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72" r:id="rId15"/>
    <p:sldId id="268" r:id="rId16"/>
    <p:sldId id="273" r:id="rId17"/>
    <p:sldId id="274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9D25-C07B-481F-9ABF-CC3787416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8B415-BD01-4CB0-A88C-23F6322C1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3C39-2F5A-46CD-BBEA-7386E21A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C233-3E89-451E-AB89-15B28C782B6E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0E50-9AB5-4BEB-BFC8-3AAB0272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1175-6C74-465A-91C0-26DDC423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822-029D-42AE-9D96-ADF4EA8D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6A7C-AB72-4E7B-A0FE-7DE2DA62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E125A-559A-486C-9B39-38DE4F71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A105-6A72-4223-BC3F-2D4FD717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C233-3E89-451E-AB89-15B28C782B6E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5CF3-F9E9-4645-9390-18AC80FE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5879-BD26-4A46-AE18-5F3659B6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822-029D-42AE-9D96-ADF4EA8D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B4A9B-F93C-463B-A736-074E2415F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4503C-F9DC-448E-9B84-FA15CBD9D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D579-2A79-4CCC-9C32-FC46A853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C233-3E89-451E-AB89-15B28C782B6E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656A-B256-4B52-81ED-0BA98C9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4062-234F-489C-9953-FA5ABE56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822-029D-42AE-9D96-ADF4EA8D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0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17E8-7429-4301-8E88-4F104C2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51E2-3F69-4499-95DD-1DCE656E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FCA1-0AC6-46E1-849E-9804EF28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C233-3E89-451E-AB89-15B28C782B6E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FD81F-F347-4576-9113-4D94A023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5CD7-E417-416F-BD16-5DE97DBB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822-029D-42AE-9D96-ADF4EA8D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DE09-4A36-4C7A-9C62-0FC59099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93AE-7139-45B3-9758-2A7FB6D67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4D99-A15F-46B8-9A76-E7E67411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C233-3E89-451E-AB89-15B28C782B6E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A867-9339-4036-A0CE-92676EBA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ACF38-AE49-4F22-AE5E-C4DBD655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822-029D-42AE-9D96-ADF4EA8D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9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B0F5-7982-4EE0-B632-70C93CE5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8FE4-1E8C-40D2-A6F6-700F89E71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18269-C3A9-4708-9DF9-6EB33F193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15107-896B-442E-AAB9-5D8DA641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C233-3E89-451E-AB89-15B28C782B6E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663CB-AD43-42ED-B5D4-2D5D2C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851A1-3A36-433B-A9EA-05BBDC98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822-029D-42AE-9D96-ADF4EA8D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2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8DBE-469A-458F-836F-B9CAEE7F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CFD0-0E7A-429C-A286-8A516AF8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0B9E4-C9E2-4AA3-B686-66CBC3151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04E06-CE3D-4F19-A90F-C0A14E5A7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3AA3F-2E87-4868-8B06-0C0E71ED5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06B99-FA58-476F-8BD6-9573F3BA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C233-3E89-451E-AB89-15B28C782B6E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740BB-2F33-4166-BEB4-7576FF40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7CBE1-F69B-428F-A959-47DF5C2E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822-029D-42AE-9D96-ADF4EA8D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6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CC0B-21D2-4566-9732-D2A23895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960CA-07CE-488F-9F9B-19BCF40A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C233-3E89-451E-AB89-15B28C782B6E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229D6-487B-4F77-8384-F437375E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FD608-1F00-4116-8FC3-FA3C3D9A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822-029D-42AE-9D96-ADF4EA8D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04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638C8-C4C6-4282-91A0-2DF18724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C233-3E89-451E-AB89-15B28C782B6E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D9F62-93A5-45FD-B18A-167D5805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DD93A-4D50-43A4-ABA2-A2AB4918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822-029D-42AE-9D96-ADF4EA8D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8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58A0-4FF0-43F1-BE2E-0B0BA8EE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13CE-873F-43E6-8387-DCC19E43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02658-2320-4AC2-9074-D880315A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4FE6-D35A-47BC-8F49-34A44185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C233-3E89-451E-AB89-15B28C782B6E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E88E4-74AC-492B-B272-28F862C4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EF32E-F970-4B56-96E6-8B9FDD75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822-029D-42AE-9D96-ADF4EA8D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89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3283-4385-4E6A-9B01-49633657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2F93A-F293-4FB0-9401-91E496E1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0492-8751-4390-A46A-5C51F445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40F49-676D-4C6B-BC97-A33B5EEE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C233-3E89-451E-AB89-15B28C782B6E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1D2E6-3A81-41FC-9AE7-139A83BC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3CA78-8420-4D35-ADE7-9313E85B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822-029D-42AE-9D96-ADF4EA8D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1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BD236-280D-478D-A3B8-07209A77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85187-0DA2-4E37-96E9-ACE0479A6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5BAA8-C356-4CC3-800A-89A6C8B09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C233-3E89-451E-AB89-15B28C782B6E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E5CE-4F0C-4107-BCCB-670FF085F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CEA6-6A7D-4498-A175-9A518EDFF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8822-029D-42AE-9D96-ADF4EA8D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B4C7B6-AE32-4FF3-BE24-EBB0B772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FFFFFF"/>
                </a:solidFill>
              </a:rPr>
              <a:t>Library Management System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8D27FF-6BA3-47A8-B9F8-BFC66D99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Submitted to:-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Department: Training and     placement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Faculty: Ram Babu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Lovewanshi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Submitted by:-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Name:-Mayank Raj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Enroll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No:-0103EC181084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6E7E6-4502-4B5B-B9BA-7048DCD91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1481" y="2492376"/>
            <a:ext cx="4717225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7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D95AA-92DA-4A74-A3C8-36AE1CB2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Menu For Librarian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EEB8F71-B67D-4F89-A9EC-8A300C5ABD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795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553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46949-ABB9-44F3-A642-0FF80F23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>
                <a:solidFill>
                  <a:srgbClr val="2C2C2C"/>
                </a:solidFill>
              </a:rPr>
              <a:t>Categorization of Books branch wise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4B127D4-9BD0-471D-BB53-FA26902966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11386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660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B25E7-1D0D-4176-8298-04F1C0EF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Adding New Book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318D8F6-1D4F-4EE4-A06C-7FCCC1D989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578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5145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7D3AF-ED56-4B25-BAC3-EA968C12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View Books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58F15A7-3CB1-4B94-B060-B2BDDC00CD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997" b="13875"/>
          <a:stretch/>
        </p:blipFill>
        <p:spPr>
          <a:xfrm>
            <a:off x="4148689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5787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5348F-5831-4EBC-B023-5AF6503F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Issuing of books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CB710FD-C6F0-42A3-A8A1-A302271D35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1712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578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6A6A7-A435-4DD3-8009-FDA33A8D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Deletion Of books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478D33F-BA65-4AC5-9812-F84C61E667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1394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877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E395F8-400D-4564-8219-FD29758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LIMITATIONS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D650B-2ED4-4E76-8642-86356561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Currently all the procedure and database is Implemented in offline mode and not in online mode.</a:t>
            </a:r>
          </a:p>
          <a:p>
            <a:r>
              <a:rPr lang="en-US" dirty="0"/>
              <a:t>This project is a console based application and do not contain any graphics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4065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DFAC2-8D48-4E25-B8B8-60C45921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ENHANCEMENT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C9087-FAEA-4C05-8D09-A7AAC048A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900" dirty="0"/>
              <a:t>All Procedure along with database can be implemented online this could save time and will became more feasible.</a:t>
            </a:r>
          </a:p>
          <a:p>
            <a:r>
              <a:rPr lang="en-US" sz="2900" dirty="0"/>
              <a:t>It can be provided  online with the help of android application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7225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3D2C3D-CACF-41F3-BB34-0ACE88F9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9C6E2-653C-4ED6-B0D1-E092F576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With the help of this project </a:t>
            </a:r>
            <a:r>
              <a:rPr lang="en-US" sz="2600" b="1" dirty="0"/>
              <a:t>Library Management </a:t>
            </a:r>
            <a:r>
              <a:rPr lang="en-US" sz="2600" dirty="0"/>
              <a:t>has become fully computerized thus reducing the time consumption and paperwork. Now it has become very easy to Keep track of all the books, add a new book, issue a book etc. Overall, with this project, we can perform all library related activities</a:t>
            </a:r>
            <a:r>
              <a:rPr lang="en-US" sz="2600" b="1" dirty="0"/>
              <a:t>. Library Management System </a:t>
            </a:r>
            <a:r>
              <a:rPr lang="en-US" sz="2600" dirty="0"/>
              <a:t>is C++ console based application without graphics. It is compiled in Code::Blocks with </a:t>
            </a:r>
            <a:r>
              <a:rPr lang="en-US" sz="2600" dirty="0" err="1"/>
              <a:t>gcc</a:t>
            </a:r>
            <a:r>
              <a:rPr lang="en-US" sz="2600" dirty="0"/>
              <a:t> compiler.</a:t>
            </a:r>
            <a:endParaRPr lang="en-US" sz="2600" b="0" dirty="0">
              <a:effectLst/>
            </a:endParaRPr>
          </a:p>
          <a:p>
            <a:pPr marL="0" indent="0">
              <a:buNone/>
            </a:pP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798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597D-DAA9-4F7E-9067-26830A4C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6400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8027236-26A8-4D96-B144-7CDC11A49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421" b="1"/>
          <a:stretch/>
        </p:blipFill>
        <p:spPr>
          <a:xfrm>
            <a:off x="951882" y="965595"/>
            <a:ext cx="5632217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124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4B87C4-B64B-4A49-AC4D-DAB7061C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Declaration</a:t>
            </a:r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FD6FA8D4-179D-465A-BF9B-E712D135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I hereby declare that this project of  “Library Management System” has not been copied from anywhere but designed &amp; developed by me through the help of my college faculties  for which I am very thankful of them.</a:t>
            </a:r>
            <a:endParaRPr lang="en-US" sz="2400" b="0">
              <a:effectLst/>
            </a:endParaRPr>
          </a:p>
          <a:p>
            <a:pPr marL="0" indent="0">
              <a:buNone/>
            </a:pPr>
            <a:br>
              <a:rPr lang="en-US" sz="2400" b="0">
                <a:effectLst/>
              </a:rPr>
            </a:br>
            <a:r>
              <a:rPr lang="en-US" sz="2400"/>
              <a:t>Student Name: Mayank Raj</a:t>
            </a:r>
            <a:endParaRPr lang="en-US" sz="2400" b="0">
              <a:effectLst/>
            </a:endParaRPr>
          </a:p>
          <a:p>
            <a:pPr marL="0" indent="0">
              <a:buNone/>
            </a:pPr>
            <a:r>
              <a:rPr lang="en-US" sz="2400"/>
              <a:t>Enrollment No: 0103EC181084</a:t>
            </a:r>
            <a:endParaRPr lang="en-US" sz="2400" b="0">
              <a:effectLst/>
            </a:endParaRPr>
          </a:p>
          <a:p>
            <a:pPr marL="0" indent="0">
              <a:buNone/>
            </a:pPr>
            <a:br>
              <a:rPr lang="en-US" sz="2400"/>
            </a:b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2018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44DC6-2FED-4AB6-98A1-BCECAA7D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D7E0-4191-4C05-8E45-F809F4907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200" dirty="0"/>
              <a:t>Introduction of the project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200" dirty="0"/>
              <a:t>Objective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200" dirty="0"/>
              <a:t>Requirement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200" dirty="0"/>
              <a:t>About Code Blocks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200" dirty="0"/>
              <a:t>Various forms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200" dirty="0"/>
              <a:t>Limitation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200" dirty="0"/>
              <a:t>Future Enhancement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200" dirty="0"/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1910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1D957-A23E-4AB9-B234-024E1D3B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INTRODUCTION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966A-8660-43B8-BABC-EDCA636B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This project “ Library Management System” is developed in C++. The aim of this project is to handle all library workflow like adding new book, issue books to students, modify and delete added books.</a:t>
            </a:r>
          </a:p>
          <a:p>
            <a:pPr marL="0" indent="0">
              <a:buNone/>
            </a:pPr>
            <a:r>
              <a:rPr lang="en-IN" sz="2400" dirty="0"/>
              <a:t>This software </a:t>
            </a:r>
            <a:r>
              <a:rPr lang="en-IN" sz="2400" dirty="0" err="1"/>
              <a:t>conatain</a:t>
            </a:r>
            <a:r>
              <a:rPr lang="en-IN" sz="2400" dirty="0"/>
              <a:t> different login functionality for librarian and student and logging in of librarian is password protected.</a:t>
            </a:r>
          </a:p>
        </p:txBody>
      </p:sp>
    </p:spTree>
    <p:extLst>
      <p:ext uri="{BB962C8B-B14F-4D97-AF65-F5344CB8AC3E}">
        <p14:creationId xmlns:p14="http://schemas.microsoft.com/office/powerpoint/2010/main" val="164983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7AB7-E779-41F9-ACE9-3FC53CE6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DA50-61B1-4739-B5EA-038E9AA3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Using this software student can check availability of different books branch wise and can issue the required book.</a:t>
            </a:r>
          </a:p>
          <a:p>
            <a:pPr marL="0" indent="0">
              <a:buNone/>
            </a:pPr>
            <a:r>
              <a:rPr lang="en-IN" sz="2400" dirty="0"/>
              <a:t>On the other hand librarian can logged In using credentials and can:-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Add books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Keep count of various books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View book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Modify books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Issue a book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5173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8A372-1AEE-45FF-99EC-1469C482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516B-8811-4761-9DDF-EB6C377E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72" y="2341848"/>
            <a:ext cx="10029747" cy="3880436"/>
          </a:xfrm>
        </p:spPr>
        <p:txBody>
          <a:bodyPr anchor="ctr">
            <a:normAutofit/>
          </a:bodyPr>
          <a:lstStyle/>
          <a:p>
            <a:pPr fontAlgn="base"/>
            <a:r>
              <a:rPr lang="en-IN" sz="1900" b="1" dirty="0"/>
              <a:t>HARDWARE </a:t>
            </a:r>
          </a:p>
          <a:p>
            <a:pPr lvl="1" fontAlgn="base"/>
            <a:r>
              <a:rPr lang="en-IN" sz="1900" dirty="0"/>
              <a:t>Computer/processor   :  Pentium personal computer with minimum 90 MHz or higher processor.</a:t>
            </a:r>
          </a:p>
          <a:p>
            <a:pPr lvl="1" fontAlgn="base"/>
            <a:r>
              <a:rPr lang="en-IN" sz="1900" dirty="0"/>
              <a:t>Memory           :    256 MB RAM (128  recommended)</a:t>
            </a:r>
          </a:p>
          <a:p>
            <a:pPr lvl="1" fontAlgn="base"/>
            <a:r>
              <a:rPr lang="en-IN" sz="1900" dirty="0"/>
              <a:t>Operating system :   windows 10 Operating system.</a:t>
            </a:r>
          </a:p>
          <a:p>
            <a:pPr lvl="1" fontAlgn="base"/>
            <a:r>
              <a:rPr lang="en-IN" sz="1900" dirty="0"/>
              <a:t>Peripheral/Miscellaneous:  Mouse, keyboard</a:t>
            </a:r>
          </a:p>
          <a:p>
            <a:pPr lvl="1" fontAlgn="base"/>
            <a:endParaRPr lang="en-IN" sz="1900" dirty="0"/>
          </a:p>
          <a:p>
            <a:pPr fontAlgn="base"/>
            <a:r>
              <a:rPr lang="en-IN" sz="1900" b="0" dirty="0">
                <a:effectLst/>
              </a:rPr>
              <a:t> </a:t>
            </a:r>
            <a:r>
              <a:rPr lang="en-IN" sz="1900" b="1" dirty="0"/>
              <a:t>SOFTWARE REQUIREMENT</a:t>
            </a:r>
          </a:p>
          <a:p>
            <a:pPr lvl="1" fontAlgn="base"/>
            <a:r>
              <a:rPr lang="en-IN" sz="1900" dirty="0"/>
              <a:t>Programming  : C++</a:t>
            </a:r>
          </a:p>
          <a:p>
            <a:pPr lvl="1" fontAlgn="base"/>
            <a:r>
              <a:rPr lang="en-IN" sz="1900" dirty="0"/>
              <a:t>Database :  File Handling</a:t>
            </a:r>
          </a:p>
          <a:p>
            <a:pPr lvl="1" fontAlgn="base"/>
            <a:r>
              <a:rPr lang="en-IN" sz="1900" dirty="0"/>
              <a:t>IDE :  Code Blocks/GCC Compiler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38897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0CE53-6E2A-4887-AD9A-79DB4A3F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CODEBLOCKS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55EE-EEF4-49EE-9EDE-0FF7CF2EB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2400" b="0">
                <a:effectLst/>
              </a:rPr>
            </a:br>
            <a:r>
              <a:rPr lang="en-US" sz="2400"/>
              <a:t> Code::Blocks is a free, open-source cross-platform IDE that supports multiple compilers including GCC, Clang and Visual C++. It is developed in C++ using wxWidgets as the GUI toolkit. Using a plugin architecture, its capabilities and features are defined by the provided plugins. Currently, Code::Blocks is oriented towards C, C++, and Fortran. It has a custom build system and optional Make support.</a:t>
            </a:r>
            <a:endParaRPr lang="en-US" sz="2400" b="0">
              <a:effectLst/>
            </a:endParaRPr>
          </a:p>
          <a:p>
            <a:pPr marL="0" indent="0">
              <a:buNone/>
            </a:pPr>
            <a:br>
              <a:rPr lang="en-US" sz="2400"/>
            </a:b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83180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999E4-A777-4761-BC93-7B3B9ED1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67" y="2312634"/>
            <a:ext cx="3932237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LOGIN PAGE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1FE71E4-635D-458E-B2FA-421DD9E425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554" r="8554"/>
          <a:stretch/>
        </p:blipFill>
        <p:spPr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552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21B3A-4095-4BF4-852B-A50B9EBD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Menu for student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295CCD1-6711-40EA-BA65-F05259DC3E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419" b="-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759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521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Library Management System</vt:lpstr>
      <vt:lpstr>Declaration</vt:lpstr>
      <vt:lpstr>INDEX</vt:lpstr>
      <vt:lpstr>INTRODUCTION OF THE PROJECT</vt:lpstr>
      <vt:lpstr>OBJECTIVE</vt:lpstr>
      <vt:lpstr>REQUIREMENT</vt:lpstr>
      <vt:lpstr>CODEBLOCKS</vt:lpstr>
      <vt:lpstr>LOGIN PAGE</vt:lpstr>
      <vt:lpstr>Menu for student</vt:lpstr>
      <vt:lpstr>Menu For Librarian</vt:lpstr>
      <vt:lpstr>Categorization of Books branch wise</vt:lpstr>
      <vt:lpstr>Adding New Book</vt:lpstr>
      <vt:lpstr>View Books</vt:lpstr>
      <vt:lpstr>Issuing of books</vt:lpstr>
      <vt:lpstr>Deletion Of books</vt:lpstr>
      <vt:lpstr>LIMITATIONS</vt:lpstr>
      <vt:lpstr>FUTURE ENHANCEMENT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Mayank Raj</dc:creator>
  <cp:lastModifiedBy>Mayank Raj</cp:lastModifiedBy>
  <cp:revision>5</cp:revision>
  <dcterms:created xsi:type="dcterms:W3CDTF">2020-12-30T18:22:00Z</dcterms:created>
  <dcterms:modified xsi:type="dcterms:W3CDTF">2020-12-30T18:59:29Z</dcterms:modified>
</cp:coreProperties>
</file>