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media/image9.jpg" ContentType="image/jp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7.jpg" ContentType="image/jpg"/>
  <Override PartName="/ppt/media/image30.jpg" ContentType="image/jpg"/>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3" r:id="rId7"/>
    <p:sldId id="264" r:id="rId8"/>
    <p:sldId id="261" r:id="rId9"/>
    <p:sldId id="265"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20ED0E-9F39-46FD-A4DF-2FCE60B44E84}"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B06CD739-4161-4B5E-8298-27421BD50141}">
      <dgm:prSet/>
      <dgm:spPr/>
      <dgm:t>
        <a:bodyPr/>
        <a:lstStyle/>
        <a:p>
          <a:r>
            <a:rPr lang="en-IN"/>
            <a:t>Region </a:t>
          </a:r>
          <a:endParaRPr lang="en-US"/>
        </a:p>
      </dgm:t>
    </dgm:pt>
    <dgm:pt modelId="{859D2211-BE7E-4A18-8E55-C8162F2EE260}" type="parTrans" cxnId="{B4AD96D8-E9EF-41C5-9A53-CA3A3876E66E}">
      <dgm:prSet/>
      <dgm:spPr/>
      <dgm:t>
        <a:bodyPr/>
        <a:lstStyle/>
        <a:p>
          <a:endParaRPr lang="en-US"/>
        </a:p>
      </dgm:t>
    </dgm:pt>
    <dgm:pt modelId="{18ED4180-A5C3-4B10-9C30-C6BD3B2D0400}" type="sibTrans" cxnId="{B4AD96D8-E9EF-41C5-9A53-CA3A3876E66E}">
      <dgm:prSet/>
      <dgm:spPr/>
      <dgm:t>
        <a:bodyPr/>
        <a:lstStyle/>
        <a:p>
          <a:endParaRPr lang="en-US"/>
        </a:p>
      </dgm:t>
    </dgm:pt>
    <dgm:pt modelId="{E63A8EE0-8CEF-458C-A51F-250D288FBED9}">
      <dgm:prSet/>
      <dgm:spPr/>
      <dgm:t>
        <a:bodyPr/>
        <a:lstStyle/>
        <a:p>
          <a:r>
            <a:rPr lang="en-IN"/>
            <a:t>Country</a:t>
          </a:r>
          <a:endParaRPr lang="en-US"/>
        </a:p>
      </dgm:t>
    </dgm:pt>
    <dgm:pt modelId="{2E2D8F0A-9642-4128-A048-EE7B607D314C}" type="parTrans" cxnId="{95698807-9E29-4685-891C-28C1C57F8D3C}">
      <dgm:prSet/>
      <dgm:spPr/>
      <dgm:t>
        <a:bodyPr/>
        <a:lstStyle/>
        <a:p>
          <a:endParaRPr lang="en-US"/>
        </a:p>
      </dgm:t>
    </dgm:pt>
    <dgm:pt modelId="{4887AE81-6E23-45B4-B807-15D9A744D46B}" type="sibTrans" cxnId="{95698807-9E29-4685-891C-28C1C57F8D3C}">
      <dgm:prSet/>
      <dgm:spPr/>
      <dgm:t>
        <a:bodyPr/>
        <a:lstStyle/>
        <a:p>
          <a:endParaRPr lang="en-US"/>
        </a:p>
      </dgm:t>
    </dgm:pt>
    <dgm:pt modelId="{53D2F29C-9D3A-4E79-9C84-C9A9A98AB15C}">
      <dgm:prSet/>
      <dgm:spPr/>
      <dgm:t>
        <a:bodyPr/>
        <a:lstStyle/>
        <a:p>
          <a:r>
            <a:rPr lang="en-IN"/>
            <a:t>Item Type</a:t>
          </a:r>
          <a:endParaRPr lang="en-US"/>
        </a:p>
      </dgm:t>
    </dgm:pt>
    <dgm:pt modelId="{1C7653F0-A9B2-418C-86D4-FE74CF029501}" type="parTrans" cxnId="{2DAE4818-DD00-45DD-87F6-3E8721DB59EC}">
      <dgm:prSet/>
      <dgm:spPr/>
      <dgm:t>
        <a:bodyPr/>
        <a:lstStyle/>
        <a:p>
          <a:endParaRPr lang="en-US"/>
        </a:p>
      </dgm:t>
    </dgm:pt>
    <dgm:pt modelId="{557319D8-0041-4EB6-B778-876CC9C56D15}" type="sibTrans" cxnId="{2DAE4818-DD00-45DD-87F6-3E8721DB59EC}">
      <dgm:prSet/>
      <dgm:spPr/>
      <dgm:t>
        <a:bodyPr/>
        <a:lstStyle/>
        <a:p>
          <a:endParaRPr lang="en-US"/>
        </a:p>
      </dgm:t>
    </dgm:pt>
    <dgm:pt modelId="{CC9CD210-F1C9-4F2D-9969-4136AD7833EE}">
      <dgm:prSet/>
      <dgm:spPr/>
      <dgm:t>
        <a:bodyPr/>
        <a:lstStyle/>
        <a:p>
          <a:r>
            <a:rPr lang="en-IN"/>
            <a:t>Sales Channel</a:t>
          </a:r>
          <a:endParaRPr lang="en-US"/>
        </a:p>
      </dgm:t>
    </dgm:pt>
    <dgm:pt modelId="{0424CF3F-25B8-4897-A24B-AE6072F3575E}" type="parTrans" cxnId="{3B48B15E-B95D-4176-93D2-88B67DF8E58C}">
      <dgm:prSet/>
      <dgm:spPr/>
      <dgm:t>
        <a:bodyPr/>
        <a:lstStyle/>
        <a:p>
          <a:endParaRPr lang="en-US"/>
        </a:p>
      </dgm:t>
    </dgm:pt>
    <dgm:pt modelId="{B273C09A-DAC0-4EDD-8EB2-4D65C5B7A587}" type="sibTrans" cxnId="{3B48B15E-B95D-4176-93D2-88B67DF8E58C}">
      <dgm:prSet/>
      <dgm:spPr/>
      <dgm:t>
        <a:bodyPr/>
        <a:lstStyle/>
        <a:p>
          <a:endParaRPr lang="en-US"/>
        </a:p>
      </dgm:t>
    </dgm:pt>
    <dgm:pt modelId="{F8EF3E3B-E3E0-4E60-AE1D-FA0D06F6EF2F}">
      <dgm:prSet/>
      <dgm:spPr/>
      <dgm:t>
        <a:bodyPr/>
        <a:lstStyle/>
        <a:p>
          <a:r>
            <a:rPr lang="en-IN"/>
            <a:t>Order Priority</a:t>
          </a:r>
          <a:endParaRPr lang="en-US"/>
        </a:p>
      </dgm:t>
    </dgm:pt>
    <dgm:pt modelId="{812DA963-5743-471D-9288-D7767431B948}" type="parTrans" cxnId="{2286A170-347B-459A-958C-B083F56BBBBC}">
      <dgm:prSet/>
      <dgm:spPr/>
      <dgm:t>
        <a:bodyPr/>
        <a:lstStyle/>
        <a:p>
          <a:endParaRPr lang="en-US"/>
        </a:p>
      </dgm:t>
    </dgm:pt>
    <dgm:pt modelId="{8CD6FF99-EFA7-44B5-8201-89E0D5925C23}" type="sibTrans" cxnId="{2286A170-347B-459A-958C-B083F56BBBBC}">
      <dgm:prSet/>
      <dgm:spPr/>
      <dgm:t>
        <a:bodyPr/>
        <a:lstStyle/>
        <a:p>
          <a:endParaRPr lang="en-US"/>
        </a:p>
      </dgm:t>
    </dgm:pt>
    <dgm:pt modelId="{1844FFA1-A407-4DEB-8190-80976014C5A1}">
      <dgm:prSet/>
      <dgm:spPr/>
      <dgm:t>
        <a:bodyPr/>
        <a:lstStyle/>
        <a:p>
          <a:r>
            <a:rPr lang="en-IN"/>
            <a:t>Order Date</a:t>
          </a:r>
          <a:endParaRPr lang="en-US"/>
        </a:p>
      </dgm:t>
    </dgm:pt>
    <dgm:pt modelId="{EDE73362-14BD-475E-9E2C-AC564368E3E7}" type="parTrans" cxnId="{D2E59B72-81D7-40E2-A372-C4CBE8BE5100}">
      <dgm:prSet/>
      <dgm:spPr/>
      <dgm:t>
        <a:bodyPr/>
        <a:lstStyle/>
        <a:p>
          <a:endParaRPr lang="en-US"/>
        </a:p>
      </dgm:t>
    </dgm:pt>
    <dgm:pt modelId="{40F7616A-D89A-4C5A-9D47-9E2058563E22}" type="sibTrans" cxnId="{D2E59B72-81D7-40E2-A372-C4CBE8BE5100}">
      <dgm:prSet/>
      <dgm:spPr/>
      <dgm:t>
        <a:bodyPr/>
        <a:lstStyle/>
        <a:p>
          <a:endParaRPr lang="en-US"/>
        </a:p>
      </dgm:t>
    </dgm:pt>
    <dgm:pt modelId="{8BBF6514-B983-488B-AE44-CBB6B1294DA7}">
      <dgm:prSet/>
      <dgm:spPr/>
      <dgm:t>
        <a:bodyPr/>
        <a:lstStyle/>
        <a:p>
          <a:r>
            <a:rPr lang="en-IN"/>
            <a:t>Order ID </a:t>
          </a:r>
          <a:endParaRPr lang="en-US"/>
        </a:p>
      </dgm:t>
    </dgm:pt>
    <dgm:pt modelId="{D8FB43D8-8E4D-432C-8A6B-BE3C6BF6B409}" type="parTrans" cxnId="{258DF981-B417-445E-95D5-9BA80B3EB16B}">
      <dgm:prSet/>
      <dgm:spPr/>
      <dgm:t>
        <a:bodyPr/>
        <a:lstStyle/>
        <a:p>
          <a:endParaRPr lang="en-US"/>
        </a:p>
      </dgm:t>
    </dgm:pt>
    <dgm:pt modelId="{10E5C0B5-C471-439A-8B43-EB6F32086504}" type="sibTrans" cxnId="{258DF981-B417-445E-95D5-9BA80B3EB16B}">
      <dgm:prSet/>
      <dgm:spPr/>
      <dgm:t>
        <a:bodyPr/>
        <a:lstStyle/>
        <a:p>
          <a:endParaRPr lang="en-US"/>
        </a:p>
      </dgm:t>
    </dgm:pt>
    <dgm:pt modelId="{9E4939BA-0E15-4CE7-8D49-B5AFDADB3ADC}">
      <dgm:prSet/>
      <dgm:spPr/>
      <dgm:t>
        <a:bodyPr/>
        <a:lstStyle/>
        <a:p>
          <a:r>
            <a:rPr lang="en-IN"/>
            <a:t>Ship Date</a:t>
          </a:r>
          <a:endParaRPr lang="en-US"/>
        </a:p>
      </dgm:t>
    </dgm:pt>
    <dgm:pt modelId="{FE004A97-B842-4C9D-AACD-B058F6AB45AF}" type="parTrans" cxnId="{E87B7188-9BC9-4E95-9480-D8AD7D9D62A8}">
      <dgm:prSet/>
      <dgm:spPr/>
      <dgm:t>
        <a:bodyPr/>
        <a:lstStyle/>
        <a:p>
          <a:endParaRPr lang="en-US"/>
        </a:p>
      </dgm:t>
    </dgm:pt>
    <dgm:pt modelId="{BE4C188B-1947-4B23-9B07-8FC820DA2FAF}" type="sibTrans" cxnId="{E87B7188-9BC9-4E95-9480-D8AD7D9D62A8}">
      <dgm:prSet/>
      <dgm:spPr/>
      <dgm:t>
        <a:bodyPr/>
        <a:lstStyle/>
        <a:p>
          <a:endParaRPr lang="en-US"/>
        </a:p>
      </dgm:t>
    </dgm:pt>
    <dgm:pt modelId="{85ADC382-8361-4DB0-A35E-B779D52D6E7F}" type="pres">
      <dgm:prSet presAssocID="{3A20ED0E-9F39-46FD-A4DF-2FCE60B44E84}" presName="Name0" presStyleCnt="0">
        <dgm:presLayoutVars>
          <dgm:dir/>
          <dgm:resizeHandles val="exact"/>
        </dgm:presLayoutVars>
      </dgm:prSet>
      <dgm:spPr/>
    </dgm:pt>
    <dgm:pt modelId="{0D176568-89EF-4D00-80F1-041A99ABB984}" type="pres">
      <dgm:prSet presAssocID="{3A20ED0E-9F39-46FD-A4DF-2FCE60B44E84}" presName="cycle" presStyleCnt="0"/>
      <dgm:spPr/>
    </dgm:pt>
    <dgm:pt modelId="{3306D24C-FAB2-4E70-94FE-17488A5F65A8}" type="pres">
      <dgm:prSet presAssocID="{B06CD739-4161-4B5E-8298-27421BD50141}" presName="nodeFirstNode" presStyleLbl="node1" presStyleIdx="0" presStyleCnt="8">
        <dgm:presLayoutVars>
          <dgm:bulletEnabled val="1"/>
        </dgm:presLayoutVars>
      </dgm:prSet>
      <dgm:spPr/>
    </dgm:pt>
    <dgm:pt modelId="{CE767282-0522-481B-8E91-4F9F1F435A95}" type="pres">
      <dgm:prSet presAssocID="{18ED4180-A5C3-4B10-9C30-C6BD3B2D0400}" presName="sibTransFirstNode" presStyleLbl="bgShp" presStyleIdx="0" presStyleCnt="1"/>
      <dgm:spPr/>
    </dgm:pt>
    <dgm:pt modelId="{D6F2AF77-C6B6-4F0F-8102-8BA6FC9C54F0}" type="pres">
      <dgm:prSet presAssocID="{E63A8EE0-8CEF-458C-A51F-250D288FBED9}" presName="nodeFollowingNodes" presStyleLbl="node1" presStyleIdx="1" presStyleCnt="8">
        <dgm:presLayoutVars>
          <dgm:bulletEnabled val="1"/>
        </dgm:presLayoutVars>
      </dgm:prSet>
      <dgm:spPr/>
    </dgm:pt>
    <dgm:pt modelId="{EB381EEF-E52C-4F79-9974-37E92B61E228}" type="pres">
      <dgm:prSet presAssocID="{53D2F29C-9D3A-4E79-9C84-C9A9A98AB15C}" presName="nodeFollowingNodes" presStyleLbl="node1" presStyleIdx="2" presStyleCnt="8">
        <dgm:presLayoutVars>
          <dgm:bulletEnabled val="1"/>
        </dgm:presLayoutVars>
      </dgm:prSet>
      <dgm:spPr/>
    </dgm:pt>
    <dgm:pt modelId="{DD6A3282-93C6-4ECD-B26A-029EDE2C34C5}" type="pres">
      <dgm:prSet presAssocID="{CC9CD210-F1C9-4F2D-9969-4136AD7833EE}" presName="nodeFollowingNodes" presStyleLbl="node1" presStyleIdx="3" presStyleCnt="8">
        <dgm:presLayoutVars>
          <dgm:bulletEnabled val="1"/>
        </dgm:presLayoutVars>
      </dgm:prSet>
      <dgm:spPr/>
    </dgm:pt>
    <dgm:pt modelId="{CA3DC1CA-6B23-49ED-ACC1-9B2E754DAB45}" type="pres">
      <dgm:prSet presAssocID="{F8EF3E3B-E3E0-4E60-AE1D-FA0D06F6EF2F}" presName="nodeFollowingNodes" presStyleLbl="node1" presStyleIdx="4" presStyleCnt="8">
        <dgm:presLayoutVars>
          <dgm:bulletEnabled val="1"/>
        </dgm:presLayoutVars>
      </dgm:prSet>
      <dgm:spPr/>
    </dgm:pt>
    <dgm:pt modelId="{67462E3D-1D36-46DC-A83B-BBBE745A9F4A}" type="pres">
      <dgm:prSet presAssocID="{1844FFA1-A407-4DEB-8190-80976014C5A1}" presName="nodeFollowingNodes" presStyleLbl="node1" presStyleIdx="5" presStyleCnt="8">
        <dgm:presLayoutVars>
          <dgm:bulletEnabled val="1"/>
        </dgm:presLayoutVars>
      </dgm:prSet>
      <dgm:spPr/>
    </dgm:pt>
    <dgm:pt modelId="{DF3EC89E-9AC6-45B8-92C3-A537C1A0DC33}" type="pres">
      <dgm:prSet presAssocID="{8BBF6514-B983-488B-AE44-CBB6B1294DA7}" presName="nodeFollowingNodes" presStyleLbl="node1" presStyleIdx="6" presStyleCnt="8">
        <dgm:presLayoutVars>
          <dgm:bulletEnabled val="1"/>
        </dgm:presLayoutVars>
      </dgm:prSet>
      <dgm:spPr/>
    </dgm:pt>
    <dgm:pt modelId="{AE71575E-BC46-468E-9EF9-3B88676F154E}" type="pres">
      <dgm:prSet presAssocID="{9E4939BA-0E15-4CE7-8D49-B5AFDADB3ADC}" presName="nodeFollowingNodes" presStyleLbl="node1" presStyleIdx="7" presStyleCnt="8">
        <dgm:presLayoutVars>
          <dgm:bulletEnabled val="1"/>
        </dgm:presLayoutVars>
      </dgm:prSet>
      <dgm:spPr/>
    </dgm:pt>
  </dgm:ptLst>
  <dgm:cxnLst>
    <dgm:cxn modelId="{95698807-9E29-4685-891C-28C1C57F8D3C}" srcId="{3A20ED0E-9F39-46FD-A4DF-2FCE60B44E84}" destId="{E63A8EE0-8CEF-458C-A51F-250D288FBED9}" srcOrd="1" destOrd="0" parTransId="{2E2D8F0A-9642-4128-A048-EE7B607D314C}" sibTransId="{4887AE81-6E23-45B4-B807-15D9A744D46B}"/>
    <dgm:cxn modelId="{7A023C15-1B00-4C1A-A6FB-CBE803FAF4E6}" type="presOf" srcId="{E63A8EE0-8CEF-458C-A51F-250D288FBED9}" destId="{D6F2AF77-C6B6-4F0F-8102-8BA6FC9C54F0}" srcOrd="0" destOrd="0" presId="urn:microsoft.com/office/officeart/2005/8/layout/cycle3"/>
    <dgm:cxn modelId="{2DAE4818-DD00-45DD-87F6-3E8721DB59EC}" srcId="{3A20ED0E-9F39-46FD-A4DF-2FCE60B44E84}" destId="{53D2F29C-9D3A-4E79-9C84-C9A9A98AB15C}" srcOrd="2" destOrd="0" parTransId="{1C7653F0-A9B2-418C-86D4-FE74CF029501}" sibTransId="{557319D8-0041-4EB6-B778-876CC9C56D15}"/>
    <dgm:cxn modelId="{1A518518-47C2-4211-ACC6-26AB254F82EF}" type="presOf" srcId="{F8EF3E3B-E3E0-4E60-AE1D-FA0D06F6EF2F}" destId="{CA3DC1CA-6B23-49ED-ACC1-9B2E754DAB45}" srcOrd="0" destOrd="0" presId="urn:microsoft.com/office/officeart/2005/8/layout/cycle3"/>
    <dgm:cxn modelId="{3B48B15E-B95D-4176-93D2-88B67DF8E58C}" srcId="{3A20ED0E-9F39-46FD-A4DF-2FCE60B44E84}" destId="{CC9CD210-F1C9-4F2D-9969-4136AD7833EE}" srcOrd="3" destOrd="0" parTransId="{0424CF3F-25B8-4897-A24B-AE6072F3575E}" sibTransId="{B273C09A-DAC0-4EDD-8EB2-4D65C5B7A587}"/>
    <dgm:cxn modelId="{3BC22F4B-466F-46E1-B2D0-653019AD512E}" type="presOf" srcId="{53D2F29C-9D3A-4E79-9C84-C9A9A98AB15C}" destId="{EB381EEF-E52C-4F79-9974-37E92B61E228}" srcOrd="0" destOrd="0" presId="urn:microsoft.com/office/officeart/2005/8/layout/cycle3"/>
    <dgm:cxn modelId="{2286A170-347B-459A-958C-B083F56BBBBC}" srcId="{3A20ED0E-9F39-46FD-A4DF-2FCE60B44E84}" destId="{F8EF3E3B-E3E0-4E60-AE1D-FA0D06F6EF2F}" srcOrd="4" destOrd="0" parTransId="{812DA963-5743-471D-9288-D7767431B948}" sibTransId="{8CD6FF99-EFA7-44B5-8201-89E0D5925C23}"/>
    <dgm:cxn modelId="{D2E59B72-81D7-40E2-A372-C4CBE8BE5100}" srcId="{3A20ED0E-9F39-46FD-A4DF-2FCE60B44E84}" destId="{1844FFA1-A407-4DEB-8190-80976014C5A1}" srcOrd="5" destOrd="0" parTransId="{EDE73362-14BD-475E-9E2C-AC564368E3E7}" sibTransId="{40F7616A-D89A-4C5A-9D47-9E2058563E22}"/>
    <dgm:cxn modelId="{5B8D1B58-60E5-424B-A5B1-70DF870F2955}" type="presOf" srcId="{9E4939BA-0E15-4CE7-8D49-B5AFDADB3ADC}" destId="{AE71575E-BC46-468E-9EF9-3B88676F154E}" srcOrd="0" destOrd="0" presId="urn:microsoft.com/office/officeart/2005/8/layout/cycle3"/>
    <dgm:cxn modelId="{258DF981-B417-445E-95D5-9BA80B3EB16B}" srcId="{3A20ED0E-9F39-46FD-A4DF-2FCE60B44E84}" destId="{8BBF6514-B983-488B-AE44-CBB6B1294DA7}" srcOrd="6" destOrd="0" parTransId="{D8FB43D8-8E4D-432C-8A6B-BE3C6BF6B409}" sibTransId="{10E5C0B5-C471-439A-8B43-EB6F32086504}"/>
    <dgm:cxn modelId="{B2590C87-0E1D-4552-B89C-3845CB611A75}" type="presOf" srcId="{3A20ED0E-9F39-46FD-A4DF-2FCE60B44E84}" destId="{85ADC382-8361-4DB0-A35E-B779D52D6E7F}" srcOrd="0" destOrd="0" presId="urn:microsoft.com/office/officeart/2005/8/layout/cycle3"/>
    <dgm:cxn modelId="{E87B7188-9BC9-4E95-9480-D8AD7D9D62A8}" srcId="{3A20ED0E-9F39-46FD-A4DF-2FCE60B44E84}" destId="{9E4939BA-0E15-4CE7-8D49-B5AFDADB3ADC}" srcOrd="7" destOrd="0" parTransId="{FE004A97-B842-4C9D-AACD-B058F6AB45AF}" sibTransId="{BE4C188B-1947-4B23-9B07-8FC820DA2FAF}"/>
    <dgm:cxn modelId="{5322338F-BDF5-4C3F-9BAC-8361218E6862}" type="presOf" srcId="{8BBF6514-B983-488B-AE44-CBB6B1294DA7}" destId="{DF3EC89E-9AC6-45B8-92C3-A537C1A0DC33}" srcOrd="0" destOrd="0" presId="urn:microsoft.com/office/officeart/2005/8/layout/cycle3"/>
    <dgm:cxn modelId="{D2EADDB7-8191-4354-9116-65D9F8B4FB01}" type="presOf" srcId="{18ED4180-A5C3-4B10-9C30-C6BD3B2D0400}" destId="{CE767282-0522-481B-8E91-4F9F1F435A95}" srcOrd="0" destOrd="0" presId="urn:microsoft.com/office/officeart/2005/8/layout/cycle3"/>
    <dgm:cxn modelId="{B412FCD6-A39E-4575-AD8D-96C34A1544ED}" type="presOf" srcId="{B06CD739-4161-4B5E-8298-27421BD50141}" destId="{3306D24C-FAB2-4E70-94FE-17488A5F65A8}" srcOrd="0" destOrd="0" presId="urn:microsoft.com/office/officeart/2005/8/layout/cycle3"/>
    <dgm:cxn modelId="{B4AD96D8-E9EF-41C5-9A53-CA3A3876E66E}" srcId="{3A20ED0E-9F39-46FD-A4DF-2FCE60B44E84}" destId="{B06CD739-4161-4B5E-8298-27421BD50141}" srcOrd="0" destOrd="0" parTransId="{859D2211-BE7E-4A18-8E55-C8162F2EE260}" sibTransId="{18ED4180-A5C3-4B10-9C30-C6BD3B2D0400}"/>
    <dgm:cxn modelId="{C63FCFDB-B8A8-4469-BE3F-14563C6A0A42}" type="presOf" srcId="{CC9CD210-F1C9-4F2D-9969-4136AD7833EE}" destId="{DD6A3282-93C6-4ECD-B26A-029EDE2C34C5}" srcOrd="0" destOrd="0" presId="urn:microsoft.com/office/officeart/2005/8/layout/cycle3"/>
    <dgm:cxn modelId="{BB3884FB-7005-4254-BA4C-771E6A50D067}" type="presOf" srcId="{1844FFA1-A407-4DEB-8190-80976014C5A1}" destId="{67462E3D-1D36-46DC-A83B-BBBE745A9F4A}" srcOrd="0" destOrd="0" presId="urn:microsoft.com/office/officeart/2005/8/layout/cycle3"/>
    <dgm:cxn modelId="{E315FE4C-3E52-45FB-A0A5-4EB0628C60F7}" type="presParOf" srcId="{85ADC382-8361-4DB0-A35E-B779D52D6E7F}" destId="{0D176568-89EF-4D00-80F1-041A99ABB984}" srcOrd="0" destOrd="0" presId="urn:microsoft.com/office/officeart/2005/8/layout/cycle3"/>
    <dgm:cxn modelId="{84AB08BA-6A17-456E-9CFE-D1D15BEDCF0A}" type="presParOf" srcId="{0D176568-89EF-4D00-80F1-041A99ABB984}" destId="{3306D24C-FAB2-4E70-94FE-17488A5F65A8}" srcOrd="0" destOrd="0" presId="urn:microsoft.com/office/officeart/2005/8/layout/cycle3"/>
    <dgm:cxn modelId="{B28965CD-8FD0-4164-82EC-CD81BA915824}" type="presParOf" srcId="{0D176568-89EF-4D00-80F1-041A99ABB984}" destId="{CE767282-0522-481B-8E91-4F9F1F435A95}" srcOrd="1" destOrd="0" presId="urn:microsoft.com/office/officeart/2005/8/layout/cycle3"/>
    <dgm:cxn modelId="{1FE7109E-07CF-4BDC-B546-AA97259563CB}" type="presParOf" srcId="{0D176568-89EF-4D00-80F1-041A99ABB984}" destId="{D6F2AF77-C6B6-4F0F-8102-8BA6FC9C54F0}" srcOrd="2" destOrd="0" presId="urn:microsoft.com/office/officeart/2005/8/layout/cycle3"/>
    <dgm:cxn modelId="{DF9C105E-9915-4E9F-B4F3-C9F392319A3D}" type="presParOf" srcId="{0D176568-89EF-4D00-80F1-041A99ABB984}" destId="{EB381EEF-E52C-4F79-9974-37E92B61E228}" srcOrd="3" destOrd="0" presId="urn:microsoft.com/office/officeart/2005/8/layout/cycle3"/>
    <dgm:cxn modelId="{920F8951-1314-4730-8164-9F929EF7C45F}" type="presParOf" srcId="{0D176568-89EF-4D00-80F1-041A99ABB984}" destId="{DD6A3282-93C6-4ECD-B26A-029EDE2C34C5}" srcOrd="4" destOrd="0" presId="urn:microsoft.com/office/officeart/2005/8/layout/cycle3"/>
    <dgm:cxn modelId="{F556F35D-F8CA-408C-8CA5-6BA4B55574EC}" type="presParOf" srcId="{0D176568-89EF-4D00-80F1-041A99ABB984}" destId="{CA3DC1CA-6B23-49ED-ACC1-9B2E754DAB45}" srcOrd="5" destOrd="0" presId="urn:microsoft.com/office/officeart/2005/8/layout/cycle3"/>
    <dgm:cxn modelId="{0195AC2C-DAFF-409B-8CB0-6D8221639443}" type="presParOf" srcId="{0D176568-89EF-4D00-80F1-041A99ABB984}" destId="{67462E3D-1D36-46DC-A83B-BBBE745A9F4A}" srcOrd="6" destOrd="0" presId="urn:microsoft.com/office/officeart/2005/8/layout/cycle3"/>
    <dgm:cxn modelId="{83D5A9A1-58C6-4D57-BB8C-E0F2C23C1F6E}" type="presParOf" srcId="{0D176568-89EF-4D00-80F1-041A99ABB984}" destId="{DF3EC89E-9AC6-45B8-92C3-A537C1A0DC33}" srcOrd="7" destOrd="0" presId="urn:microsoft.com/office/officeart/2005/8/layout/cycle3"/>
    <dgm:cxn modelId="{62129A11-D3DB-4A3D-8F7E-AB82C0D9D23A}" type="presParOf" srcId="{0D176568-89EF-4D00-80F1-041A99ABB984}" destId="{AE71575E-BC46-468E-9EF9-3B88676F154E}" srcOrd="8"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67282-0522-481B-8E91-4F9F1F435A95}">
      <dsp:nvSpPr>
        <dsp:cNvPr id="0" name=""/>
        <dsp:cNvSpPr/>
      </dsp:nvSpPr>
      <dsp:spPr>
        <a:xfrm>
          <a:off x="209476" y="617953"/>
          <a:ext cx="3474867" cy="3474867"/>
        </a:xfrm>
        <a:prstGeom prst="circularArrow">
          <a:avLst>
            <a:gd name="adj1" fmla="val 5544"/>
            <a:gd name="adj2" fmla="val 330680"/>
            <a:gd name="adj3" fmla="val 14714672"/>
            <a:gd name="adj4" fmla="val 1683721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06D24C-FAB2-4E70-94FE-17488A5F65A8}">
      <dsp:nvSpPr>
        <dsp:cNvPr id="0" name=""/>
        <dsp:cNvSpPr/>
      </dsp:nvSpPr>
      <dsp:spPr>
        <a:xfrm>
          <a:off x="1482997" y="653821"/>
          <a:ext cx="927824" cy="4639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Region </a:t>
          </a:r>
          <a:endParaRPr lang="en-US" sz="1100" kern="1200"/>
        </a:p>
      </dsp:txBody>
      <dsp:txXfrm>
        <a:off x="1505643" y="676467"/>
        <a:ext cx="882532" cy="418620"/>
      </dsp:txXfrm>
    </dsp:sp>
    <dsp:sp modelId="{D6F2AF77-C6B6-4F0F-8102-8BA6FC9C54F0}">
      <dsp:nvSpPr>
        <dsp:cNvPr id="0" name=""/>
        <dsp:cNvSpPr/>
      </dsp:nvSpPr>
      <dsp:spPr>
        <a:xfrm>
          <a:off x="2530802" y="1087836"/>
          <a:ext cx="927824" cy="4639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Country</a:t>
          </a:r>
          <a:endParaRPr lang="en-US" sz="1100" kern="1200"/>
        </a:p>
      </dsp:txBody>
      <dsp:txXfrm>
        <a:off x="2553448" y="1110482"/>
        <a:ext cx="882532" cy="418620"/>
      </dsp:txXfrm>
    </dsp:sp>
    <dsp:sp modelId="{EB381EEF-E52C-4F79-9974-37E92B61E228}">
      <dsp:nvSpPr>
        <dsp:cNvPr id="0" name=""/>
        <dsp:cNvSpPr/>
      </dsp:nvSpPr>
      <dsp:spPr>
        <a:xfrm>
          <a:off x="2964817" y="2135641"/>
          <a:ext cx="927824" cy="4639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Item Type</a:t>
          </a:r>
          <a:endParaRPr lang="en-US" sz="1100" kern="1200"/>
        </a:p>
      </dsp:txBody>
      <dsp:txXfrm>
        <a:off x="2987463" y="2158287"/>
        <a:ext cx="882532" cy="418620"/>
      </dsp:txXfrm>
    </dsp:sp>
    <dsp:sp modelId="{DD6A3282-93C6-4ECD-B26A-029EDE2C34C5}">
      <dsp:nvSpPr>
        <dsp:cNvPr id="0" name=""/>
        <dsp:cNvSpPr/>
      </dsp:nvSpPr>
      <dsp:spPr>
        <a:xfrm>
          <a:off x="2530802" y="3183446"/>
          <a:ext cx="927824" cy="4639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Sales Channel</a:t>
          </a:r>
          <a:endParaRPr lang="en-US" sz="1100" kern="1200"/>
        </a:p>
      </dsp:txBody>
      <dsp:txXfrm>
        <a:off x="2553448" y="3206092"/>
        <a:ext cx="882532" cy="418620"/>
      </dsp:txXfrm>
    </dsp:sp>
    <dsp:sp modelId="{CA3DC1CA-6B23-49ED-ACC1-9B2E754DAB45}">
      <dsp:nvSpPr>
        <dsp:cNvPr id="0" name=""/>
        <dsp:cNvSpPr/>
      </dsp:nvSpPr>
      <dsp:spPr>
        <a:xfrm>
          <a:off x="1482997" y="3617461"/>
          <a:ext cx="927824" cy="4639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Order Priority</a:t>
          </a:r>
          <a:endParaRPr lang="en-US" sz="1100" kern="1200"/>
        </a:p>
      </dsp:txBody>
      <dsp:txXfrm>
        <a:off x="1505643" y="3640107"/>
        <a:ext cx="882532" cy="418620"/>
      </dsp:txXfrm>
    </dsp:sp>
    <dsp:sp modelId="{67462E3D-1D36-46DC-A83B-BBBE745A9F4A}">
      <dsp:nvSpPr>
        <dsp:cNvPr id="0" name=""/>
        <dsp:cNvSpPr/>
      </dsp:nvSpPr>
      <dsp:spPr>
        <a:xfrm>
          <a:off x="435192" y="3183446"/>
          <a:ext cx="927824" cy="4639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Order Date</a:t>
          </a:r>
          <a:endParaRPr lang="en-US" sz="1100" kern="1200"/>
        </a:p>
      </dsp:txBody>
      <dsp:txXfrm>
        <a:off x="457838" y="3206092"/>
        <a:ext cx="882532" cy="418620"/>
      </dsp:txXfrm>
    </dsp:sp>
    <dsp:sp modelId="{DF3EC89E-9AC6-45B8-92C3-A537C1A0DC33}">
      <dsp:nvSpPr>
        <dsp:cNvPr id="0" name=""/>
        <dsp:cNvSpPr/>
      </dsp:nvSpPr>
      <dsp:spPr>
        <a:xfrm>
          <a:off x="1177" y="2135641"/>
          <a:ext cx="927824" cy="4639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Order ID </a:t>
          </a:r>
          <a:endParaRPr lang="en-US" sz="1100" kern="1200"/>
        </a:p>
      </dsp:txBody>
      <dsp:txXfrm>
        <a:off x="23823" y="2158287"/>
        <a:ext cx="882532" cy="418620"/>
      </dsp:txXfrm>
    </dsp:sp>
    <dsp:sp modelId="{AE71575E-BC46-468E-9EF9-3B88676F154E}">
      <dsp:nvSpPr>
        <dsp:cNvPr id="0" name=""/>
        <dsp:cNvSpPr/>
      </dsp:nvSpPr>
      <dsp:spPr>
        <a:xfrm>
          <a:off x="435192" y="1087836"/>
          <a:ext cx="927824" cy="4639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Ship Date</a:t>
          </a:r>
          <a:endParaRPr lang="en-US" sz="1100" kern="1200"/>
        </a:p>
      </dsp:txBody>
      <dsp:txXfrm>
        <a:off x="457838" y="1110482"/>
        <a:ext cx="882532" cy="41862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E78E9-3A2E-4FDA-8083-5A7A30EB6CC6}" type="datetimeFigureOut">
              <a:rPr lang="en-IN" smtClean="0"/>
              <a:t>01-07-2024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C981E-B9DF-4134-8F28-934915A30C46}" type="slidenum">
              <a:rPr lang="en-IN" smtClean="0"/>
              <a:t>‹#›</a:t>
            </a:fld>
            <a:endParaRPr lang="en-IN"/>
          </a:p>
        </p:txBody>
      </p:sp>
    </p:spTree>
    <p:extLst>
      <p:ext uri="{BB962C8B-B14F-4D97-AF65-F5344CB8AC3E}">
        <p14:creationId xmlns:p14="http://schemas.microsoft.com/office/powerpoint/2010/main" val="60165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9C981E-B9DF-4134-8F28-934915A30C46}" type="slidenum">
              <a:rPr lang="en-IN" smtClean="0"/>
              <a:t>2</a:t>
            </a:fld>
            <a:endParaRPr lang="en-IN"/>
          </a:p>
        </p:txBody>
      </p:sp>
    </p:spTree>
    <p:extLst>
      <p:ext uri="{BB962C8B-B14F-4D97-AF65-F5344CB8AC3E}">
        <p14:creationId xmlns:p14="http://schemas.microsoft.com/office/powerpoint/2010/main" val="37382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9C981E-B9DF-4134-8F28-934915A30C46}" type="slidenum">
              <a:rPr lang="en-IN" smtClean="0"/>
              <a:t>3</a:t>
            </a:fld>
            <a:endParaRPr lang="en-IN"/>
          </a:p>
        </p:txBody>
      </p:sp>
    </p:spTree>
    <p:extLst>
      <p:ext uri="{BB962C8B-B14F-4D97-AF65-F5344CB8AC3E}">
        <p14:creationId xmlns:p14="http://schemas.microsoft.com/office/powerpoint/2010/main" val="2242856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9C981E-B9DF-4134-8F28-934915A30C46}" type="slidenum">
              <a:rPr lang="en-IN" smtClean="0"/>
              <a:t>4</a:t>
            </a:fld>
            <a:endParaRPr lang="en-IN"/>
          </a:p>
        </p:txBody>
      </p:sp>
    </p:spTree>
    <p:extLst>
      <p:ext uri="{BB962C8B-B14F-4D97-AF65-F5344CB8AC3E}">
        <p14:creationId xmlns:p14="http://schemas.microsoft.com/office/powerpoint/2010/main" val="3502459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9C981E-B9DF-4134-8F28-934915A30C46}" type="slidenum">
              <a:rPr lang="en-IN" smtClean="0"/>
              <a:t>6</a:t>
            </a:fld>
            <a:endParaRPr lang="en-IN"/>
          </a:p>
        </p:txBody>
      </p:sp>
    </p:spTree>
    <p:extLst>
      <p:ext uri="{BB962C8B-B14F-4D97-AF65-F5344CB8AC3E}">
        <p14:creationId xmlns:p14="http://schemas.microsoft.com/office/powerpoint/2010/main" val="1255801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9C981E-B9DF-4134-8F28-934915A30C46}" type="slidenum">
              <a:rPr lang="en-IN" smtClean="0"/>
              <a:t>7</a:t>
            </a:fld>
            <a:endParaRPr lang="en-IN"/>
          </a:p>
        </p:txBody>
      </p:sp>
    </p:spTree>
    <p:extLst>
      <p:ext uri="{BB962C8B-B14F-4D97-AF65-F5344CB8AC3E}">
        <p14:creationId xmlns:p14="http://schemas.microsoft.com/office/powerpoint/2010/main" val="3892187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9C981E-B9DF-4134-8F28-934915A30C46}" type="slidenum">
              <a:rPr lang="en-IN" smtClean="0"/>
              <a:t>8</a:t>
            </a:fld>
            <a:endParaRPr lang="en-IN"/>
          </a:p>
        </p:txBody>
      </p:sp>
    </p:spTree>
    <p:extLst>
      <p:ext uri="{BB962C8B-B14F-4D97-AF65-F5344CB8AC3E}">
        <p14:creationId xmlns:p14="http://schemas.microsoft.com/office/powerpoint/2010/main" val="1976719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9C981E-B9DF-4134-8F28-934915A30C46}" type="slidenum">
              <a:rPr lang="en-IN" smtClean="0"/>
              <a:t>9</a:t>
            </a:fld>
            <a:endParaRPr lang="en-IN"/>
          </a:p>
        </p:txBody>
      </p:sp>
    </p:spTree>
    <p:extLst>
      <p:ext uri="{BB962C8B-B14F-4D97-AF65-F5344CB8AC3E}">
        <p14:creationId xmlns:p14="http://schemas.microsoft.com/office/powerpoint/2010/main" val="1619267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9C981E-B9DF-4134-8F28-934915A30C46}" type="slidenum">
              <a:rPr lang="en-IN" smtClean="0"/>
              <a:t>11</a:t>
            </a:fld>
            <a:endParaRPr lang="en-IN"/>
          </a:p>
        </p:txBody>
      </p:sp>
    </p:spTree>
    <p:extLst>
      <p:ext uri="{BB962C8B-B14F-4D97-AF65-F5344CB8AC3E}">
        <p14:creationId xmlns:p14="http://schemas.microsoft.com/office/powerpoint/2010/main" val="993691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BBAC-CCF1-2EFF-5DC5-B2D4F00BFF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E4C450-EAB3-9B2E-8048-102A2E2220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991B42-1DF1-D53A-AB26-947ABD0B0ED3}"/>
              </a:ext>
            </a:extLst>
          </p:cNvPr>
          <p:cNvSpPr>
            <a:spLocks noGrp="1"/>
          </p:cNvSpPr>
          <p:nvPr>
            <p:ph type="dt" sz="half" idx="10"/>
          </p:nvPr>
        </p:nvSpPr>
        <p:spPr/>
        <p:txBody>
          <a:bodyPr/>
          <a:lstStyle/>
          <a:p>
            <a:fld id="{F444D6B2-5D7F-4AB0-B235-C09B956CADCF}" type="datetimeFigureOut">
              <a:rPr lang="en-IN" smtClean="0"/>
              <a:t>01-07-2024</a:t>
            </a:fld>
            <a:endParaRPr lang="en-IN"/>
          </a:p>
        </p:txBody>
      </p:sp>
      <p:sp>
        <p:nvSpPr>
          <p:cNvPr id="5" name="Footer Placeholder 4">
            <a:extLst>
              <a:ext uri="{FF2B5EF4-FFF2-40B4-BE49-F238E27FC236}">
                <a16:creationId xmlns:a16="http://schemas.microsoft.com/office/drawing/2014/main" id="{02C11A3D-2607-2AA7-9065-D1A29C63D4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CCC764-12DA-11EB-58AC-728029B9F828}"/>
              </a:ext>
            </a:extLst>
          </p:cNvPr>
          <p:cNvSpPr>
            <a:spLocks noGrp="1"/>
          </p:cNvSpPr>
          <p:nvPr>
            <p:ph type="sldNum" sz="quarter" idx="12"/>
          </p:nvPr>
        </p:nvSpPr>
        <p:spPr/>
        <p:txBody>
          <a:bodyPr/>
          <a:lstStyle/>
          <a:p>
            <a:fld id="{AB9E8DE2-8EF9-4FAE-A154-0435C0E3E04C}" type="slidenum">
              <a:rPr lang="en-IN" smtClean="0"/>
              <a:t>‹#›</a:t>
            </a:fld>
            <a:endParaRPr lang="en-IN"/>
          </a:p>
        </p:txBody>
      </p:sp>
    </p:spTree>
    <p:extLst>
      <p:ext uri="{BB962C8B-B14F-4D97-AF65-F5344CB8AC3E}">
        <p14:creationId xmlns:p14="http://schemas.microsoft.com/office/powerpoint/2010/main" val="399867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AE768-6036-3B12-0440-E141F173DB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8E8BA3-2AEA-ABFF-1A69-652A39F9B5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0AB2CB-43FC-95D1-8336-8263D2BEB963}"/>
              </a:ext>
            </a:extLst>
          </p:cNvPr>
          <p:cNvSpPr>
            <a:spLocks noGrp="1"/>
          </p:cNvSpPr>
          <p:nvPr>
            <p:ph type="dt" sz="half" idx="10"/>
          </p:nvPr>
        </p:nvSpPr>
        <p:spPr/>
        <p:txBody>
          <a:bodyPr/>
          <a:lstStyle/>
          <a:p>
            <a:fld id="{F444D6B2-5D7F-4AB0-B235-C09B956CADCF}" type="datetimeFigureOut">
              <a:rPr lang="en-IN" smtClean="0"/>
              <a:t>01-07-2024</a:t>
            </a:fld>
            <a:endParaRPr lang="en-IN"/>
          </a:p>
        </p:txBody>
      </p:sp>
      <p:sp>
        <p:nvSpPr>
          <p:cNvPr id="5" name="Footer Placeholder 4">
            <a:extLst>
              <a:ext uri="{FF2B5EF4-FFF2-40B4-BE49-F238E27FC236}">
                <a16:creationId xmlns:a16="http://schemas.microsoft.com/office/drawing/2014/main" id="{4E302C53-4A89-5BD7-BE50-ED1B022CC8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F82BB7-CA2B-1554-FD89-467464EEF6F2}"/>
              </a:ext>
            </a:extLst>
          </p:cNvPr>
          <p:cNvSpPr>
            <a:spLocks noGrp="1"/>
          </p:cNvSpPr>
          <p:nvPr>
            <p:ph type="sldNum" sz="quarter" idx="12"/>
          </p:nvPr>
        </p:nvSpPr>
        <p:spPr/>
        <p:txBody>
          <a:bodyPr/>
          <a:lstStyle/>
          <a:p>
            <a:fld id="{AB9E8DE2-8EF9-4FAE-A154-0435C0E3E04C}" type="slidenum">
              <a:rPr lang="en-IN" smtClean="0"/>
              <a:t>‹#›</a:t>
            </a:fld>
            <a:endParaRPr lang="en-IN"/>
          </a:p>
        </p:txBody>
      </p:sp>
    </p:spTree>
    <p:extLst>
      <p:ext uri="{BB962C8B-B14F-4D97-AF65-F5344CB8AC3E}">
        <p14:creationId xmlns:p14="http://schemas.microsoft.com/office/powerpoint/2010/main" val="61144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FCD632-3485-DBFE-5F30-A992537C1C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89646D-77B0-5255-8388-6BD869C933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4D5F2D-7E2B-106F-EDBB-7606F5DE9632}"/>
              </a:ext>
            </a:extLst>
          </p:cNvPr>
          <p:cNvSpPr>
            <a:spLocks noGrp="1"/>
          </p:cNvSpPr>
          <p:nvPr>
            <p:ph type="dt" sz="half" idx="10"/>
          </p:nvPr>
        </p:nvSpPr>
        <p:spPr/>
        <p:txBody>
          <a:bodyPr/>
          <a:lstStyle/>
          <a:p>
            <a:fld id="{F444D6B2-5D7F-4AB0-B235-C09B956CADCF}" type="datetimeFigureOut">
              <a:rPr lang="en-IN" smtClean="0"/>
              <a:t>01-07-2024</a:t>
            </a:fld>
            <a:endParaRPr lang="en-IN"/>
          </a:p>
        </p:txBody>
      </p:sp>
      <p:sp>
        <p:nvSpPr>
          <p:cNvPr id="5" name="Footer Placeholder 4">
            <a:extLst>
              <a:ext uri="{FF2B5EF4-FFF2-40B4-BE49-F238E27FC236}">
                <a16:creationId xmlns:a16="http://schemas.microsoft.com/office/drawing/2014/main" id="{B5518E10-3B1B-DE6D-1E1D-8280B46861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00CA7-2397-BF49-9E00-565218F731F5}"/>
              </a:ext>
            </a:extLst>
          </p:cNvPr>
          <p:cNvSpPr>
            <a:spLocks noGrp="1"/>
          </p:cNvSpPr>
          <p:nvPr>
            <p:ph type="sldNum" sz="quarter" idx="12"/>
          </p:nvPr>
        </p:nvSpPr>
        <p:spPr/>
        <p:txBody>
          <a:bodyPr/>
          <a:lstStyle/>
          <a:p>
            <a:fld id="{AB9E8DE2-8EF9-4FAE-A154-0435C0E3E04C}" type="slidenum">
              <a:rPr lang="en-IN" smtClean="0"/>
              <a:t>‹#›</a:t>
            </a:fld>
            <a:endParaRPr lang="en-IN"/>
          </a:p>
        </p:txBody>
      </p:sp>
    </p:spTree>
    <p:extLst>
      <p:ext uri="{BB962C8B-B14F-4D97-AF65-F5344CB8AC3E}">
        <p14:creationId xmlns:p14="http://schemas.microsoft.com/office/powerpoint/2010/main" val="109125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4E79-5224-B1D9-D8C4-3A5327568C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03A63D-9E3F-92A2-5011-DDBC2D2719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933E35-212B-44F8-DBD8-7A99A151334B}"/>
              </a:ext>
            </a:extLst>
          </p:cNvPr>
          <p:cNvSpPr>
            <a:spLocks noGrp="1"/>
          </p:cNvSpPr>
          <p:nvPr>
            <p:ph type="dt" sz="half" idx="10"/>
          </p:nvPr>
        </p:nvSpPr>
        <p:spPr/>
        <p:txBody>
          <a:bodyPr/>
          <a:lstStyle/>
          <a:p>
            <a:fld id="{F444D6B2-5D7F-4AB0-B235-C09B956CADCF}" type="datetimeFigureOut">
              <a:rPr lang="en-IN" smtClean="0"/>
              <a:t>01-07-2024</a:t>
            </a:fld>
            <a:endParaRPr lang="en-IN"/>
          </a:p>
        </p:txBody>
      </p:sp>
      <p:sp>
        <p:nvSpPr>
          <p:cNvPr id="5" name="Footer Placeholder 4">
            <a:extLst>
              <a:ext uri="{FF2B5EF4-FFF2-40B4-BE49-F238E27FC236}">
                <a16:creationId xmlns:a16="http://schemas.microsoft.com/office/drawing/2014/main" id="{0BC83D13-5944-DE9F-3CCC-52B3D009BB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43CA4B-ACA4-8D92-4DC7-17624E492A2A}"/>
              </a:ext>
            </a:extLst>
          </p:cNvPr>
          <p:cNvSpPr>
            <a:spLocks noGrp="1"/>
          </p:cNvSpPr>
          <p:nvPr>
            <p:ph type="sldNum" sz="quarter" idx="12"/>
          </p:nvPr>
        </p:nvSpPr>
        <p:spPr/>
        <p:txBody>
          <a:bodyPr/>
          <a:lstStyle/>
          <a:p>
            <a:fld id="{AB9E8DE2-8EF9-4FAE-A154-0435C0E3E04C}" type="slidenum">
              <a:rPr lang="en-IN" smtClean="0"/>
              <a:t>‹#›</a:t>
            </a:fld>
            <a:endParaRPr lang="en-IN"/>
          </a:p>
        </p:txBody>
      </p:sp>
    </p:spTree>
    <p:extLst>
      <p:ext uri="{BB962C8B-B14F-4D97-AF65-F5344CB8AC3E}">
        <p14:creationId xmlns:p14="http://schemas.microsoft.com/office/powerpoint/2010/main" val="301385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F2D7-9BFE-CB51-BB7E-3E6634D677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765F7C-12C8-C267-D884-8C8B51ED94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7B9BCF-076C-3128-B3D4-A9B8BCC92B11}"/>
              </a:ext>
            </a:extLst>
          </p:cNvPr>
          <p:cNvSpPr>
            <a:spLocks noGrp="1"/>
          </p:cNvSpPr>
          <p:nvPr>
            <p:ph type="dt" sz="half" idx="10"/>
          </p:nvPr>
        </p:nvSpPr>
        <p:spPr/>
        <p:txBody>
          <a:bodyPr/>
          <a:lstStyle/>
          <a:p>
            <a:fld id="{F444D6B2-5D7F-4AB0-B235-C09B956CADCF}" type="datetimeFigureOut">
              <a:rPr lang="en-IN" smtClean="0"/>
              <a:t>01-07-2024</a:t>
            </a:fld>
            <a:endParaRPr lang="en-IN"/>
          </a:p>
        </p:txBody>
      </p:sp>
      <p:sp>
        <p:nvSpPr>
          <p:cNvPr id="5" name="Footer Placeholder 4">
            <a:extLst>
              <a:ext uri="{FF2B5EF4-FFF2-40B4-BE49-F238E27FC236}">
                <a16:creationId xmlns:a16="http://schemas.microsoft.com/office/drawing/2014/main" id="{3BCEEB43-6645-6E51-E06D-FB0DF5AE9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B5EA66-6E2B-2D2E-8AEE-296DE78196D3}"/>
              </a:ext>
            </a:extLst>
          </p:cNvPr>
          <p:cNvSpPr>
            <a:spLocks noGrp="1"/>
          </p:cNvSpPr>
          <p:nvPr>
            <p:ph type="sldNum" sz="quarter" idx="12"/>
          </p:nvPr>
        </p:nvSpPr>
        <p:spPr/>
        <p:txBody>
          <a:bodyPr/>
          <a:lstStyle/>
          <a:p>
            <a:fld id="{AB9E8DE2-8EF9-4FAE-A154-0435C0E3E04C}" type="slidenum">
              <a:rPr lang="en-IN" smtClean="0"/>
              <a:t>‹#›</a:t>
            </a:fld>
            <a:endParaRPr lang="en-IN"/>
          </a:p>
        </p:txBody>
      </p:sp>
    </p:spTree>
    <p:extLst>
      <p:ext uri="{BB962C8B-B14F-4D97-AF65-F5344CB8AC3E}">
        <p14:creationId xmlns:p14="http://schemas.microsoft.com/office/powerpoint/2010/main" val="265722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42DE-8E1F-9467-0DA3-2EEA039471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18FBC8-F42B-B144-3428-DE9BD6C93A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78996B-1309-837E-AB5A-18AD4E049F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C5F6CD-9842-7536-096C-23BB550C7E29}"/>
              </a:ext>
            </a:extLst>
          </p:cNvPr>
          <p:cNvSpPr>
            <a:spLocks noGrp="1"/>
          </p:cNvSpPr>
          <p:nvPr>
            <p:ph type="dt" sz="half" idx="10"/>
          </p:nvPr>
        </p:nvSpPr>
        <p:spPr/>
        <p:txBody>
          <a:bodyPr/>
          <a:lstStyle/>
          <a:p>
            <a:fld id="{F444D6B2-5D7F-4AB0-B235-C09B956CADCF}" type="datetimeFigureOut">
              <a:rPr lang="en-IN" smtClean="0"/>
              <a:t>01-07-2024</a:t>
            </a:fld>
            <a:endParaRPr lang="en-IN"/>
          </a:p>
        </p:txBody>
      </p:sp>
      <p:sp>
        <p:nvSpPr>
          <p:cNvPr id="6" name="Footer Placeholder 5">
            <a:extLst>
              <a:ext uri="{FF2B5EF4-FFF2-40B4-BE49-F238E27FC236}">
                <a16:creationId xmlns:a16="http://schemas.microsoft.com/office/drawing/2014/main" id="{1BB6B976-1FFE-68F7-969A-C369BA3872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29B7DF-5EF2-DD15-DBBA-5E0BEA7F9133}"/>
              </a:ext>
            </a:extLst>
          </p:cNvPr>
          <p:cNvSpPr>
            <a:spLocks noGrp="1"/>
          </p:cNvSpPr>
          <p:nvPr>
            <p:ph type="sldNum" sz="quarter" idx="12"/>
          </p:nvPr>
        </p:nvSpPr>
        <p:spPr/>
        <p:txBody>
          <a:bodyPr/>
          <a:lstStyle/>
          <a:p>
            <a:fld id="{AB9E8DE2-8EF9-4FAE-A154-0435C0E3E04C}" type="slidenum">
              <a:rPr lang="en-IN" smtClean="0"/>
              <a:t>‹#›</a:t>
            </a:fld>
            <a:endParaRPr lang="en-IN"/>
          </a:p>
        </p:txBody>
      </p:sp>
    </p:spTree>
    <p:extLst>
      <p:ext uri="{BB962C8B-B14F-4D97-AF65-F5344CB8AC3E}">
        <p14:creationId xmlns:p14="http://schemas.microsoft.com/office/powerpoint/2010/main" val="383796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89EC-7E8A-6B7D-DE89-F31F7E3FD3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6F4EAF-2C46-4FE3-A173-46603BF01C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BF5FBD-C840-86F1-C878-2D5B8A0C39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84DEC0-5E1B-5788-850E-2D4EAEF837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6AF488-3D17-3F2C-35EF-AB2E3F5B4B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693A43-4880-A810-1938-A127BFC77FB4}"/>
              </a:ext>
            </a:extLst>
          </p:cNvPr>
          <p:cNvSpPr>
            <a:spLocks noGrp="1"/>
          </p:cNvSpPr>
          <p:nvPr>
            <p:ph type="dt" sz="half" idx="10"/>
          </p:nvPr>
        </p:nvSpPr>
        <p:spPr/>
        <p:txBody>
          <a:bodyPr/>
          <a:lstStyle/>
          <a:p>
            <a:fld id="{F444D6B2-5D7F-4AB0-B235-C09B956CADCF}" type="datetimeFigureOut">
              <a:rPr lang="en-IN" smtClean="0"/>
              <a:t>01-07-2024</a:t>
            </a:fld>
            <a:endParaRPr lang="en-IN"/>
          </a:p>
        </p:txBody>
      </p:sp>
      <p:sp>
        <p:nvSpPr>
          <p:cNvPr id="8" name="Footer Placeholder 7">
            <a:extLst>
              <a:ext uri="{FF2B5EF4-FFF2-40B4-BE49-F238E27FC236}">
                <a16:creationId xmlns:a16="http://schemas.microsoft.com/office/drawing/2014/main" id="{C87F545B-DC60-504C-6C43-B9E586739E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4B19C7-8222-A7F7-B5EF-47930F8D374D}"/>
              </a:ext>
            </a:extLst>
          </p:cNvPr>
          <p:cNvSpPr>
            <a:spLocks noGrp="1"/>
          </p:cNvSpPr>
          <p:nvPr>
            <p:ph type="sldNum" sz="quarter" idx="12"/>
          </p:nvPr>
        </p:nvSpPr>
        <p:spPr/>
        <p:txBody>
          <a:bodyPr/>
          <a:lstStyle/>
          <a:p>
            <a:fld id="{AB9E8DE2-8EF9-4FAE-A154-0435C0E3E04C}" type="slidenum">
              <a:rPr lang="en-IN" smtClean="0"/>
              <a:t>‹#›</a:t>
            </a:fld>
            <a:endParaRPr lang="en-IN"/>
          </a:p>
        </p:txBody>
      </p:sp>
    </p:spTree>
    <p:extLst>
      <p:ext uri="{BB962C8B-B14F-4D97-AF65-F5344CB8AC3E}">
        <p14:creationId xmlns:p14="http://schemas.microsoft.com/office/powerpoint/2010/main" val="687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3F13-41D9-6A71-9928-C34613EB27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5662AE-A3D2-35EA-11D6-6BF9B46A96AD}"/>
              </a:ext>
            </a:extLst>
          </p:cNvPr>
          <p:cNvSpPr>
            <a:spLocks noGrp="1"/>
          </p:cNvSpPr>
          <p:nvPr>
            <p:ph type="dt" sz="half" idx="10"/>
          </p:nvPr>
        </p:nvSpPr>
        <p:spPr/>
        <p:txBody>
          <a:bodyPr/>
          <a:lstStyle/>
          <a:p>
            <a:fld id="{F444D6B2-5D7F-4AB0-B235-C09B956CADCF}" type="datetimeFigureOut">
              <a:rPr lang="en-IN" smtClean="0"/>
              <a:t>01-07-2024</a:t>
            </a:fld>
            <a:endParaRPr lang="en-IN"/>
          </a:p>
        </p:txBody>
      </p:sp>
      <p:sp>
        <p:nvSpPr>
          <p:cNvPr id="4" name="Footer Placeholder 3">
            <a:extLst>
              <a:ext uri="{FF2B5EF4-FFF2-40B4-BE49-F238E27FC236}">
                <a16:creationId xmlns:a16="http://schemas.microsoft.com/office/drawing/2014/main" id="{D47AFD0A-C4DB-A82D-B9B8-E1AB4ACACC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21E031-53E9-ECFF-DD36-75A05D22D6F4}"/>
              </a:ext>
            </a:extLst>
          </p:cNvPr>
          <p:cNvSpPr>
            <a:spLocks noGrp="1"/>
          </p:cNvSpPr>
          <p:nvPr>
            <p:ph type="sldNum" sz="quarter" idx="12"/>
          </p:nvPr>
        </p:nvSpPr>
        <p:spPr/>
        <p:txBody>
          <a:bodyPr/>
          <a:lstStyle/>
          <a:p>
            <a:fld id="{AB9E8DE2-8EF9-4FAE-A154-0435C0E3E04C}" type="slidenum">
              <a:rPr lang="en-IN" smtClean="0"/>
              <a:t>‹#›</a:t>
            </a:fld>
            <a:endParaRPr lang="en-IN"/>
          </a:p>
        </p:txBody>
      </p:sp>
    </p:spTree>
    <p:extLst>
      <p:ext uri="{BB962C8B-B14F-4D97-AF65-F5344CB8AC3E}">
        <p14:creationId xmlns:p14="http://schemas.microsoft.com/office/powerpoint/2010/main" val="404298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D2B7E8-A2D2-7EBF-4652-0DB2470E736D}"/>
              </a:ext>
            </a:extLst>
          </p:cNvPr>
          <p:cNvSpPr>
            <a:spLocks noGrp="1"/>
          </p:cNvSpPr>
          <p:nvPr>
            <p:ph type="dt" sz="half" idx="10"/>
          </p:nvPr>
        </p:nvSpPr>
        <p:spPr/>
        <p:txBody>
          <a:bodyPr/>
          <a:lstStyle/>
          <a:p>
            <a:fld id="{F444D6B2-5D7F-4AB0-B235-C09B956CADCF}" type="datetimeFigureOut">
              <a:rPr lang="en-IN" smtClean="0"/>
              <a:t>01-07-2024</a:t>
            </a:fld>
            <a:endParaRPr lang="en-IN"/>
          </a:p>
        </p:txBody>
      </p:sp>
      <p:sp>
        <p:nvSpPr>
          <p:cNvPr id="3" name="Footer Placeholder 2">
            <a:extLst>
              <a:ext uri="{FF2B5EF4-FFF2-40B4-BE49-F238E27FC236}">
                <a16:creationId xmlns:a16="http://schemas.microsoft.com/office/drawing/2014/main" id="{2BB2CA51-523A-B172-3CE7-C1B4A9B54D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99F31D-370B-85FC-9FD5-4676A9746A7A}"/>
              </a:ext>
            </a:extLst>
          </p:cNvPr>
          <p:cNvSpPr>
            <a:spLocks noGrp="1"/>
          </p:cNvSpPr>
          <p:nvPr>
            <p:ph type="sldNum" sz="quarter" idx="12"/>
          </p:nvPr>
        </p:nvSpPr>
        <p:spPr/>
        <p:txBody>
          <a:bodyPr/>
          <a:lstStyle/>
          <a:p>
            <a:fld id="{AB9E8DE2-8EF9-4FAE-A154-0435C0E3E04C}" type="slidenum">
              <a:rPr lang="en-IN" smtClean="0"/>
              <a:t>‹#›</a:t>
            </a:fld>
            <a:endParaRPr lang="en-IN"/>
          </a:p>
        </p:txBody>
      </p:sp>
    </p:spTree>
    <p:extLst>
      <p:ext uri="{BB962C8B-B14F-4D97-AF65-F5344CB8AC3E}">
        <p14:creationId xmlns:p14="http://schemas.microsoft.com/office/powerpoint/2010/main" val="36783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3722-1138-9EC3-7E06-DBCA537D4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43AF85-2525-73E2-6B09-1D0FFE3E12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3B5FC8-2AD3-3A9F-7F11-D2E2FF8C1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559AC-CC3E-D740-1731-B768BF3B5DD4}"/>
              </a:ext>
            </a:extLst>
          </p:cNvPr>
          <p:cNvSpPr>
            <a:spLocks noGrp="1"/>
          </p:cNvSpPr>
          <p:nvPr>
            <p:ph type="dt" sz="half" idx="10"/>
          </p:nvPr>
        </p:nvSpPr>
        <p:spPr/>
        <p:txBody>
          <a:bodyPr/>
          <a:lstStyle/>
          <a:p>
            <a:fld id="{F444D6B2-5D7F-4AB0-B235-C09B956CADCF}" type="datetimeFigureOut">
              <a:rPr lang="en-IN" smtClean="0"/>
              <a:t>01-07-2024</a:t>
            </a:fld>
            <a:endParaRPr lang="en-IN"/>
          </a:p>
        </p:txBody>
      </p:sp>
      <p:sp>
        <p:nvSpPr>
          <p:cNvPr id="6" name="Footer Placeholder 5">
            <a:extLst>
              <a:ext uri="{FF2B5EF4-FFF2-40B4-BE49-F238E27FC236}">
                <a16:creationId xmlns:a16="http://schemas.microsoft.com/office/drawing/2014/main" id="{D2A05351-23C6-0834-FEFD-90462D5D72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FAC0E3-E229-58A7-5196-36D9E8DFE989}"/>
              </a:ext>
            </a:extLst>
          </p:cNvPr>
          <p:cNvSpPr>
            <a:spLocks noGrp="1"/>
          </p:cNvSpPr>
          <p:nvPr>
            <p:ph type="sldNum" sz="quarter" idx="12"/>
          </p:nvPr>
        </p:nvSpPr>
        <p:spPr/>
        <p:txBody>
          <a:bodyPr/>
          <a:lstStyle/>
          <a:p>
            <a:fld id="{AB9E8DE2-8EF9-4FAE-A154-0435C0E3E04C}" type="slidenum">
              <a:rPr lang="en-IN" smtClean="0"/>
              <a:t>‹#›</a:t>
            </a:fld>
            <a:endParaRPr lang="en-IN"/>
          </a:p>
        </p:txBody>
      </p:sp>
    </p:spTree>
    <p:extLst>
      <p:ext uri="{BB962C8B-B14F-4D97-AF65-F5344CB8AC3E}">
        <p14:creationId xmlns:p14="http://schemas.microsoft.com/office/powerpoint/2010/main" val="334689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E8FB-F548-E4DA-92EB-EA61D4DFF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2A6BC-0A41-B16B-2F8A-48B1383977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D1E688-EBD1-8058-21A3-9EC02D207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6AEFA-5BB4-4FF5-2D7E-E707AC2ED7E4}"/>
              </a:ext>
            </a:extLst>
          </p:cNvPr>
          <p:cNvSpPr>
            <a:spLocks noGrp="1"/>
          </p:cNvSpPr>
          <p:nvPr>
            <p:ph type="dt" sz="half" idx="10"/>
          </p:nvPr>
        </p:nvSpPr>
        <p:spPr/>
        <p:txBody>
          <a:bodyPr/>
          <a:lstStyle/>
          <a:p>
            <a:fld id="{F444D6B2-5D7F-4AB0-B235-C09B956CADCF}" type="datetimeFigureOut">
              <a:rPr lang="en-IN" smtClean="0"/>
              <a:t>01-07-2024</a:t>
            </a:fld>
            <a:endParaRPr lang="en-IN"/>
          </a:p>
        </p:txBody>
      </p:sp>
      <p:sp>
        <p:nvSpPr>
          <p:cNvPr id="6" name="Footer Placeholder 5">
            <a:extLst>
              <a:ext uri="{FF2B5EF4-FFF2-40B4-BE49-F238E27FC236}">
                <a16:creationId xmlns:a16="http://schemas.microsoft.com/office/drawing/2014/main" id="{C05902F1-0B97-293B-C85F-5FD5967B75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D14EDE-D60A-E4CD-234B-6E5C1347EB11}"/>
              </a:ext>
            </a:extLst>
          </p:cNvPr>
          <p:cNvSpPr>
            <a:spLocks noGrp="1"/>
          </p:cNvSpPr>
          <p:nvPr>
            <p:ph type="sldNum" sz="quarter" idx="12"/>
          </p:nvPr>
        </p:nvSpPr>
        <p:spPr/>
        <p:txBody>
          <a:bodyPr/>
          <a:lstStyle/>
          <a:p>
            <a:fld id="{AB9E8DE2-8EF9-4FAE-A154-0435C0E3E04C}" type="slidenum">
              <a:rPr lang="en-IN" smtClean="0"/>
              <a:t>‹#›</a:t>
            </a:fld>
            <a:endParaRPr lang="en-IN"/>
          </a:p>
        </p:txBody>
      </p:sp>
    </p:spTree>
    <p:extLst>
      <p:ext uri="{BB962C8B-B14F-4D97-AF65-F5344CB8AC3E}">
        <p14:creationId xmlns:p14="http://schemas.microsoft.com/office/powerpoint/2010/main" val="301575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C38BE1-BA0C-3221-F1D4-5547AA3D8A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9F2D12-B00C-A039-1602-DB709D7390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4B7F25-6AEA-6610-A932-05D1CFDCC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4D6B2-5D7F-4AB0-B235-C09B956CADCF}" type="datetimeFigureOut">
              <a:rPr lang="en-IN" smtClean="0"/>
              <a:t>01-07-2024</a:t>
            </a:fld>
            <a:endParaRPr lang="en-IN"/>
          </a:p>
        </p:txBody>
      </p:sp>
      <p:sp>
        <p:nvSpPr>
          <p:cNvPr id="5" name="Footer Placeholder 4">
            <a:extLst>
              <a:ext uri="{FF2B5EF4-FFF2-40B4-BE49-F238E27FC236}">
                <a16:creationId xmlns:a16="http://schemas.microsoft.com/office/drawing/2014/main" id="{A8C6219C-9A7A-213A-977F-C48868A21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99EF31-8DA5-09EC-0287-B77C01996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E8DE2-8EF9-4FAE-A154-0435C0E3E04C}" type="slidenum">
              <a:rPr lang="en-IN" smtClean="0"/>
              <a:t>‹#›</a:t>
            </a:fld>
            <a:endParaRPr lang="en-IN"/>
          </a:p>
        </p:txBody>
      </p:sp>
    </p:spTree>
    <p:extLst>
      <p:ext uri="{BB962C8B-B14F-4D97-AF65-F5344CB8AC3E}">
        <p14:creationId xmlns:p14="http://schemas.microsoft.com/office/powerpoint/2010/main" val="354016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6.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jpg"/><Relationship Id="rId10" Type="http://schemas.openxmlformats.org/officeDocument/2006/relationships/image" Target="../media/image17.jp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3488-D60A-1394-1C11-ADCCDD7007A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3EC3A26-F846-E44C-D436-DAFC77243046}"/>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id="{B2B44225-E631-3799-5E81-918697083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AF010D23-2195-ED45-16E1-762C47BD4CE8}"/>
              </a:ext>
            </a:extLst>
          </p:cNvPr>
          <p:cNvSpPr/>
          <p:nvPr/>
        </p:nvSpPr>
        <p:spPr>
          <a:xfrm>
            <a:off x="717755" y="904568"/>
            <a:ext cx="3549445" cy="376575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glow rad="63500">
              <a:schemeClr val="bg2"/>
            </a:glow>
            <a:outerShdw blurRad="107950" dist="12700" dir="5400000" algn="ctr">
              <a:schemeClr val="bg1"/>
            </a:out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B2C11C26-3833-8C4D-5FD0-B248857A0FA6}"/>
              </a:ext>
            </a:extLst>
          </p:cNvPr>
          <p:cNvSpPr txBox="1"/>
          <p:nvPr/>
        </p:nvSpPr>
        <p:spPr>
          <a:xfrm>
            <a:off x="816077" y="1122363"/>
            <a:ext cx="3362633" cy="1938992"/>
          </a:xfrm>
          <a:prstGeom prst="rect">
            <a:avLst/>
          </a:prstGeom>
          <a:noFill/>
        </p:spPr>
        <p:txBody>
          <a:bodyPr wrap="square" rtlCol="0">
            <a:spAutoFit/>
          </a:bodyPr>
          <a:lstStyle/>
          <a:p>
            <a:endParaRPr lang="en-IN" sz="4000" dirty="0">
              <a:latin typeface="Goudy Old Style" panose="02020502050305020303" pitchFamily="18" charset="0"/>
            </a:endParaRPr>
          </a:p>
          <a:p>
            <a:r>
              <a:rPr lang="en-IN" sz="4000" dirty="0">
                <a:solidFill>
                  <a:schemeClr val="bg1"/>
                </a:solidFill>
                <a:latin typeface="Goudy Old Style" panose="02020502050305020303" pitchFamily="18" charset="0"/>
              </a:rPr>
              <a:t>Project on Amazon Sales</a:t>
            </a:r>
          </a:p>
        </p:txBody>
      </p:sp>
      <p:sp>
        <p:nvSpPr>
          <p:cNvPr id="10" name="TextBox 9">
            <a:extLst>
              <a:ext uri="{FF2B5EF4-FFF2-40B4-BE49-F238E27FC236}">
                <a16:creationId xmlns:a16="http://schemas.microsoft.com/office/drawing/2014/main" id="{A19832ED-DBB5-7E26-AD91-D1222F7A215C}"/>
              </a:ext>
            </a:extLst>
          </p:cNvPr>
          <p:cNvSpPr txBox="1"/>
          <p:nvPr/>
        </p:nvSpPr>
        <p:spPr>
          <a:xfrm>
            <a:off x="816077" y="3602038"/>
            <a:ext cx="3264310" cy="369332"/>
          </a:xfrm>
          <a:prstGeom prst="rect">
            <a:avLst/>
          </a:prstGeom>
          <a:noFill/>
        </p:spPr>
        <p:txBody>
          <a:bodyPr wrap="square" rtlCol="0">
            <a:spAutoFit/>
          </a:bodyPr>
          <a:lstStyle/>
          <a:p>
            <a:r>
              <a:rPr lang="en-IN" dirty="0">
                <a:solidFill>
                  <a:schemeClr val="bg1"/>
                </a:solidFill>
                <a:latin typeface="Goudy Old Style" panose="02020502050305020303" pitchFamily="18" charset="0"/>
              </a:rPr>
              <a:t>By – Pragathi B Shetty</a:t>
            </a:r>
          </a:p>
        </p:txBody>
      </p:sp>
      <p:pic>
        <p:nvPicPr>
          <p:cNvPr id="7" name="Graphic 6" descr="Bar chart with solid fill">
            <a:extLst>
              <a:ext uri="{FF2B5EF4-FFF2-40B4-BE49-F238E27FC236}">
                <a16:creationId xmlns:a16="http://schemas.microsoft.com/office/drawing/2014/main" id="{6340DF48-1032-7E8E-BF84-9E4EAF5518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72790" y="1108710"/>
            <a:ext cx="914400" cy="914400"/>
          </a:xfrm>
          <a:prstGeom prst="rect">
            <a:avLst/>
          </a:prstGeom>
        </p:spPr>
      </p:pic>
    </p:spTree>
    <p:extLst>
      <p:ext uri="{BB962C8B-B14F-4D97-AF65-F5344CB8AC3E}">
        <p14:creationId xmlns:p14="http://schemas.microsoft.com/office/powerpoint/2010/main" val="3344014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0770"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pic>
        <p:nvPicPr>
          <p:cNvPr id="3" name="object 3"/>
          <p:cNvPicPr/>
          <p:nvPr/>
        </p:nvPicPr>
        <p:blipFill>
          <a:blip r:embed="rId2" cstate="print"/>
          <a:stretch>
            <a:fillRect/>
          </a:stretch>
        </p:blipFill>
        <p:spPr>
          <a:xfrm>
            <a:off x="381001" y="214313"/>
            <a:ext cx="11430308" cy="6431561"/>
          </a:xfrm>
          <a:prstGeom prst="rect">
            <a:avLst/>
          </a:prstGeom>
        </p:spPr>
      </p:pic>
      <p:pic>
        <p:nvPicPr>
          <p:cNvPr id="4" name="object 4"/>
          <p:cNvPicPr/>
          <p:nvPr/>
        </p:nvPicPr>
        <p:blipFill>
          <a:blip r:embed="rId3" cstate="print"/>
          <a:stretch>
            <a:fillRect/>
          </a:stretch>
        </p:blipFill>
        <p:spPr>
          <a:xfrm>
            <a:off x="3721417" y="902970"/>
            <a:ext cx="8089582" cy="5740717"/>
          </a:xfrm>
          <a:prstGeom prst="rect">
            <a:avLst/>
          </a:prstGeom>
        </p:spPr>
      </p:pic>
      <p:sp>
        <p:nvSpPr>
          <p:cNvPr id="5" name="object 5"/>
          <p:cNvSpPr txBox="1"/>
          <p:nvPr/>
        </p:nvSpPr>
        <p:spPr>
          <a:xfrm>
            <a:off x="4570795" y="1241087"/>
            <a:ext cx="1082873" cy="819936"/>
          </a:xfrm>
          <a:prstGeom prst="rect">
            <a:avLst/>
          </a:prstGeom>
        </p:spPr>
        <p:txBody>
          <a:bodyPr vert="horz" wrap="square" lIns="0" tIns="11906" rIns="0" bIns="0" rtlCol="0">
            <a:spAutoFit/>
          </a:bodyPr>
          <a:lstStyle/>
          <a:p>
            <a:pPr algn="ctr">
              <a:lnSpc>
                <a:spcPts val="4978"/>
              </a:lnSpc>
              <a:spcBef>
                <a:spcPts val="94"/>
              </a:spcBef>
            </a:pPr>
            <a:r>
              <a:rPr sz="4219" spc="-155" dirty="0">
                <a:solidFill>
                  <a:srgbClr val="FFFFFF"/>
                </a:solidFill>
                <a:latin typeface="Trebuchet MS"/>
                <a:cs typeface="Trebuchet MS"/>
              </a:rPr>
              <a:t>100</a:t>
            </a:r>
            <a:endParaRPr sz="4219">
              <a:latin typeface="Trebuchet MS"/>
              <a:cs typeface="Trebuchet MS"/>
            </a:endParaRPr>
          </a:p>
          <a:p>
            <a:pPr algn="ctr">
              <a:lnSpc>
                <a:spcPts val="1266"/>
              </a:lnSpc>
            </a:pPr>
            <a:r>
              <a:rPr sz="1125" dirty="0">
                <a:solidFill>
                  <a:srgbClr val="F5C3AF"/>
                </a:solidFill>
                <a:latin typeface="Times New Roman"/>
                <a:cs typeface="Times New Roman"/>
              </a:rPr>
              <a:t>Count</a:t>
            </a:r>
            <a:r>
              <a:rPr sz="1125" spc="-38" dirty="0">
                <a:solidFill>
                  <a:srgbClr val="F5C3AF"/>
                </a:solidFill>
                <a:latin typeface="Times New Roman"/>
                <a:cs typeface="Times New Roman"/>
              </a:rPr>
              <a:t> </a:t>
            </a:r>
            <a:r>
              <a:rPr sz="1125" dirty="0">
                <a:solidFill>
                  <a:srgbClr val="F5C3AF"/>
                </a:solidFill>
                <a:latin typeface="Times New Roman"/>
                <a:cs typeface="Times New Roman"/>
              </a:rPr>
              <a:t>of</a:t>
            </a:r>
            <a:r>
              <a:rPr sz="1125" spc="-38" dirty="0">
                <a:solidFill>
                  <a:srgbClr val="F5C3AF"/>
                </a:solidFill>
                <a:latin typeface="Times New Roman"/>
                <a:cs typeface="Times New Roman"/>
              </a:rPr>
              <a:t> </a:t>
            </a:r>
            <a:r>
              <a:rPr sz="1125" dirty="0">
                <a:solidFill>
                  <a:srgbClr val="F5C3AF"/>
                </a:solidFill>
                <a:latin typeface="Times New Roman"/>
                <a:cs typeface="Times New Roman"/>
              </a:rPr>
              <a:t>Order</a:t>
            </a:r>
            <a:r>
              <a:rPr sz="1125" spc="-33" dirty="0">
                <a:solidFill>
                  <a:srgbClr val="F5C3AF"/>
                </a:solidFill>
                <a:latin typeface="Times New Roman"/>
                <a:cs typeface="Times New Roman"/>
              </a:rPr>
              <a:t> </a:t>
            </a:r>
            <a:r>
              <a:rPr sz="1125" dirty="0">
                <a:solidFill>
                  <a:srgbClr val="F5C3AF"/>
                </a:solidFill>
                <a:latin typeface="Times New Roman"/>
                <a:cs typeface="Times New Roman"/>
              </a:rPr>
              <a:t>ID</a:t>
            </a:r>
            <a:endParaRPr sz="1125">
              <a:latin typeface="Times New Roman"/>
              <a:cs typeface="Times New Roman"/>
            </a:endParaRPr>
          </a:p>
        </p:txBody>
      </p:sp>
      <p:sp>
        <p:nvSpPr>
          <p:cNvPr id="6" name="object 6"/>
          <p:cNvSpPr txBox="1"/>
          <p:nvPr/>
        </p:nvSpPr>
        <p:spPr>
          <a:xfrm>
            <a:off x="4223183" y="2469720"/>
            <a:ext cx="635198" cy="141930"/>
          </a:xfrm>
          <a:prstGeom prst="rect">
            <a:avLst/>
          </a:prstGeom>
        </p:spPr>
        <p:txBody>
          <a:bodyPr vert="horz" wrap="square" lIns="0" tIns="11906" rIns="0" bIns="0" rtlCol="0">
            <a:spAutoFit/>
          </a:bodyPr>
          <a:lstStyle/>
          <a:p>
            <a:pPr marL="11906">
              <a:spcBef>
                <a:spcPts val="94"/>
              </a:spcBef>
            </a:pPr>
            <a:r>
              <a:rPr sz="844" spc="-14" dirty="0">
                <a:solidFill>
                  <a:srgbClr val="252423"/>
                </a:solidFill>
                <a:latin typeface="Trebuchet MS"/>
                <a:cs typeface="Trebuchet MS"/>
              </a:rPr>
              <a:t>Sa</a:t>
            </a:r>
            <a:r>
              <a:rPr sz="844" spc="-19" dirty="0">
                <a:solidFill>
                  <a:srgbClr val="252423"/>
                </a:solidFill>
                <a:latin typeface="Trebuchet MS"/>
                <a:cs typeface="Trebuchet MS"/>
              </a:rPr>
              <a:t>l</a:t>
            </a:r>
            <a:r>
              <a:rPr sz="844" dirty="0">
                <a:solidFill>
                  <a:srgbClr val="252423"/>
                </a:solidFill>
                <a:latin typeface="Trebuchet MS"/>
                <a:cs typeface="Trebuchet MS"/>
              </a:rPr>
              <a:t>es</a:t>
            </a:r>
            <a:r>
              <a:rPr sz="844" spc="-61" dirty="0">
                <a:solidFill>
                  <a:srgbClr val="252423"/>
                </a:solidFill>
                <a:latin typeface="Trebuchet MS"/>
                <a:cs typeface="Trebuchet MS"/>
              </a:rPr>
              <a:t> </a:t>
            </a:r>
            <a:r>
              <a:rPr sz="844" spc="-42" dirty="0">
                <a:solidFill>
                  <a:srgbClr val="252423"/>
                </a:solidFill>
                <a:latin typeface="Trebuchet MS"/>
                <a:cs typeface="Trebuchet MS"/>
              </a:rPr>
              <a:t>Channel</a:t>
            </a:r>
            <a:endParaRPr sz="844">
              <a:latin typeface="Trebuchet MS"/>
              <a:cs typeface="Trebuchet MS"/>
            </a:endParaRPr>
          </a:p>
        </p:txBody>
      </p:sp>
      <p:sp>
        <p:nvSpPr>
          <p:cNvPr id="7" name="object 7"/>
          <p:cNvSpPr txBox="1"/>
          <p:nvPr/>
        </p:nvSpPr>
        <p:spPr>
          <a:xfrm>
            <a:off x="4556930" y="2907274"/>
            <a:ext cx="340519"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Offline</a:t>
            </a:r>
            <a:endParaRPr sz="844">
              <a:latin typeface="Segoe UI"/>
              <a:cs typeface="Segoe UI"/>
            </a:endParaRPr>
          </a:p>
        </p:txBody>
      </p:sp>
      <p:sp>
        <p:nvSpPr>
          <p:cNvPr id="8" name="object 8"/>
          <p:cNvSpPr txBox="1"/>
          <p:nvPr/>
        </p:nvSpPr>
        <p:spPr>
          <a:xfrm>
            <a:off x="5329907" y="2907274"/>
            <a:ext cx="333970"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Online</a:t>
            </a:r>
            <a:endParaRPr sz="844">
              <a:latin typeface="Segoe UI"/>
              <a:cs typeface="Segoe UI"/>
            </a:endParaRPr>
          </a:p>
        </p:txBody>
      </p:sp>
      <p:sp>
        <p:nvSpPr>
          <p:cNvPr id="9" name="object 9"/>
          <p:cNvSpPr txBox="1"/>
          <p:nvPr/>
        </p:nvSpPr>
        <p:spPr>
          <a:xfrm>
            <a:off x="5878803" y="2487579"/>
            <a:ext cx="104180" cy="108772"/>
          </a:xfrm>
          <a:prstGeom prst="rect">
            <a:avLst/>
          </a:prstGeom>
        </p:spPr>
        <p:txBody>
          <a:bodyPr vert="horz" wrap="square" lIns="0" tIns="14883" rIns="0" bIns="0" rtlCol="0">
            <a:spAutoFit/>
          </a:bodyPr>
          <a:lstStyle/>
          <a:p>
            <a:pPr marL="11906">
              <a:spcBef>
                <a:spcPts val="117"/>
              </a:spcBef>
            </a:pPr>
            <a:r>
              <a:rPr sz="609" spc="23" dirty="0">
                <a:solidFill>
                  <a:srgbClr val="605D5C"/>
                </a:solidFill>
                <a:latin typeface="Segoe UI Symbol"/>
                <a:cs typeface="Segoe UI Symbol"/>
              </a:rPr>
              <a:t></a:t>
            </a:r>
            <a:endParaRPr sz="609">
              <a:latin typeface="Segoe UI Symbol"/>
              <a:cs typeface="Segoe UI Symbol"/>
            </a:endParaRPr>
          </a:p>
        </p:txBody>
      </p:sp>
      <p:sp>
        <p:nvSpPr>
          <p:cNvPr id="10" name="object 10"/>
          <p:cNvSpPr/>
          <p:nvPr/>
        </p:nvSpPr>
        <p:spPr>
          <a:xfrm>
            <a:off x="4431745" y="4347400"/>
            <a:ext cx="7103864" cy="1338263"/>
          </a:xfrm>
          <a:custGeom>
            <a:avLst/>
            <a:gdLst/>
            <a:ahLst/>
            <a:cxnLst/>
            <a:rect l="l" t="t" r="r" b="b"/>
            <a:pathLst>
              <a:path w="7577455" h="1427479">
                <a:moveTo>
                  <a:pt x="9525" y="1420812"/>
                </a:moveTo>
                <a:lnTo>
                  <a:pt x="9055" y="1419694"/>
                </a:lnTo>
                <a:lnTo>
                  <a:pt x="7200" y="1417828"/>
                </a:lnTo>
                <a:lnTo>
                  <a:pt x="6070" y="1417370"/>
                </a:lnTo>
                <a:lnTo>
                  <a:pt x="3441" y="1417370"/>
                </a:lnTo>
                <a:lnTo>
                  <a:pt x="2324" y="1417828"/>
                </a:lnTo>
                <a:lnTo>
                  <a:pt x="457" y="1419694"/>
                </a:lnTo>
                <a:lnTo>
                  <a:pt x="0" y="1420812"/>
                </a:lnTo>
                <a:lnTo>
                  <a:pt x="0" y="1423441"/>
                </a:lnTo>
                <a:lnTo>
                  <a:pt x="457" y="1424559"/>
                </a:lnTo>
                <a:lnTo>
                  <a:pt x="2324" y="1426425"/>
                </a:lnTo>
                <a:lnTo>
                  <a:pt x="3441" y="1426895"/>
                </a:lnTo>
                <a:lnTo>
                  <a:pt x="6070" y="1426895"/>
                </a:lnTo>
                <a:lnTo>
                  <a:pt x="7200" y="1426425"/>
                </a:lnTo>
                <a:lnTo>
                  <a:pt x="9055" y="1424559"/>
                </a:lnTo>
                <a:lnTo>
                  <a:pt x="9525" y="1423441"/>
                </a:lnTo>
                <a:lnTo>
                  <a:pt x="9525" y="1420812"/>
                </a:lnTo>
                <a:close/>
              </a:path>
              <a:path w="7577455" h="1427479">
                <a:moveTo>
                  <a:pt x="9525" y="1066469"/>
                </a:moveTo>
                <a:lnTo>
                  <a:pt x="9055" y="1065352"/>
                </a:lnTo>
                <a:lnTo>
                  <a:pt x="7200" y="1063485"/>
                </a:lnTo>
                <a:lnTo>
                  <a:pt x="6070" y="1063028"/>
                </a:lnTo>
                <a:lnTo>
                  <a:pt x="3441" y="1063028"/>
                </a:lnTo>
                <a:lnTo>
                  <a:pt x="2324" y="1063485"/>
                </a:lnTo>
                <a:lnTo>
                  <a:pt x="457" y="1065352"/>
                </a:lnTo>
                <a:lnTo>
                  <a:pt x="0" y="1066469"/>
                </a:lnTo>
                <a:lnTo>
                  <a:pt x="0" y="1069098"/>
                </a:lnTo>
                <a:lnTo>
                  <a:pt x="457" y="1070229"/>
                </a:lnTo>
                <a:lnTo>
                  <a:pt x="2324" y="1072083"/>
                </a:lnTo>
                <a:lnTo>
                  <a:pt x="3441" y="1072553"/>
                </a:lnTo>
                <a:lnTo>
                  <a:pt x="6070" y="1072553"/>
                </a:lnTo>
                <a:lnTo>
                  <a:pt x="7200" y="1072083"/>
                </a:lnTo>
                <a:lnTo>
                  <a:pt x="9055" y="1070229"/>
                </a:lnTo>
                <a:lnTo>
                  <a:pt x="9525" y="1069098"/>
                </a:lnTo>
                <a:lnTo>
                  <a:pt x="9525" y="1066469"/>
                </a:lnTo>
                <a:close/>
              </a:path>
              <a:path w="7577455" h="1427479">
                <a:moveTo>
                  <a:pt x="9525" y="712127"/>
                </a:moveTo>
                <a:lnTo>
                  <a:pt x="9055" y="711009"/>
                </a:lnTo>
                <a:lnTo>
                  <a:pt x="7200" y="709142"/>
                </a:lnTo>
                <a:lnTo>
                  <a:pt x="6070" y="708685"/>
                </a:lnTo>
                <a:lnTo>
                  <a:pt x="3441" y="708685"/>
                </a:lnTo>
                <a:lnTo>
                  <a:pt x="2324" y="709142"/>
                </a:lnTo>
                <a:lnTo>
                  <a:pt x="457" y="711009"/>
                </a:lnTo>
                <a:lnTo>
                  <a:pt x="0" y="712127"/>
                </a:lnTo>
                <a:lnTo>
                  <a:pt x="0" y="714756"/>
                </a:lnTo>
                <a:lnTo>
                  <a:pt x="457" y="715886"/>
                </a:lnTo>
                <a:lnTo>
                  <a:pt x="2324" y="717740"/>
                </a:lnTo>
                <a:lnTo>
                  <a:pt x="3441" y="718210"/>
                </a:lnTo>
                <a:lnTo>
                  <a:pt x="6070" y="718210"/>
                </a:lnTo>
                <a:lnTo>
                  <a:pt x="7200" y="717740"/>
                </a:lnTo>
                <a:lnTo>
                  <a:pt x="9055" y="715886"/>
                </a:lnTo>
                <a:lnTo>
                  <a:pt x="9525" y="714756"/>
                </a:lnTo>
                <a:lnTo>
                  <a:pt x="9525" y="712127"/>
                </a:lnTo>
                <a:close/>
              </a:path>
              <a:path w="7577455" h="1427479">
                <a:moveTo>
                  <a:pt x="9525" y="357784"/>
                </a:moveTo>
                <a:lnTo>
                  <a:pt x="9055" y="356666"/>
                </a:lnTo>
                <a:lnTo>
                  <a:pt x="7200" y="354799"/>
                </a:lnTo>
                <a:lnTo>
                  <a:pt x="6070" y="354342"/>
                </a:lnTo>
                <a:lnTo>
                  <a:pt x="3441" y="354342"/>
                </a:lnTo>
                <a:lnTo>
                  <a:pt x="2324" y="354799"/>
                </a:lnTo>
                <a:lnTo>
                  <a:pt x="457" y="356666"/>
                </a:lnTo>
                <a:lnTo>
                  <a:pt x="0" y="357784"/>
                </a:lnTo>
                <a:lnTo>
                  <a:pt x="0" y="360413"/>
                </a:lnTo>
                <a:lnTo>
                  <a:pt x="457" y="361543"/>
                </a:lnTo>
                <a:lnTo>
                  <a:pt x="2324" y="363397"/>
                </a:lnTo>
                <a:lnTo>
                  <a:pt x="3441" y="363867"/>
                </a:lnTo>
                <a:lnTo>
                  <a:pt x="6070" y="363867"/>
                </a:lnTo>
                <a:lnTo>
                  <a:pt x="7200" y="363397"/>
                </a:lnTo>
                <a:lnTo>
                  <a:pt x="9055" y="361543"/>
                </a:lnTo>
                <a:lnTo>
                  <a:pt x="9525" y="360413"/>
                </a:lnTo>
                <a:lnTo>
                  <a:pt x="9525" y="357784"/>
                </a:lnTo>
                <a:close/>
              </a:path>
              <a:path w="7577455" h="1427479">
                <a:moveTo>
                  <a:pt x="9525" y="3441"/>
                </a:moveTo>
                <a:lnTo>
                  <a:pt x="9055" y="2324"/>
                </a:lnTo>
                <a:lnTo>
                  <a:pt x="7200" y="457"/>
                </a:lnTo>
                <a:lnTo>
                  <a:pt x="6070" y="0"/>
                </a:lnTo>
                <a:lnTo>
                  <a:pt x="3441" y="0"/>
                </a:lnTo>
                <a:lnTo>
                  <a:pt x="2324" y="457"/>
                </a:lnTo>
                <a:lnTo>
                  <a:pt x="457" y="2324"/>
                </a:lnTo>
                <a:lnTo>
                  <a:pt x="0" y="3441"/>
                </a:lnTo>
                <a:lnTo>
                  <a:pt x="0" y="6070"/>
                </a:lnTo>
                <a:lnTo>
                  <a:pt x="457" y="7200"/>
                </a:lnTo>
                <a:lnTo>
                  <a:pt x="2324" y="9055"/>
                </a:lnTo>
                <a:lnTo>
                  <a:pt x="3441" y="9525"/>
                </a:lnTo>
                <a:lnTo>
                  <a:pt x="6070" y="9525"/>
                </a:lnTo>
                <a:lnTo>
                  <a:pt x="7200" y="9055"/>
                </a:lnTo>
                <a:lnTo>
                  <a:pt x="9055" y="7200"/>
                </a:lnTo>
                <a:lnTo>
                  <a:pt x="9525" y="6070"/>
                </a:lnTo>
                <a:lnTo>
                  <a:pt x="9525" y="3441"/>
                </a:lnTo>
                <a:close/>
              </a:path>
              <a:path w="7577455" h="1427479">
                <a:moveTo>
                  <a:pt x="57150" y="1420812"/>
                </a:moveTo>
                <a:lnTo>
                  <a:pt x="56680" y="1419694"/>
                </a:lnTo>
                <a:lnTo>
                  <a:pt x="54825" y="1417828"/>
                </a:lnTo>
                <a:lnTo>
                  <a:pt x="53695" y="1417370"/>
                </a:lnTo>
                <a:lnTo>
                  <a:pt x="51066" y="1417370"/>
                </a:lnTo>
                <a:lnTo>
                  <a:pt x="49949" y="1417828"/>
                </a:lnTo>
                <a:lnTo>
                  <a:pt x="48082" y="1419694"/>
                </a:lnTo>
                <a:lnTo>
                  <a:pt x="47625" y="1420812"/>
                </a:lnTo>
                <a:lnTo>
                  <a:pt x="47625" y="1423441"/>
                </a:lnTo>
                <a:lnTo>
                  <a:pt x="48082" y="1424559"/>
                </a:lnTo>
                <a:lnTo>
                  <a:pt x="49949" y="1426425"/>
                </a:lnTo>
                <a:lnTo>
                  <a:pt x="51066" y="1426895"/>
                </a:lnTo>
                <a:lnTo>
                  <a:pt x="53695" y="1426895"/>
                </a:lnTo>
                <a:lnTo>
                  <a:pt x="54825" y="1426425"/>
                </a:lnTo>
                <a:lnTo>
                  <a:pt x="56680" y="1424559"/>
                </a:lnTo>
                <a:lnTo>
                  <a:pt x="57150" y="1423441"/>
                </a:lnTo>
                <a:lnTo>
                  <a:pt x="57150" y="1420812"/>
                </a:lnTo>
                <a:close/>
              </a:path>
              <a:path w="7577455" h="1427479">
                <a:moveTo>
                  <a:pt x="57150" y="1066469"/>
                </a:moveTo>
                <a:lnTo>
                  <a:pt x="56680" y="1065352"/>
                </a:lnTo>
                <a:lnTo>
                  <a:pt x="54825" y="1063485"/>
                </a:lnTo>
                <a:lnTo>
                  <a:pt x="53695" y="1063028"/>
                </a:lnTo>
                <a:lnTo>
                  <a:pt x="51066" y="1063028"/>
                </a:lnTo>
                <a:lnTo>
                  <a:pt x="49949" y="1063485"/>
                </a:lnTo>
                <a:lnTo>
                  <a:pt x="48082" y="1065352"/>
                </a:lnTo>
                <a:lnTo>
                  <a:pt x="47625" y="1066469"/>
                </a:lnTo>
                <a:lnTo>
                  <a:pt x="47625" y="1069098"/>
                </a:lnTo>
                <a:lnTo>
                  <a:pt x="48082" y="1070229"/>
                </a:lnTo>
                <a:lnTo>
                  <a:pt x="49949" y="1072083"/>
                </a:lnTo>
                <a:lnTo>
                  <a:pt x="51066" y="1072553"/>
                </a:lnTo>
                <a:lnTo>
                  <a:pt x="53695" y="1072553"/>
                </a:lnTo>
                <a:lnTo>
                  <a:pt x="54825" y="1072083"/>
                </a:lnTo>
                <a:lnTo>
                  <a:pt x="56680" y="1070229"/>
                </a:lnTo>
                <a:lnTo>
                  <a:pt x="57150" y="1069098"/>
                </a:lnTo>
                <a:lnTo>
                  <a:pt x="57150" y="1066469"/>
                </a:lnTo>
                <a:close/>
              </a:path>
              <a:path w="7577455" h="1427479">
                <a:moveTo>
                  <a:pt x="57150" y="712127"/>
                </a:moveTo>
                <a:lnTo>
                  <a:pt x="56680" y="711009"/>
                </a:lnTo>
                <a:lnTo>
                  <a:pt x="54825" y="709142"/>
                </a:lnTo>
                <a:lnTo>
                  <a:pt x="53695" y="708685"/>
                </a:lnTo>
                <a:lnTo>
                  <a:pt x="51066" y="708685"/>
                </a:lnTo>
                <a:lnTo>
                  <a:pt x="49949" y="709142"/>
                </a:lnTo>
                <a:lnTo>
                  <a:pt x="48082" y="711009"/>
                </a:lnTo>
                <a:lnTo>
                  <a:pt x="47625" y="712127"/>
                </a:lnTo>
                <a:lnTo>
                  <a:pt x="47625" y="714756"/>
                </a:lnTo>
                <a:lnTo>
                  <a:pt x="48082" y="715886"/>
                </a:lnTo>
                <a:lnTo>
                  <a:pt x="49949" y="717740"/>
                </a:lnTo>
                <a:lnTo>
                  <a:pt x="51066" y="718210"/>
                </a:lnTo>
                <a:lnTo>
                  <a:pt x="53695" y="718210"/>
                </a:lnTo>
                <a:lnTo>
                  <a:pt x="54825" y="717740"/>
                </a:lnTo>
                <a:lnTo>
                  <a:pt x="56680" y="715886"/>
                </a:lnTo>
                <a:lnTo>
                  <a:pt x="57150" y="714756"/>
                </a:lnTo>
                <a:lnTo>
                  <a:pt x="57150" y="712127"/>
                </a:lnTo>
                <a:close/>
              </a:path>
              <a:path w="7577455" h="1427479">
                <a:moveTo>
                  <a:pt x="57150" y="357784"/>
                </a:moveTo>
                <a:lnTo>
                  <a:pt x="56680" y="356666"/>
                </a:lnTo>
                <a:lnTo>
                  <a:pt x="54825" y="354799"/>
                </a:lnTo>
                <a:lnTo>
                  <a:pt x="53695" y="354342"/>
                </a:lnTo>
                <a:lnTo>
                  <a:pt x="51066" y="354342"/>
                </a:lnTo>
                <a:lnTo>
                  <a:pt x="49949" y="354799"/>
                </a:lnTo>
                <a:lnTo>
                  <a:pt x="48082" y="356666"/>
                </a:lnTo>
                <a:lnTo>
                  <a:pt x="47625" y="357784"/>
                </a:lnTo>
                <a:lnTo>
                  <a:pt x="47625" y="360413"/>
                </a:lnTo>
                <a:lnTo>
                  <a:pt x="48082" y="361543"/>
                </a:lnTo>
                <a:lnTo>
                  <a:pt x="49949" y="363397"/>
                </a:lnTo>
                <a:lnTo>
                  <a:pt x="51066" y="363867"/>
                </a:lnTo>
                <a:lnTo>
                  <a:pt x="53695" y="363867"/>
                </a:lnTo>
                <a:lnTo>
                  <a:pt x="54825" y="363397"/>
                </a:lnTo>
                <a:lnTo>
                  <a:pt x="56680" y="361543"/>
                </a:lnTo>
                <a:lnTo>
                  <a:pt x="57150" y="360413"/>
                </a:lnTo>
                <a:lnTo>
                  <a:pt x="57150" y="357784"/>
                </a:lnTo>
                <a:close/>
              </a:path>
              <a:path w="7577455" h="1427479">
                <a:moveTo>
                  <a:pt x="57150" y="3441"/>
                </a:moveTo>
                <a:lnTo>
                  <a:pt x="56680" y="2324"/>
                </a:lnTo>
                <a:lnTo>
                  <a:pt x="54825" y="457"/>
                </a:lnTo>
                <a:lnTo>
                  <a:pt x="53695" y="0"/>
                </a:lnTo>
                <a:lnTo>
                  <a:pt x="51066" y="0"/>
                </a:lnTo>
                <a:lnTo>
                  <a:pt x="49949" y="457"/>
                </a:lnTo>
                <a:lnTo>
                  <a:pt x="48082" y="2324"/>
                </a:lnTo>
                <a:lnTo>
                  <a:pt x="47625" y="3441"/>
                </a:lnTo>
                <a:lnTo>
                  <a:pt x="47625" y="6070"/>
                </a:lnTo>
                <a:lnTo>
                  <a:pt x="48082" y="7200"/>
                </a:lnTo>
                <a:lnTo>
                  <a:pt x="49949" y="9055"/>
                </a:lnTo>
                <a:lnTo>
                  <a:pt x="51066" y="9525"/>
                </a:lnTo>
                <a:lnTo>
                  <a:pt x="53695" y="9525"/>
                </a:lnTo>
                <a:lnTo>
                  <a:pt x="54825" y="9055"/>
                </a:lnTo>
                <a:lnTo>
                  <a:pt x="56680" y="7200"/>
                </a:lnTo>
                <a:lnTo>
                  <a:pt x="57150" y="6070"/>
                </a:lnTo>
                <a:lnTo>
                  <a:pt x="57150" y="3441"/>
                </a:lnTo>
                <a:close/>
              </a:path>
              <a:path w="7577455" h="1427479">
                <a:moveTo>
                  <a:pt x="104775" y="1420812"/>
                </a:moveTo>
                <a:lnTo>
                  <a:pt x="104305" y="1419694"/>
                </a:lnTo>
                <a:lnTo>
                  <a:pt x="102450" y="1417828"/>
                </a:lnTo>
                <a:lnTo>
                  <a:pt x="101320" y="1417370"/>
                </a:lnTo>
                <a:lnTo>
                  <a:pt x="98691" y="1417370"/>
                </a:lnTo>
                <a:lnTo>
                  <a:pt x="97574" y="1417828"/>
                </a:lnTo>
                <a:lnTo>
                  <a:pt x="95707" y="1419694"/>
                </a:lnTo>
                <a:lnTo>
                  <a:pt x="95250" y="1420812"/>
                </a:lnTo>
                <a:lnTo>
                  <a:pt x="95250" y="1423441"/>
                </a:lnTo>
                <a:lnTo>
                  <a:pt x="95707" y="1424559"/>
                </a:lnTo>
                <a:lnTo>
                  <a:pt x="97574" y="1426425"/>
                </a:lnTo>
                <a:lnTo>
                  <a:pt x="98691" y="1426895"/>
                </a:lnTo>
                <a:lnTo>
                  <a:pt x="101320" y="1426895"/>
                </a:lnTo>
                <a:lnTo>
                  <a:pt x="102450" y="1426425"/>
                </a:lnTo>
                <a:lnTo>
                  <a:pt x="104305" y="1424559"/>
                </a:lnTo>
                <a:lnTo>
                  <a:pt x="104775" y="1423441"/>
                </a:lnTo>
                <a:lnTo>
                  <a:pt x="104775" y="1420812"/>
                </a:lnTo>
                <a:close/>
              </a:path>
              <a:path w="7577455" h="1427479">
                <a:moveTo>
                  <a:pt x="104775" y="1066469"/>
                </a:moveTo>
                <a:lnTo>
                  <a:pt x="104305" y="1065352"/>
                </a:lnTo>
                <a:lnTo>
                  <a:pt x="102450" y="1063485"/>
                </a:lnTo>
                <a:lnTo>
                  <a:pt x="101320" y="1063028"/>
                </a:lnTo>
                <a:lnTo>
                  <a:pt x="98691" y="1063028"/>
                </a:lnTo>
                <a:lnTo>
                  <a:pt x="97574" y="1063485"/>
                </a:lnTo>
                <a:lnTo>
                  <a:pt x="95707" y="1065352"/>
                </a:lnTo>
                <a:lnTo>
                  <a:pt x="95250" y="1066469"/>
                </a:lnTo>
                <a:lnTo>
                  <a:pt x="95250" y="1069098"/>
                </a:lnTo>
                <a:lnTo>
                  <a:pt x="95707" y="1070229"/>
                </a:lnTo>
                <a:lnTo>
                  <a:pt x="97574" y="1072083"/>
                </a:lnTo>
                <a:lnTo>
                  <a:pt x="98691" y="1072553"/>
                </a:lnTo>
                <a:lnTo>
                  <a:pt x="101320" y="1072553"/>
                </a:lnTo>
                <a:lnTo>
                  <a:pt x="102450" y="1072083"/>
                </a:lnTo>
                <a:lnTo>
                  <a:pt x="104305" y="1070229"/>
                </a:lnTo>
                <a:lnTo>
                  <a:pt x="104775" y="1069098"/>
                </a:lnTo>
                <a:lnTo>
                  <a:pt x="104775" y="1066469"/>
                </a:lnTo>
                <a:close/>
              </a:path>
              <a:path w="7577455" h="1427479">
                <a:moveTo>
                  <a:pt x="104775" y="712127"/>
                </a:moveTo>
                <a:lnTo>
                  <a:pt x="104305" y="711009"/>
                </a:lnTo>
                <a:lnTo>
                  <a:pt x="102450" y="709142"/>
                </a:lnTo>
                <a:lnTo>
                  <a:pt x="101320" y="708685"/>
                </a:lnTo>
                <a:lnTo>
                  <a:pt x="98691" y="708685"/>
                </a:lnTo>
                <a:lnTo>
                  <a:pt x="97574" y="709142"/>
                </a:lnTo>
                <a:lnTo>
                  <a:pt x="95707" y="711009"/>
                </a:lnTo>
                <a:lnTo>
                  <a:pt x="95250" y="712127"/>
                </a:lnTo>
                <a:lnTo>
                  <a:pt x="95250" y="714756"/>
                </a:lnTo>
                <a:lnTo>
                  <a:pt x="95707" y="715886"/>
                </a:lnTo>
                <a:lnTo>
                  <a:pt x="97574" y="717740"/>
                </a:lnTo>
                <a:lnTo>
                  <a:pt x="98691" y="718210"/>
                </a:lnTo>
                <a:lnTo>
                  <a:pt x="101320" y="718210"/>
                </a:lnTo>
                <a:lnTo>
                  <a:pt x="102450" y="717740"/>
                </a:lnTo>
                <a:lnTo>
                  <a:pt x="104305" y="715886"/>
                </a:lnTo>
                <a:lnTo>
                  <a:pt x="104775" y="714756"/>
                </a:lnTo>
                <a:lnTo>
                  <a:pt x="104775" y="712127"/>
                </a:lnTo>
                <a:close/>
              </a:path>
              <a:path w="7577455" h="1427479">
                <a:moveTo>
                  <a:pt x="104775" y="357784"/>
                </a:moveTo>
                <a:lnTo>
                  <a:pt x="104305" y="356666"/>
                </a:lnTo>
                <a:lnTo>
                  <a:pt x="102450" y="354799"/>
                </a:lnTo>
                <a:lnTo>
                  <a:pt x="101320" y="354342"/>
                </a:lnTo>
                <a:lnTo>
                  <a:pt x="98691" y="354342"/>
                </a:lnTo>
                <a:lnTo>
                  <a:pt x="97574" y="354799"/>
                </a:lnTo>
                <a:lnTo>
                  <a:pt x="95707" y="356666"/>
                </a:lnTo>
                <a:lnTo>
                  <a:pt x="95250" y="357784"/>
                </a:lnTo>
                <a:lnTo>
                  <a:pt x="95250" y="360413"/>
                </a:lnTo>
                <a:lnTo>
                  <a:pt x="95707" y="361543"/>
                </a:lnTo>
                <a:lnTo>
                  <a:pt x="97574" y="363397"/>
                </a:lnTo>
                <a:lnTo>
                  <a:pt x="98691" y="363867"/>
                </a:lnTo>
                <a:lnTo>
                  <a:pt x="101320" y="363867"/>
                </a:lnTo>
                <a:lnTo>
                  <a:pt x="102450" y="363397"/>
                </a:lnTo>
                <a:lnTo>
                  <a:pt x="104305" y="361543"/>
                </a:lnTo>
                <a:lnTo>
                  <a:pt x="104775" y="360413"/>
                </a:lnTo>
                <a:lnTo>
                  <a:pt x="104775" y="357784"/>
                </a:lnTo>
                <a:close/>
              </a:path>
              <a:path w="7577455" h="1427479">
                <a:moveTo>
                  <a:pt x="104775" y="3441"/>
                </a:moveTo>
                <a:lnTo>
                  <a:pt x="104305" y="2324"/>
                </a:lnTo>
                <a:lnTo>
                  <a:pt x="102450" y="457"/>
                </a:lnTo>
                <a:lnTo>
                  <a:pt x="101320" y="0"/>
                </a:lnTo>
                <a:lnTo>
                  <a:pt x="98691" y="0"/>
                </a:lnTo>
                <a:lnTo>
                  <a:pt x="97574" y="457"/>
                </a:lnTo>
                <a:lnTo>
                  <a:pt x="95707" y="2324"/>
                </a:lnTo>
                <a:lnTo>
                  <a:pt x="95250" y="3441"/>
                </a:lnTo>
                <a:lnTo>
                  <a:pt x="95250" y="6070"/>
                </a:lnTo>
                <a:lnTo>
                  <a:pt x="95707" y="7200"/>
                </a:lnTo>
                <a:lnTo>
                  <a:pt x="97574" y="9055"/>
                </a:lnTo>
                <a:lnTo>
                  <a:pt x="98691" y="9525"/>
                </a:lnTo>
                <a:lnTo>
                  <a:pt x="101320" y="9525"/>
                </a:lnTo>
                <a:lnTo>
                  <a:pt x="102450" y="9055"/>
                </a:lnTo>
                <a:lnTo>
                  <a:pt x="104305" y="7200"/>
                </a:lnTo>
                <a:lnTo>
                  <a:pt x="104775" y="6070"/>
                </a:lnTo>
                <a:lnTo>
                  <a:pt x="104775" y="3441"/>
                </a:lnTo>
                <a:close/>
              </a:path>
              <a:path w="7577455" h="1427479">
                <a:moveTo>
                  <a:pt x="152400" y="1420812"/>
                </a:moveTo>
                <a:lnTo>
                  <a:pt x="151930" y="1419694"/>
                </a:lnTo>
                <a:lnTo>
                  <a:pt x="150075" y="1417828"/>
                </a:lnTo>
                <a:lnTo>
                  <a:pt x="148945" y="1417370"/>
                </a:lnTo>
                <a:lnTo>
                  <a:pt x="146316" y="1417370"/>
                </a:lnTo>
                <a:lnTo>
                  <a:pt x="145199" y="1417828"/>
                </a:lnTo>
                <a:lnTo>
                  <a:pt x="143332" y="1419694"/>
                </a:lnTo>
                <a:lnTo>
                  <a:pt x="142875" y="1420812"/>
                </a:lnTo>
                <a:lnTo>
                  <a:pt x="142875" y="1423441"/>
                </a:lnTo>
                <a:lnTo>
                  <a:pt x="143332" y="1424559"/>
                </a:lnTo>
                <a:lnTo>
                  <a:pt x="145199" y="1426425"/>
                </a:lnTo>
                <a:lnTo>
                  <a:pt x="146316" y="1426895"/>
                </a:lnTo>
                <a:lnTo>
                  <a:pt x="148945" y="1426895"/>
                </a:lnTo>
                <a:lnTo>
                  <a:pt x="150075" y="1426425"/>
                </a:lnTo>
                <a:lnTo>
                  <a:pt x="151930" y="1424559"/>
                </a:lnTo>
                <a:lnTo>
                  <a:pt x="152400" y="1423441"/>
                </a:lnTo>
                <a:lnTo>
                  <a:pt x="152400" y="1420812"/>
                </a:lnTo>
                <a:close/>
              </a:path>
              <a:path w="7577455" h="1427479">
                <a:moveTo>
                  <a:pt x="152400" y="1066469"/>
                </a:moveTo>
                <a:lnTo>
                  <a:pt x="151930" y="1065352"/>
                </a:lnTo>
                <a:lnTo>
                  <a:pt x="150075" y="1063485"/>
                </a:lnTo>
                <a:lnTo>
                  <a:pt x="148945" y="1063028"/>
                </a:lnTo>
                <a:lnTo>
                  <a:pt x="146316" y="1063028"/>
                </a:lnTo>
                <a:lnTo>
                  <a:pt x="145199" y="1063485"/>
                </a:lnTo>
                <a:lnTo>
                  <a:pt x="143332" y="1065352"/>
                </a:lnTo>
                <a:lnTo>
                  <a:pt x="142875" y="1066469"/>
                </a:lnTo>
                <a:lnTo>
                  <a:pt x="142875" y="1069098"/>
                </a:lnTo>
                <a:lnTo>
                  <a:pt x="143332" y="1070229"/>
                </a:lnTo>
                <a:lnTo>
                  <a:pt x="145199" y="1072083"/>
                </a:lnTo>
                <a:lnTo>
                  <a:pt x="146316" y="1072553"/>
                </a:lnTo>
                <a:lnTo>
                  <a:pt x="148945" y="1072553"/>
                </a:lnTo>
                <a:lnTo>
                  <a:pt x="150075" y="1072083"/>
                </a:lnTo>
                <a:lnTo>
                  <a:pt x="151930" y="1070229"/>
                </a:lnTo>
                <a:lnTo>
                  <a:pt x="152400" y="1069098"/>
                </a:lnTo>
                <a:lnTo>
                  <a:pt x="152400" y="1066469"/>
                </a:lnTo>
                <a:close/>
              </a:path>
              <a:path w="7577455" h="1427479">
                <a:moveTo>
                  <a:pt x="152400" y="712127"/>
                </a:moveTo>
                <a:lnTo>
                  <a:pt x="151930" y="711009"/>
                </a:lnTo>
                <a:lnTo>
                  <a:pt x="150075" y="709142"/>
                </a:lnTo>
                <a:lnTo>
                  <a:pt x="148945" y="708685"/>
                </a:lnTo>
                <a:lnTo>
                  <a:pt x="146316" y="708685"/>
                </a:lnTo>
                <a:lnTo>
                  <a:pt x="145199" y="709142"/>
                </a:lnTo>
                <a:lnTo>
                  <a:pt x="143332" y="711009"/>
                </a:lnTo>
                <a:lnTo>
                  <a:pt x="142875" y="712127"/>
                </a:lnTo>
                <a:lnTo>
                  <a:pt x="142875" y="714756"/>
                </a:lnTo>
                <a:lnTo>
                  <a:pt x="143332" y="715886"/>
                </a:lnTo>
                <a:lnTo>
                  <a:pt x="145199" y="717740"/>
                </a:lnTo>
                <a:lnTo>
                  <a:pt x="146316" y="718210"/>
                </a:lnTo>
                <a:lnTo>
                  <a:pt x="148945" y="718210"/>
                </a:lnTo>
                <a:lnTo>
                  <a:pt x="150075" y="717740"/>
                </a:lnTo>
                <a:lnTo>
                  <a:pt x="151930" y="715886"/>
                </a:lnTo>
                <a:lnTo>
                  <a:pt x="152400" y="714756"/>
                </a:lnTo>
                <a:lnTo>
                  <a:pt x="152400" y="712127"/>
                </a:lnTo>
                <a:close/>
              </a:path>
              <a:path w="7577455" h="1427479">
                <a:moveTo>
                  <a:pt x="152400" y="357784"/>
                </a:moveTo>
                <a:lnTo>
                  <a:pt x="151930" y="356666"/>
                </a:lnTo>
                <a:lnTo>
                  <a:pt x="150075" y="354799"/>
                </a:lnTo>
                <a:lnTo>
                  <a:pt x="148945" y="354342"/>
                </a:lnTo>
                <a:lnTo>
                  <a:pt x="146316" y="354342"/>
                </a:lnTo>
                <a:lnTo>
                  <a:pt x="145199" y="354799"/>
                </a:lnTo>
                <a:lnTo>
                  <a:pt x="143332" y="356666"/>
                </a:lnTo>
                <a:lnTo>
                  <a:pt x="142875" y="357784"/>
                </a:lnTo>
                <a:lnTo>
                  <a:pt x="142875" y="360413"/>
                </a:lnTo>
                <a:lnTo>
                  <a:pt x="143332" y="361543"/>
                </a:lnTo>
                <a:lnTo>
                  <a:pt x="145199" y="363397"/>
                </a:lnTo>
                <a:lnTo>
                  <a:pt x="146316" y="363867"/>
                </a:lnTo>
                <a:lnTo>
                  <a:pt x="148945" y="363867"/>
                </a:lnTo>
                <a:lnTo>
                  <a:pt x="150075" y="363397"/>
                </a:lnTo>
                <a:lnTo>
                  <a:pt x="151930" y="361543"/>
                </a:lnTo>
                <a:lnTo>
                  <a:pt x="152400" y="360413"/>
                </a:lnTo>
                <a:lnTo>
                  <a:pt x="152400" y="357784"/>
                </a:lnTo>
                <a:close/>
              </a:path>
              <a:path w="7577455" h="1427479">
                <a:moveTo>
                  <a:pt x="152400" y="3441"/>
                </a:moveTo>
                <a:lnTo>
                  <a:pt x="151930" y="2324"/>
                </a:lnTo>
                <a:lnTo>
                  <a:pt x="150075" y="457"/>
                </a:lnTo>
                <a:lnTo>
                  <a:pt x="148945" y="0"/>
                </a:lnTo>
                <a:lnTo>
                  <a:pt x="146316" y="0"/>
                </a:lnTo>
                <a:lnTo>
                  <a:pt x="145199" y="457"/>
                </a:lnTo>
                <a:lnTo>
                  <a:pt x="143332" y="2324"/>
                </a:lnTo>
                <a:lnTo>
                  <a:pt x="142875" y="3441"/>
                </a:lnTo>
                <a:lnTo>
                  <a:pt x="142875" y="6070"/>
                </a:lnTo>
                <a:lnTo>
                  <a:pt x="143332" y="7200"/>
                </a:lnTo>
                <a:lnTo>
                  <a:pt x="145199" y="9055"/>
                </a:lnTo>
                <a:lnTo>
                  <a:pt x="146316" y="9525"/>
                </a:lnTo>
                <a:lnTo>
                  <a:pt x="148945" y="9525"/>
                </a:lnTo>
                <a:lnTo>
                  <a:pt x="150075" y="9055"/>
                </a:lnTo>
                <a:lnTo>
                  <a:pt x="151930" y="7200"/>
                </a:lnTo>
                <a:lnTo>
                  <a:pt x="152400" y="6070"/>
                </a:lnTo>
                <a:lnTo>
                  <a:pt x="152400" y="3441"/>
                </a:lnTo>
                <a:close/>
              </a:path>
              <a:path w="7577455" h="1427479">
                <a:moveTo>
                  <a:pt x="200025" y="1420812"/>
                </a:moveTo>
                <a:lnTo>
                  <a:pt x="199555" y="1419694"/>
                </a:lnTo>
                <a:lnTo>
                  <a:pt x="197700" y="1417828"/>
                </a:lnTo>
                <a:lnTo>
                  <a:pt x="196570" y="1417370"/>
                </a:lnTo>
                <a:lnTo>
                  <a:pt x="193941" y="1417370"/>
                </a:lnTo>
                <a:lnTo>
                  <a:pt x="192824" y="1417828"/>
                </a:lnTo>
                <a:lnTo>
                  <a:pt x="190957" y="1419694"/>
                </a:lnTo>
                <a:lnTo>
                  <a:pt x="190500" y="1420812"/>
                </a:lnTo>
                <a:lnTo>
                  <a:pt x="190500" y="1423441"/>
                </a:lnTo>
                <a:lnTo>
                  <a:pt x="190957" y="1424559"/>
                </a:lnTo>
                <a:lnTo>
                  <a:pt x="192824" y="1426425"/>
                </a:lnTo>
                <a:lnTo>
                  <a:pt x="193941" y="1426895"/>
                </a:lnTo>
                <a:lnTo>
                  <a:pt x="196570" y="1426895"/>
                </a:lnTo>
                <a:lnTo>
                  <a:pt x="197700" y="1426425"/>
                </a:lnTo>
                <a:lnTo>
                  <a:pt x="199555" y="1424559"/>
                </a:lnTo>
                <a:lnTo>
                  <a:pt x="200025" y="1423441"/>
                </a:lnTo>
                <a:lnTo>
                  <a:pt x="200025" y="1420812"/>
                </a:lnTo>
                <a:close/>
              </a:path>
              <a:path w="7577455" h="1427479">
                <a:moveTo>
                  <a:pt x="200025" y="1066469"/>
                </a:moveTo>
                <a:lnTo>
                  <a:pt x="199555" y="1065352"/>
                </a:lnTo>
                <a:lnTo>
                  <a:pt x="197700" y="1063485"/>
                </a:lnTo>
                <a:lnTo>
                  <a:pt x="196570" y="1063028"/>
                </a:lnTo>
                <a:lnTo>
                  <a:pt x="193941" y="1063028"/>
                </a:lnTo>
                <a:lnTo>
                  <a:pt x="192824" y="1063485"/>
                </a:lnTo>
                <a:lnTo>
                  <a:pt x="190957" y="1065352"/>
                </a:lnTo>
                <a:lnTo>
                  <a:pt x="190500" y="1066469"/>
                </a:lnTo>
                <a:lnTo>
                  <a:pt x="190500" y="1069098"/>
                </a:lnTo>
                <a:lnTo>
                  <a:pt x="190957" y="1070229"/>
                </a:lnTo>
                <a:lnTo>
                  <a:pt x="192824" y="1072083"/>
                </a:lnTo>
                <a:lnTo>
                  <a:pt x="193941" y="1072553"/>
                </a:lnTo>
                <a:lnTo>
                  <a:pt x="196570" y="1072553"/>
                </a:lnTo>
                <a:lnTo>
                  <a:pt x="197700" y="1072083"/>
                </a:lnTo>
                <a:lnTo>
                  <a:pt x="199555" y="1070229"/>
                </a:lnTo>
                <a:lnTo>
                  <a:pt x="200025" y="1069098"/>
                </a:lnTo>
                <a:lnTo>
                  <a:pt x="200025" y="1066469"/>
                </a:lnTo>
                <a:close/>
              </a:path>
              <a:path w="7577455" h="1427479">
                <a:moveTo>
                  <a:pt x="200025" y="712127"/>
                </a:moveTo>
                <a:lnTo>
                  <a:pt x="199555" y="711009"/>
                </a:lnTo>
                <a:lnTo>
                  <a:pt x="197700" y="709142"/>
                </a:lnTo>
                <a:lnTo>
                  <a:pt x="196570" y="708685"/>
                </a:lnTo>
                <a:lnTo>
                  <a:pt x="193941" y="708685"/>
                </a:lnTo>
                <a:lnTo>
                  <a:pt x="192824" y="709142"/>
                </a:lnTo>
                <a:lnTo>
                  <a:pt x="190957" y="711009"/>
                </a:lnTo>
                <a:lnTo>
                  <a:pt x="190500" y="712127"/>
                </a:lnTo>
                <a:lnTo>
                  <a:pt x="190500" y="714756"/>
                </a:lnTo>
                <a:lnTo>
                  <a:pt x="190957" y="715886"/>
                </a:lnTo>
                <a:lnTo>
                  <a:pt x="192824" y="717740"/>
                </a:lnTo>
                <a:lnTo>
                  <a:pt x="193941" y="718210"/>
                </a:lnTo>
                <a:lnTo>
                  <a:pt x="196570" y="718210"/>
                </a:lnTo>
                <a:lnTo>
                  <a:pt x="197700" y="717740"/>
                </a:lnTo>
                <a:lnTo>
                  <a:pt x="199555" y="715886"/>
                </a:lnTo>
                <a:lnTo>
                  <a:pt x="200025" y="714756"/>
                </a:lnTo>
                <a:lnTo>
                  <a:pt x="200025" y="712127"/>
                </a:lnTo>
                <a:close/>
              </a:path>
              <a:path w="7577455" h="1427479">
                <a:moveTo>
                  <a:pt x="200025" y="357784"/>
                </a:moveTo>
                <a:lnTo>
                  <a:pt x="199555" y="356666"/>
                </a:lnTo>
                <a:lnTo>
                  <a:pt x="197700" y="354799"/>
                </a:lnTo>
                <a:lnTo>
                  <a:pt x="196570" y="354342"/>
                </a:lnTo>
                <a:lnTo>
                  <a:pt x="193941" y="354342"/>
                </a:lnTo>
                <a:lnTo>
                  <a:pt x="192824" y="354799"/>
                </a:lnTo>
                <a:lnTo>
                  <a:pt x="190957" y="356666"/>
                </a:lnTo>
                <a:lnTo>
                  <a:pt x="190500" y="357784"/>
                </a:lnTo>
                <a:lnTo>
                  <a:pt x="190500" y="360413"/>
                </a:lnTo>
                <a:lnTo>
                  <a:pt x="190957" y="361543"/>
                </a:lnTo>
                <a:lnTo>
                  <a:pt x="192824" y="363397"/>
                </a:lnTo>
                <a:lnTo>
                  <a:pt x="193941" y="363867"/>
                </a:lnTo>
                <a:lnTo>
                  <a:pt x="196570" y="363867"/>
                </a:lnTo>
                <a:lnTo>
                  <a:pt x="197700" y="363397"/>
                </a:lnTo>
                <a:lnTo>
                  <a:pt x="199555" y="361543"/>
                </a:lnTo>
                <a:lnTo>
                  <a:pt x="200025" y="360413"/>
                </a:lnTo>
                <a:lnTo>
                  <a:pt x="200025" y="357784"/>
                </a:lnTo>
                <a:close/>
              </a:path>
              <a:path w="7577455" h="1427479">
                <a:moveTo>
                  <a:pt x="200025" y="3441"/>
                </a:moveTo>
                <a:lnTo>
                  <a:pt x="199555" y="2324"/>
                </a:lnTo>
                <a:lnTo>
                  <a:pt x="197700" y="457"/>
                </a:lnTo>
                <a:lnTo>
                  <a:pt x="196570" y="0"/>
                </a:lnTo>
                <a:lnTo>
                  <a:pt x="193941" y="0"/>
                </a:lnTo>
                <a:lnTo>
                  <a:pt x="192824" y="457"/>
                </a:lnTo>
                <a:lnTo>
                  <a:pt x="190957" y="2324"/>
                </a:lnTo>
                <a:lnTo>
                  <a:pt x="190500" y="3441"/>
                </a:lnTo>
                <a:lnTo>
                  <a:pt x="190500" y="6070"/>
                </a:lnTo>
                <a:lnTo>
                  <a:pt x="190957" y="7200"/>
                </a:lnTo>
                <a:lnTo>
                  <a:pt x="192824" y="9055"/>
                </a:lnTo>
                <a:lnTo>
                  <a:pt x="193941" y="9525"/>
                </a:lnTo>
                <a:lnTo>
                  <a:pt x="196570" y="9525"/>
                </a:lnTo>
                <a:lnTo>
                  <a:pt x="197700" y="9055"/>
                </a:lnTo>
                <a:lnTo>
                  <a:pt x="199555" y="7200"/>
                </a:lnTo>
                <a:lnTo>
                  <a:pt x="200025" y="6070"/>
                </a:lnTo>
                <a:lnTo>
                  <a:pt x="200025" y="3441"/>
                </a:lnTo>
                <a:close/>
              </a:path>
              <a:path w="7577455" h="1427479">
                <a:moveTo>
                  <a:pt x="247650" y="1420812"/>
                </a:moveTo>
                <a:lnTo>
                  <a:pt x="247180" y="1419694"/>
                </a:lnTo>
                <a:lnTo>
                  <a:pt x="245325" y="1417828"/>
                </a:lnTo>
                <a:lnTo>
                  <a:pt x="244195" y="1417370"/>
                </a:lnTo>
                <a:lnTo>
                  <a:pt x="241566" y="1417370"/>
                </a:lnTo>
                <a:lnTo>
                  <a:pt x="240449" y="1417828"/>
                </a:lnTo>
                <a:lnTo>
                  <a:pt x="238582" y="1419694"/>
                </a:lnTo>
                <a:lnTo>
                  <a:pt x="238125" y="1420812"/>
                </a:lnTo>
                <a:lnTo>
                  <a:pt x="238125" y="1423441"/>
                </a:lnTo>
                <a:lnTo>
                  <a:pt x="238582" y="1424559"/>
                </a:lnTo>
                <a:lnTo>
                  <a:pt x="240449" y="1426425"/>
                </a:lnTo>
                <a:lnTo>
                  <a:pt x="241566" y="1426895"/>
                </a:lnTo>
                <a:lnTo>
                  <a:pt x="244195" y="1426895"/>
                </a:lnTo>
                <a:lnTo>
                  <a:pt x="245325" y="1426425"/>
                </a:lnTo>
                <a:lnTo>
                  <a:pt x="247180" y="1424559"/>
                </a:lnTo>
                <a:lnTo>
                  <a:pt x="247650" y="1423441"/>
                </a:lnTo>
                <a:lnTo>
                  <a:pt x="247650" y="1420812"/>
                </a:lnTo>
                <a:close/>
              </a:path>
              <a:path w="7577455" h="1427479">
                <a:moveTo>
                  <a:pt x="247650" y="1066469"/>
                </a:moveTo>
                <a:lnTo>
                  <a:pt x="247180" y="1065352"/>
                </a:lnTo>
                <a:lnTo>
                  <a:pt x="245325" y="1063485"/>
                </a:lnTo>
                <a:lnTo>
                  <a:pt x="244195" y="1063028"/>
                </a:lnTo>
                <a:lnTo>
                  <a:pt x="241566" y="1063028"/>
                </a:lnTo>
                <a:lnTo>
                  <a:pt x="240449" y="1063485"/>
                </a:lnTo>
                <a:lnTo>
                  <a:pt x="238582" y="1065352"/>
                </a:lnTo>
                <a:lnTo>
                  <a:pt x="238125" y="1066469"/>
                </a:lnTo>
                <a:lnTo>
                  <a:pt x="238125" y="1069098"/>
                </a:lnTo>
                <a:lnTo>
                  <a:pt x="238582" y="1070229"/>
                </a:lnTo>
                <a:lnTo>
                  <a:pt x="240449" y="1072083"/>
                </a:lnTo>
                <a:lnTo>
                  <a:pt x="241566" y="1072553"/>
                </a:lnTo>
                <a:lnTo>
                  <a:pt x="244195" y="1072553"/>
                </a:lnTo>
                <a:lnTo>
                  <a:pt x="245325" y="1072083"/>
                </a:lnTo>
                <a:lnTo>
                  <a:pt x="247180" y="1070229"/>
                </a:lnTo>
                <a:lnTo>
                  <a:pt x="247650" y="1069098"/>
                </a:lnTo>
                <a:lnTo>
                  <a:pt x="247650" y="1066469"/>
                </a:lnTo>
                <a:close/>
              </a:path>
              <a:path w="7577455" h="1427479">
                <a:moveTo>
                  <a:pt x="247650" y="712127"/>
                </a:moveTo>
                <a:lnTo>
                  <a:pt x="247180" y="711009"/>
                </a:lnTo>
                <a:lnTo>
                  <a:pt x="245325" y="709142"/>
                </a:lnTo>
                <a:lnTo>
                  <a:pt x="244195" y="708685"/>
                </a:lnTo>
                <a:lnTo>
                  <a:pt x="241566" y="708685"/>
                </a:lnTo>
                <a:lnTo>
                  <a:pt x="240449" y="709142"/>
                </a:lnTo>
                <a:lnTo>
                  <a:pt x="238582" y="711009"/>
                </a:lnTo>
                <a:lnTo>
                  <a:pt x="238125" y="712127"/>
                </a:lnTo>
                <a:lnTo>
                  <a:pt x="238125" y="714756"/>
                </a:lnTo>
                <a:lnTo>
                  <a:pt x="238582" y="715886"/>
                </a:lnTo>
                <a:lnTo>
                  <a:pt x="240449" y="717740"/>
                </a:lnTo>
                <a:lnTo>
                  <a:pt x="241566" y="718210"/>
                </a:lnTo>
                <a:lnTo>
                  <a:pt x="244195" y="718210"/>
                </a:lnTo>
                <a:lnTo>
                  <a:pt x="245325" y="717740"/>
                </a:lnTo>
                <a:lnTo>
                  <a:pt x="247180" y="715886"/>
                </a:lnTo>
                <a:lnTo>
                  <a:pt x="247650" y="714756"/>
                </a:lnTo>
                <a:lnTo>
                  <a:pt x="247650" y="712127"/>
                </a:lnTo>
                <a:close/>
              </a:path>
              <a:path w="7577455" h="1427479">
                <a:moveTo>
                  <a:pt x="247650" y="357784"/>
                </a:moveTo>
                <a:lnTo>
                  <a:pt x="247180" y="356666"/>
                </a:lnTo>
                <a:lnTo>
                  <a:pt x="245325" y="354799"/>
                </a:lnTo>
                <a:lnTo>
                  <a:pt x="244195" y="354342"/>
                </a:lnTo>
                <a:lnTo>
                  <a:pt x="241566" y="354342"/>
                </a:lnTo>
                <a:lnTo>
                  <a:pt x="240449" y="354799"/>
                </a:lnTo>
                <a:lnTo>
                  <a:pt x="238582" y="356666"/>
                </a:lnTo>
                <a:lnTo>
                  <a:pt x="238125" y="357784"/>
                </a:lnTo>
                <a:lnTo>
                  <a:pt x="238125" y="360413"/>
                </a:lnTo>
                <a:lnTo>
                  <a:pt x="238582" y="361543"/>
                </a:lnTo>
                <a:lnTo>
                  <a:pt x="240449" y="363397"/>
                </a:lnTo>
                <a:lnTo>
                  <a:pt x="241566" y="363867"/>
                </a:lnTo>
                <a:lnTo>
                  <a:pt x="244195" y="363867"/>
                </a:lnTo>
                <a:lnTo>
                  <a:pt x="245325" y="363397"/>
                </a:lnTo>
                <a:lnTo>
                  <a:pt x="247180" y="361543"/>
                </a:lnTo>
                <a:lnTo>
                  <a:pt x="247650" y="360413"/>
                </a:lnTo>
                <a:lnTo>
                  <a:pt x="247650" y="357784"/>
                </a:lnTo>
                <a:close/>
              </a:path>
              <a:path w="7577455" h="1427479">
                <a:moveTo>
                  <a:pt x="247650" y="3441"/>
                </a:moveTo>
                <a:lnTo>
                  <a:pt x="247180" y="2324"/>
                </a:lnTo>
                <a:lnTo>
                  <a:pt x="245325" y="457"/>
                </a:lnTo>
                <a:lnTo>
                  <a:pt x="244195" y="0"/>
                </a:lnTo>
                <a:lnTo>
                  <a:pt x="241566" y="0"/>
                </a:lnTo>
                <a:lnTo>
                  <a:pt x="240449" y="457"/>
                </a:lnTo>
                <a:lnTo>
                  <a:pt x="238582" y="2324"/>
                </a:lnTo>
                <a:lnTo>
                  <a:pt x="238125" y="3441"/>
                </a:lnTo>
                <a:lnTo>
                  <a:pt x="238125" y="6070"/>
                </a:lnTo>
                <a:lnTo>
                  <a:pt x="238582" y="7200"/>
                </a:lnTo>
                <a:lnTo>
                  <a:pt x="240449" y="9055"/>
                </a:lnTo>
                <a:lnTo>
                  <a:pt x="241566" y="9525"/>
                </a:lnTo>
                <a:lnTo>
                  <a:pt x="244195" y="9525"/>
                </a:lnTo>
                <a:lnTo>
                  <a:pt x="245325" y="9055"/>
                </a:lnTo>
                <a:lnTo>
                  <a:pt x="247180" y="7200"/>
                </a:lnTo>
                <a:lnTo>
                  <a:pt x="247650" y="6070"/>
                </a:lnTo>
                <a:lnTo>
                  <a:pt x="247650" y="3441"/>
                </a:lnTo>
                <a:close/>
              </a:path>
              <a:path w="7577455" h="1427479">
                <a:moveTo>
                  <a:pt x="295275" y="1420812"/>
                </a:moveTo>
                <a:lnTo>
                  <a:pt x="294805" y="1419694"/>
                </a:lnTo>
                <a:lnTo>
                  <a:pt x="292950" y="1417828"/>
                </a:lnTo>
                <a:lnTo>
                  <a:pt x="291820" y="1417370"/>
                </a:lnTo>
                <a:lnTo>
                  <a:pt x="289191" y="1417370"/>
                </a:lnTo>
                <a:lnTo>
                  <a:pt x="288074" y="1417828"/>
                </a:lnTo>
                <a:lnTo>
                  <a:pt x="286207" y="1419694"/>
                </a:lnTo>
                <a:lnTo>
                  <a:pt x="285750" y="1420812"/>
                </a:lnTo>
                <a:lnTo>
                  <a:pt x="285750" y="1423441"/>
                </a:lnTo>
                <a:lnTo>
                  <a:pt x="286207" y="1424559"/>
                </a:lnTo>
                <a:lnTo>
                  <a:pt x="288074" y="1426425"/>
                </a:lnTo>
                <a:lnTo>
                  <a:pt x="289191" y="1426895"/>
                </a:lnTo>
                <a:lnTo>
                  <a:pt x="291820" y="1426895"/>
                </a:lnTo>
                <a:lnTo>
                  <a:pt x="292950" y="1426425"/>
                </a:lnTo>
                <a:lnTo>
                  <a:pt x="294805" y="1424559"/>
                </a:lnTo>
                <a:lnTo>
                  <a:pt x="295275" y="1423441"/>
                </a:lnTo>
                <a:lnTo>
                  <a:pt x="295275" y="1420812"/>
                </a:lnTo>
                <a:close/>
              </a:path>
              <a:path w="7577455" h="1427479">
                <a:moveTo>
                  <a:pt x="295275" y="1066469"/>
                </a:moveTo>
                <a:lnTo>
                  <a:pt x="294805" y="1065352"/>
                </a:lnTo>
                <a:lnTo>
                  <a:pt x="292950" y="1063485"/>
                </a:lnTo>
                <a:lnTo>
                  <a:pt x="291820" y="1063028"/>
                </a:lnTo>
                <a:lnTo>
                  <a:pt x="289191" y="1063028"/>
                </a:lnTo>
                <a:lnTo>
                  <a:pt x="288074" y="1063485"/>
                </a:lnTo>
                <a:lnTo>
                  <a:pt x="286207" y="1065352"/>
                </a:lnTo>
                <a:lnTo>
                  <a:pt x="285750" y="1066469"/>
                </a:lnTo>
                <a:lnTo>
                  <a:pt x="285750" y="1069098"/>
                </a:lnTo>
                <a:lnTo>
                  <a:pt x="286207" y="1070229"/>
                </a:lnTo>
                <a:lnTo>
                  <a:pt x="288074" y="1072083"/>
                </a:lnTo>
                <a:lnTo>
                  <a:pt x="289191" y="1072553"/>
                </a:lnTo>
                <a:lnTo>
                  <a:pt x="291820" y="1072553"/>
                </a:lnTo>
                <a:lnTo>
                  <a:pt x="292950" y="1072083"/>
                </a:lnTo>
                <a:lnTo>
                  <a:pt x="294805" y="1070229"/>
                </a:lnTo>
                <a:lnTo>
                  <a:pt x="295275" y="1069098"/>
                </a:lnTo>
                <a:lnTo>
                  <a:pt x="295275" y="1066469"/>
                </a:lnTo>
                <a:close/>
              </a:path>
              <a:path w="7577455" h="1427479">
                <a:moveTo>
                  <a:pt x="295275" y="712127"/>
                </a:moveTo>
                <a:lnTo>
                  <a:pt x="294805" y="711009"/>
                </a:lnTo>
                <a:lnTo>
                  <a:pt x="292950" y="709142"/>
                </a:lnTo>
                <a:lnTo>
                  <a:pt x="291820" y="708685"/>
                </a:lnTo>
                <a:lnTo>
                  <a:pt x="289191" y="708685"/>
                </a:lnTo>
                <a:lnTo>
                  <a:pt x="288074" y="709142"/>
                </a:lnTo>
                <a:lnTo>
                  <a:pt x="286207" y="711009"/>
                </a:lnTo>
                <a:lnTo>
                  <a:pt x="285750" y="712127"/>
                </a:lnTo>
                <a:lnTo>
                  <a:pt x="285750" y="714756"/>
                </a:lnTo>
                <a:lnTo>
                  <a:pt x="286207" y="715886"/>
                </a:lnTo>
                <a:lnTo>
                  <a:pt x="288074" y="717740"/>
                </a:lnTo>
                <a:lnTo>
                  <a:pt x="289191" y="718210"/>
                </a:lnTo>
                <a:lnTo>
                  <a:pt x="291820" y="718210"/>
                </a:lnTo>
                <a:lnTo>
                  <a:pt x="292950" y="717740"/>
                </a:lnTo>
                <a:lnTo>
                  <a:pt x="294805" y="715886"/>
                </a:lnTo>
                <a:lnTo>
                  <a:pt x="295275" y="714756"/>
                </a:lnTo>
                <a:lnTo>
                  <a:pt x="295275" y="712127"/>
                </a:lnTo>
                <a:close/>
              </a:path>
              <a:path w="7577455" h="1427479">
                <a:moveTo>
                  <a:pt x="295275" y="357784"/>
                </a:moveTo>
                <a:lnTo>
                  <a:pt x="294805" y="356666"/>
                </a:lnTo>
                <a:lnTo>
                  <a:pt x="292950" y="354799"/>
                </a:lnTo>
                <a:lnTo>
                  <a:pt x="291820" y="354342"/>
                </a:lnTo>
                <a:lnTo>
                  <a:pt x="289191" y="354342"/>
                </a:lnTo>
                <a:lnTo>
                  <a:pt x="288074" y="354799"/>
                </a:lnTo>
                <a:lnTo>
                  <a:pt x="286207" y="356666"/>
                </a:lnTo>
                <a:lnTo>
                  <a:pt x="285750" y="357784"/>
                </a:lnTo>
                <a:lnTo>
                  <a:pt x="285750" y="360413"/>
                </a:lnTo>
                <a:lnTo>
                  <a:pt x="286207" y="361543"/>
                </a:lnTo>
                <a:lnTo>
                  <a:pt x="288074" y="363397"/>
                </a:lnTo>
                <a:lnTo>
                  <a:pt x="289191" y="363867"/>
                </a:lnTo>
                <a:lnTo>
                  <a:pt x="291820" y="363867"/>
                </a:lnTo>
                <a:lnTo>
                  <a:pt x="292950" y="363397"/>
                </a:lnTo>
                <a:lnTo>
                  <a:pt x="294805" y="361543"/>
                </a:lnTo>
                <a:lnTo>
                  <a:pt x="295275" y="360413"/>
                </a:lnTo>
                <a:lnTo>
                  <a:pt x="295275" y="357784"/>
                </a:lnTo>
                <a:close/>
              </a:path>
              <a:path w="7577455" h="1427479">
                <a:moveTo>
                  <a:pt x="295275" y="3441"/>
                </a:moveTo>
                <a:lnTo>
                  <a:pt x="294805" y="2324"/>
                </a:lnTo>
                <a:lnTo>
                  <a:pt x="292950" y="457"/>
                </a:lnTo>
                <a:lnTo>
                  <a:pt x="291820" y="0"/>
                </a:lnTo>
                <a:lnTo>
                  <a:pt x="289191" y="0"/>
                </a:lnTo>
                <a:lnTo>
                  <a:pt x="288074" y="457"/>
                </a:lnTo>
                <a:lnTo>
                  <a:pt x="286207" y="2324"/>
                </a:lnTo>
                <a:lnTo>
                  <a:pt x="285750" y="3441"/>
                </a:lnTo>
                <a:lnTo>
                  <a:pt x="285750" y="6070"/>
                </a:lnTo>
                <a:lnTo>
                  <a:pt x="286207" y="7200"/>
                </a:lnTo>
                <a:lnTo>
                  <a:pt x="288074" y="9055"/>
                </a:lnTo>
                <a:lnTo>
                  <a:pt x="289191" y="9525"/>
                </a:lnTo>
                <a:lnTo>
                  <a:pt x="291820" y="9525"/>
                </a:lnTo>
                <a:lnTo>
                  <a:pt x="292950" y="9055"/>
                </a:lnTo>
                <a:lnTo>
                  <a:pt x="294805" y="7200"/>
                </a:lnTo>
                <a:lnTo>
                  <a:pt x="295275" y="6070"/>
                </a:lnTo>
                <a:lnTo>
                  <a:pt x="295275" y="3441"/>
                </a:lnTo>
                <a:close/>
              </a:path>
              <a:path w="7577455" h="1427479">
                <a:moveTo>
                  <a:pt x="342900" y="1420812"/>
                </a:moveTo>
                <a:lnTo>
                  <a:pt x="342430" y="1419694"/>
                </a:lnTo>
                <a:lnTo>
                  <a:pt x="340575" y="1417828"/>
                </a:lnTo>
                <a:lnTo>
                  <a:pt x="339445" y="1417370"/>
                </a:lnTo>
                <a:lnTo>
                  <a:pt x="336816" y="1417370"/>
                </a:lnTo>
                <a:lnTo>
                  <a:pt x="335699" y="1417828"/>
                </a:lnTo>
                <a:lnTo>
                  <a:pt x="333832" y="1419694"/>
                </a:lnTo>
                <a:lnTo>
                  <a:pt x="333375" y="1420812"/>
                </a:lnTo>
                <a:lnTo>
                  <a:pt x="333375" y="1423441"/>
                </a:lnTo>
                <a:lnTo>
                  <a:pt x="333832" y="1424559"/>
                </a:lnTo>
                <a:lnTo>
                  <a:pt x="335699" y="1426425"/>
                </a:lnTo>
                <a:lnTo>
                  <a:pt x="336816" y="1426895"/>
                </a:lnTo>
                <a:lnTo>
                  <a:pt x="339445" y="1426895"/>
                </a:lnTo>
                <a:lnTo>
                  <a:pt x="340575" y="1426425"/>
                </a:lnTo>
                <a:lnTo>
                  <a:pt x="342430" y="1424559"/>
                </a:lnTo>
                <a:lnTo>
                  <a:pt x="342900" y="1423441"/>
                </a:lnTo>
                <a:lnTo>
                  <a:pt x="342900" y="1420812"/>
                </a:lnTo>
                <a:close/>
              </a:path>
              <a:path w="7577455" h="1427479">
                <a:moveTo>
                  <a:pt x="342900" y="1066469"/>
                </a:moveTo>
                <a:lnTo>
                  <a:pt x="342430" y="1065352"/>
                </a:lnTo>
                <a:lnTo>
                  <a:pt x="340575" y="1063485"/>
                </a:lnTo>
                <a:lnTo>
                  <a:pt x="339445" y="1063028"/>
                </a:lnTo>
                <a:lnTo>
                  <a:pt x="336816" y="1063028"/>
                </a:lnTo>
                <a:lnTo>
                  <a:pt x="335699" y="1063485"/>
                </a:lnTo>
                <a:lnTo>
                  <a:pt x="333832" y="1065352"/>
                </a:lnTo>
                <a:lnTo>
                  <a:pt x="333375" y="1066469"/>
                </a:lnTo>
                <a:lnTo>
                  <a:pt x="333375" y="1069098"/>
                </a:lnTo>
                <a:lnTo>
                  <a:pt x="333832" y="1070229"/>
                </a:lnTo>
                <a:lnTo>
                  <a:pt x="335699" y="1072083"/>
                </a:lnTo>
                <a:lnTo>
                  <a:pt x="336816" y="1072553"/>
                </a:lnTo>
                <a:lnTo>
                  <a:pt x="339445" y="1072553"/>
                </a:lnTo>
                <a:lnTo>
                  <a:pt x="340575" y="1072083"/>
                </a:lnTo>
                <a:lnTo>
                  <a:pt x="342430" y="1070229"/>
                </a:lnTo>
                <a:lnTo>
                  <a:pt x="342900" y="1069098"/>
                </a:lnTo>
                <a:lnTo>
                  <a:pt x="342900" y="1066469"/>
                </a:lnTo>
                <a:close/>
              </a:path>
              <a:path w="7577455" h="1427479">
                <a:moveTo>
                  <a:pt x="342900" y="712127"/>
                </a:moveTo>
                <a:lnTo>
                  <a:pt x="342430" y="711009"/>
                </a:lnTo>
                <a:lnTo>
                  <a:pt x="340575" y="709142"/>
                </a:lnTo>
                <a:lnTo>
                  <a:pt x="339445" y="708685"/>
                </a:lnTo>
                <a:lnTo>
                  <a:pt x="336816" y="708685"/>
                </a:lnTo>
                <a:lnTo>
                  <a:pt x="335699" y="709142"/>
                </a:lnTo>
                <a:lnTo>
                  <a:pt x="333832" y="711009"/>
                </a:lnTo>
                <a:lnTo>
                  <a:pt x="333375" y="712127"/>
                </a:lnTo>
                <a:lnTo>
                  <a:pt x="333375" y="714756"/>
                </a:lnTo>
                <a:lnTo>
                  <a:pt x="333832" y="715886"/>
                </a:lnTo>
                <a:lnTo>
                  <a:pt x="335699" y="717740"/>
                </a:lnTo>
                <a:lnTo>
                  <a:pt x="336816" y="718210"/>
                </a:lnTo>
                <a:lnTo>
                  <a:pt x="339445" y="718210"/>
                </a:lnTo>
                <a:lnTo>
                  <a:pt x="340575" y="717740"/>
                </a:lnTo>
                <a:lnTo>
                  <a:pt x="342430" y="715886"/>
                </a:lnTo>
                <a:lnTo>
                  <a:pt x="342900" y="714756"/>
                </a:lnTo>
                <a:lnTo>
                  <a:pt x="342900" y="712127"/>
                </a:lnTo>
                <a:close/>
              </a:path>
              <a:path w="7577455" h="1427479">
                <a:moveTo>
                  <a:pt x="342900" y="357784"/>
                </a:moveTo>
                <a:lnTo>
                  <a:pt x="342430" y="356666"/>
                </a:lnTo>
                <a:lnTo>
                  <a:pt x="340575" y="354799"/>
                </a:lnTo>
                <a:lnTo>
                  <a:pt x="339445" y="354342"/>
                </a:lnTo>
                <a:lnTo>
                  <a:pt x="336816" y="354342"/>
                </a:lnTo>
                <a:lnTo>
                  <a:pt x="335699" y="354799"/>
                </a:lnTo>
                <a:lnTo>
                  <a:pt x="333832" y="356666"/>
                </a:lnTo>
                <a:lnTo>
                  <a:pt x="333375" y="357784"/>
                </a:lnTo>
                <a:lnTo>
                  <a:pt x="333375" y="360413"/>
                </a:lnTo>
                <a:lnTo>
                  <a:pt x="333832" y="361543"/>
                </a:lnTo>
                <a:lnTo>
                  <a:pt x="335699" y="363397"/>
                </a:lnTo>
                <a:lnTo>
                  <a:pt x="336816" y="363867"/>
                </a:lnTo>
                <a:lnTo>
                  <a:pt x="339445" y="363867"/>
                </a:lnTo>
                <a:lnTo>
                  <a:pt x="340575" y="363397"/>
                </a:lnTo>
                <a:lnTo>
                  <a:pt x="342430" y="361543"/>
                </a:lnTo>
                <a:lnTo>
                  <a:pt x="342900" y="360413"/>
                </a:lnTo>
                <a:lnTo>
                  <a:pt x="342900" y="357784"/>
                </a:lnTo>
                <a:close/>
              </a:path>
              <a:path w="7577455" h="1427479">
                <a:moveTo>
                  <a:pt x="342900" y="3441"/>
                </a:moveTo>
                <a:lnTo>
                  <a:pt x="342430" y="2324"/>
                </a:lnTo>
                <a:lnTo>
                  <a:pt x="340575" y="457"/>
                </a:lnTo>
                <a:lnTo>
                  <a:pt x="339445" y="0"/>
                </a:lnTo>
                <a:lnTo>
                  <a:pt x="336816" y="0"/>
                </a:lnTo>
                <a:lnTo>
                  <a:pt x="335699" y="457"/>
                </a:lnTo>
                <a:lnTo>
                  <a:pt x="333832" y="2324"/>
                </a:lnTo>
                <a:lnTo>
                  <a:pt x="333375" y="3441"/>
                </a:lnTo>
                <a:lnTo>
                  <a:pt x="333375" y="6070"/>
                </a:lnTo>
                <a:lnTo>
                  <a:pt x="333832" y="7200"/>
                </a:lnTo>
                <a:lnTo>
                  <a:pt x="335699" y="9055"/>
                </a:lnTo>
                <a:lnTo>
                  <a:pt x="336816" y="9525"/>
                </a:lnTo>
                <a:lnTo>
                  <a:pt x="339445" y="9525"/>
                </a:lnTo>
                <a:lnTo>
                  <a:pt x="340575" y="9055"/>
                </a:lnTo>
                <a:lnTo>
                  <a:pt x="342430" y="7200"/>
                </a:lnTo>
                <a:lnTo>
                  <a:pt x="342900" y="6070"/>
                </a:lnTo>
                <a:lnTo>
                  <a:pt x="342900" y="3441"/>
                </a:lnTo>
                <a:close/>
              </a:path>
              <a:path w="7577455" h="1427479">
                <a:moveTo>
                  <a:pt x="390525" y="1420812"/>
                </a:moveTo>
                <a:lnTo>
                  <a:pt x="390055" y="1419694"/>
                </a:lnTo>
                <a:lnTo>
                  <a:pt x="388200" y="1417828"/>
                </a:lnTo>
                <a:lnTo>
                  <a:pt x="387070" y="1417370"/>
                </a:lnTo>
                <a:lnTo>
                  <a:pt x="384441" y="1417370"/>
                </a:lnTo>
                <a:lnTo>
                  <a:pt x="383324" y="1417828"/>
                </a:lnTo>
                <a:lnTo>
                  <a:pt x="381457" y="1419694"/>
                </a:lnTo>
                <a:lnTo>
                  <a:pt x="381000" y="1420812"/>
                </a:lnTo>
                <a:lnTo>
                  <a:pt x="381000" y="1423441"/>
                </a:lnTo>
                <a:lnTo>
                  <a:pt x="381457" y="1424559"/>
                </a:lnTo>
                <a:lnTo>
                  <a:pt x="383324" y="1426425"/>
                </a:lnTo>
                <a:lnTo>
                  <a:pt x="384441" y="1426895"/>
                </a:lnTo>
                <a:lnTo>
                  <a:pt x="387070" y="1426895"/>
                </a:lnTo>
                <a:lnTo>
                  <a:pt x="388200" y="1426425"/>
                </a:lnTo>
                <a:lnTo>
                  <a:pt x="390055" y="1424559"/>
                </a:lnTo>
                <a:lnTo>
                  <a:pt x="390525" y="1423441"/>
                </a:lnTo>
                <a:lnTo>
                  <a:pt x="390525" y="1420812"/>
                </a:lnTo>
                <a:close/>
              </a:path>
              <a:path w="7577455" h="1427479">
                <a:moveTo>
                  <a:pt x="390525" y="1066469"/>
                </a:moveTo>
                <a:lnTo>
                  <a:pt x="390055" y="1065352"/>
                </a:lnTo>
                <a:lnTo>
                  <a:pt x="388200" y="1063485"/>
                </a:lnTo>
                <a:lnTo>
                  <a:pt x="387070" y="1063028"/>
                </a:lnTo>
                <a:lnTo>
                  <a:pt x="384441" y="1063028"/>
                </a:lnTo>
                <a:lnTo>
                  <a:pt x="383324" y="1063485"/>
                </a:lnTo>
                <a:lnTo>
                  <a:pt x="381457" y="1065352"/>
                </a:lnTo>
                <a:lnTo>
                  <a:pt x="381000" y="1066469"/>
                </a:lnTo>
                <a:lnTo>
                  <a:pt x="381000" y="1069098"/>
                </a:lnTo>
                <a:lnTo>
                  <a:pt x="381457" y="1070229"/>
                </a:lnTo>
                <a:lnTo>
                  <a:pt x="383324" y="1072083"/>
                </a:lnTo>
                <a:lnTo>
                  <a:pt x="384441" y="1072553"/>
                </a:lnTo>
                <a:lnTo>
                  <a:pt x="387070" y="1072553"/>
                </a:lnTo>
                <a:lnTo>
                  <a:pt x="388200" y="1072083"/>
                </a:lnTo>
                <a:lnTo>
                  <a:pt x="390055" y="1070229"/>
                </a:lnTo>
                <a:lnTo>
                  <a:pt x="390525" y="1069098"/>
                </a:lnTo>
                <a:lnTo>
                  <a:pt x="390525" y="1066469"/>
                </a:lnTo>
                <a:close/>
              </a:path>
              <a:path w="7577455" h="1427479">
                <a:moveTo>
                  <a:pt x="390525" y="712127"/>
                </a:moveTo>
                <a:lnTo>
                  <a:pt x="390055" y="711009"/>
                </a:lnTo>
                <a:lnTo>
                  <a:pt x="388200" y="709142"/>
                </a:lnTo>
                <a:lnTo>
                  <a:pt x="387070" y="708685"/>
                </a:lnTo>
                <a:lnTo>
                  <a:pt x="384441" y="708685"/>
                </a:lnTo>
                <a:lnTo>
                  <a:pt x="383324" y="709142"/>
                </a:lnTo>
                <a:lnTo>
                  <a:pt x="381457" y="711009"/>
                </a:lnTo>
                <a:lnTo>
                  <a:pt x="381000" y="712127"/>
                </a:lnTo>
                <a:lnTo>
                  <a:pt x="381000" y="714756"/>
                </a:lnTo>
                <a:lnTo>
                  <a:pt x="381457" y="715886"/>
                </a:lnTo>
                <a:lnTo>
                  <a:pt x="383324" y="717740"/>
                </a:lnTo>
                <a:lnTo>
                  <a:pt x="384441" y="718210"/>
                </a:lnTo>
                <a:lnTo>
                  <a:pt x="387070" y="718210"/>
                </a:lnTo>
                <a:lnTo>
                  <a:pt x="388200" y="717740"/>
                </a:lnTo>
                <a:lnTo>
                  <a:pt x="390055" y="715886"/>
                </a:lnTo>
                <a:lnTo>
                  <a:pt x="390525" y="714756"/>
                </a:lnTo>
                <a:lnTo>
                  <a:pt x="390525" y="712127"/>
                </a:lnTo>
                <a:close/>
              </a:path>
              <a:path w="7577455" h="1427479">
                <a:moveTo>
                  <a:pt x="390525" y="357784"/>
                </a:moveTo>
                <a:lnTo>
                  <a:pt x="390055" y="356666"/>
                </a:lnTo>
                <a:lnTo>
                  <a:pt x="388200" y="354799"/>
                </a:lnTo>
                <a:lnTo>
                  <a:pt x="387070" y="354342"/>
                </a:lnTo>
                <a:lnTo>
                  <a:pt x="384441" y="354342"/>
                </a:lnTo>
                <a:lnTo>
                  <a:pt x="383324" y="354799"/>
                </a:lnTo>
                <a:lnTo>
                  <a:pt x="381457" y="356666"/>
                </a:lnTo>
                <a:lnTo>
                  <a:pt x="381000" y="357784"/>
                </a:lnTo>
                <a:lnTo>
                  <a:pt x="381000" y="360413"/>
                </a:lnTo>
                <a:lnTo>
                  <a:pt x="381457" y="361543"/>
                </a:lnTo>
                <a:lnTo>
                  <a:pt x="383324" y="363397"/>
                </a:lnTo>
                <a:lnTo>
                  <a:pt x="384441" y="363867"/>
                </a:lnTo>
                <a:lnTo>
                  <a:pt x="387070" y="363867"/>
                </a:lnTo>
                <a:lnTo>
                  <a:pt x="388200" y="363397"/>
                </a:lnTo>
                <a:lnTo>
                  <a:pt x="390055" y="361543"/>
                </a:lnTo>
                <a:lnTo>
                  <a:pt x="390525" y="360413"/>
                </a:lnTo>
                <a:lnTo>
                  <a:pt x="390525" y="357784"/>
                </a:lnTo>
                <a:close/>
              </a:path>
              <a:path w="7577455" h="1427479">
                <a:moveTo>
                  <a:pt x="390525" y="3441"/>
                </a:moveTo>
                <a:lnTo>
                  <a:pt x="390055" y="2324"/>
                </a:lnTo>
                <a:lnTo>
                  <a:pt x="388200" y="457"/>
                </a:lnTo>
                <a:lnTo>
                  <a:pt x="387070" y="0"/>
                </a:lnTo>
                <a:lnTo>
                  <a:pt x="384441" y="0"/>
                </a:lnTo>
                <a:lnTo>
                  <a:pt x="383324" y="457"/>
                </a:lnTo>
                <a:lnTo>
                  <a:pt x="381457" y="2324"/>
                </a:lnTo>
                <a:lnTo>
                  <a:pt x="381000" y="3441"/>
                </a:lnTo>
                <a:lnTo>
                  <a:pt x="381000" y="6070"/>
                </a:lnTo>
                <a:lnTo>
                  <a:pt x="381457" y="7200"/>
                </a:lnTo>
                <a:lnTo>
                  <a:pt x="383324" y="9055"/>
                </a:lnTo>
                <a:lnTo>
                  <a:pt x="384441" y="9525"/>
                </a:lnTo>
                <a:lnTo>
                  <a:pt x="387070" y="9525"/>
                </a:lnTo>
                <a:lnTo>
                  <a:pt x="388200" y="9055"/>
                </a:lnTo>
                <a:lnTo>
                  <a:pt x="390055" y="7200"/>
                </a:lnTo>
                <a:lnTo>
                  <a:pt x="390525" y="6070"/>
                </a:lnTo>
                <a:lnTo>
                  <a:pt x="390525" y="3441"/>
                </a:lnTo>
                <a:close/>
              </a:path>
              <a:path w="7577455" h="1427479">
                <a:moveTo>
                  <a:pt x="438150" y="1420812"/>
                </a:moveTo>
                <a:lnTo>
                  <a:pt x="437680" y="1419694"/>
                </a:lnTo>
                <a:lnTo>
                  <a:pt x="435825" y="1417828"/>
                </a:lnTo>
                <a:lnTo>
                  <a:pt x="434695" y="1417370"/>
                </a:lnTo>
                <a:lnTo>
                  <a:pt x="432066" y="1417370"/>
                </a:lnTo>
                <a:lnTo>
                  <a:pt x="430949" y="1417828"/>
                </a:lnTo>
                <a:lnTo>
                  <a:pt x="429082" y="1419694"/>
                </a:lnTo>
                <a:lnTo>
                  <a:pt x="428625" y="1420812"/>
                </a:lnTo>
                <a:lnTo>
                  <a:pt x="428625" y="1423441"/>
                </a:lnTo>
                <a:lnTo>
                  <a:pt x="429082" y="1424559"/>
                </a:lnTo>
                <a:lnTo>
                  <a:pt x="430949" y="1426425"/>
                </a:lnTo>
                <a:lnTo>
                  <a:pt x="432066" y="1426895"/>
                </a:lnTo>
                <a:lnTo>
                  <a:pt x="434695" y="1426895"/>
                </a:lnTo>
                <a:lnTo>
                  <a:pt x="435825" y="1426425"/>
                </a:lnTo>
                <a:lnTo>
                  <a:pt x="437680" y="1424559"/>
                </a:lnTo>
                <a:lnTo>
                  <a:pt x="438150" y="1423441"/>
                </a:lnTo>
                <a:lnTo>
                  <a:pt x="438150" y="1420812"/>
                </a:lnTo>
                <a:close/>
              </a:path>
              <a:path w="7577455" h="1427479">
                <a:moveTo>
                  <a:pt x="438150" y="1066469"/>
                </a:moveTo>
                <a:lnTo>
                  <a:pt x="437680" y="1065352"/>
                </a:lnTo>
                <a:lnTo>
                  <a:pt x="435825" y="1063485"/>
                </a:lnTo>
                <a:lnTo>
                  <a:pt x="434695" y="1063028"/>
                </a:lnTo>
                <a:lnTo>
                  <a:pt x="432066" y="1063028"/>
                </a:lnTo>
                <a:lnTo>
                  <a:pt x="430949" y="1063485"/>
                </a:lnTo>
                <a:lnTo>
                  <a:pt x="429082" y="1065352"/>
                </a:lnTo>
                <a:lnTo>
                  <a:pt x="428625" y="1066469"/>
                </a:lnTo>
                <a:lnTo>
                  <a:pt x="428625" y="1069098"/>
                </a:lnTo>
                <a:lnTo>
                  <a:pt x="429082" y="1070229"/>
                </a:lnTo>
                <a:lnTo>
                  <a:pt x="430949" y="1072083"/>
                </a:lnTo>
                <a:lnTo>
                  <a:pt x="432066" y="1072553"/>
                </a:lnTo>
                <a:lnTo>
                  <a:pt x="434695" y="1072553"/>
                </a:lnTo>
                <a:lnTo>
                  <a:pt x="435825" y="1072083"/>
                </a:lnTo>
                <a:lnTo>
                  <a:pt x="437680" y="1070229"/>
                </a:lnTo>
                <a:lnTo>
                  <a:pt x="438150" y="1069098"/>
                </a:lnTo>
                <a:lnTo>
                  <a:pt x="438150" y="1066469"/>
                </a:lnTo>
                <a:close/>
              </a:path>
              <a:path w="7577455" h="1427479">
                <a:moveTo>
                  <a:pt x="438150" y="712127"/>
                </a:moveTo>
                <a:lnTo>
                  <a:pt x="437680" y="711009"/>
                </a:lnTo>
                <a:lnTo>
                  <a:pt x="435825" y="709142"/>
                </a:lnTo>
                <a:lnTo>
                  <a:pt x="434695" y="708685"/>
                </a:lnTo>
                <a:lnTo>
                  <a:pt x="432066" y="708685"/>
                </a:lnTo>
                <a:lnTo>
                  <a:pt x="430949" y="709142"/>
                </a:lnTo>
                <a:lnTo>
                  <a:pt x="429082" y="711009"/>
                </a:lnTo>
                <a:lnTo>
                  <a:pt x="428625" y="712127"/>
                </a:lnTo>
                <a:lnTo>
                  <a:pt x="428625" y="714756"/>
                </a:lnTo>
                <a:lnTo>
                  <a:pt x="429082" y="715886"/>
                </a:lnTo>
                <a:lnTo>
                  <a:pt x="430949" y="717740"/>
                </a:lnTo>
                <a:lnTo>
                  <a:pt x="432066" y="718210"/>
                </a:lnTo>
                <a:lnTo>
                  <a:pt x="434695" y="718210"/>
                </a:lnTo>
                <a:lnTo>
                  <a:pt x="435825" y="717740"/>
                </a:lnTo>
                <a:lnTo>
                  <a:pt x="437680" y="715886"/>
                </a:lnTo>
                <a:lnTo>
                  <a:pt x="438150" y="714756"/>
                </a:lnTo>
                <a:lnTo>
                  <a:pt x="438150" y="712127"/>
                </a:lnTo>
                <a:close/>
              </a:path>
              <a:path w="7577455" h="1427479">
                <a:moveTo>
                  <a:pt x="438150" y="357784"/>
                </a:moveTo>
                <a:lnTo>
                  <a:pt x="437680" y="356666"/>
                </a:lnTo>
                <a:lnTo>
                  <a:pt x="435825" y="354799"/>
                </a:lnTo>
                <a:lnTo>
                  <a:pt x="434695" y="354342"/>
                </a:lnTo>
                <a:lnTo>
                  <a:pt x="432066" y="354342"/>
                </a:lnTo>
                <a:lnTo>
                  <a:pt x="430949" y="354799"/>
                </a:lnTo>
                <a:lnTo>
                  <a:pt x="429082" y="356666"/>
                </a:lnTo>
                <a:lnTo>
                  <a:pt x="428625" y="357784"/>
                </a:lnTo>
                <a:lnTo>
                  <a:pt x="428625" y="360413"/>
                </a:lnTo>
                <a:lnTo>
                  <a:pt x="429082" y="361543"/>
                </a:lnTo>
                <a:lnTo>
                  <a:pt x="430949" y="363397"/>
                </a:lnTo>
                <a:lnTo>
                  <a:pt x="432066" y="363867"/>
                </a:lnTo>
                <a:lnTo>
                  <a:pt x="434695" y="363867"/>
                </a:lnTo>
                <a:lnTo>
                  <a:pt x="435825" y="363397"/>
                </a:lnTo>
                <a:lnTo>
                  <a:pt x="437680" y="361543"/>
                </a:lnTo>
                <a:lnTo>
                  <a:pt x="438150" y="360413"/>
                </a:lnTo>
                <a:lnTo>
                  <a:pt x="438150" y="357784"/>
                </a:lnTo>
                <a:close/>
              </a:path>
              <a:path w="7577455" h="1427479">
                <a:moveTo>
                  <a:pt x="438150" y="3441"/>
                </a:moveTo>
                <a:lnTo>
                  <a:pt x="437680" y="2324"/>
                </a:lnTo>
                <a:lnTo>
                  <a:pt x="435825" y="457"/>
                </a:lnTo>
                <a:lnTo>
                  <a:pt x="434695" y="0"/>
                </a:lnTo>
                <a:lnTo>
                  <a:pt x="432066" y="0"/>
                </a:lnTo>
                <a:lnTo>
                  <a:pt x="430949" y="457"/>
                </a:lnTo>
                <a:lnTo>
                  <a:pt x="429082" y="2324"/>
                </a:lnTo>
                <a:lnTo>
                  <a:pt x="428625" y="3441"/>
                </a:lnTo>
                <a:lnTo>
                  <a:pt x="428625" y="6070"/>
                </a:lnTo>
                <a:lnTo>
                  <a:pt x="429082" y="7200"/>
                </a:lnTo>
                <a:lnTo>
                  <a:pt x="430949" y="9055"/>
                </a:lnTo>
                <a:lnTo>
                  <a:pt x="432066" y="9525"/>
                </a:lnTo>
                <a:lnTo>
                  <a:pt x="434695" y="9525"/>
                </a:lnTo>
                <a:lnTo>
                  <a:pt x="435825" y="9055"/>
                </a:lnTo>
                <a:lnTo>
                  <a:pt x="437680" y="7200"/>
                </a:lnTo>
                <a:lnTo>
                  <a:pt x="438150" y="6070"/>
                </a:lnTo>
                <a:lnTo>
                  <a:pt x="438150" y="3441"/>
                </a:lnTo>
                <a:close/>
              </a:path>
              <a:path w="7577455" h="1427479">
                <a:moveTo>
                  <a:pt x="485775" y="1420812"/>
                </a:moveTo>
                <a:lnTo>
                  <a:pt x="485305" y="1419694"/>
                </a:lnTo>
                <a:lnTo>
                  <a:pt x="483450" y="1417828"/>
                </a:lnTo>
                <a:lnTo>
                  <a:pt x="482320" y="1417370"/>
                </a:lnTo>
                <a:lnTo>
                  <a:pt x="479691" y="1417370"/>
                </a:lnTo>
                <a:lnTo>
                  <a:pt x="478574" y="1417828"/>
                </a:lnTo>
                <a:lnTo>
                  <a:pt x="476707" y="1419694"/>
                </a:lnTo>
                <a:lnTo>
                  <a:pt x="476250" y="1420812"/>
                </a:lnTo>
                <a:lnTo>
                  <a:pt x="476250" y="1423441"/>
                </a:lnTo>
                <a:lnTo>
                  <a:pt x="476707" y="1424559"/>
                </a:lnTo>
                <a:lnTo>
                  <a:pt x="478574" y="1426425"/>
                </a:lnTo>
                <a:lnTo>
                  <a:pt x="479691" y="1426895"/>
                </a:lnTo>
                <a:lnTo>
                  <a:pt x="482320" y="1426895"/>
                </a:lnTo>
                <a:lnTo>
                  <a:pt x="483450" y="1426425"/>
                </a:lnTo>
                <a:lnTo>
                  <a:pt x="485305" y="1424559"/>
                </a:lnTo>
                <a:lnTo>
                  <a:pt x="485775" y="1423441"/>
                </a:lnTo>
                <a:lnTo>
                  <a:pt x="485775" y="1420812"/>
                </a:lnTo>
                <a:close/>
              </a:path>
              <a:path w="7577455" h="1427479">
                <a:moveTo>
                  <a:pt x="485775" y="1066469"/>
                </a:moveTo>
                <a:lnTo>
                  <a:pt x="485305" y="1065352"/>
                </a:lnTo>
                <a:lnTo>
                  <a:pt x="483450" y="1063485"/>
                </a:lnTo>
                <a:lnTo>
                  <a:pt x="482320" y="1063028"/>
                </a:lnTo>
                <a:lnTo>
                  <a:pt x="479691" y="1063028"/>
                </a:lnTo>
                <a:lnTo>
                  <a:pt x="478574" y="1063485"/>
                </a:lnTo>
                <a:lnTo>
                  <a:pt x="476707" y="1065352"/>
                </a:lnTo>
                <a:lnTo>
                  <a:pt x="476250" y="1066469"/>
                </a:lnTo>
                <a:lnTo>
                  <a:pt x="476250" y="1069098"/>
                </a:lnTo>
                <a:lnTo>
                  <a:pt x="476707" y="1070229"/>
                </a:lnTo>
                <a:lnTo>
                  <a:pt x="478574" y="1072083"/>
                </a:lnTo>
                <a:lnTo>
                  <a:pt x="479691" y="1072553"/>
                </a:lnTo>
                <a:lnTo>
                  <a:pt x="482320" y="1072553"/>
                </a:lnTo>
                <a:lnTo>
                  <a:pt x="483450" y="1072083"/>
                </a:lnTo>
                <a:lnTo>
                  <a:pt x="485305" y="1070229"/>
                </a:lnTo>
                <a:lnTo>
                  <a:pt x="485775" y="1069098"/>
                </a:lnTo>
                <a:lnTo>
                  <a:pt x="485775" y="1066469"/>
                </a:lnTo>
                <a:close/>
              </a:path>
              <a:path w="7577455" h="1427479">
                <a:moveTo>
                  <a:pt x="485775" y="712127"/>
                </a:moveTo>
                <a:lnTo>
                  <a:pt x="485305" y="711009"/>
                </a:lnTo>
                <a:lnTo>
                  <a:pt x="483450" y="709142"/>
                </a:lnTo>
                <a:lnTo>
                  <a:pt x="482320" y="708685"/>
                </a:lnTo>
                <a:lnTo>
                  <a:pt x="479691" y="708685"/>
                </a:lnTo>
                <a:lnTo>
                  <a:pt x="478574" y="709142"/>
                </a:lnTo>
                <a:lnTo>
                  <a:pt x="476707" y="711009"/>
                </a:lnTo>
                <a:lnTo>
                  <a:pt x="476250" y="712127"/>
                </a:lnTo>
                <a:lnTo>
                  <a:pt x="476250" y="714756"/>
                </a:lnTo>
                <a:lnTo>
                  <a:pt x="476707" y="715886"/>
                </a:lnTo>
                <a:lnTo>
                  <a:pt x="478574" y="717740"/>
                </a:lnTo>
                <a:lnTo>
                  <a:pt x="479691" y="718210"/>
                </a:lnTo>
                <a:lnTo>
                  <a:pt x="482320" y="718210"/>
                </a:lnTo>
                <a:lnTo>
                  <a:pt x="483450" y="717740"/>
                </a:lnTo>
                <a:lnTo>
                  <a:pt x="485305" y="715886"/>
                </a:lnTo>
                <a:lnTo>
                  <a:pt x="485775" y="714756"/>
                </a:lnTo>
                <a:lnTo>
                  <a:pt x="485775" y="712127"/>
                </a:lnTo>
                <a:close/>
              </a:path>
              <a:path w="7577455" h="1427479">
                <a:moveTo>
                  <a:pt x="485775" y="357784"/>
                </a:moveTo>
                <a:lnTo>
                  <a:pt x="485305" y="356666"/>
                </a:lnTo>
                <a:lnTo>
                  <a:pt x="483450" y="354799"/>
                </a:lnTo>
                <a:lnTo>
                  <a:pt x="482320" y="354342"/>
                </a:lnTo>
                <a:lnTo>
                  <a:pt x="479691" y="354342"/>
                </a:lnTo>
                <a:lnTo>
                  <a:pt x="478574" y="354799"/>
                </a:lnTo>
                <a:lnTo>
                  <a:pt x="476707" y="356666"/>
                </a:lnTo>
                <a:lnTo>
                  <a:pt x="476250" y="357784"/>
                </a:lnTo>
                <a:lnTo>
                  <a:pt x="476250" y="360413"/>
                </a:lnTo>
                <a:lnTo>
                  <a:pt x="476707" y="361543"/>
                </a:lnTo>
                <a:lnTo>
                  <a:pt x="478574" y="363397"/>
                </a:lnTo>
                <a:lnTo>
                  <a:pt x="479691" y="363867"/>
                </a:lnTo>
                <a:lnTo>
                  <a:pt x="482320" y="363867"/>
                </a:lnTo>
                <a:lnTo>
                  <a:pt x="483450" y="363397"/>
                </a:lnTo>
                <a:lnTo>
                  <a:pt x="485305" y="361543"/>
                </a:lnTo>
                <a:lnTo>
                  <a:pt x="485775" y="360413"/>
                </a:lnTo>
                <a:lnTo>
                  <a:pt x="485775" y="357784"/>
                </a:lnTo>
                <a:close/>
              </a:path>
              <a:path w="7577455" h="1427479">
                <a:moveTo>
                  <a:pt x="485775" y="3441"/>
                </a:moveTo>
                <a:lnTo>
                  <a:pt x="485305" y="2324"/>
                </a:lnTo>
                <a:lnTo>
                  <a:pt x="483450" y="457"/>
                </a:lnTo>
                <a:lnTo>
                  <a:pt x="482320" y="0"/>
                </a:lnTo>
                <a:lnTo>
                  <a:pt x="479691" y="0"/>
                </a:lnTo>
                <a:lnTo>
                  <a:pt x="478574" y="457"/>
                </a:lnTo>
                <a:lnTo>
                  <a:pt x="476707" y="2324"/>
                </a:lnTo>
                <a:lnTo>
                  <a:pt x="476250" y="3441"/>
                </a:lnTo>
                <a:lnTo>
                  <a:pt x="476250" y="6070"/>
                </a:lnTo>
                <a:lnTo>
                  <a:pt x="476707" y="7200"/>
                </a:lnTo>
                <a:lnTo>
                  <a:pt x="478574" y="9055"/>
                </a:lnTo>
                <a:lnTo>
                  <a:pt x="479691" y="9525"/>
                </a:lnTo>
                <a:lnTo>
                  <a:pt x="482320" y="9525"/>
                </a:lnTo>
                <a:lnTo>
                  <a:pt x="483450" y="9055"/>
                </a:lnTo>
                <a:lnTo>
                  <a:pt x="485305" y="7200"/>
                </a:lnTo>
                <a:lnTo>
                  <a:pt x="485775" y="6070"/>
                </a:lnTo>
                <a:lnTo>
                  <a:pt x="485775" y="3441"/>
                </a:lnTo>
                <a:close/>
              </a:path>
              <a:path w="7577455" h="1427479">
                <a:moveTo>
                  <a:pt x="533400" y="1420812"/>
                </a:moveTo>
                <a:lnTo>
                  <a:pt x="532930" y="1419694"/>
                </a:lnTo>
                <a:lnTo>
                  <a:pt x="531075" y="1417828"/>
                </a:lnTo>
                <a:lnTo>
                  <a:pt x="529945" y="1417370"/>
                </a:lnTo>
                <a:lnTo>
                  <a:pt x="527316" y="1417370"/>
                </a:lnTo>
                <a:lnTo>
                  <a:pt x="526199" y="1417828"/>
                </a:lnTo>
                <a:lnTo>
                  <a:pt x="524332" y="1419694"/>
                </a:lnTo>
                <a:lnTo>
                  <a:pt x="523875" y="1420812"/>
                </a:lnTo>
                <a:lnTo>
                  <a:pt x="523875" y="1423441"/>
                </a:lnTo>
                <a:lnTo>
                  <a:pt x="524332" y="1424559"/>
                </a:lnTo>
                <a:lnTo>
                  <a:pt x="526199" y="1426425"/>
                </a:lnTo>
                <a:lnTo>
                  <a:pt x="527316" y="1426895"/>
                </a:lnTo>
                <a:lnTo>
                  <a:pt x="529945" y="1426895"/>
                </a:lnTo>
                <a:lnTo>
                  <a:pt x="531075" y="1426425"/>
                </a:lnTo>
                <a:lnTo>
                  <a:pt x="532930" y="1424559"/>
                </a:lnTo>
                <a:lnTo>
                  <a:pt x="533400" y="1423441"/>
                </a:lnTo>
                <a:lnTo>
                  <a:pt x="533400" y="1420812"/>
                </a:lnTo>
                <a:close/>
              </a:path>
              <a:path w="7577455" h="1427479">
                <a:moveTo>
                  <a:pt x="533400" y="1066469"/>
                </a:moveTo>
                <a:lnTo>
                  <a:pt x="532930" y="1065352"/>
                </a:lnTo>
                <a:lnTo>
                  <a:pt x="531075" y="1063485"/>
                </a:lnTo>
                <a:lnTo>
                  <a:pt x="529945" y="1063028"/>
                </a:lnTo>
                <a:lnTo>
                  <a:pt x="527316" y="1063028"/>
                </a:lnTo>
                <a:lnTo>
                  <a:pt x="526199" y="1063485"/>
                </a:lnTo>
                <a:lnTo>
                  <a:pt x="524332" y="1065352"/>
                </a:lnTo>
                <a:lnTo>
                  <a:pt x="523875" y="1066469"/>
                </a:lnTo>
                <a:lnTo>
                  <a:pt x="523875" y="1069098"/>
                </a:lnTo>
                <a:lnTo>
                  <a:pt x="524332" y="1070229"/>
                </a:lnTo>
                <a:lnTo>
                  <a:pt x="526199" y="1072083"/>
                </a:lnTo>
                <a:lnTo>
                  <a:pt x="527316" y="1072553"/>
                </a:lnTo>
                <a:lnTo>
                  <a:pt x="529945" y="1072553"/>
                </a:lnTo>
                <a:lnTo>
                  <a:pt x="531075" y="1072083"/>
                </a:lnTo>
                <a:lnTo>
                  <a:pt x="532930" y="1070229"/>
                </a:lnTo>
                <a:lnTo>
                  <a:pt x="533400" y="1069098"/>
                </a:lnTo>
                <a:lnTo>
                  <a:pt x="533400" y="1066469"/>
                </a:lnTo>
                <a:close/>
              </a:path>
              <a:path w="7577455" h="1427479">
                <a:moveTo>
                  <a:pt x="533400" y="712127"/>
                </a:moveTo>
                <a:lnTo>
                  <a:pt x="532930" y="711009"/>
                </a:lnTo>
                <a:lnTo>
                  <a:pt x="531075" y="709142"/>
                </a:lnTo>
                <a:lnTo>
                  <a:pt x="529945" y="708685"/>
                </a:lnTo>
                <a:lnTo>
                  <a:pt x="527316" y="708685"/>
                </a:lnTo>
                <a:lnTo>
                  <a:pt x="526199" y="709142"/>
                </a:lnTo>
                <a:lnTo>
                  <a:pt x="524332" y="711009"/>
                </a:lnTo>
                <a:lnTo>
                  <a:pt x="523875" y="712127"/>
                </a:lnTo>
                <a:lnTo>
                  <a:pt x="523875" y="714756"/>
                </a:lnTo>
                <a:lnTo>
                  <a:pt x="524332" y="715886"/>
                </a:lnTo>
                <a:lnTo>
                  <a:pt x="526199" y="717740"/>
                </a:lnTo>
                <a:lnTo>
                  <a:pt x="527316" y="718210"/>
                </a:lnTo>
                <a:lnTo>
                  <a:pt x="529945" y="718210"/>
                </a:lnTo>
                <a:lnTo>
                  <a:pt x="531075" y="717740"/>
                </a:lnTo>
                <a:lnTo>
                  <a:pt x="532930" y="715886"/>
                </a:lnTo>
                <a:lnTo>
                  <a:pt x="533400" y="714756"/>
                </a:lnTo>
                <a:lnTo>
                  <a:pt x="533400" y="712127"/>
                </a:lnTo>
                <a:close/>
              </a:path>
              <a:path w="7577455" h="1427479">
                <a:moveTo>
                  <a:pt x="533400" y="357784"/>
                </a:moveTo>
                <a:lnTo>
                  <a:pt x="532930" y="356666"/>
                </a:lnTo>
                <a:lnTo>
                  <a:pt x="531075" y="354799"/>
                </a:lnTo>
                <a:lnTo>
                  <a:pt x="529945" y="354342"/>
                </a:lnTo>
                <a:lnTo>
                  <a:pt x="527316" y="354342"/>
                </a:lnTo>
                <a:lnTo>
                  <a:pt x="526199" y="354799"/>
                </a:lnTo>
                <a:lnTo>
                  <a:pt x="524332" y="356666"/>
                </a:lnTo>
                <a:lnTo>
                  <a:pt x="523875" y="357784"/>
                </a:lnTo>
                <a:lnTo>
                  <a:pt x="523875" y="360413"/>
                </a:lnTo>
                <a:lnTo>
                  <a:pt x="524332" y="361543"/>
                </a:lnTo>
                <a:lnTo>
                  <a:pt x="526199" y="363397"/>
                </a:lnTo>
                <a:lnTo>
                  <a:pt x="527316" y="363867"/>
                </a:lnTo>
                <a:lnTo>
                  <a:pt x="529945" y="363867"/>
                </a:lnTo>
                <a:lnTo>
                  <a:pt x="531075" y="363397"/>
                </a:lnTo>
                <a:lnTo>
                  <a:pt x="532930" y="361543"/>
                </a:lnTo>
                <a:lnTo>
                  <a:pt x="533400" y="360413"/>
                </a:lnTo>
                <a:lnTo>
                  <a:pt x="533400" y="357784"/>
                </a:lnTo>
                <a:close/>
              </a:path>
              <a:path w="7577455" h="1427479">
                <a:moveTo>
                  <a:pt x="533400" y="3441"/>
                </a:moveTo>
                <a:lnTo>
                  <a:pt x="532930" y="2324"/>
                </a:lnTo>
                <a:lnTo>
                  <a:pt x="531075" y="457"/>
                </a:lnTo>
                <a:lnTo>
                  <a:pt x="529945" y="0"/>
                </a:lnTo>
                <a:lnTo>
                  <a:pt x="527316" y="0"/>
                </a:lnTo>
                <a:lnTo>
                  <a:pt x="526199" y="457"/>
                </a:lnTo>
                <a:lnTo>
                  <a:pt x="524332" y="2324"/>
                </a:lnTo>
                <a:lnTo>
                  <a:pt x="523875" y="3441"/>
                </a:lnTo>
                <a:lnTo>
                  <a:pt x="523875" y="6070"/>
                </a:lnTo>
                <a:lnTo>
                  <a:pt x="524332" y="7200"/>
                </a:lnTo>
                <a:lnTo>
                  <a:pt x="526199" y="9055"/>
                </a:lnTo>
                <a:lnTo>
                  <a:pt x="527316" y="9525"/>
                </a:lnTo>
                <a:lnTo>
                  <a:pt x="529945" y="9525"/>
                </a:lnTo>
                <a:lnTo>
                  <a:pt x="531075" y="9055"/>
                </a:lnTo>
                <a:lnTo>
                  <a:pt x="532930" y="7200"/>
                </a:lnTo>
                <a:lnTo>
                  <a:pt x="533400" y="6070"/>
                </a:lnTo>
                <a:lnTo>
                  <a:pt x="533400" y="3441"/>
                </a:lnTo>
                <a:close/>
              </a:path>
              <a:path w="7577455" h="1427479">
                <a:moveTo>
                  <a:pt x="581025" y="1420812"/>
                </a:moveTo>
                <a:lnTo>
                  <a:pt x="580555" y="1419694"/>
                </a:lnTo>
                <a:lnTo>
                  <a:pt x="578700" y="1417828"/>
                </a:lnTo>
                <a:lnTo>
                  <a:pt x="577570" y="1417370"/>
                </a:lnTo>
                <a:lnTo>
                  <a:pt x="574941" y="1417370"/>
                </a:lnTo>
                <a:lnTo>
                  <a:pt x="573824" y="1417828"/>
                </a:lnTo>
                <a:lnTo>
                  <a:pt x="571957" y="1419694"/>
                </a:lnTo>
                <a:lnTo>
                  <a:pt x="571500" y="1420812"/>
                </a:lnTo>
                <a:lnTo>
                  <a:pt x="571500" y="1423441"/>
                </a:lnTo>
                <a:lnTo>
                  <a:pt x="571957" y="1424559"/>
                </a:lnTo>
                <a:lnTo>
                  <a:pt x="573824" y="1426425"/>
                </a:lnTo>
                <a:lnTo>
                  <a:pt x="574941" y="1426895"/>
                </a:lnTo>
                <a:lnTo>
                  <a:pt x="577570" y="1426895"/>
                </a:lnTo>
                <a:lnTo>
                  <a:pt x="578700" y="1426425"/>
                </a:lnTo>
                <a:lnTo>
                  <a:pt x="580555" y="1424559"/>
                </a:lnTo>
                <a:lnTo>
                  <a:pt x="581025" y="1423441"/>
                </a:lnTo>
                <a:lnTo>
                  <a:pt x="581025" y="1420812"/>
                </a:lnTo>
                <a:close/>
              </a:path>
              <a:path w="7577455" h="1427479">
                <a:moveTo>
                  <a:pt x="581025" y="1066469"/>
                </a:moveTo>
                <a:lnTo>
                  <a:pt x="580555" y="1065352"/>
                </a:lnTo>
                <a:lnTo>
                  <a:pt x="578700" y="1063485"/>
                </a:lnTo>
                <a:lnTo>
                  <a:pt x="577570" y="1063028"/>
                </a:lnTo>
                <a:lnTo>
                  <a:pt x="574941" y="1063028"/>
                </a:lnTo>
                <a:lnTo>
                  <a:pt x="573824" y="1063485"/>
                </a:lnTo>
                <a:lnTo>
                  <a:pt x="571957" y="1065352"/>
                </a:lnTo>
                <a:lnTo>
                  <a:pt x="571500" y="1066469"/>
                </a:lnTo>
                <a:lnTo>
                  <a:pt x="571500" y="1069098"/>
                </a:lnTo>
                <a:lnTo>
                  <a:pt x="571957" y="1070229"/>
                </a:lnTo>
                <a:lnTo>
                  <a:pt x="573824" y="1072083"/>
                </a:lnTo>
                <a:lnTo>
                  <a:pt x="574941" y="1072553"/>
                </a:lnTo>
                <a:lnTo>
                  <a:pt x="577570" y="1072553"/>
                </a:lnTo>
                <a:lnTo>
                  <a:pt x="578700" y="1072083"/>
                </a:lnTo>
                <a:lnTo>
                  <a:pt x="580555" y="1070229"/>
                </a:lnTo>
                <a:lnTo>
                  <a:pt x="581025" y="1069098"/>
                </a:lnTo>
                <a:lnTo>
                  <a:pt x="581025" y="1066469"/>
                </a:lnTo>
                <a:close/>
              </a:path>
              <a:path w="7577455" h="1427479">
                <a:moveTo>
                  <a:pt x="581025" y="712127"/>
                </a:moveTo>
                <a:lnTo>
                  <a:pt x="580555" y="711009"/>
                </a:lnTo>
                <a:lnTo>
                  <a:pt x="578700" y="709142"/>
                </a:lnTo>
                <a:lnTo>
                  <a:pt x="577570" y="708685"/>
                </a:lnTo>
                <a:lnTo>
                  <a:pt x="574941" y="708685"/>
                </a:lnTo>
                <a:lnTo>
                  <a:pt x="573824" y="709142"/>
                </a:lnTo>
                <a:lnTo>
                  <a:pt x="571957" y="711009"/>
                </a:lnTo>
                <a:lnTo>
                  <a:pt x="571500" y="712127"/>
                </a:lnTo>
                <a:lnTo>
                  <a:pt x="571500" y="714756"/>
                </a:lnTo>
                <a:lnTo>
                  <a:pt x="571957" y="715886"/>
                </a:lnTo>
                <a:lnTo>
                  <a:pt x="573824" y="717740"/>
                </a:lnTo>
                <a:lnTo>
                  <a:pt x="574941" y="718210"/>
                </a:lnTo>
                <a:lnTo>
                  <a:pt x="577570" y="718210"/>
                </a:lnTo>
                <a:lnTo>
                  <a:pt x="578700" y="717740"/>
                </a:lnTo>
                <a:lnTo>
                  <a:pt x="580555" y="715886"/>
                </a:lnTo>
                <a:lnTo>
                  <a:pt x="581025" y="714756"/>
                </a:lnTo>
                <a:lnTo>
                  <a:pt x="581025" y="712127"/>
                </a:lnTo>
                <a:close/>
              </a:path>
              <a:path w="7577455" h="1427479">
                <a:moveTo>
                  <a:pt x="581025" y="357784"/>
                </a:moveTo>
                <a:lnTo>
                  <a:pt x="580555" y="356666"/>
                </a:lnTo>
                <a:lnTo>
                  <a:pt x="578700" y="354799"/>
                </a:lnTo>
                <a:lnTo>
                  <a:pt x="577570" y="354342"/>
                </a:lnTo>
                <a:lnTo>
                  <a:pt x="574941" y="354342"/>
                </a:lnTo>
                <a:lnTo>
                  <a:pt x="573824" y="354799"/>
                </a:lnTo>
                <a:lnTo>
                  <a:pt x="571957" y="356666"/>
                </a:lnTo>
                <a:lnTo>
                  <a:pt x="571500" y="357784"/>
                </a:lnTo>
                <a:lnTo>
                  <a:pt x="571500" y="360413"/>
                </a:lnTo>
                <a:lnTo>
                  <a:pt x="571957" y="361543"/>
                </a:lnTo>
                <a:lnTo>
                  <a:pt x="573824" y="363397"/>
                </a:lnTo>
                <a:lnTo>
                  <a:pt x="574941" y="363867"/>
                </a:lnTo>
                <a:lnTo>
                  <a:pt x="577570" y="363867"/>
                </a:lnTo>
                <a:lnTo>
                  <a:pt x="578700" y="363397"/>
                </a:lnTo>
                <a:lnTo>
                  <a:pt x="580555" y="361543"/>
                </a:lnTo>
                <a:lnTo>
                  <a:pt x="581025" y="360413"/>
                </a:lnTo>
                <a:lnTo>
                  <a:pt x="581025" y="357784"/>
                </a:lnTo>
                <a:close/>
              </a:path>
              <a:path w="7577455" h="1427479">
                <a:moveTo>
                  <a:pt x="581025" y="3441"/>
                </a:moveTo>
                <a:lnTo>
                  <a:pt x="580555" y="2324"/>
                </a:lnTo>
                <a:lnTo>
                  <a:pt x="578700" y="457"/>
                </a:lnTo>
                <a:lnTo>
                  <a:pt x="577570" y="0"/>
                </a:lnTo>
                <a:lnTo>
                  <a:pt x="574941" y="0"/>
                </a:lnTo>
                <a:lnTo>
                  <a:pt x="573824" y="457"/>
                </a:lnTo>
                <a:lnTo>
                  <a:pt x="571957" y="2324"/>
                </a:lnTo>
                <a:lnTo>
                  <a:pt x="571500" y="3441"/>
                </a:lnTo>
                <a:lnTo>
                  <a:pt x="571500" y="6070"/>
                </a:lnTo>
                <a:lnTo>
                  <a:pt x="571957" y="7200"/>
                </a:lnTo>
                <a:lnTo>
                  <a:pt x="573824" y="9055"/>
                </a:lnTo>
                <a:lnTo>
                  <a:pt x="574941" y="9525"/>
                </a:lnTo>
                <a:lnTo>
                  <a:pt x="577570" y="9525"/>
                </a:lnTo>
                <a:lnTo>
                  <a:pt x="578700" y="9055"/>
                </a:lnTo>
                <a:lnTo>
                  <a:pt x="580555" y="7200"/>
                </a:lnTo>
                <a:lnTo>
                  <a:pt x="581025" y="6070"/>
                </a:lnTo>
                <a:lnTo>
                  <a:pt x="581025" y="3441"/>
                </a:lnTo>
                <a:close/>
              </a:path>
              <a:path w="7577455" h="1427479">
                <a:moveTo>
                  <a:pt x="628650" y="1420812"/>
                </a:moveTo>
                <a:lnTo>
                  <a:pt x="628180" y="1419694"/>
                </a:lnTo>
                <a:lnTo>
                  <a:pt x="626325" y="1417828"/>
                </a:lnTo>
                <a:lnTo>
                  <a:pt x="625195" y="1417370"/>
                </a:lnTo>
                <a:lnTo>
                  <a:pt x="622566" y="1417370"/>
                </a:lnTo>
                <a:lnTo>
                  <a:pt x="621449" y="1417828"/>
                </a:lnTo>
                <a:lnTo>
                  <a:pt x="619582" y="1419694"/>
                </a:lnTo>
                <a:lnTo>
                  <a:pt x="619125" y="1420812"/>
                </a:lnTo>
                <a:lnTo>
                  <a:pt x="619125" y="1423441"/>
                </a:lnTo>
                <a:lnTo>
                  <a:pt x="619582" y="1424559"/>
                </a:lnTo>
                <a:lnTo>
                  <a:pt x="621449" y="1426425"/>
                </a:lnTo>
                <a:lnTo>
                  <a:pt x="622566" y="1426895"/>
                </a:lnTo>
                <a:lnTo>
                  <a:pt x="625195" y="1426895"/>
                </a:lnTo>
                <a:lnTo>
                  <a:pt x="626325" y="1426425"/>
                </a:lnTo>
                <a:lnTo>
                  <a:pt x="628180" y="1424559"/>
                </a:lnTo>
                <a:lnTo>
                  <a:pt x="628650" y="1423441"/>
                </a:lnTo>
                <a:lnTo>
                  <a:pt x="628650" y="1420812"/>
                </a:lnTo>
                <a:close/>
              </a:path>
              <a:path w="7577455" h="1427479">
                <a:moveTo>
                  <a:pt x="628650" y="1066469"/>
                </a:moveTo>
                <a:lnTo>
                  <a:pt x="628180" y="1065352"/>
                </a:lnTo>
                <a:lnTo>
                  <a:pt x="626325" y="1063485"/>
                </a:lnTo>
                <a:lnTo>
                  <a:pt x="625195" y="1063028"/>
                </a:lnTo>
                <a:lnTo>
                  <a:pt x="622566" y="1063028"/>
                </a:lnTo>
                <a:lnTo>
                  <a:pt x="621449" y="1063485"/>
                </a:lnTo>
                <a:lnTo>
                  <a:pt x="619582" y="1065352"/>
                </a:lnTo>
                <a:lnTo>
                  <a:pt x="619125" y="1066469"/>
                </a:lnTo>
                <a:lnTo>
                  <a:pt x="619125" y="1069098"/>
                </a:lnTo>
                <a:lnTo>
                  <a:pt x="619582" y="1070229"/>
                </a:lnTo>
                <a:lnTo>
                  <a:pt x="621449" y="1072083"/>
                </a:lnTo>
                <a:lnTo>
                  <a:pt x="622566" y="1072553"/>
                </a:lnTo>
                <a:lnTo>
                  <a:pt x="625195" y="1072553"/>
                </a:lnTo>
                <a:lnTo>
                  <a:pt x="626325" y="1072083"/>
                </a:lnTo>
                <a:lnTo>
                  <a:pt x="628180" y="1070229"/>
                </a:lnTo>
                <a:lnTo>
                  <a:pt x="628650" y="1069098"/>
                </a:lnTo>
                <a:lnTo>
                  <a:pt x="628650" y="1066469"/>
                </a:lnTo>
                <a:close/>
              </a:path>
              <a:path w="7577455" h="1427479">
                <a:moveTo>
                  <a:pt x="628650" y="712127"/>
                </a:moveTo>
                <a:lnTo>
                  <a:pt x="628180" y="711009"/>
                </a:lnTo>
                <a:lnTo>
                  <a:pt x="626325" y="709142"/>
                </a:lnTo>
                <a:lnTo>
                  <a:pt x="625195" y="708685"/>
                </a:lnTo>
                <a:lnTo>
                  <a:pt x="622566" y="708685"/>
                </a:lnTo>
                <a:lnTo>
                  <a:pt x="621449" y="709142"/>
                </a:lnTo>
                <a:lnTo>
                  <a:pt x="619582" y="711009"/>
                </a:lnTo>
                <a:lnTo>
                  <a:pt x="619125" y="712127"/>
                </a:lnTo>
                <a:lnTo>
                  <a:pt x="619125" y="714756"/>
                </a:lnTo>
                <a:lnTo>
                  <a:pt x="619582" y="715886"/>
                </a:lnTo>
                <a:lnTo>
                  <a:pt x="621449" y="717740"/>
                </a:lnTo>
                <a:lnTo>
                  <a:pt x="622566" y="718210"/>
                </a:lnTo>
                <a:lnTo>
                  <a:pt x="625195" y="718210"/>
                </a:lnTo>
                <a:lnTo>
                  <a:pt x="626325" y="717740"/>
                </a:lnTo>
                <a:lnTo>
                  <a:pt x="628180" y="715886"/>
                </a:lnTo>
                <a:lnTo>
                  <a:pt x="628650" y="714756"/>
                </a:lnTo>
                <a:lnTo>
                  <a:pt x="628650" y="712127"/>
                </a:lnTo>
                <a:close/>
              </a:path>
              <a:path w="7577455" h="1427479">
                <a:moveTo>
                  <a:pt x="628650" y="357784"/>
                </a:moveTo>
                <a:lnTo>
                  <a:pt x="628180" y="356666"/>
                </a:lnTo>
                <a:lnTo>
                  <a:pt x="626325" y="354799"/>
                </a:lnTo>
                <a:lnTo>
                  <a:pt x="625195" y="354342"/>
                </a:lnTo>
                <a:lnTo>
                  <a:pt x="622566" y="354342"/>
                </a:lnTo>
                <a:lnTo>
                  <a:pt x="621449" y="354799"/>
                </a:lnTo>
                <a:lnTo>
                  <a:pt x="619582" y="356666"/>
                </a:lnTo>
                <a:lnTo>
                  <a:pt x="619125" y="357784"/>
                </a:lnTo>
                <a:lnTo>
                  <a:pt x="619125" y="360413"/>
                </a:lnTo>
                <a:lnTo>
                  <a:pt x="619582" y="361543"/>
                </a:lnTo>
                <a:lnTo>
                  <a:pt x="621449" y="363397"/>
                </a:lnTo>
                <a:lnTo>
                  <a:pt x="622566" y="363867"/>
                </a:lnTo>
                <a:lnTo>
                  <a:pt x="625195" y="363867"/>
                </a:lnTo>
                <a:lnTo>
                  <a:pt x="626325" y="363397"/>
                </a:lnTo>
                <a:lnTo>
                  <a:pt x="628180" y="361543"/>
                </a:lnTo>
                <a:lnTo>
                  <a:pt x="628650" y="360413"/>
                </a:lnTo>
                <a:lnTo>
                  <a:pt x="628650" y="357784"/>
                </a:lnTo>
                <a:close/>
              </a:path>
              <a:path w="7577455" h="1427479">
                <a:moveTo>
                  <a:pt x="628650" y="3441"/>
                </a:moveTo>
                <a:lnTo>
                  <a:pt x="628180" y="2324"/>
                </a:lnTo>
                <a:lnTo>
                  <a:pt x="626325" y="457"/>
                </a:lnTo>
                <a:lnTo>
                  <a:pt x="625195" y="0"/>
                </a:lnTo>
                <a:lnTo>
                  <a:pt x="622566" y="0"/>
                </a:lnTo>
                <a:lnTo>
                  <a:pt x="621449" y="457"/>
                </a:lnTo>
                <a:lnTo>
                  <a:pt x="619582" y="2324"/>
                </a:lnTo>
                <a:lnTo>
                  <a:pt x="619125" y="3441"/>
                </a:lnTo>
                <a:lnTo>
                  <a:pt x="619125" y="6070"/>
                </a:lnTo>
                <a:lnTo>
                  <a:pt x="619582" y="7200"/>
                </a:lnTo>
                <a:lnTo>
                  <a:pt x="621449" y="9055"/>
                </a:lnTo>
                <a:lnTo>
                  <a:pt x="622566" y="9525"/>
                </a:lnTo>
                <a:lnTo>
                  <a:pt x="625195" y="9525"/>
                </a:lnTo>
                <a:lnTo>
                  <a:pt x="626325" y="9055"/>
                </a:lnTo>
                <a:lnTo>
                  <a:pt x="628180" y="7200"/>
                </a:lnTo>
                <a:lnTo>
                  <a:pt x="628650" y="6070"/>
                </a:lnTo>
                <a:lnTo>
                  <a:pt x="628650" y="3441"/>
                </a:lnTo>
                <a:close/>
              </a:path>
              <a:path w="7577455" h="1427479">
                <a:moveTo>
                  <a:pt x="676275" y="1420812"/>
                </a:moveTo>
                <a:lnTo>
                  <a:pt x="675805" y="1419694"/>
                </a:lnTo>
                <a:lnTo>
                  <a:pt x="673950" y="1417828"/>
                </a:lnTo>
                <a:lnTo>
                  <a:pt x="672820" y="1417370"/>
                </a:lnTo>
                <a:lnTo>
                  <a:pt x="670191" y="1417370"/>
                </a:lnTo>
                <a:lnTo>
                  <a:pt x="669074" y="1417828"/>
                </a:lnTo>
                <a:lnTo>
                  <a:pt x="667207" y="1419694"/>
                </a:lnTo>
                <a:lnTo>
                  <a:pt x="666750" y="1420812"/>
                </a:lnTo>
                <a:lnTo>
                  <a:pt x="666750" y="1423441"/>
                </a:lnTo>
                <a:lnTo>
                  <a:pt x="667207" y="1424559"/>
                </a:lnTo>
                <a:lnTo>
                  <a:pt x="669074" y="1426425"/>
                </a:lnTo>
                <a:lnTo>
                  <a:pt x="670191" y="1426895"/>
                </a:lnTo>
                <a:lnTo>
                  <a:pt x="672820" y="1426895"/>
                </a:lnTo>
                <a:lnTo>
                  <a:pt x="673950" y="1426425"/>
                </a:lnTo>
                <a:lnTo>
                  <a:pt x="675805" y="1424559"/>
                </a:lnTo>
                <a:lnTo>
                  <a:pt x="676275" y="1423441"/>
                </a:lnTo>
                <a:lnTo>
                  <a:pt x="676275" y="1420812"/>
                </a:lnTo>
                <a:close/>
              </a:path>
              <a:path w="7577455" h="1427479">
                <a:moveTo>
                  <a:pt x="676275" y="1066469"/>
                </a:moveTo>
                <a:lnTo>
                  <a:pt x="675805" y="1065352"/>
                </a:lnTo>
                <a:lnTo>
                  <a:pt x="673950" y="1063485"/>
                </a:lnTo>
                <a:lnTo>
                  <a:pt x="672820" y="1063028"/>
                </a:lnTo>
                <a:lnTo>
                  <a:pt x="670191" y="1063028"/>
                </a:lnTo>
                <a:lnTo>
                  <a:pt x="669074" y="1063485"/>
                </a:lnTo>
                <a:lnTo>
                  <a:pt x="667207" y="1065352"/>
                </a:lnTo>
                <a:lnTo>
                  <a:pt x="666750" y="1066469"/>
                </a:lnTo>
                <a:lnTo>
                  <a:pt x="666750" y="1069098"/>
                </a:lnTo>
                <a:lnTo>
                  <a:pt x="667207" y="1070229"/>
                </a:lnTo>
                <a:lnTo>
                  <a:pt x="669074" y="1072083"/>
                </a:lnTo>
                <a:lnTo>
                  <a:pt x="670191" y="1072553"/>
                </a:lnTo>
                <a:lnTo>
                  <a:pt x="672820" y="1072553"/>
                </a:lnTo>
                <a:lnTo>
                  <a:pt x="673950" y="1072083"/>
                </a:lnTo>
                <a:lnTo>
                  <a:pt x="675805" y="1070229"/>
                </a:lnTo>
                <a:lnTo>
                  <a:pt x="676275" y="1069098"/>
                </a:lnTo>
                <a:lnTo>
                  <a:pt x="676275" y="1066469"/>
                </a:lnTo>
                <a:close/>
              </a:path>
              <a:path w="7577455" h="1427479">
                <a:moveTo>
                  <a:pt x="676275" y="712127"/>
                </a:moveTo>
                <a:lnTo>
                  <a:pt x="675805" y="711009"/>
                </a:lnTo>
                <a:lnTo>
                  <a:pt x="673950" y="709142"/>
                </a:lnTo>
                <a:lnTo>
                  <a:pt x="672820" y="708685"/>
                </a:lnTo>
                <a:lnTo>
                  <a:pt x="670191" y="708685"/>
                </a:lnTo>
                <a:lnTo>
                  <a:pt x="669074" y="709142"/>
                </a:lnTo>
                <a:lnTo>
                  <a:pt x="667207" y="711009"/>
                </a:lnTo>
                <a:lnTo>
                  <a:pt x="666750" y="712127"/>
                </a:lnTo>
                <a:lnTo>
                  <a:pt x="666750" y="714756"/>
                </a:lnTo>
                <a:lnTo>
                  <a:pt x="667207" y="715886"/>
                </a:lnTo>
                <a:lnTo>
                  <a:pt x="669074" y="717740"/>
                </a:lnTo>
                <a:lnTo>
                  <a:pt x="670191" y="718210"/>
                </a:lnTo>
                <a:lnTo>
                  <a:pt x="672820" y="718210"/>
                </a:lnTo>
                <a:lnTo>
                  <a:pt x="673950" y="717740"/>
                </a:lnTo>
                <a:lnTo>
                  <a:pt x="675805" y="715886"/>
                </a:lnTo>
                <a:lnTo>
                  <a:pt x="676275" y="714756"/>
                </a:lnTo>
                <a:lnTo>
                  <a:pt x="676275" y="712127"/>
                </a:lnTo>
                <a:close/>
              </a:path>
              <a:path w="7577455" h="1427479">
                <a:moveTo>
                  <a:pt x="676275" y="357784"/>
                </a:moveTo>
                <a:lnTo>
                  <a:pt x="675805" y="356666"/>
                </a:lnTo>
                <a:lnTo>
                  <a:pt x="673950" y="354799"/>
                </a:lnTo>
                <a:lnTo>
                  <a:pt x="672820" y="354342"/>
                </a:lnTo>
                <a:lnTo>
                  <a:pt x="670191" y="354342"/>
                </a:lnTo>
                <a:lnTo>
                  <a:pt x="669074" y="354799"/>
                </a:lnTo>
                <a:lnTo>
                  <a:pt x="667207" y="356666"/>
                </a:lnTo>
                <a:lnTo>
                  <a:pt x="666750" y="357784"/>
                </a:lnTo>
                <a:lnTo>
                  <a:pt x="666750" y="360413"/>
                </a:lnTo>
                <a:lnTo>
                  <a:pt x="667207" y="361543"/>
                </a:lnTo>
                <a:lnTo>
                  <a:pt x="669074" y="363397"/>
                </a:lnTo>
                <a:lnTo>
                  <a:pt x="670191" y="363867"/>
                </a:lnTo>
                <a:lnTo>
                  <a:pt x="672820" y="363867"/>
                </a:lnTo>
                <a:lnTo>
                  <a:pt x="673950" y="363397"/>
                </a:lnTo>
                <a:lnTo>
                  <a:pt x="675805" y="361543"/>
                </a:lnTo>
                <a:lnTo>
                  <a:pt x="676275" y="360413"/>
                </a:lnTo>
                <a:lnTo>
                  <a:pt x="676275" y="357784"/>
                </a:lnTo>
                <a:close/>
              </a:path>
              <a:path w="7577455" h="1427479">
                <a:moveTo>
                  <a:pt x="676275" y="3441"/>
                </a:moveTo>
                <a:lnTo>
                  <a:pt x="675805" y="2324"/>
                </a:lnTo>
                <a:lnTo>
                  <a:pt x="673950" y="457"/>
                </a:lnTo>
                <a:lnTo>
                  <a:pt x="672820" y="0"/>
                </a:lnTo>
                <a:lnTo>
                  <a:pt x="670191" y="0"/>
                </a:lnTo>
                <a:lnTo>
                  <a:pt x="669074" y="457"/>
                </a:lnTo>
                <a:lnTo>
                  <a:pt x="667207" y="2324"/>
                </a:lnTo>
                <a:lnTo>
                  <a:pt x="666750" y="3441"/>
                </a:lnTo>
                <a:lnTo>
                  <a:pt x="666750" y="6070"/>
                </a:lnTo>
                <a:lnTo>
                  <a:pt x="667207" y="7200"/>
                </a:lnTo>
                <a:lnTo>
                  <a:pt x="669074" y="9055"/>
                </a:lnTo>
                <a:lnTo>
                  <a:pt x="670191" y="9525"/>
                </a:lnTo>
                <a:lnTo>
                  <a:pt x="672820" y="9525"/>
                </a:lnTo>
                <a:lnTo>
                  <a:pt x="673950" y="9055"/>
                </a:lnTo>
                <a:lnTo>
                  <a:pt x="675805" y="7200"/>
                </a:lnTo>
                <a:lnTo>
                  <a:pt x="676275" y="6070"/>
                </a:lnTo>
                <a:lnTo>
                  <a:pt x="676275" y="3441"/>
                </a:lnTo>
                <a:close/>
              </a:path>
              <a:path w="7577455" h="1427479">
                <a:moveTo>
                  <a:pt x="723900" y="1420812"/>
                </a:moveTo>
                <a:lnTo>
                  <a:pt x="723430" y="1419694"/>
                </a:lnTo>
                <a:lnTo>
                  <a:pt x="721575" y="1417828"/>
                </a:lnTo>
                <a:lnTo>
                  <a:pt x="720445" y="1417370"/>
                </a:lnTo>
                <a:lnTo>
                  <a:pt x="717816" y="1417370"/>
                </a:lnTo>
                <a:lnTo>
                  <a:pt x="716699" y="1417828"/>
                </a:lnTo>
                <a:lnTo>
                  <a:pt x="714832" y="1419694"/>
                </a:lnTo>
                <a:lnTo>
                  <a:pt x="714375" y="1420812"/>
                </a:lnTo>
                <a:lnTo>
                  <a:pt x="714375" y="1423441"/>
                </a:lnTo>
                <a:lnTo>
                  <a:pt x="714832" y="1424559"/>
                </a:lnTo>
                <a:lnTo>
                  <a:pt x="716699" y="1426425"/>
                </a:lnTo>
                <a:lnTo>
                  <a:pt x="717816" y="1426895"/>
                </a:lnTo>
                <a:lnTo>
                  <a:pt x="720445" y="1426895"/>
                </a:lnTo>
                <a:lnTo>
                  <a:pt x="721575" y="1426425"/>
                </a:lnTo>
                <a:lnTo>
                  <a:pt x="723430" y="1424559"/>
                </a:lnTo>
                <a:lnTo>
                  <a:pt x="723900" y="1423441"/>
                </a:lnTo>
                <a:lnTo>
                  <a:pt x="723900" y="1420812"/>
                </a:lnTo>
                <a:close/>
              </a:path>
              <a:path w="7577455" h="1427479">
                <a:moveTo>
                  <a:pt x="723900" y="1066469"/>
                </a:moveTo>
                <a:lnTo>
                  <a:pt x="723430" y="1065352"/>
                </a:lnTo>
                <a:lnTo>
                  <a:pt x="721575" y="1063485"/>
                </a:lnTo>
                <a:lnTo>
                  <a:pt x="720445" y="1063028"/>
                </a:lnTo>
                <a:lnTo>
                  <a:pt x="717816" y="1063028"/>
                </a:lnTo>
                <a:lnTo>
                  <a:pt x="716699" y="1063485"/>
                </a:lnTo>
                <a:lnTo>
                  <a:pt x="714832" y="1065352"/>
                </a:lnTo>
                <a:lnTo>
                  <a:pt x="714375" y="1066469"/>
                </a:lnTo>
                <a:lnTo>
                  <a:pt x="714375" y="1069098"/>
                </a:lnTo>
                <a:lnTo>
                  <a:pt x="714832" y="1070229"/>
                </a:lnTo>
                <a:lnTo>
                  <a:pt x="716699" y="1072083"/>
                </a:lnTo>
                <a:lnTo>
                  <a:pt x="717816" y="1072553"/>
                </a:lnTo>
                <a:lnTo>
                  <a:pt x="720445" y="1072553"/>
                </a:lnTo>
                <a:lnTo>
                  <a:pt x="721575" y="1072083"/>
                </a:lnTo>
                <a:lnTo>
                  <a:pt x="723430" y="1070229"/>
                </a:lnTo>
                <a:lnTo>
                  <a:pt x="723900" y="1069098"/>
                </a:lnTo>
                <a:lnTo>
                  <a:pt x="723900" y="1066469"/>
                </a:lnTo>
                <a:close/>
              </a:path>
              <a:path w="7577455" h="1427479">
                <a:moveTo>
                  <a:pt x="723900" y="712127"/>
                </a:moveTo>
                <a:lnTo>
                  <a:pt x="723430" y="711009"/>
                </a:lnTo>
                <a:lnTo>
                  <a:pt x="721575" y="709142"/>
                </a:lnTo>
                <a:lnTo>
                  <a:pt x="720445" y="708685"/>
                </a:lnTo>
                <a:lnTo>
                  <a:pt x="717816" y="708685"/>
                </a:lnTo>
                <a:lnTo>
                  <a:pt x="716699" y="709142"/>
                </a:lnTo>
                <a:lnTo>
                  <a:pt x="714832" y="711009"/>
                </a:lnTo>
                <a:lnTo>
                  <a:pt x="714375" y="712127"/>
                </a:lnTo>
                <a:lnTo>
                  <a:pt x="714375" y="714756"/>
                </a:lnTo>
                <a:lnTo>
                  <a:pt x="714832" y="715886"/>
                </a:lnTo>
                <a:lnTo>
                  <a:pt x="716699" y="717740"/>
                </a:lnTo>
                <a:lnTo>
                  <a:pt x="717816" y="718210"/>
                </a:lnTo>
                <a:lnTo>
                  <a:pt x="720445" y="718210"/>
                </a:lnTo>
                <a:lnTo>
                  <a:pt x="721575" y="717740"/>
                </a:lnTo>
                <a:lnTo>
                  <a:pt x="723430" y="715886"/>
                </a:lnTo>
                <a:lnTo>
                  <a:pt x="723900" y="714756"/>
                </a:lnTo>
                <a:lnTo>
                  <a:pt x="723900" y="712127"/>
                </a:lnTo>
                <a:close/>
              </a:path>
              <a:path w="7577455" h="1427479">
                <a:moveTo>
                  <a:pt x="723900" y="357784"/>
                </a:moveTo>
                <a:lnTo>
                  <a:pt x="723430" y="356666"/>
                </a:lnTo>
                <a:lnTo>
                  <a:pt x="721575" y="354799"/>
                </a:lnTo>
                <a:lnTo>
                  <a:pt x="720445" y="354342"/>
                </a:lnTo>
                <a:lnTo>
                  <a:pt x="717816" y="354342"/>
                </a:lnTo>
                <a:lnTo>
                  <a:pt x="716699" y="354799"/>
                </a:lnTo>
                <a:lnTo>
                  <a:pt x="714832" y="356666"/>
                </a:lnTo>
                <a:lnTo>
                  <a:pt x="714375" y="357784"/>
                </a:lnTo>
                <a:lnTo>
                  <a:pt x="714375" y="360413"/>
                </a:lnTo>
                <a:lnTo>
                  <a:pt x="714832" y="361543"/>
                </a:lnTo>
                <a:lnTo>
                  <a:pt x="716699" y="363397"/>
                </a:lnTo>
                <a:lnTo>
                  <a:pt x="717816" y="363867"/>
                </a:lnTo>
                <a:lnTo>
                  <a:pt x="720445" y="363867"/>
                </a:lnTo>
                <a:lnTo>
                  <a:pt x="721575" y="363397"/>
                </a:lnTo>
                <a:lnTo>
                  <a:pt x="723430" y="361543"/>
                </a:lnTo>
                <a:lnTo>
                  <a:pt x="723900" y="360413"/>
                </a:lnTo>
                <a:lnTo>
                  <a:pt x="723900" y="357784"/>
                </a:lnTo>
                <a:close/>
              </a:path>
              <a:path w="7577455" h="1427479">
                <a:moveTo>
                  <a:pt x="723900" y="3441"/>
                </a:moveTo>
                <a:lnTo>
                  <a:pt x="723430" y="2324"/>
                </a:lnTo>
                <a:lnTo>
                  <a:pt x="721575" y="457"/>
                </a:lnTo>
                <a:lnTo>
                  <a:pt x="720445" y="0"/>
                </a:lnTo>
                <a:lnTo>
                  <a:pt x="717816" y="0"/>
                </a:lnTo>
                <a:lnTo>
                  <a:pt x="716699" y="457"/>
                </a:lnTo>
                <a:lnTo>
                  <a:pt x="714832" y="2324"/>
                </a:lnTo>
                <a:lnTo>
                  <a:pt x="714375" y="3441"/>
                </a:lnTo>
                <a:lnTo>
                  <a:pt x="714375" y="6070"/>
                </a:lnTo>
                <a:lnTo>
                  <a:pt x="714832" y="7200"/>
                </a:lnTo>
                <a:lnTo>
                  <a:pt x="716699" y="9055"/>
                </a:lnTo>
                <a:lnTo>
                  <a:pt x="717816" y="9525"/>
                </a:lnTo>
                <a:lnTo>
                  <a:pt x="720445" y="9525"/>
                </a:lnTo>
                <a:lnTo>
                  <a:pt x="721575" y="9055"/>
                </a:lnTo>
                <a:lnTo>
                  <a:pt x="723430" y="7200"/>
                </a:lnTo>
                <a:lnTo>
                  <a:pt x="723900" y="6070"/>
                </a:lnTo>
                <a:lnTo>
                  <a:pt x="723900" y="3441"/>
                </a:lnTo>
                <a:close/>
              </a:path>
              <a:path w="7577455" h="1427479">
                <a:moveTo>
                  <a:pt x="771525" y="1420812"/>
                </a:moveTo>
                <a:lnTo>
                  <a:pt x="771055" y="1419694"/>
                </a:lnTo>
                <a:lnTo>
                  <a:pt x="769200" y="1417828"/>
                </a:lnTo>
                <a:lnTo>
                  <a:pt x="768070" y="1417370"/>
                </a:lnTo>
                <a:lnTo>
                  <a:pt x="765441" y="1417370"/>
                </a:lnTo>
                <a:lnTo>
                  <a:pt x="764324" y="1417828"/>
                </a:lnTo>
                <a:lnTo>
                  <a:pt x="762457" y="1419694"/>
                </a:lnTo>
                <a:lnTo>
                  <a:pt x="762000" y="1420812"/>
                </a:lnTo>
                <a:lnTo>
                  <a:pt x="762000" y="1423441"/>
                </a:lnTo>
                <a:lnTo>
                  <a:pt x="762457" y="1424559"/>
                </a:lnTo>
                <a:lnTo>
                  <a:pt x="764324" y="1426425"/>
                </a:lnTo>
                <a:lnTo>
                  <a:pt x="765441" y="1426895"/>
                </a:lnTo>
                <a:lnTo>
                  <a:pt x="768070" y="1426895"/>
                </a:lnTo>
                <a:lnTo>
                  <a:pt x="769200" y="1426425"/>
                </a:lnTo>
                <a:lnTo>
                  <a:pt x="771055" y="1424559"/>
                </a:lnTo>
                <a:lnTo>
                  <a:pt x="771525" y="1423441"/>
                </a:lnTo>
                <a:lnTo>
                  <a:pt x="771525" y="1420812"/>
                </a:lnTo>
                <a:close/>
              </a:path>
              <a:path w="7577455" h="1427479">
                <a:moveTo>
                  <a:pt x="771525" y="1066469"/>
                </a:moveTo>
                <a:lnTo>
                  <a:pt x="771055" y="1065352"/>
                </a:lnTo>
                <a:lnTo>
                  <a:pt x="769200" y="1063485"/>
                </a:lnTo>
                <a:lnTo>
                  <a:pt x="768070" y="1063028"/>
                </a:lnTo>
                <a:lnTo>
                  <a:pt x="765441" y="1063028"/>
                </a:lnTo>
                <a:lnTo>
                  <a:pt x="764324" y="1063485"/>
                </a:lnTo>
                <a:lnTo>
                  <a:pt x="762457" y="1065352"/>
                </a:lnTo>
                <a:lnTo>
                  <a:pt x="762000" y="1066469"/>
                </a:lnTo>
                <a:lnTo>
                  <a:pt x="762000" y="1069098"/>
                </a:lnTo>
                <a:lnTo>
                  <a:pt x="762457" y="1070229"/>
                </a:lnTo>
                <a:lnTo>
                  <a:pt x="764324" y="1072083"/>
                </a:lnTo>
                <a:lnTo>
                  <a:pt x="765441" y="1072553"/>
                </a:lnTo>
                <a:lnTo>
                  <a:pt x="768070" y="1072553"/>
                </a:lnTo>
                <a:lnTo>
                  <a:pt x="769200" y="1072083"/>
                </a:lnTo>
                <a:lnTo>
                  <a:pt x="771055" y="1070229"/>
                </a:lnTo>
                <a:lnTo>
                  <a:pt x="771525" y="1069098"/>
                </a:lnTo>
                <a:lnTo>
                  <a:pt x="771525" y="1066469"/>
                </a:lnTo>
                <a:close/>
              </a:path>
              <a:path w="7577455" h="1427479">
                <a:moveTo>
                  <a:pt x="771525" y="712127"/>
                </a:moveTo>
                <a:lnTo>
                  <a:pt x="771055" y="711009"/>
                </a:lnTo>
                <a:lnTo>
                  <a:pt x="769200" y="709142"/>
                </a:lnTo>
                <a:lnTo>
                  <a:pt x="768070" y="708685"/>
                </a:lnTo>
                <a:lnTo>
                  <a:pt x="765441" y="708685"/>
                </a:lnTo>
                <a:lnTo>
                  <a:pt x="764324" y="709142"/>
                </a:lnTo>
                <a:lnTo>
                  <a:pt x="762457" y="711009"/>
                </a:lnTo>
                <a:lnTo>
                  <a:pt x="762000" y="712127"/>
                </a:lnTo>
                <a:lnTo>
                  <a:pt x="762000" y="714756"/>
                </a:lnTo>
                <a:lnTo>
                  <a:pt x="762457" y="715886"/>
                </a:lnTo>
                <a:lnTo>
                  <a:pt x="764324" y="717740"/>
                </a:lnTo>
                <a:lnTo>
                  <a:pt x="765441" y="718210"/>
                </a:lnTo>
                <a:lnTo>
                  <a:pt x="768070" y="718210"/>
                </a:lnTo>
                <a:lnTo>
                  <a:pt x="769200" y="717740"/>
                </a:lnTo>
                <a:lnTo>
                  <a:pt x="771055" y="715886"/>
                </a:lnTo>
                <a:lnTo>
                  <a:pt x="771525" y="714756"/>
                </a:lnTo>
                <a:lnTo>
                  <a:pt x="771525" y="712127"/>
                </a:lnTo>
                <a:close/>
              </a:path>
              <a:path w="7577455" h="1427479">
                <a:moveTo>
                  <a:pt x="771525" y="357784"/>
                </a:moveTo>
                <a:lnTo>
                  <a:pt x="771055" y="356666"/>
                </a:lnTo>
                <a:lnTo>
                  <a:pt x="769200" y="354799"/>
                </a:lnTo>
                <a:lnTo>
                  <a:pt x="768070" y="354342"/>
                </a:lnTo>
                <a:lnTo>
                  <a:pt x="765441" y="354342"/>
                </a:lnTo>
                <a:lnTo>
                  <a:pt x="764324" y="354799"/>
                </a:lnTo>
                <a:lnTo>
                  <a:pt x="762457" y="356666"/>
                </a:lnTo>
                <a:lnTo>
                  <a:pt x="762000" y="357784"/>
                </a:lnTo>
                <a:lnTo>
                  <a:pt x="762000" y="360413"/>
                </a:lnTo>
                <a:lnTo>
                  <a:pt x="762457" y="361543"/>
                </a:lnTo>
                <a:lnTo>
                  <a:pt x="764324" y="363397"/>
                </a:lnTo>
                <a:lnTo>
                  <a:pt x="765441" y="363867"/>
                </a:lnTo>
                <a:lnTo>
                  <a:pt x="768070" y="363867"/>
                </a:lnTo>
                <a:lnTo>
                  <a:pt x="769200" y="363397"/>
                </a:lnTo>
                <a:lnTo>
                  <a:pt x="771055" y="361543"/>
                </a:lnTo>
                <a:lnTo>
                  <a:pt x="771525" y="360413"/>
                </a:lnTo>
                <a:lnTo>
                  <a:pt x="771525" y="357784"/>
                </a:lnTo>
                <a:close/>
              </a:path>
              <a:path w="7577455" h="1427479">
                <a:moveTo>
                  <a:pt x="771525" y="3441"/>
                </a:moveTo>
                <a:lnTo>
                  <a:pt x="771055" y="2324"/>
                </a:lnTo>
                <a:lnTo>
                  <a:pt x="769200" y="457"/>
                </a:lnTo>
                <a:lnTo>
                  <a:pt x="768070" y="0"/>
                </a:lnTo>
                <a:lnTo>
                  <a:pt x="765441" y="0"/>
                </a:lnTo>
                <a:lnTo>
                  <a:pt x="764324" y="457"/>
                </a:lnTo>
                <a:lnTo>
                  <a:pt x="762457" y="2324"/>
                </a:lnTo>
                <a:lnTo>
                  <a:pt x="762000" y="3441"/>
                </a:lnTo>
                <a:lnTo>
                  <a:pt x="762000" y="6070"/>
                </a:lnTo>
                <a:lnTo>
                  <a:pt x="762457" y="7200"/>
                </a:lnTo>
                <a:lnTo>
                  <a:pt x="764324" y="9055"/>
                </a:lnTo>
                <a:lnTo>
                  <a:pt x="765441" y="9525"/>
                </a:lnTo>
                <a:lnTo>
                  <a:pt x="768070" y="9525"/>
                </a:lnTo>
                <a:lnTo>
                  <a:pt x="769200" y="9055"/>
                </a:lnTo>
                <a:lnTo>
                  <a:pt x="771055" y="7200"/>
                </a:lnTo>
                <a:lnTo>
                  <a:pt x="771525" y="6070"/>
                </a:lnTo>
                <a:lnTo>
                  <a:pt x="771525" y="3441"/>
                </a:lnTo>
                <a:close/>
              </a:path>
              <a:path w="7577455" h="1427479">
                <a:moveTo>
                  <a:pt x="819150" y="1420812"/>
                </a:moveTo>
                <a:lnTo>
                  <a:pt x="818680" y="1419694"/>
                </a:lnTo>
                <a:lnTo>
                  <a:pt x="816825" y="1417828"/>
                </a:lnTo>
                <a:lnTo>
                  <a:pt x="815695" y="1417370"/>
                </a:lnTo>
                <a:lnTo>
                  <a:pt x="813066" y="1417370"/>
                </a:lnTo>
                <a:lnTo>
                  <a:pt x="811949" y="1417828"/>
                </a:lnTo>
                <a:lnTo>
                  <a:pt x="810082" y="1419694"/>
                </a:lnTo>
                <a:lnTo>
                  <a:pt x="809625" y="1420812"/>
                </a:lnTo>
                <a:lnTo>
                  <a:pt x="809625" y="1423441"/>
                </a:lnTo>
                <a:lnTo>
                  <a:pt x="810082" y="1424559"/>
                </a:lnTo>
                <a:lnTo>
                  <a:pt x="811949" y="1426425"/>
                </a:lnTo>
                <a:lnTo>
                  <a:pt x="813066" y="1426895"/>
                </a:lnTo>
                <a:lnTo>
                  <a:pt x="815695" y="1426895"/>
                </a:lnTo>
                <a:lnTo>
                  <a:pt x="816825" y="1426425"/>
                </a:lnTo>
                <a:lnTo>
                  <a:pt x="818680" y="1424559"/>
                </a:lnTo>
                <a:lnTo>
                  <a:pt x="819150" y="1423441"/>
                </a:lnTo>
                <a:lnTo>
                  <a:pt x="819150" y="1420812"/>
                </a:lnTo>
                <a:close/>
              </a:path>
              <a:path w="7577455" h="1427479">
                <a:moveTo>
                  <a:pt x="819150" y="1066469"/>
                </a:moveTo>
                <a:lnTo>
                  <a:pt x="818680" y="1065352"/>
                </a:lnTo>
                <a:lnTo>
                  <a:pt x="816825" y="1063485"/>
                </a:lnTo>
                <a:lnTo>
                  <a:pt x="815695" y="1063028"/>
                </a:lnTo>
                <a:lnTo>
                  <a:pt x="813066" y="1063028"/>
                </a:lnTo>
                <a:lnTo>
                  <a:pt x="811949" y="1063485"/>
                </a:lnTo>
                <a:lnTo>
                  <a:pt x="810082" y="1065352"/>
                </a:lnTo>
                <a:lnTo>
                  <a:pt x="809625" y="1066469"/>
                </a:lnTo>
                <a:lnTo>
                  <a:pt x="809625" y="1069098"/>
                </a:lnTo>
                <a:lnTo>
                  <a:pt x="810082" y="1070229"/>
                </a:lnTo>
                <a:lnTo>
                  <a:pt x="811949" y="1072083"/>
                </a:lnTo>
                <a:lnTo>
                  <a:pt x="813066" y="1072553"/>
                </a:lnTo>
                <a:lnTo>
                  <a:pt x="815695" y="1072553"/>
                </a:lnTo>
                <a:lnTo>
                  <a:pt x="816825" y="1072083"/>
                </a:lnTo>
                <a:lnTo>
                  <a:pt x="818680" y="1070229"/>
                </a:lnTo>
                <a:lnTo>
                  <a:pt x="819150" y="1069098"/>
                </a:lnTo>
                <a:lnTo>
                  <a:pt x="819150" y="1066469"/>
                </a:lnTo>
                <a:close/>
              </a:path>
              <a:path w="7577455" h="1427479">
                <a:moveTo>
                  <a:pt x="819150" y="712127"/>
                </a:moveTo>
                <a:lnTo>
                  <a:pt x="818680" y="711009"/>
                </a:lnTo>
                <a:lnTo>
                  <a:pt x="816825" y="709142"/>
                </a:lnTo>
                <a:lnTo>
                  <a:pt x="815695" y="708685"/>
                </a:lnTo>
                <a:lnTo>
                  <a:pt x="813066" y="708685"/>
                </a:lnTo>
                <a:lnTo>
                  <a:pt x="811949" y="709142"/>
                </a:lnTo>
                <a:lnTo>
                  <a:pt x="810082" y="711009"/>
                </a:lnTo>
                <a:lnTo>
                  <a:pt x="809625" y="712127"/>
                </a:lnTo>
                <a:lnTo>
                  <a:pt x="809625" y="714756"/>
                </a:lnTo>
                <a:lnTo>
                  <a:pt x="810082" y="715886"/>
                </a:lnTo>
                <a:lnTo>
                  <a:pt x="811949" y="717740"/>
                </a:lnTo>
                <a:lnTo>
                  <a:pt x="813066" y="718210"/>
                </a:lnTo>
                <a:lnTo>
                  <a:pt x="815695" y="718210"/>
                </a:lnTo>
                <a:lnTo>
                  <a:pt x="816825" y="717740"/>
                </a:lnTo>
                <a:lnTo>
                  <a:pt x="818680" y="715886"/>
                </a:lnTo>
                <a:lnTo>
                  <a:pt x="819150" y="714756"/>
                </a:lnTo>
                <a:lnTo>
                  <a:pt x="819150" y="712127"/>
                </a:lnTo>
                <a:close/>
              </a:path>
              <a:path w="7577455" h="1427479">
                <a:moveTo>
                  <a:pt x="819150" y="357784"/>
                </a:moveTo>
                <a:lnTo>
                  <a:pt x="818680" y="356666"/>
                </a:lnTo>
                <a:lnTo>
                  <a:pt x="816825" y="354799"/>
                </a:lnTo>
                <a:lnTo>
                  <a:pt x="815695" y="354342"/>
                </a:lnTo>
                <a:lnTo>
                  <a:pt x="813066" y="354342"/>
                </a:lnTo>
                <a:lnTo>
                  <a:pt x="811949" y="354799"/>
                </a:lnTo>
                <a:lnTo>
                  <a:pt x="810082" y="356666"/>
                </a:lnTo>
                <a:lnTo>
                  <a:pt x="809625" y="357784"/>
                </a:lnTo>
                <a:lnTo>
                  <a:pt x="809625" y="360413"/>
                </a:lnTo>
                <a:lnTo>
                  <a:pt x="810082" y="361543"/>
                </a:lnTo>
                <a:lnTo>
                  <a:pt x="811949" y="363397"/>
                </a:lnTo>
                <a:lnTo>
                  <a:pt x="813066" y="363867"/>
                </a:lnTo>
                <a:lnTo>
                  <a:pt x="815695" y="363867"/>
                </a:lnTo>
                <a:lnTo>
                  <a:pt x="816825" y="363397"/>
                </a:lnTo>
                <a:lnTo>
                  <a:pt x="818680" y="361543"/>
                </a:lnTo>
                <a:lnTo>
                  <a:pt x="819150" y="360413"/>
                </a:lnTo>
                <a:lnTo>
                  <a:pt x="819150" y="357784"/>
                </a:lnTo>
                <a:close/>
              </a:path>
              <a:path w="7577455" h="1427479">
                <a:moveTo>
                  <a:pt x="819150" y="3441"/>
                </a:moveTo>
                <a:lnTo>
                  <a:pt x="818680" y="2324"/>
                </a:lnTo>
                <a:lnTo>
                  <a:pt x="816825" y="457"/>
                </a:lnTo>
                <a:lnTo>
                  <a:pt x="815695" y="0"/>
                </a:lnTo>
                <a:lnTo>
                  <a:pt x="813066" y="0"/>
                </a:lnTo>
                <a:lnTo>
                  <a:pt x="811949" y="457"/>
                </a:lnTo>
                <a:lnTo>
                  <a:pt x="810082" y="2324"/>
                </a:lnTo>
                <a:lnTo>
                  <a:pt x="809625" y="3441"/>
                </a:lnTo>
                <a:lnTo>
                  <a:pt x="809625" y="6070"/>
                </a:lnTo>
                <a:lnTo>
                  <a:pt x="810082" y="7200"/>
                </a:lnTo>
                <a:lnTo>
                  <a:pt x="811949" y="9055"/>
                </a:lnTo>
                <a:lnTo>
                  <a:pt x="813066" y="9525"/>
                </a:lnTo>
                <a:lnTo>
                  <a:pt x="815695" y="9525"/>
                </a:lnTo>
                <a:lnTo>
                  <a:pt x="816825" y="9055"/>
                </a:lnTo>
                <a:lnTo>
                  <a:pt x="818680" y="7200"/>
                </a:lnTo>
                <a:lnTo>
                  <a:pt x="819150" y="6070"/>
                </a:lnTo>
                <a:lnTo>
                  <a:pt x="819150" y="3441"/>
                </a:lnTo>
                <a:close/>
              </a:path>
              <a:path w="7577455" h="1427479">
                <a:moveTo>
                  <a:pt x="866775" y="1420812"/>
                </a:moveTo>
                <a:lnTo>
                  <a:pt x="866305" y="1419694"/>
                </a:lnTo>
                <a:lnTo>
                  <a:pt x="864450" y="1417828"/>
                </a:lnTo>
                <a:lnTo>
                  <a:pt x="863320" y="1417370"/>
                </a:lnTo>
                <a:lnTo>
                  <a:pt x="860691" y="1417370"/>
                </a:lnTo>
                <a:lnTo>
                  <a:pt x="859574" y="1417828"/>
                </a:lnTo>
                <a:lnTo>
                  <a:pt x="857707" y="1419694"/>
                </a:lnTo>
                <a:lnTo>
                  <a:pt x="857250" y="1420812"/>
                </a:lnTo>
                <a:lnTo>
                  <a:pt x="857250" y="1423441"/>
                </a:lnTo>
                <a:lnTo>
                  <a:pt x="857707" y="1424559"/>
                </a:lnTo>
                <a:lnTo>
                  <a:pt x="859574" y="1426425"/>
                </a:lnTo>
                <a:lnTo>
                  <a:pt x="860691" y="1426895"/>
                </a:lnTo>
                <a:lnTo>
                  <a:pt x="863320" y="1426895"/>
                </a:lnTo>
                <a:lnTo>
                  <a:pt x="864450" y="1426425"/>
                </a:lnTo>
                <a:lnTo>
                  <a:pt x="866305" y="1424559"/>
                </a:lnTo>
                <a:lnTo>
                  <a:pt x="866775" y="1423441"/>
                </a:lnTo>
                <a:lnTo>
                  <a:pt x="866775" y="1420812"/>
                </a:lnTo>
                <a:close/>
              </a:path>
              <a:path w="7577455" h="1427479">
                <a:moveTo>
                  <a:pt x="866775" y="1066469"/>
                </a:moveTo>
                <a:lnTo>
                  <a:pt x="866305" y="1065352"/>
                </a:lnTo>
                <a:lnTo>
                  <a:pt x="864450" y="1063485"/>
                </a:lnTo>
                <a:lnTo>
                  <a:pt x="863320" y="1063028"/>
                </a:lnTo>
                <a:lnTo>
                  <a:pt x="860691" y="1063028"/>
                </a:lnTo>
                <a:lnTo>
                  <a:pt x="859574" y="1063485"/>
                </a:lnTo>
                <a:lnTo>
                  <a:pt x="857707" y="1065352"/>
                </a:lnTo>
                <a:lnTo>
                  <a:pt x="857250" y="1066469"/>
                </a:lnTo>
                <a:lnTo>
                  <a:pt x="857250" y="1069098"/>
                </a:lnTo>
                <a:lnTo>
                  <a:pt x="857707" y="1070229"/>
                </a:lnTo>
                <a:lnTo>
                  <a:pt x="859574" y="1072083"/>
                </a:lnTo>
                <a:lnTo>
                  <a:pt x="860691" y="1072553"/>
                </a:lnTo>
                <a:lnTo>
                  <a:pt x="863320" y="1072553"/>
                </a:lnTo>
                <a:lnTo>
                  <a:pt x="864450" y="1072083"/>
                </a:lnTo>
                <a:lnTo>
                  <a:pt x="866305" y="1070229"/>
                </a:lnTo>
                <a:lnTo>
                  <a:pt x="866775" y="1069098"/>
                </a:lnTo>
                <a:lnTo>
                  <a:pt x="866775" y="1066469"/>
                </a:lnTo>
                <a:close/>
              </a:path>
              <a:path w="7577455" h="1427479">
                <a:moveTo>
                  <a:pt x="866775" y="712127"/>
                </a:moveTo>
                <a:lnTo>
                  <a:pt x="866305" y="711009"/>
                </a:lnTo>
                <a:lnTo>
                  <a:pt x="864450" y="709142"/>
                </a:lnTo>
                <a:lnTo>
                  <a:pt x="863320" y="708685"/>
                </a:lnTo>
                <a:lnTo>
                  <a:pt x="860691" y="708685"/>
                </a:lnTo>
                <a:lnTo>
                  <a:pt x="859574" y="709142"/>
                </a:lnTo>
                <a:lnTo>
                  <a:pt x="857707" y="711009"/>
                </a:lnTo>
                <a:lnTo>
                  <a:pt x="857250" y="712127"/>
                </a:lnTo>
                <a:lnTo>
                  <a:pt x="857250" y="714756"/>
                </a:lnTo>
                <a:lnTo>
                  <a:pt x="857707" y="715886"/>
                </a:lnTo>
                <a:lnTo>
                  <a:pt x="859574" y="717740"/>
                </a:lnTo>
                <a:lnTo>
                  <a:pt x="860691" y="718210"/>
                </a:lnTo>
                <a:lnTo>
                  <a:pt x="863320" y="718210"/>
                </a:lnTo>
                <a:lnTo>
                  <a:pt x="864450" y="717740"/>
                </a:lnTo>
                <a:lnTo>
                  <a:pt x="866305" y="715886"/>
                </a:lnTo>
                <a:lnTo>
                  <a:pt x="866775" y="714756"/>
                </a:lnTo>
                <a:lnTo>
                  <a:pt x="866775" y="712127"/>
                </a:lnTo>
                <a:close/>
              </a:path>
              <a:path w="7577455" h="1427479">
                <a:moveTo>
                  <a:pt x="866775" y="357784"/>
                </a:moveTo>
                <a:lnTo>
                  <a:pt x="866305" y="356666"/>
                </a:lnTo>
                <a:lnTo>
                  <a:pt x="864450" y="354799"/>
                </a:lnTo>
                <a:lnTo>
                  <a:pt x="863320" y="354342"/>
                </a:lnTo>
                <a:lnTo>
                  <a:pt x="860691" y="354342"/>
                </a:lnTo>
                <a:lnTo>
                  <a:pt x="859574" y="354799"/>
                </a:lnTo>
                <a:lnTo>
                  <a:pt x="857707" y="356666"/>
                </a:lnTo>
                <a:lnTo>
                  <a:pt x="857250" y="357784"/>
                </a:lnTo>
                <a:lnTo>
                  <a:pt x="857250" y="360413"/>
                </a:lnTo>
                <a:lnTo>
                  <a:pt x="857707" y="361543"/>
                </a:lnTo>
                <a:lnTo>
                  <a:pt x="859574" y="363397"/>
                </a:lnTo>
                <a:lnTo>
                  <a:pt x="860691" y="363867"/>
                </a:lnTo>
                <a:lnTo>
                  <a:pt x="863320" y="363867"/>
                </a:lnTo>
                <a:lnTo>
                  <a:pt x="864450" y="363397"/>
                </a:lnTo>
                <a:lnTo>
                  <a:pt x="866305" y="361543"/>
                </a:lnTo>
                <a:lnTo>
                  <a:pt x="866775" y="360413"/>
                </a:lnTo>
                <a:lnTo>
                  <a:pt x="866775" y="357784"/>
                </a:lnTo>
                <a:close/>
              </a:path>
              <a:path w="7577455" h="1427479">
                <a:moveTo>
                  <a:pt x="866775" y="3441"/>
                </a:moveTo>
                <a:lnTo>
                  <a:pt x="866305" y="2324"/>
                </a:lnTo>
                <a:lnTo>
                  <a:pt x="864450" y="457"/>
                </a:lnTo>
                <a:lnTo>
                  <a:pt x="863320" y="0"/>
                </a:lnTo>
                <a:lnTo>
                  <a:pt x="860691" y="0"/>
                </a:lnTo>
                <a:lnTo>
                  <a:pt x="859574" y="457"/>
                </a:lnTo>
                <a:lnTo>
                  <a:pt x="857707" y="2324"/>
                </a:lnTo>
                <a:lnTo>
                  <a:pt x="857250" y="3441"/>
                </a:lnTo>
                <a:lnTo>
                  <a:pt x="857250" y="6070"/>
                </a:lnTo>
                <a:lnTo>
                  <a:pt x="857707" y="7200"/>
                </a:lnTo>
                <a:lnTo>
                  <a:pt x="859574" y="9055"/>
                </a:lnTo>
                <a:lnTo>
                  <a:pt x="860691" y="9525"/>
                </a:lnTo>
                <a:lnTo>
                  <a:pt x="863320" y="9525"/>
                </a:lnTo>
                <a:lnTo>
                  <a:pt x="864450" y="9055"/>
                </a:lnTo>
                <a:lnTo>
                  <a:pt x="866305" y="7200"/>
                </a:lnTo>
                <a:lnTo>
                  <a:pt x="866775" y="6070"/>
                </a:lnTo>
                <a:lnTo>
                  <a:pt x="866775" y="3441"/>
                </a:lnTo>
                <a:close/>
              </a:path>
              <a:path w="7577455" h="1427479">
                <a:moveTo>
                  <a:pt x="914400" y="1420812"/>
                </a:moveTo>
                <a:lnTo>
                  <a:pt x="913930" y="1419694"/>
                </a:lnTo>
                <a:lnTo>
                  <a:pt x="912063" y="1417828"/>
                </a:lnTo>
                <a:lnTo>
                  <a:pt x="910945" y="1417370"/>
                </a:lnTo>
                <a:lnTo>
                  <a:pt x="908316" y="1417370"/>
                </a:lnTo>
                <a:lnTo>
                  <a:pt x="907199" y="1417828"/>
                </a:lnTo>
                <a:lnTo>
                  <a:pt x="905332" y="1419694"/>
                </a:lnTo>
                <a:lnTo>
                  <a:pt x="904875" y="1420812"/>
                </a:lnTo>
                <a:lnTo>
                  <a:pt x="904875" y="1423441"/>
                </a:lnTo>
                <a:lnTo>
                  <a:pt x="905332" y="1424559"/>
                </a:lnTo>
                <a:lnTo>
                  <a:pt x="907199" y="1426425"/>
                </a:lnTo>
                <a:lnTo>
                  <a:pt x="908316" y="1426895"/>
                </a:lnTo>
                <a:lnTo>
                  <a:pt x="910945" y="1426895"/>
                </a:lnTo>
                <a:lnTo>
                  <a:pt x="912063" y="1426425"/>
                </a:lnTo>
                <a:lnTo>
                  <a:pt x="913930" y="1424559"/>
                </a:lnTo>
                <a:lnTo>
                  <a:pt x="914400" y="1423441"/>
                </a:lnTo>
                <a:lnTo>
                  <a:pt x="914400" y="1420812"/>
                </a:lnTo>
                <a:close/>
              </a:path>
              <a:path w="7577455" h="1427479">
                <a:moveTo>
                  <a:pt x="914400" y="1066469"/>
                </a:moveTo>
                <a:lnTo>
                  <a:pt x="913930" y="1065352"/>
                </a:lnTo>
                <a:lnTo>
                  <a:pt x="912063" y="1063485"/>
                </a:lnTo>
                <a:lnTo>
                  <a:pt x="910945" y="1063028"/>
                </a:lnTo>
                <a:lnTo>
                  <a:pt x="908316" y="1063028"/>
                </a:lnTo>
                <a:lnTo>
                  <a:pt x="907199" y="1063485"/>
                </a:lnTo>
                <a:lnTo>
                  <a:pt x="905332" y="1065352"/>
                </a:lnTo>
                <a:lnTo>
                  <a:pt x="904875" y="1066469"/>
                </a:lnTo>
                <a:lnTo>
                  <a:pt x="904875" y="1069098"/>
                </a:lnTo>
                <a:lnTo>
                  <a:pt x="905332" y="1070229"/>
                </a:lnTo>
                <a:lnTo>
                  <a:pt x="907199" y="1072083"/>
                </a:lnTo>
                <a:lnTo>
                  <a:pt x="908316" y="1072553"/>
                </a:lnTo>
                <a:lnTo>
                  <a:pt x="910945" y="1072553"/>
                </a:lnTo>
                <a:lnTo>
                  <a:pt x="912063" y="1072083"/>
                </a:lnTo>
                <a:lnTo>
                  <a:pt x="913930" y="1070229"/>
                </a:lnTo>
                <a:lnTo>
                  <a:pt x="914400" y="1069098"/>
                </a:lnTo>
                <a:lnTo>
                  <a:pt x="914400" y="1066469"/>
                </a:lnTo>
                <a:close/>
              </a:path>
              <a:path w="7577455" h="1427479">
                <a:moveTo>
                  <a:pt x="914400" y="712127"/>
                </a:moveTo>
                <a:lnTo>
                  <a:pt x="913930" y="711009"/>
                </a:lnTo>
                <a:lnTo>
                  <a:pt x="912063" y="709142"/>
                </a:lnTo>
                <a:lnTo>
                  <a:pt x="910945" y="708685"/>
                </a:lnTo>
                <a:lnTo>
                  <a:pt x="908316" y="708685"/>
                </a:lnTo>
                <a:lnTo>
                  <a:pt x="907199" y="709142"/>
                </a:lnTo>
                <a:lnTo>
                  <a:pt x="905332" y="711009"/>
                </a:lnTo>
                <a:lnTo>
                  <a:pt x="904875" y="712127"/>
                </a:lnTo>
                <a:lnTo>
                  <a:pt x="904875" y="714756"/>
                </a:lnTo>
                <a:lnTo>
                  <a:pt x="905332" y="715886"/>
                </a:lnTo>
                <a:lnTo>
                  <a:pt x="907199" y="717740"/>
                </a:lnTo>
                <a:lnTo>
                  <a:pt x="908316" y="718210"/>
                </a:lnTo>
                <a:lnTo>
                  <a:pt x="910945" y="718210"/>
                </a:lnTo>
                <a:lnTo>
                  <a:pt x="912063" y="717740"/>
                </a:lnTo>
                <a:lnTo>
                  <a:pt x="913930" y="715886"/>
                </a:lnTo>
                <a:lnTo>
                  <a:pt x="914400" y="714756"/>
                </a:lnTo>
                <a:lnTo>
                  <a:pt x="914400" y="712127"/>
                </a:lnTo>
                <a:close/>
              </a:path>
              <a:path w="7577455" h="1427479">
                <a:moveTo>
                  <a:pt x="914400" y="357784"/>
                </a:moveTo>
                <a:lnTo>
                  <a:pt x="913930" y="356666"/>
                </a:lnTo>
                <a:lnTo>
                  <a:pt x="912063" y="354799"/>
                </a:lnTo>
                <a:lnTo>
                  <a:pt x="910945" y="354342"/>
                </a:lnTo>
                <a:lnTo>
                  <a:pt x="908316" y="354342"/>
                </a:lnTo>
                <a:lnTo>
                  <a:pt x="907199" y="354799"/>
                </a:lnTo>
                <a:lnTo>
                  <a:pt x="905332" y="356666"/>
                </a:lnTo>
                <a:lnTo>
                  <a:pt x="904875" y="357784"/>
                </a:lnTo>
                <a:lnTo>
                  <a:pt x="904875" y="360413"/>
                </a:lnTo>
                <a:lnTo>
                  <a:pt x="905332" y="361543"/>
                </a:lnTo>
                <a:lnTo>
                  <a:pt x="907199" y="363397"/>
                </a:lnTo>
                <a:lnTo>
                  <a:pt x="908316" y="363867"/>
                </a:lnTo>
                <a:lnTo>
                  <a:pt x="910945" y="363867"/>
                </a:lnTo>
                <a:lnTo>
                  <a:pt x="912063" y="363397"/>
                </a:lnTo>
                <a:lnTo>
                  <a:pt x="913930" y="361543"/>
                </a:lnTo>
                <a:lnTo>
                  <a:pt x="914400" y="360413"/>
                </a:lnTo>
                <a:lnTo>
                  <a:pt x="914400" y="357784"/>
                </a:lnTo>
                <a:close/>
              </a:path>
              <a:path w="7577455" h="1427479">
                <a:moveTo>
                  <a:pt x="914400" y="3441"/>
                </a:moveTo>
                <a:lnTo>
                  <a:pt x="913930" y="2324"/>
                </a:lnTo>
                <a:lnTo>
                  <a:pt x="912063" y="457"/>
                </a:lnTo>
                <a:lnTo>
                  <a:pt x="910945" y="0"/>
                </a:lnTo>
                <a:lnTo>
                  <a:pt x="908316" y="0"/>
                </a:lnTo>
                <a:lnTo>
                  <a:pt x="907199" y="457"/>
                </a:lnTo>
                <a:lnTo>
                  <a:pt x="905332" y="2324"/>
                </a:lnTo>
                <a:lnTo>
                  <a:pt x="904875" y="3441"/>
                </a:lnTo>
                <a:lnTo>
                  <a:pt x="904875" y="6070"/>
                </a:lnTo>
                <a:lnTo>
                  <a:pt x="905332" y="7200"/>
                </a:lnTo>
                <a:lnTo>
                  <a:pt x="907199" y="9055"/>
                </a:lnTo>
                <a:lnTo>
                  <a:pt x="908316" y="9525"/>
                </a:lnTo>
                <a:lnTo>
                  <a:pt x="910945" y="9525"/>
                </a:lnTo>
                <a:lnTo>
                  <a:pt x="912063" y="9055"/>
                </a:lnTo>
                <a:lnTo>
                  <a:pt x="913930" y="7200"/>
                </a:lnTo>
                <a:lnTo>
                  <a:pt x="914400" y="6070"/>
                </a:lnTo>
                <a:lnTo>
                  <a:pt x="914400" y="3441"/>
                </a:lnTo>
                <a:close/>
              </a:path>
              <a:path w="7577455" h="1427479">
                <a:moveTo>
                  <a:pt x="962025" y="1420812"/>
                </a:moveTo>
                <a:lnTo>
                  <a:pt x="961555" y="1419694"/>
                </a:lnTo>
                <a:lnTo>
                  <a:pt x="959700" y="1417828"/>
                </a:lnTo>
                <a:lnTo>
                  <a:pt x="958570" y="1417370"/>
                </a:lnTo>
                <a:lnTo>
                  <a:pt x="955941" y="1417370"/>
                </a:lnTo>
                <a:lnTo>
                  <a:pt x="954824" y="1417828"/>
                </a:lnTo>
                <a:lnTo>
                  <a:pt x="952957" y="1419694"/>
                </a:lnTo>
                <a:lnTo>
                  <a:pt x="952500" y="1420812"/>
                </a:lnTo>
                <a:lnTo>
                  <a:pt x="952500" y="1423441"/>
                </a:lnTo>
                <a:lnTo>
                  <a:pt x="952957" y="1424559"/>
                </a:lnTo>
                <a:lnTo>
                  <a:pt x="954824" y="1426425"/>
                </a:lnTo>
                <a:lnTo>
                  <a:pt x="955941" y="1426895"/>
                </a:lnTo>
                <a:lnTo>
                  <a:pt x="958570" y="1426895"/>
                </a:lnTo>
                <a:lnTo>
                  <a:pt x="959700" y="1426425"/>
                </a:lnTo>
                <a:lnTo>
                  <a:pt x="961555" y="1424559"/>
                </a:lnTo>
                <a:lnTo>
                  <a:pt x="962025" y="1423441"/>
                </a:lnTo>
                <a:lnTo>
                  <a:pt x="962025" y="1420812"/>
                </a:lnTo>
                <a:close/>
              </a:path>
              <a:path w="7577455" h="1427479">
                <a:moveTo>
                  <a:pt x="962025" y="1066469"/>
                </a:moveTo>
                <a:lnTo>
                  <a:pt x="961555" y="1065352"/>
                </a:lnTo>
                <a:lnTo>
                  <a:pt x="959700" y="1063485"/>
                </a:lnTo>
                <a:lnTo>
                  <a:pt x="958570" y="1063028"/>
                </a:lnTo>
                <a:lnTo>
                  <a:pt x="955941" y="1063028"/>
                </a:lnTo>
                <a:lnTo>
                  <a:pt x="954824" y="1063485"/>
                </a:lnTo>
                <a:lnTo>
                  <a:pt x="952957" y="1065352"/>
                </a:lnTo>
                <a:lnTo>
                  <a:pt x="952500" y="1066469"/>
                </a:lnTo>
                <a:lnTo>
                  <a:pt x="952500" y="1069098"/>
                </a:lnTo>
                <a:lnTo>
                  <a:pt x="952957" y="1070229"/>
                </a:lnTo>
                <a:lnTo>
                  <a:pt x="954824" y="1072083"/>
                </a:lnTo>
                <a:lnTo>
                  <a:pt x="955941" y="1072553"/>
                </a:lnTo>
                <a:lnTo>
                  <a:pt x="958570" y="1072553"/>
                </a:lnTo>
                <a:lnTo>
                  <a:pt x="959700" y="1072083"/>
                </a:lnTo>
                <a:lnTo>
                  <a:pt x="961555" y="1070229"/>
                </a:lnTo>
                <a:lnTo>
                  <a:pt x="962025" y="1069098"/>
                </a:lnTo>
                <a:lnTo>
                  <a:pt x="962025" y="1066469"/>
                </a:lnTo>
                <a:close/>
              </a:path>
              <a:path w="7577455" h="1427479">
                <a:moveTo>
                  <a:pt x="962025" y="712127"/>
                </a:moveTo>
                <a:lnTo>
                  <a:pt x="961555" y="711009"/>
                </a:lnTo>
                <a:lnTo>
                  <a:pt x="959700" y="709142"/>
                </a:lnTo>
                <a:lnTo>
                  <a:pt x="958570" y="708685"/>
                </a:lnTo>
                <a:lnTo>
                  <a:pt x="955941" y="708685"/>
                </a:lnTo>
                <a:lnTo>
                  <a:pt x="954824" y="709142"/>
                </a:lnTo>
                <a:lnTo>
                  <a:pt x="952957" y="711009"/>
                </a:lnTo>
                <a:lnTo>
                  <a:pt x="952500" y="712127"/>
                </a:lnTo>
                <a:lnTo>
                  <a:pt x="952500" y="714756"/>
                </a:lnTo>
                <a:lnTo>
                  <a:pt x="952957" y="715886"/>
                </a:lnTo>
                <a:lnTo>
                  <a:pt x="954824" y="717740"/>
                </a:lnTo>
                <a:lnTo>
                  <a:pt x="955941" y="718210"/>
                </a:lnTo>
                <a:lnTo>
                  <a:pt x="958570" y="718210"/>
                </a:lnTo>
                <a:lnTo>
                  <a:pt x="959700" y="717740"/>
                </a:lnTo>
                <a:lnTo>
                  <a:pt x="961555" y="715886"/>
                </a:lnTo>
                <a:lnTo>
                  <a:pt x="962025" y="714756"/>
                </a:lnTo>
                <a:lnTo>
                  <a:pt x="962025" y="712127"/>
                </a:lnTo>
                <a:close/>
              </a:path>
              <a:path w="7577455" h="1427479">
                <a:moveTo>
                  <a:pt x="962025" y="357784"/>
                </a:moveTo>
                <a:lnTo>
                  <a:pt x="961555" y="356666"/>
                </a:lnTo>
                <a:lnTo>
                  <a:pt x="959700" y="354799"/>
                </a:lnTo>
                <a:lnTo>
                  <a:pt x="958570" y="354342"/>
                </a:lnTo>
                <a:lnTo>
                  <a:pt x="955941" y="354342"/>
                </a:lnTo>
                <a:lnTo>
                  <a:pt x="954824" y="354799"/>
                </a:lnTo>
                <a:lnTo>
                  <a:pt x="952957" y="356666"/>
                </a:lnTo>
                <a:lnTo>
                  <a:pt x="952500" y="357784"/>
                </a:lnTo>
                <a:lnTo>
                  <a:pt x="952500" y="360413"/>
                </a:lnTo>
                <a:lnTo>
                  <a:pt x="952957" y="361543"/>
                </a:lnTo>
                <a:lnTo>
                  <a:pt x="954824" y="363397"/>
                </a:lnTo>
                <a:lnTo>
                  <a:pt x="955941" y="363867"/>
                </a:lnTo>
                <a:lnTo>
                  <a:pt x="958570" y="363867"/>
                </a:lnTo>
                <a:lnTo>
                  <a:pt x="959700" y="363397"/>
                </a:lnTo>
                <a:lnTo>
                  <a:pt x="961555" y="361543"/>
                </a:lnTo>
                <a:lnTo>
                  <a:pt x="962025" y="360413"/>
                </a:lnTo>
                <a:lnTo>
                  <a:pt x="962025" y="357784"/>
                </a:lnTo>
                <a:close/>
              </a:path>
              <a:path w="7577455" h="1427479">
                <a:moveTo>
                  <a:pt x="962025" y="3441"/>
                </a:moveTo>
                <a:lnTo>
                  <a:pt x="961555" y="2324"/>
                </a:lnTo>
                <a:lnTo>
                  <a:pt x="959700" y="457"/>
                </a:lnTo>
                <a:lnTo>
                  <a:pt x="958570" y="0"/>
                </a:lnTo>
                <a:lnTo>
                  <a:pt x="955941" y="0"/>
                </a:lnTo>
                <a:lnTo>
                  <a:pt x="954824" y="457"/>
                </a:lnTo>
                <a:lnTo>
                  <a:pt x="952957" y="2324"/>
                </a:lnTo>
                <a:lnTo>
                  <a:pt x="952500" y="3441"/>
                </a:lnTo>
                <a:lnTo>
                  <a:pt x="952500" y="6070"/>
                </a:lnTo>
                <a:lnTo>
                  <a:pt x="952957" y="7200"/>
                </a:lnTo>
                <a:lnTo>
                  <a:pt x="954824" y="9055"/>
                </a:lnTo>
                <a:lnTo>
                  <a:pt x="955941" y="9525"/>
                </a:lnTo>
                <a:lnTo>
                  <a:pt x="958570" y="9525"/>
                </a:lnTo>
                <a:lnTo>
                  <a:pt x="959700" y="9055"/>
                </a:lnTo>
                <a:lnTo>
                  <a:pt x="961555" y="7200"/>
                </a:lnTo>
                <a:lnTo>
                  <a:pt x="962025" y="6070"/>
                </a:lnTo>
                <a:lnTo>
                  <a:pt x="962025" y="3441"/>
                </a:lnTo>
                <a:close/>
              </a:path>
              <a:path w="7577455" h="1427479">
                <a:moveTo>
                  <a:pt x="1009650" y="1420812"/>
                </a:moveTo>
                <a:lnTo>
                  <a:pt x="1009180" y="1419694"/>
                </a:lnTo>
                <a:lnTo>
                  <a:pt x="1007325" y="1417828"/>
                </a:lnTo>
                <a:lnTo>
                  <a:pt x="1006195" y="1417370"/>
                </a:lnTo>
                <a:lnTo>
                  <a:pt x="1003566" y="1417370"/>
                </a:lnTo>
                <a:lnTo>
                  <a:pt x="1002449" y="1417828"/>
                </a:lnTo>
                <a:lnTo>
                  <a:pt x="1000582" y="1419694"/>
                </a:lnTo>
                <a:lnTo>
                  <a:pt x="1000125" y="1420812"/>
                </a:lnTo>
                <a:lnTo>
                  <a:pt x="1000125" y="1423441"/>
                </a:lnTo>
                <a:lnTo>
                  <a:pt x="1000582" y="1424559"/>
                </a:lnTo>
                <a:lnTo>
                  <a:pt x="1002449" y="1426425"/>
                </a:lnTo>
                <a:lnTo>
                  <a:pt x="1003566" y="1426895"/>
                </a:lnTo>
                <a:lnTo>
                  <a:pt x="1006195" y="1426895"/>
                </a:lnTo>
                <a:lnTo>
                  <a:pt x="1007325" y="1426425"/>
                </a:lnTo>
                <a:lnTo>
                  <a:pt x="1009180" y="1424559"/>
                </a:lnTo>
                <a:lnTo>
                  <a:pt x="1009650" y="1423441"/>
                </a:lnTo>
                <a:lnTo>
                  <a:pt x="1009650" y="1420812"/>
                </a:lnTo>
                <a:close/>
              </a:path>
              <a:path w="7577455" h="1427479">
                <a:moveTo>
                  <a:pt x="1009650" y="1066469"/>
                </a:moveTo>
                <a:lnTo>
                  <a:pt x="1009180" y="1065352"/>
                </a:lnTo>
                <a:lnTo>
                  <a:pt x="1007325" y="1063485"/>
                </a:lnTo>
                <a:lnTo>
                  <a:pt x="1006195" y="1063028"/>
                </a:lnTo>
                <a:lnTo>
                  <a:pt x="1003566" y="1063028"/>
                </a:lnTo>
                <a:lnTo>
                  <a:pt x="1002449" y="1063485"/>
                </a:lnTo>
                <a:lnTo>
                  <a:pt x="1000582" y="1065352"/>
                </a:lnTo>
                <a:lnTo>
                  <a:pt x="1000125" y="1066469"/>
                </a:lnTo>
                <a:lnTo>
                  <a:pt x="1000125" y="1069098"/>
                </a:lnTo>
                <a:lnTo>
                  <a:pt x="1000582" y="1070229"/>
                </a:lnTo>
                <a:lnTo>
                  <a:pt x="1002449" y="1072083"/>
                </a:lnTo>
                <a:lnTo>
                  <a:pt x="1003566" y="1072553"/>
                </a:lnTo>
                <a:lnTo>
                  <a:pt x="1006195" y="1072553"/>
                </a:lnTo>
                <a:lnTo>
                  <a:pt x="1007325" y="1072083"/>
                </a:lnTo>
                <a:lnTo>
                  <a:pt x="1009180" y="1070229"/>
                </a:lnTo>
                <a:lnTo>
                  <a:pt x="1009650" y="1069098"/>
                </a:lnTo>
                <a:lnTo>
                  <a:pt x="1009650" y="1066469"/>
                </a:lnTo>
                <a:close/>
              </a:path>
              <a:path w="7577455" h="1427479">
                <a:moveTo>
                  <a:pt x="1009650" y="712127"/>
                </a:moveTo>
                <a:lnTo>
                  <a:pt x="1009180" y="711009"/>
                </a:lnTo>
                <a:lnTo>
                  <a:pt x="1007325" y="709142"/>
                </a:lnTo>
                <a:lnTo>
                  <a:pt x="1006195" y="708685"/>
                </a:lnTo>
                <a:lnTo>
                  <a:pt x="1003566" y="708685"/>
                </a:lnTo>
                <a:lnTo>
                  <a:pt x="1002449" y="709142"/>
                </a:lnTo>
                <a:lnTo>
                  <a:pt x="1000582" y="711009"/>
                </a:lnTo>
                <a:lnTo>
                  <a:pt x="1000125" y="712127"/>
                </a:lnTo>
                <a:lnTo>
                  <a:pt x="1000125" y="714756"/>
                </a:lnTo>
                <a:lnTo>
                  <a:pt x="1000582" y="715886"/>
                </a:lnTo>
                <a:lnTo>
                  <a:pt x="1002449" y="717740"/>
                </a:lnTo>
                <a:lnTo>
                  <a:pt x="1003566" y="718210"/>
                </a:lnTo>
                <a:lnTo>
                  <a:pt x="1006195" y="718210"/>
                </a:lnTo>
                <a:lnTo>
                  <a:pt x="1007325" y="717740"/>
                </a:lnTo>
                <a:lnTo>
                  <a:pt x="1009180" y="715886"/>
                </a:lnTo>
                <a:lnTo>
                  <a:pt x="1009650" y="714756"/>
                </a:lnTo>
                <a:lnTo>
                  <a:pt x="1009650" y="712127"/>
                </a:lnTo>
                <a:close/>
              </a:path>
              <a:path w="7577455" h="1427479">
                <a:moveTo>
                  <a:pt x="1009650" y="357784"/>
                </a:moveTo>
                <a:lnTo>
                  <a:pt x="1009180" y="356666"/>
                </a:lnTo>
                <a:lnTo>
                  <a:pt x="1007325" y="354799"/>
                </a:lnTo>
                <a:lnTo>
                  <a:pt x="1006195" y="354342"/>
                </a:lnTo>
                <a:lnTo>
                  <a:pt x="1003566" y="354342"/>
                </a:lnTo>
                <a:lnTo>
                  <a:pt x="1002449" y="354799"/>
                </a:lnTo>
                <a:lnTo>
                  <a:pt x="1000582" y="356666"/>
                </a:lnTo>
                <a:lnTo>
                  <a:pt x="1000125" y="357784"/>
                </a:lnTo>
                <a:lnTo>
                  <a:pt x="1000125" y="360413"/>
                </a:lnTo>
                <a:lnTo>
                  <a:pt x="1000582" y="361543"/>
                </a:lnTo>
                <a:lnTo>
                  <a:pt x="1002449" y="363397"/>
                </a:lnTo>
                <a:lnTo>
                  <a:pt x="1003566" y="363867"/>
                </a:lnTo>
                <a:lnTo>
                  <a:pt x="1006195" y="363867"/>
                </a:lnTo>
                <a:lnTo>
                  <a:pt x="1007325" y="363397"/>
                </a:lnTo>
                <a:lnTo>
                  <a:pt x="1009180" y="361543"/>
                </a:lnTo>
                <a:lnTo>
                  <a:pt x="1009650" y="360413"/>
                </a:lnTo>
                <a:lnTo>
                  <a:pt x="1009650" y="357784"/>
                </a:lnTo>
                <a:close/>
              </a:path>
              <a:path w="7577455" h="1427479">
                <a:moveTo>
                  <a:pt x="1009650" y="3441"/>
                </a:moveTo>
                <a:lnTo>
                  <a:pt x="1009180" y="2324"/>
                </a:lnTo>
                <a:lnTo>
                  <a:pt x="1007325" y="457"/>
                </a:lnTo>
                <a:lnTo>
                  <a:pt x="1006195" y="0"/>
                </a:lnTo>
                <a:lnTo>
                  <a:pt x="1003566" y="0"/>
                </a:lnTo>
                <a:lnTo>
                  <a:pt x="1002449" y="457"/>
                </a:lnTo>
                <a:lnTo>
                  <a:pt x="1000582" y="2324"/>
                </a:lnTo>
                <a:lnTo>
                  <a:pt x="1000125" y="3441"/>
                </a:lnTo>
                <a:lnTo>
                  <a:pt x="1000125" y="6070"/>
                </a:lnTo>
                <a:lnTo>
                  <a:pt x="1000582" y="7200"/>
                </a:lnTo>
                <a:lnTo>
                  <a:pt x="1002449" y="9055"/>
                </a:lnTo>
                <a:lnTo>
                  <a:pt x="1003566" y="9525"/>
                </a:lnTo>
                <a:lnTo>
                  <a:pt x="1006195" y="9525"/>
                </a:lnTo>
                <a:lnTo>
                  <a:pt x="1007325" y="9055"/>
                </a:lnTo>
                <a:lnTo>
                  <a:pt x="1009180" y="7200"/>
                </a:lnTo>
                <a:lnTo>
                  <a:pt x="1009650" y="6070"/>
                </a:lnTo>
                <a:lnTo>
                  <a:pt x="1009650" y="3441"/>
                </a:lnTo>
                <a:close/>
              </a:path>
              <a:path w="7577455" h="1427479">
                <a:moveTo>
                  <a:pt x="1057275" y="1420812"/>
                </a:moveTo>
                <a:lnTo>
                  <a:pt x="1056805" y="1419694"/>
                </a:lnTo>
                <a:lnTo>
                  <a:pt x="1054950" y="1417828"/>
                </a:lnTo>
                <a:lnTo>
                  <a:pt x="1053820" y="1417370"/>
                </a:lnTo>
                <a:lnTo>
                  <a:pt x="1051191" y="1417370"/>
                </a:lnTo>
                <a:lnTo>
                  <a:pt x="1050074" y="1417828"/>
                </a:lnTo>
                <a:lnTo>
                  <a:pt x="1048207" y="1419694"/>
                </a:lnTo>
                <a:lnTo>
                  <a:pt x="1047750" y="1420812"/>
                </a:lnTo>
                <a:lnTo>
                  <a:pt x="1047750" y="1423441"/>
                </a:lnTo>
                <a:lnTo>
                  <a:pt x="1048207" y="1424559"/>
                </a:lnTo>
                <a:lnTo>
                  <a:pt x="1050074" y="1426425"/>
                </a:lnTo>
                <a:lnTo>
                  <a:pt x="1051191" y="1426895"/>
                </a:lnTo>
                <a:lnTo>
                  <a:pt x="1053820" y="1426895"/>
                </a:lnTo>
                <a:lnTo>
                  <a:pt x="1054950" y="1426425"/>
                </a:lnTo>
                <a:lnTo>
                  <a:pt x="1056805" y="1424559"/>
                </a:lnTo>
                <a:lnTo>
                  <a:pt x="1057275" y="1423441"/>
                </a:lnTo>
                <a:lnTo>
                  <a:pt x="1057275" y="1420812"/>
                </a:lnTo>
                <a:close/>
              </a:path>
              <a:path w="7577455" h="1427479">
                <a:moveTo>
                  <a:pt x="1057275" y="1066469"/>
                </a:moveTo>
                <a:lnTo>
                  <a:pt x="1056805" y="1065352"/>
                </a:lnTo>
                <a:lnTo>
                  <a:pt x="1054950" y="1063485"/>
                </a:lnTo>
                <a:lnTo>
                  <a:pt x="1053820" y="1063028"/>
                </a:lnTo>
                <a:lnTo>
                  <a:pt x="1051191" y="1063028"/>
                </a:lnTo>
                <a:lnTo>
                  <a:pt x="1050074" y="1063485"/>
                </a:lnTo>
                <a:lnTo>
                  <a:pt x="1048207" y="1065352"/>
                </a:lnTo>
                <a:lnTo>
                  <a:pt x="1047750" y="1066469"/>
                </a:lnTo>
                <a:lnTo>
                  <a:pt x="1047750" y="1069098"/>
                </a:lnTo>
                <a:lnTo>
                  <a:pt x="1048207" y="1070229"/>
                </a:lnTo>
                <a:lnTo>
                  <a:pt x="1050074" y="1072083"/>
                </a:lnTo>
                <a:lnTo>
                  <a:pt x="1051191" y="1072553"/>
                </a:lnTo>
                <a:lnTo>
                  <a:pt x="1053820" y="1072553"/>
                </a:lnTo>
                <a:lnTo>
                  <a:pt x="1054950" y="1072083"/>
                </a:lnTo>
                <a:lnTo>
                  <a:pt x="1056805" y="1070229"/>
                </a:lnTo>
                <a:lnTo>
                  <a:pt x="1057275" y="1069098"/>
                </a:lnTo>
                <a:lnTo>
                  <a:pt x="1057275" y="1066469"/>
                </a:lnTo>
                <a:close/>
              </a:path>
              <a:path w="7577455" h="1427479">
                <a:moveTo>
                  <a:pt x="1057275" y="712127"/>
                </a:moveTo>
                <a:lnTo>
                  <a:pt x="1056805" y="711009"/>
                </a:lnTo>
                <a:lnTo>
                  <a:pt x="1054950" y="709142"/>
                </a:lnTo>
                <a:lnTo>
                  <a:pt x="1053820" y="708685"/>
                </a:lnTo>
                <a:lnTo>
                  <a:pt x="1051191" y="708685"/>
                </a:lnTo>
                <a:lnTo>
                  <a:pt x="1050074" y="709142"/>
                </a:lnTo>
                <a:lnTo>
                  <a:pt x="1048207" y="711009"/>
                </a:lnTo>
                <a:lnTo>
                  <a:pt x="1047750" y="712127"/>
                </a:lnTo>
                <a:lnTo>
                  <a:pt x="1047750" y="714756"/>
                </a:lnTo>
                <a:lnTo>
                  <a:pt x="1048207" y="715886"/>
                </a:lnTo>
                <a:lnTo>
                  <a:pt x="1050074" y="717740"/>
                </a:lnTo>
                <a:lnTo>
                  <a:pt x="1051191" y="718210"/>
                </a:lnTo>
                <a:lnTo>
                  <a:pt x="1053820" y="718210"/>
                </a:lnTo>
                <a:lnTo>
                  <a:pt x="1054950" y="717740"/>
                </a:lnTo>
                <a:lnTo>
                  <a:pt x="1056805" y="715886"/>
                </a:lnTo>
                <a:lnTo>
                  <a:pt x="1057275" y="714756"/>
                </a:lnTo>
                <a:lnTo>
                  <a:pt x="1057275" y="712127"/>
                </a:lnTo>
                <a:close/>
              </a:path>
              <a:path w="7577455" h="1427479">
                <a:moveTo>
                  <a:pt x="1057275" y="357784"/>
                </a:moveTo>
                <a:lnTo>
                  <a:pt x="1056805" y="356666"/>
                </a:lnTo>
                <a:lnTo>
                  <a:pt x="1054950" y="354799"/>
                </a:lnTo>
                <a:lnTo>
                  <a:pt x="1053820" y="354342"/>
                </a:lnTo>
                <a:lnTo>
                  <a:pt x="1051191" y="354342"/>
                </a:lnTo>
                <a:lnTo>
                  <a:pt x="1050074" y="354799"/>
                </a:lnTo>
                <a:lnTo>
                  <a:pt x="1048207" y="356666"/>
                </a:lnTo>
                <a:lnTo>
                  <a:pt x="1047750" y="357784"/>
                </a:lnTo>
                <a:lnTo>
                  <a:pt x="1047750" y="360413"/>
                </a:lnTo>
                <a:lnTo>
                  <a:pt x="1048207" y="361543"/>
                </a:lnTo>
                <a:lnTo>
                  <a:pt x="1050074" y="363397"/>
                </a:lnTo>
                <a:lnTo>
                  <a:pt x="1051191" y="363867"/>
                </a:lnTo>
                <a:lnTo>
                  <a:pt x="1053820" y="363867"/>
                </a:lnTo>
                <a:lnTo>
                  <a:pt x="1054950" y="363397"/>
                </a:lnTo>
                <a:lnTo>
                  <a:pt x="1056805" y="361543"/>
                </a:lnTo>
                <a:lnTo>
                  <a:pt x="1057275" y="360413"/>
                </a:lnTo>
                <a:lnTo>
                  <a:pt x="1057275" y="357784"/>
                </a:lnTo>
                <a:close/>
              </a:path>
              <a:path w="7577455" h="1427479">
                <a:moveTo>
                  <a:pt x="1057275" y="3441"/>
                </a:moveTo>
                <a:lnTo>
                  <a:pt x="1056805" y="2324"/>
                </a:lnTo>
                <a:lnTo>
                  <a:pt x="1054950" y="457"/>
                </a:lnTo>
                <a:lnTo>
                  <a:pt x="1053820" y="0"/>
                </a:lnTo>
                <a:lnTo>
                  <a:pt x="1051191" y="0"/>
                </a:lnTo>
                <a:lnTo>
                  <a:pt x="1050074" y="457"/>
                </a:lnTo>
                <a:lnTo>
                  <a:pt x="1048207" y="2324"/>
                </a:lnTo>
                <a:lnTo>
                  <a:pt x="1047750" y="3441"/>
                </a:lnTo>
                <a:lnTo>
                  <a:pt x="1047750" y="6070"/>
                </a:lnTo>
                <a:lnTo>
                  <a:pt x="1048207" y="7200"/>
                </a:lnTo>
                <a:lnTo>
                  <a:pt x="1050074" y="9055"/>
                </a:lnTo>
                <a:lnTo>
                  <a:pt x="1051191" y="9525"/>
                </a:lnTo>
                <a:lnTo>
                  <a:pt x="1053820" y="9525"/>
                </a:lnTo>
                <a:lnTo>
                  <a:pt x="1054950" y="9055"/>
                </a:lnTo>
                <a:lnTo>
                  <a:pt x="1056805" y="7200"/>
                </a:lnTo>
                <a:lnTo>
                  <a:pt x="1057275" y="6070"/>
                </a:lnTo>
                <a:lnTo>
                  <a:pt x="1057275" y="3441"/>
                </a:lnTo>
                <a:close/>
              </a:path>
              <a:path w="7577455" h="1427479">
                <a:moveTo>
                  <a:pt x="1104900" y="1420812"/>
                </a:moveTo>
                <a:lnTo>
                  <a:pt x="1104430" y="1419694"/>
                </a:lnTo>
                <a:lnTo>
                  <a:pt x="1102575" y="1417828"/>
                </a:lnTo>
                <a:lnTo>
                  <a:pt x="1101445" y="1417370"/>
                </a:lnTo>
                <a:lnTo>
                  <a:pt x="1098816" y="1417370"/>
                </a:lnTo>
                <a:lnTo>
                  <a:pt x="1097699" y="1417828"/>
                </a:lnTo>
                <a:lnTo>
                  <a:pt x="1095832" y="1419694"/>
                </a:lnTo>
                <a:lnTo>
                  <a:pt x="1095375" y="1420812"/>
                </a:lnTo>
                <a:lnTo>
                  <a:pt x="1095375" y="1423441"/>
                </a:lnTo>
                <a:lnTo>
                  <a:pt x="1095832" y="1424559"/>
                </a:lnTo>
                <a:lnTo>
                  <a:pt x="1097699" y="1426425"/>
                </a:lnTo>
                <a:lnTo>
                  <a:pt x="1098816" y="1426895"/>
                </a:lnTo>
                <a:lnTo>
                  <a:pt x="1101445" y="1426895"/>
                </a:lnTo>
                <a:lnTo>
                  <a:pt x="1102575" y="1426425"/>
                </a:lnTo>
                <a:lnTo>
                  <a:pt x="1104430" y="1424559"/>
                </a:lnTo>
                <a:lnTo>
                  <a:pt x="1104900" y="1423441"/>
                </a:lnTo>
                <a:lnTo>
                  <a:pt x="1104900" y="1420812"/>
                </a:lnTo>
                <a:close/>
              </a:path>
              <a:path w="7577455" h="1427479">
                <a:moveTo>
                  <a:pt x="1104900" y="1066469"/>
                </a:moveTo>
                <a:lnTo>
                  <a:pt x="1104430" y="1065352"/>
                </a:lnTo>
                <a:lnTo>
                  <a:pt x="1102575" y="1063485"/>
                </a:lnTo>
                <a:lnTo>
                  <a:pt x="1101445" y="1063028"/>
                </a:lnTo>
                <a:lnTo>
                  <a:pt x="1098816" y="1063028"/>
                </a:lnTo>
                <a:lnTo>
                  <a:pt x="1097699" y="1063485"/>
                </a:lnTo>
                <a:lnTo>
                  <a:pt x="1095832" y="1065352"/>
                </a:lnTo>
                <a:lnTo>
                  <a:pt x="1095375" y="1066469"/>
                </a:lnTo>
                <a:lnTo>
                  <a:pt x="1095375" y="1069098"/>
                </a:lnTo>
                <a:lnTo>
                  <a:pt x="1095832" y="1070229"/>
                </a:lnTo>
                <a:lnTo>
                  <a:pt x="1097699" y="1072083"/>
                </a:lnTo>
                <a:lnTo>
                  <a:pt x="1098816" y="1072553"/>
                </a:lnTo>
                <a:lnTo>
                  <a:pt x="1101445" y="1072553"/>
                </a:lnTo>
                <a:lnTo>
                  <a:pt x="1102575" y="1072083"/>
                </a:lnTo>
                <a:lnTo>
                  <a:pt x="1104430" y="1070229"/>
                </a:lnTo>
                <a:lnTo>
                  <a:pt x="1104900" y="1069098"/>
                </a:lnTo>
                <a:lnTo>
                  <a:pt x="1104900" y="1066469"/>
                </a:lnTo>
                <a:close/>
              </a:path>
              <a:path w="7577455" h="1427479">
                <a:moveTo>
                  <a:pt x="1104900" y="712127"/>
                </a:moveTo>
                <a:lnTo>
                  <a:pt x="1104430" y="711009"/>
                </a:lnTo>
                <a:lnTo>
                  <a:pt x="1102575" y="709142"/>
                </a:lnTo>
                <a:lnTo>
                  <a:pt x="1101445" y="708685"/>
                </a:lnTo>
                <a:lnTo>
                  <a:pt x="1098816" y="708685"/>
                </a:lnTo>
                <a:lnTo>
                  <a:pt x="1097699" y="709142"/>
                </a:lnTo>
                <a:lnTo>
                  <a:pt x="1095832" y="711009"/>
                </a:lnTo>
                <a:lnTo>
                  <a:pt x="1095375" y="712127"/>
                </a:lnTo>
                <a:lnTo>
                  <a:pt x="1095375" y="714756"/>
                </a:lnTo>
                <a:lnTo>
                  <a:pt x="1095832" y="715886"/>
                </a:lnTo>
                <a:lnTo>
                  <a:pt x="1097699" y="717740"/>
                </a:lnTo>
                <a:lnTo>
                  <a:pt x="1098816" y="718210"/>
                </a:lnTo>
                <a:lnTo>
                  <a:pt x="1101445" y="718210"/>
                </a:lnTo>
                <a:lnTo>
                  <a:pt x="1102575" y="717740"/>
                </a:lnTo>
                <a:lnTo>
                  <a:pt x="1104430" y="715886"/>
                </a:lnTo>
                <a:lnTo>
                  <a:pt x="1104900" y="714756"/>
                </a:lnTo>
                <a:lnTo>
                  <a:pt x="1104900" y="712127"/>
                </a:lnTo>
                <a:close/>
              </a:path>
              <a:path w="7577455" h="1427479">
                <a:moveTo>
                  <a:pt x="1104900" y="357784"/>
                </a:moveTo>
                <a:lnTo>
                  <a:pt x="1104430" y="356666"/>
                </a:lnTo>
                <a:lnTo>
                  <a:pt x="1102575" y="354799"/>
                </a:lnTo>
                <a:lnTo>
                  <a:pt x="1101445" y="354342"/>
                </a:lnTo>
                <a:lnTo>
                  <a:pt x="1098816" y="354342"/>
                </a:lnTo>
                <a:lnTo>
                  <a:pt x="1097699" y="354799"/>
                </a:lnTo>
                <a:lnTo>
                  <a:pt x="1095832" y="356666"/>
                </a:lnTo>
                <a:lnTo>
                  <a:pt x="1095375" y="357784"/>
                </a:lnTo>
                <a:lnTo>
                  <a:pt x="1095375" y="360413"/>
                </a:lnTo>
                <a:lnTo>
                  <a:pt x="1095832" y="361543"/>
                </a:lnTo>
                <a:lnTo>
                  <a:pt x="1097699" y="363397"/>
                </a:lnTo>
                <a:lnTo>
                  <a:pt x="1098816" y="363867"/>
                </a:lnTo>
                <a:lnTo>
                  <a:pt x="1101445" y="363867"/>
                </a:lnTo>
                <a:lnTo>
                  <a:pt x="1102575" y="363397"/>
                </a:lnTo>
                <a:lnTo>
                  <a:pt x="1104430" y="361543"/>
                </a:lnTo>
                <a:lnTo>
                  <a:pt x="1104900" y="360413"/>
                </a:lnTo>
                <a:lnTo>
                  <a:pt x="1104900" y="357784"/>
                </a:lnTo>
                <a:close/>
              </a:path>
              <a:path w="7577455" h="1427479">
                <a:moveTo>
                  <a:pt x="1104900" y="3441"/>
                </a:moveTo>
                <a:lnTo>
                  <a:pt x="1104430" y="2324"/>
                </a:lnTo>
                <a:lnTo>
                  <a:pt x="1102575" y="457"/>
                </a:lnTo>
                <a:lnTo>
                  <a:pt x="1101445" y="0"/>
                </a:lnTo>
                <a:lnTo>
                  <a:pt x="1098816" y="0"/>
                </a:lnTo>
                <a:lnTo>
                  <a:pt x="1097699" y="457"/>
                </a:lnTo>
                <a:lnTo>
                  <a:pt x="1095832" y="2324"/>
                </a:lnTo>
                <a:lnTo>
                  <a:pt x="1095375" y="3441"/>
                </a:lnTo>
                <a:lnTo>
                  <a:pt x="1095375" y="6070"/>
                </a:lnTo>
                <a:lnTo>
                  <a:pt x="1095832" y="7200"/>
                </a:lnTo>
                <a:lnTo>
                  <a:pt x="1097699" y="9055"/>
                </a:lnTo>
                <a:lnTo>
                  <a:pt x="1098816" y="9525"/>
                </a:lnTo>
                <a:lnTo>
                  <a:pt x="1101445" y="9525"/>
                </a:lnTo>
                <a:lnTo>
                  <a:pt x="1102575" y="9055"/>
                </a:lnTo>
                <a:lnTo>
                  <a:pt x="1104430" y="7200"/>
                </a:lnTo>
                <a:lnTo>
                  <a:pt x="1104900" y="6070"/>
                </a:lnTo>
                <a:lnTo>
                  <a:pt x="1104900" y="3441"/>
                </a:lnTo>
                <a:close/>
              </a:path>
              <a:path w="7577455" h="1427479">
                <a:moveTo>
                  <a:pt x="1152525" y="1420812"/>
                </a:moveTo>
                <a:lnTo>
                  <a:pt x="1152055" y="1419694"/>
                </a:lnTo>
                <a:lnTo>
                  <a:pt x="1150188" y="1417828"/>
                </a:lnTo>
                <a:lnTo>
                  <a:pt x="1149070" y="1417370"/>
                </a:lnTo>
                <a:lnTo>
                  <a:pt x="1146441" y="1417370"/>
                </a:lnTo>
                <a:lnTo>
                  <a:pt x="1145324" y="1417828"/>
                </a:lnTo>
                <a:lnTo>
                  <a:pt x="1143457" y="1419694"/>
                </a:lnTo>
                <a:lnTo>
                  <a:pt x="1143000" y="1420812"/>
                </a:lnTo>
                <a:lnTo>
                  <a:pt x="1143000" y="1423441"/>
                </a:lnTo>
                <a:lnTo>
                  <a:pt x="1143457" y="1424559"/>
                </a:lnTo>
                <a:lnTo>
                  <a:pt x="1145324" y="1426425"/>
                </a:lnTo>
                <a:lnTo>
                  <a:pt x="1146441" y="1426895"/>
                </a:lnTo>
                <a:lnTo>
                  <a:pt x="1149070" y="1426895"/>
                </a:lnTo>
                <a:lnTo>
                  <a:pt x="1150188" y="1426425"/>
                </a:lnTo>
                <a:lnTo>
                  <a:pt x="1152055" y="1424559"/>
                </a:lnTo>
                <a:lnTo>
                  <a:pt x="1152525" y="1423441"/>
                </a:lnTo>
                <a:lnTo>
                  <a:pt x="1152525" y="1420812"/>
                </a:lnTo>
                <a:close/>
              </a:path>
              <a:path w="7577455" h="1427479">
                <a:moveTo>
                  <a:pt x="1152525" y="1066469"/>
                </a:moveTo>
                <a:lnTo>
                  <a:pt x="1152055" y="1065352"/>
                </a:lnTo>
                <a:lnTo>
                  <a:pt x="1150188" y="1063485"/>
                </a:lnTo>
                <a:lnTo>
                  <a:pt x="1149070" y="1063028"/>
                </a:lnTo>
                <a:lnTo>
                  <a:pt x="1146441" y="1063028"/>
                </a:lnTo>
                <a:lnTo>
                  <a:pt x="1145324" y="1063485"/>
                </a:lnTo>
                <a:lnTo>
                  <a:pt x="1143457" y="1065352"/>
                </a:lnTo>
                <a:lnTo>
                  <a:pt x="1143000" y="1066469"/>
                </a:lnTo>
                <a:lnTo>
                  <a:pt x="1143000" y="1069098"/>
                </a:lnTo>
                <a:lnTo>
                  <a:pt x="1143457" y="1070229"/>
                </a:lnTo>
                <a:lnTo>
                  <a:pt x="1145324" y="1072083"/>
                </a:lnTo>
                <a:lnTo>
                  <a:pt x="1146441" y="1072553"/>
                </a:lnTo>
                <a:lnTo>
                  <a:pt x="1149070" y="1072553"/>
                </a:lnTo>
                <a:lnTo>
                  <a:pt x="1150188" y="1072083"/>
                </a:lnTo>
                <a:lnTo>
                  <a:pt x="1152055" y="1070229"/>
                </a:lnTo>
                <a:lnTo>
                  <a:pt x="1152525" y="1069098"/>
                </a:lnTo>
                <a:lnTo>
                  <a:pt x="1152525" y="1066469"/>
                </a:lnTo>
                <a:close/>
              </a:path>
              <a:path w="7577455" h="1427479">
                <a:moveTo>
                  <a:pt x="1152525" y="712127"/>
                </a:moveTo>
                <a:lnTo>
                  <a:pt x="1152055" y="711009"/>
                </a:lnTo>
                <a:lnTo>
                  <a:pt x="1150188" y="709142"/>
                </a:lnTo>
                <a:lnTo>
                  <a:pt x="1149070" y="708685"/>
                </a:lnTo>
                <a:lnTo>
                  <a:pt x="1146441" y="708685"/>
                </a:lnTo>
                <a:lnTo>
                  <a:pt x="1145324" y="709142"/>
                </a:lnTo>
                <a:lnTo>
                  <a:pt x="1143457" y="711009"/>
                </a:lnTo>
                <a:lnTo>
                  <a:pt x="1143000" y="712127"/>
                </a:lnTo>
                <a:lnTo>
                  <a:pt x="1143000" y="714756"/>
                </a:lnTo>
                <a:lnTo>
                  <a:pt x="1143457" y="715886"/>
                </a:lnTo>
                <a:lnTo>
                  <a:pt x="1145324" y="717740"/>
                </a:lnTo>
                <a:lnTo>
                  <a:pt x="1146441" y="718210"/>
                </a:lnTo>
                <a:lnTo>
                  <a:pt x="1149070" y="718210"/>
                </a:lnTo>
                <a:lnTo>
                  <a:pt x="1150188" y="717740"/>
                </a:lnTo>
                <a:lnTo>
                  <a:pt x="1152055" y="715886"/>
                </a:lnTo>
                <a:lnTo>
                  <a:pt x="1152525" y="714756"/>
                </a:lnTo>
                <a:lnTo>
                  <a:pt x="1152525" y="712127"/>
                </a:lnTo>
                <a:close/>
              </a:path>
              <a:path w="7577455" h="1427479">
                <a:moveTo>
                  <a:pt x="1152525" y="357784"/>
                </a:moveTo>
                <a:lnTo>
                  <a:pt x="1152055" y="356666"/>
                </a:lnTo>
                <a:lnTo>
                  <a:pt x="1150188" y="354799"/>
                </a:lnTo>
                <a:lnTo>
                  <a:pt x="1149070" y="354342"/>
                </a:lnTo>
                <a:lnTo>
                  <a:pt x="1146441" y="354342"/>
                </a:lnTo>
                <a:lnTo>
                  <a:pt x="1145324" y="354799"/>
                </a:lnTo>
                <a:lnTo>
                  <a:pt x="1143457" y="356666"/>
                </a:lnTo>
                <a:lnTo>
                  <a:pt x="1143000" y="357784"/>
                </a:lnTo>
                <a:lnTo>
                  <a:pt x="1143000" y="360413"/>
                </a:lnTo>
                <a:lnTo>
                  <a:pt x="1143457" y="361543"/>
                </a:lnTo>
                <a:lnTo>
                  <a:pt x="1145324" y="363397"/>
                </a:lnTo>
                <a:lnTo>
                  <a:pt x="1146441" y="363867"/>
                </a:lnTo>
                <a:lnTo>
                  <a:pt x="1149070" y="363867"/>
                </a:lnTo>
                <a:lnTo>
                  <a:pt x="1150188" y="363397"/>
                </a:lnTo>
                <a:lnTo>
                  <a:pt x="1152055" y="361543"/>
                </a:lnTo>
                <a:lnTo>
                  <a:pt x="1152525" y="360413"/>
                </a:lnTo>
                <a:lnTo>
                  <a:pt x="1152525" y="357784"/>
                </a:lnTo>
                <a:close/>
              </a:path>
              <a:path w="7577455" h="1427479">
                <a:moveTo>
                  <a:pt x="1152525" y="3441"/>
                </a:moveTo>
                <a:lnTo>
                  <a:pt x="1152055" y="2324"/>
                </a:lnTo>
                <a:lnTo>
                  <a:pt x="1150188" y="457"/>
                </a:lnTo>
                <a:lnTo>
                  <a:pt x="1149070" y="0"/>
                </a:lnTo>
                <a:lnTo>
                  <a:pt x="1146441" y="0"/>
                </a:lnTo>
                <a:lnTo>
                  <a:pt x="1145324" y="457"/>
                </a:lnTo>
                <a:lnTo>
                  <a:pt x="1143457" y="2324"/>
                </a:lnTo>
                <a:lnTo>
                  <a:pt x="1143000" y="3441"/>
                </a:lnTo>
                <a:lnTo>
                  <a:pt x="1143000" y="6070"/>
                </a:lnTo>
                <a:lnTo>
                  <a:pt x="1143457" y="7200"/>
                </a:lnTo>
                <a:lnTo>
                  <a:pt x="1145324" y="9055"/>
                </a:lnTo>
                <a:lnTo>
                  <a:pt x="1146441" y="9525"/>
                </a:lnTo>
                <a:lnTo>
                  <a:pt x="1149070" y="9525"/>
                </a:lnTo>
                <a:lnTo>
                  <a:pt x="1150188" y="9055"/>
                </a:lnTo>
                <a:lnTo>
                  <a:pt x="1152055" y="7200"/>
                </a:lnTo>
                <a:lnTo>
                  <a:pt x="1152525" y="6070"/>
                </a:lnTo>
                <a:lnTo>
                  <a:pt x="1152525" y="3441"/>
                </a:lnTo>
                <a:close/>
              </a:path>
              <a:path w="7577455" h="1427479">
                <a:moveTo>
                  <a:pt x="1200150" y="1420812"/>
                </a:moveTo>
                <a:lnTo>
                  <a:pt x="1199680" y="1419694"/>
                </a:lnTo>
                <a:lnTo>
                  <a:pt x="1197813" y="1417828"/>
                </a:lnTo>
                <a:lnTo>
                  <a:pt x="1196695" y="1417370"/>
                </a:lnTo>
                <a:lnTo>
                  <a:pt x="1194066" y="1417370"/>
                </a:lnTo>
                <a:lnTo>
                  <a:pt x="1192949" y="1417828"/>
                </a:lnTo>
                <a:lnTo>
                  <a:pt x="1191082" y="1419694"/>
                </a:lnTo>
                <a:lnTo>
                  <a:pt x="1190625" y="1420812"/>
                </a:lnTo>
                <a:lnTo>
                  <a:pt x="1190625" y="1423441"/>
                </a:lnTo>
                <a:lnTo>
                  <a:pt x="1191082" y="1424559"/>
                </a:lnTo>
                <a:lnTo>
                  <a:pt x="1192949" y="1426425"/>
                </a:lnTo>
                <a:lnTo>
                  <a:pt x="1194066" y="1426895"/>
                </a:lnTo>
                <a:lnTo>
                  <a:pt x="1196695" y="1426895"/>
                </a:lnTo>
                <a:lnTo>
                  <a:pt x="1197813" y="1426425"/>
                </a:lnTo>
                <a:lnTo>
                  <a:pt x="1199680" y="1424559"/>
                </a:lnTo>
                <a:lnTo>
                  <a:pt x="1200150" y="1423441"/>
                </a:lnTo>
                <a:lnTo>
                  <a:pt x="1200150" y="1420812"/>
                </a:lnTo>
                <a:close/>
              </a:path>
              <a:path w="7577455" h="1427479">
                <a:moveTo>
                  <a:pt x="1200150" y="1066469"/>
                </a:moveTo>
                <a:lnTo>
                  <a:pt x="1199680" y="1065352"/>
                </a:lnTo>
                <a:lnTo>
                  <a:pt x="1197813" y="1063485"/>
                </a:lnTo>
                <a:lnTo>
                  <a:pt x="1196695" y="1063028"/>
                </a:lnTo>
                <a:lnTo>
                  <a:pt x="1194066" y="1063028"/>
                </a:lnTo>
                <a:lnTo>
                  <a:pt x="1192949" y="1063485"/>
                </a:lnTo>
                <a:lnTo>
                  <a:pt x="1191082" y="1065352"/>
                </a:lnTo>
                <a:lnTo>
                  <a:pt x="1190625" y="1066469"/>
                </a:lnTo>
                <a:lnTo>
                  <a:pt x="1190625" y="1069098"/>
                </a:lnTo>
                <a:lnTo>
                  <a:pt x="1191082" y="1070229"/>
                </a:lnTo>
                <a:lnTo>
                  <a:pt x="1192949" y="1072083"/>
                </a:lnTo>
                <a:lnTo>
                  <a:pt x="1194066" y="1072553"/>
                </a:lnTo>
                <a:lnTo>
                  <a:pt x="1196695" y="1072553"/>
                </a:lnTo>
                <a:lnTo>
                  <a:pt x="1197813" y="1072083"/>
                </a:lnTo>
                <a:lnTo>
                  <a:pt x="1199680" y="1070229"/>
                </a:lnTo>
                <a:lnTo>
                  <a:pt x="1200150" y="1069098"/>
                </a:lnTo>
                <a:lnTo>
                  <a:pt x="1200150" y="1066469"/>
                </a:lnTo>
                <a:close/>
              </a:path>
              <a:path w="7577455" h="1427479">
                <a:moveTo>
                  <a:pt x="1200150" y="712127"/>
                </a:moveTo>
                <a:lnTo>
                  <a:pt x="1199680" y="711009"/>
                </a:lnTo>
                <a:lnTo>
                  <a:pt x="1197813" y="709142"/>
                </a:lnTo>
                <a:lnTo>
                  <a:pt x="1196695" y="708685"/>
                </a:lnTo>
                <a:lnTo>
                  <a:pt x="1194066" y="708685"/>
                </a:lnTo>
                <a:lnTo>
                  <a:pt x="1192949" y="709142"/>
                </a:lnTo>
                <a:lnTo>
                  <a:pt x="1191082" y="711009"/>
                </a:lnTo>
                <a:lnTo>
                  <a:pt x="1190625" y="712127"/>
                </a:lnTo>
                <a:lnTo>
                  <a:pt x="1190625" y="714756"/>
                </a:lnTo>
                <a:lnTo>
                  <a:pt x="1191082" y="715886"/>
                </a:lnTo>
                <a:lnTo>
                  <a:pt x="1192949" y="717740"/>
                </a:lnTo>
                <a:lnTo>
                  <a:pt x="1194066" y="718210"/>
                </a:lnTo>
                <a:lnTo>
                  <a:pt x="1196695" y="718210"/>
                </a:lnTo>
                <a:lnTo>
                  <a:pt x="1197813" y="717740"/>
                </a:lnTo>
                <a:lnTo>
                  <a:pt x="1199680" y="715886"/>
                </a:lnTo>
                <a:lnTo>
                  <a:pt x="1200150" y="714756"/>
                </a:lnTo>
                <a:lnTo>
                  <a:pt x="1200150" y="712127"/>
                </a:lnTo>
                <a:close/>
              </a:path>
              <a:path w="7577455" h="1427479">
                <a:moveTo>
                  <a:pt x="1200150" y="357784"/>
                </a:moveTo>
                <a:lnTo>
                  <a:pt x="1199680" y="356666"/>
                </a:lnTo>
                <a:lnTo>
                  <a:pt x="1197813" y="354799"/>
                </a:lnTo>
                <a:lnTo>
                  <a:pt x="1196695" y="354342"/>
                </a:lnTo>
                <a:lnTo>
                  <a:pt x="1194066" y="354342"/>
                </a:lnTo>
                <a:lnTo>
                  <a:pt x="1192949" y="354799"/>
                </a:lnTo>
                <a:lnTo>
                  <a:pt x="1191082" y="356666"/>
                </a:lnTo>
                <a:lnTo>
                  <a:pt x="1190625" y="357784"/>
                </a:lnTo>
                <a:lnTo>
                  <a:pt x="1190625" y="360413"/>
                </a:lnTo>
                <a:lnTo>
                  <a:pt x="1191082" y="361543"/>
                </a:lnTo>
                <a:lnTo>
                  <a:pt x="1192949" y="363397"/>
                </a:lnTo>
                <a:lnTo>
                  <a:pt x="1194066" y="363867"/>
                </a:lnTo>
                <a:lnTo>
                  <a:pt x="1196695" y="363867"/>
                </a:lnTo>
                <a:lnTo>
                  <a:pt x="1197813" y="363397"/>
                </a:lnTo>
                <a:lnTo>
                  <a:pt x="1199680" y="361543"/>
                </a:lnTo>
                <a:lnTo>
                  <a:pt x="1200150" y="360413"/>
                </a:lnTo>
                <a:lnTo>
                  <a:pt x="1200150" y="357784"/>
                </a:lnTo>
                <a:close/>
              </a:path>
              <a:path w="7577455" h="1427479">
                <a:moveTo>
                  <a:pt x="1200150" y="3441"/>
                </a:moveTo>
                <a:lnTo>
                  <a:pt x="1199680" y="2324"/>
                </a:lnTo>
                <a:lnTo>
                  <a:pt x="1197813" y="457"/>
                </a:lnTo>
                <a:lnTo>
                  <a:pt x="1196695" y="0"/>
                </a:lnTo>
                <a:lnTo>
                  <a:pt x="1194066" y="0"/>
                </a:lnTo>
                <a:lnTo>
                  <a:pt x="1192949" y="457"/>
                </a:lnTo>
                <a:lnTo>
                  <a:pt x="1191082" y="2324"/>
                </a:lnTo>
                <a:lnTo>
                  <a:pt x="1190625" y="3441"/>
                </a:lnTo>
                <a:lnTo>
                  <a:pt x="1190625" y="6070"/>
                </a:lnTo>
                <a:lnTo>
                  <a:pt x="1191082" y="7200"/>
                </a:lnTo>
                <a:lnTo>
                  <a:pt x="1192949" y="9055"/>
                </a:lnTo>
                <a:lnTo>
                  <a:pt x="1194066" y="9525"/>
                </a:lnTo>
                <a:lnTo>
                  <a:pt x="1196695" y="9525"/>
                </a:lnTo>
                <a:lnTo>
                  <a:pt x="1197813" y="9055"/>
                </a:lnTo>
                <a:lnTo>
                  <a:pt x="1199680" y="7200"/>
                </a:lnTo>
                <a:lnTo>
                  <a:pt x="1200150" y="6070"/>
                </a:lnTo>
                <a:lnTo>
                  <a:pt x="1200150" y="3441"/>
                </a:lnTo>
                <a:close/>
              </a:path>
              <a:path w="7577455" h="1427479">
                <a:moveTo>
                  <a:pt x="1247775" y="1420812"/>
                </a:moveTo>
                <a:lnTo>
                  <a:pt x="1247305" y="1419694"/>
                </a:lnTo>
                <a:lnTo>
                  <a:pt x="1245438" y="1417828"/>
                </a:lnTo>
                <a:lnTo>
                  <a:pt x="1244320" y="1417370"/>
                </a:lnTo>
                <a:lnTo>
                  <a:pt x="1241691" y="1417370"/>
                </a:lnTo>
                <a:lnTo>
                  <a:pt x="1240574" y="1417828"/>
                </a:lnTo>
                <a:lnTo>
                  <a:pt x="1238707" y="1419694"/>
                </a:lnTo>
                <a:lnTo>
                  <a:pt x="1238250" y="1420812"/>
                </a:lnTo>
                <a:lnTo>
                  <a:pt x="1238250" y="1423441"/>
                </a:lnTo>
                <a:lnTo>
                  <a:pt x="1238707" y="1424559"/>
                </a:lnTo>
                <a:lnTo>
                  <a:pt x="1240574" y="1426425"/>
                </a:lnTo>
                <a:lnTo>
                  <a:pt x="1241691" y="1426895"/>
                </a:lnTo>
                <a:lnTo>
                  <a:pt x="1244320" y="1426895"/>
                </a:lnTo>
                <a:lnTo>
                  <a:pt x="1245438" y="1426425"/>
                </a:lnTo>
                <a:lnTo>
                  <a:pt x="1247305" y="1424559"/>
                </a:lnTo>
                <a:lnTo>
                  <a:pt x="1247775" y="1423441"/>
                </a:lnTo>
                <a:lnTo>
                  <a:pt x="1247775" y="1420812"/>
                </a:lnTo>
                <a:close/>
              </a:path>
              <a:path w="7577455" h="1427479">
                <a:moveTo>
                  <a:pt x="1247775" y="1066469"/>
                </a:moveTo>
                <a:lnTo>
                  <a:pt x="1247305" y="1065352"/>
                </a:lnTo>
                <a:lnTo>
                  <a:pt x="1245438" y="1063485"/>
                </a:lnTo>
                <a:lnTo>
                  <a:pt x="1244320" y="1063028"/>
                </a:lnTo>
                <a:lnTo>
                  <a:pt x="1241691" y="1063028"/>
                </a:lnTo>
                <a:lnTo>
                  <a:pt x="1240574" y="1063485"/>
                </a:lnTo>
                <a:lnTo>
                  <a:pt x="1238707" y="1065352"/>
                </a:lnTo>
                <a:lnTo>
                  <a:pt x="1238250" y="1066469"/>
                </a:lnTo>
                <a:lnTo>
                  <a:pt x="1238250" y="1069098"/>
                </a:lnTo>
                <a:lnTo>
                  <a:pt x="1238707" y="1070229"/>
                </a:lnTo>
                <a:lnTo>
                  <a:pt x="1240574" y="1072083"/>
                </a:lnTo>
                <a:lnTo>
                  <a:pt x="1241691" y="1072553"/>
                </a:lnTo>
                <a:lnTo>
                  <a:pt x="1244320" y="1072553"/>
                </a:lnTo>
                <a:lnTo>
                  <a:pt x="1245438" y="1072083"/>
                </a:lnTo>
                <a:lnTo>
                  <a:pt x="1247305" y="1070229"/>
                </a:lnTo>
                <a:lnTo>
                  <a:pt x="1247775" y="1069098"/>
                </a:lnTo>
                <a:lnTo>
                  <a:pt x="1247775" y="1066469"/>
                </a:lnTo>
                <a:close/>
              </a:path>
              <a:path w="7577455" h="1427479">
                <a:moveTo>
                  <a:pt x="1247775" y="712127"/>
                </a:moveTo>
                <a:lnTo>
                  <a:pt x="1247305" y="711009"/>
                </a:lnTo>
                <a:lnTo>
                  <a:pt x="1245438" y="709142"/>
                </a:lnTo>
                <a:lnTo>
                  <a:pt x="1244320" y="708685"/>
                </a:lnTo>
                <a:lnTo>
                  <a:pt x="1241691" y="708685"/>
                </a:lnTo>
                <a:lnTo>
                  <a:pt x="1240574" y="709142"/>
                </a:lnTo>
                <a:lnTo>
                  <a:pt x="1238707" y="711009"/>
                </a:lnTo>
                <a:lnTo>
                  <a:pt x="1238250" y="712127"/>
                </a:lnTo>
                <a:lnTo>
                  <a:pt x="1238250" y="714756"/>
                </a:lnTo>
                <a:lnTo>
                  <a:pt x="1238707" y="715886"/>
                </a:lnTo>
                <a:lnTo>
                  <a:pt x="1240574" y="717740"/>
                </a:lnTo>
                <a:lnTo>
                  <a:pt x="1241691" y="718210"/>
                </a:lnTo>
                <a:lnTo>
                  <a:pt x="1244320" y="718210"/>
                </a:lnTo>
                <a:lnTo>
                  <a:pt x="1245438" y="717740"/>
                </a:lnTo>
                <a:lnTo>
                  <a:pt x="1247305" y="715886"/>
                </a:lnTo>
                <a:lnTo>
                  <a:pt x="1247775" y="714756"/>
                </a:lnTo>
                <a:lnTo>
                  <a:pt x="1247775" y="712127"/>
                </a:lnTo>
                <a:close/>
              </a:path>
              <a:path w="7577455" h="1427479">
                <a:moveTo>
                  <a:pt x="1247775" y="357784"/>
                </a:moveTo>
                <a:lnTo>
                  <a:pt x="1247305" y="356666"/>
                </a:lnTo>
                <a:lnTo>
                  <a:pt x="1245438" y="354799"/>
                </a:lnTo>
                <a:lnTo>
                  <a:pt x="1244320" y="354342"/>
                </a:lnTo>
                <a:lnTo>
                  <a:pt x="1241691" y="354342"/>
                </a:lnTo>
                <a:lnTo>
                  <a:pt x="1240574" y="354799"/>
                </a:lnTo>
                <a:lnTo>
                  <a:pt x="1238707" y="356666"/>
                </a:lnTo>
                <a:lnTo>
                  <a:pt x="1238250" y="357784"/>
                </a:lnTo>
                <a:lnTo>
                  <a:pt x="1238250" y="360413"/>
                </a:lnTo>
                <a:lnTo>
                  <a:pt x="1238707" y="361543"/>
                </a:lnTo>
                <a:lnTo>
                  <a:pt x="1240574" y="363397"/>
                </a:lnTo>
                <a:lnTo>
                  <a:pt x="1241691" y="363867"/>
                </a:lnTo>
                <a:lnTo>
                  <a:pt x="1244320" y="363867"/>
                </a:lnTo>
                <a:lnTo>
                  <a:pt x="1245438" y="363397"/>
                </a:lnTo>
                <a:lnTo>
                  <a:pt x="1247305" y="361543"/>
                </a:lnTo>
                <a:lnTo>
                  <a:pt x="1247775" y="360413"/>
                </a:lnTo>
                <a:lnTo>
                  <a:pt x="1247775" y="357784"/>
                </a:lnTo>
                <a:close/>
              </a:path>
              <a:path w="7577455" h="1427479">
                <a:moveTo>
                  <a:pt x="1247775" y="3441"/>
                </a:moveTo>
                <a:lnTo>
                  <a:pt x="1247305" y="2324"/>
                </a:lnTo>
                <a:lnTo>
                  <a:pt x="1245438" y="457"/>
                </a:lnTo>
                <a:lnTo>
                  <a:pt x="1244320" y="0"/>
                </a:lnTo>
                <a:lnTo>
                  <a:pt x="1241691" y="0"/>
                </a:lnTo>
                <a:lnTo>
                  <a:pt x="1240574" y="457"/>
                </a:lnTo>
                <a:lnTo>
                  <a:pt x="1238707" y="2324"/>
                </a:lnTo>
                <a:lnTo>
                  <a:pt x="1238250" y="3441"/>
                </a:lnTo>
                <a:lnTo>
                  <a:pt x="1238250" y="6070"/>
                </a:lnTo>
                <a:lnTo>
                  <a:pt x="1238707" y="7200"/>
                </a:lnTo>
                <a:lnTo>
                  <a:pt x="1240574" y="9055"/>
                </a:lnTo>
                <a:lnTo>
                  <a:pt x="1241691" y="9525"/>
                </a:lnTo>
                <a:lnTo>
                  <a:pt x="1244320" y="9525"/>
                </a:lnTo>
                <a:lnTo>
                  <a:pt x="1245438" y="9055"/>
                </a:lnTo>
                <a:lnTo>
                  <a:pt x="1247305" y="7200"/>
                </a:lnTo>
                <a:lnTo>
                  <a:pt x="1247775" y="6070"/>
                </a:lnTo>
                <a:lnTo>
                  <a:pt x="1247775" y="3441"/>
                </a:lnTo>
                <a:close/>
              </a:path>
              <a:path w="7577455" h="1427479">
                <a:moveTo>
                  <a:pt x="1295400" y="1420812"/>
                </a:moveTo>
                <a:lnTo>
                  <a:pt x="1294930" y="1419694"/>
                </a:lnTo>
                <a:lnTo>
                  <a:pt x="1293063" y="1417828"/>
                </a:lnTo>
                <a:lnTo>
                  <a:pt x="1291945" y="1417370"/>
                </a:lnTo>
                <a:lnTo>
                  <a:pt x="1289316" y="1417370"/>
                </a:lnTo>
                <a:lnTo>
                  <a:pt x="1288199" y="1417828"/>
                </a:lnTo>
                <a:lnTo>
                  <a:pt x="1286332" y="1419694"/>
                </a:lnTo>
                <a:lnTo>
                  <a:pt x="1285875" y="1420812"/>
                </a:lnTo>
                <a:lnTo>
                  <a:pt x="1285875" y="1423441"/>
                </a:lnTo>
                <a:lnTo>
                  <a:pt x="1286332" y="1424559"/>
                </a:lnTo>
                <a:lnTo>
                  <a:pt x="1288199" y="1426425"/>
                </a:lnTo>
                <a:lnTo>
                  <a:pt x="1289316" y="1426895"/>
                </a:lnTo>
                <a:lnTo>
                  <a:pt x="1291945" y="1426895"/>
                </a:lnTo>
                <a:lnTo>
                  <a:pt x="1293063" y="1426425"/>
                </a:lnTo>
                <a:lnTo>
                  <a:pt x="1294930" y="1424559"/>
                </a:lnTo>
                <a:lnTo>
                  <a:pt x="1295400" y="1423441"/>
                </a:lnTo>
                <a:lnTo>
                  <a:pt x="1295400" y="1420812"/>
                </a:lnTo>
                <a:close/>
              </a:path>
              <a:path w="7577455" h="1427479">
                <a:moveTo>
                  <a:pt x="1295400" y="1066469"/>
                </a:moveTo>
                <a:lnTo>
                  <a:pt x="1294930" y="1065352"/>
                </a:lnTo>
                <a:lnTo>
                  <a:pt x="1293063" y="1063485"/>
                </a:lnTo>
                <a:lnTo>
                  <a:pt x="1291945" y="1063028"/>
                </a:lnTo>
                <a:lnTo>
                  <a:pt x="1289316" y="1063028"/>
                </a:lnTo>
                <a:lnTo>
                  <a:pt x="1288199" y="1063485"/>
                </a:lnTo>
                <a:lnTo>
                  <a:pt x="1286332" y="1065352"/>
                </a:lnTo>
                <a:lnTo>
                  <a:pt x="1285875" y="1066469"/>
                </a:lnTo>
                <a:lnTo>
                  <a:pt x="1285875" y="1069098"/>
                </a:lnTo>
                <a:lnTo>
                  <a:pt x="1286332" y="1070229"/>
                </a:lnTo>
                <a:lnTo>
                  <a:pt x="1288199" y="1072083"/>
                </a:lnTo>
                <a:lnTo>
                  <a:pt x="1289316" y="1072553"/>
                </a:lnTo>
                <a:lnTo>
                  <a:pt x="1291945" y="1072553"/>
                </a:lnTo>
                <a:lnTo>
                  <a:pt x="1293063" y="1072083"/>
                </a:lnTo>
                <a:lnTo>
                  <a:pt x="1294930" y="1070229"/>
                </a:lnTo>
                <a:lnTo>
                  <a:pt x="1295400" y="1069098"/>
                </a:lnTo>
                <a:lnTo>
                  <a:pt x="1295400" y="1066469"/>
                </a:lnTo>
                <a:close/>
              </a:path>
              <a:path w="7577455" h="1427479">
                <a:moveTo>
                  <a:pt x="1295400" y="712127"/>
                </a:moveTo>
                <a:lnTo>
                  <a:pt x="1294930" y="711009"/>
                </a:lnTo>
                <a:lnTo>
                  <a:pt x="1293063" y="709142"/>
                </a:lnTo>
                <a:lnTo>
                  <a:pt x="1291945" y="708685"/>
                </a:lnTo>
                <a:lnTo>
                  <a:pt x="1289316" y="708685"/>
                </a:lnTo>
                <a:lnTo>
                  <a:pt x="1288199" y="709142"/>
                </a:lnTo>
                <a:lnTo>
                  <a:pt x="1286332" y="711009"/>
                </a:lnTo>
                <a:lnTo>
                  <a:pt x="1285875" y="712127"/>
                </a:lnTo>
                <a:lnTo>
                  <a:pt x="1285875" y="714756"/>
                </a:lnTo>
                <a:lnTo>
                  <a:pt x="1286332" y="715886"/>
                </a:lnTo>
                <a:lnTo>
                  <a:pt x="1288199" y="717740"/>
                </a:lnTo>
                <a:lnTo>
                  <a:pt x="1289316" y="718210"/>
                </a:lnTo>
                <a:lnTo>
                  <a:pt x="1291945" y="718210"/>
                </a:lnTo>
                <a:lnTo>
                  <a:pt x="1293063" y="717740"/>
                </a:lnTo>
                <a:lnTo>
                  <a:pt x="1294930" y="715886"/>
                </a:lnTo>
                <a:lnTo>
                  <a:pt x="1295400" y="714756"/>
                </a:lnTo>
                <a:lnTo>
                  <a:pt x="1295400" y="712127"/>
                </a:lnTo>
                <a:close/>
              </a:path>
              <a:path w="7577455" h="1427479">
                <a:moveTo>
                  <a:pt x="1295400" y="357784"/>
                </a:moveTo>
                <a:lnTo>
                  <a:pt x="1294930" y="356666"/>
                </a:lnTo>
                <a:lnTo>
                  <a:pt x="1293063" y="354799"/>
                </a:lnTo>
                <a:lnTo>
                  <a:pt x="1291945" y="354342"/>
                </a:lnTo>
                <a:lnTo>
                  <a:pt x="1289316" y="354342"/>
                </a:lnTo>
                <a:lnTo>
                  <a:pt x="1288199" y="354799"/>
                </a:lnTo>
                <a:lnTo>
                  <a:pt x="1286332" y="356666"/>
                </a:lnTo>
                <a:lnTo>
                  <a:pt x="1285875" y="357784"/>
                </a:lnTo>
                <a:lnTo>
                  <a:pt x="1285875" y="360413"/>
                </a:lnTo>
                <a:lnTo>
                  <a:pt x="1286332" y="361543"/>
                </a:lnTo>
                <a:lnTo>
                  <a:pt x="1288199" y="363397"/>
                </a:lnTo>
                <a:lnTo>
                  <a:pt x="1289316" y="363867"/>
                </a:lnTo>
                <a:lnTo>
                  <a:pt x="1291945" y="363867"/>
                </a:lnTo>
                <a:lnTo>
                  <a:pt x="1293063" y="363397"/>
                </a:lnTo>
                <a:lnTo>
                  <a:pt x="1294930" y="361543"/>
                </a:lnTo>
                <a:lnTo>
                  <a:pt x="1295400" y="360413"/>
                </a:lnTo>
                <a:lnTo>
                  <a:pt x="1295400" y="357784"/>
                </a:lnTo>
                <a:close/>
              </a:path>
              <a:path w="7577455" h="1427479">
                <a:moveTo>
                  <a:pt x="1295400" y="3441"/>
                </a:moveTo>
                <a:lnTo>
                  <a:pt x="1294930" y="2324"/>
                </a:lnTo>
                <a:lnTo>
                  <a:pt x="1293063" y="457"/>
                </a:lnTo>
                <a:lnTo>
                  <a:pt x="1291945" y="0"/>
                </a:lnTo>
                <a:lnTo>
                  <a:pt x="1289316" y="0"/>
                </a:lnTo>
                <a:lnTo>
                  <a:pt x="1288199" y="457"/>
                </a:lnTo>
                <a:lnTo>
                  <a:pt x="1286332" y="2324"/>
                </a:lnTo>
                <a:lnTo>
                  <a:pt x="1285875" y="3441"/>
                </a:lnTo>
                <a:lnTo>
                  <a:pt x="1285875" y="6070"/>
                </a:lnTo>
                <a:lnTo>
                  <a:pt x="1286332" y="7200"/>
                </a:lnTo>
                <a:lnTo>
                  <a:pt x="1288199" y="9055"/>
                </a:lnTo>
                <a:lnTo>
                  <a:pt x="1289316" y="9525"/>
                </a:lnTo>
                <a:lnTo>
                  <a:pt x="1291945" y="9525"/>
                </a:lnTo>
                <a:lnTo>
                  <a:pt x="1293063" y="9055"/>
                </a:lnTo>
                <a:lnTo>
                  <a:pt x="1294930" y="7200"/>
                </a:lnTo>
                <a:lnTo>
                  <a:pt x="1295400" y="6070"/>
                </a:lnTo>
                <a:lnTo>
                  <a:pt x="1295400" y="3441"/>
                </a:lnTo>
                <a:close/>
              </a:path>
              <a:path w="7577455" h="1427479">
                <a:moveTo>
                  <a:pt x="1343025" y="1420812"/>
                </a:moveTo>
                <a:lnTo>
                  <a:pt x="1342555" y="1419694"/>
                </a:lnTo>
                <a:lnTo>
                  <a:pt x="1340700" y="1417828"/>
                </a:lnTo>
                <a:lnTo>
                  <a:pt x="1339570" y="1417370"/>
                </a:lnTo>
                <a:lnTo>
                  <a:pt x="1336941" y="1417370"/>
                </a:lnTo>
                <a:lnTo>
                  <a:pt x="1335824" y="1417828"/>
                </a:lnTo>
                <a:lnTo>
                  <a:pt x="1333957" y="1419694"/>
                </a:lnTo>
                <a:lnTo>
                  <a:pt x="1333500" y="1420812"/>
                </a:lnTo>
                <a:lnTo>
                  <a:pt x="1333500" y="1423441"/>
                </a:lnTo>
                <a:lnTo>
                  <a:pt x="1333957" y="1424559"/>
                </a:lnTo>
                <a:lnTo>
                  <a:pt x="1335824" y="1426425"/>
                </a:lnTo>
                <a:lnTo>
                  <a:pt x="1336941" y="1426895"/>
                </a:lnTo>
                <a:lnTo>
                  <a:pt x="1339570" y="1426895"/>
                </a:lnTo>
                <a:lnTo>
                  <a:pt x="1340700" y="1426425"/>
                </a:lnTo>
                <a:lnTo>
                  <a:pt x="1342555" y="1424559"/>
                </a:lnTo>
                <a:lnTo>
                  <a:pt x="1343025" y="1423441"/>
                </a:lnTo>
                <a:lnTo>
                  <a:pt x="1343025" y="1420812"/>
                </a:lnTo>
                <a:close/>
              </a:path>
              <a:path w="7577455" h="1427479">
                <a:moveTo>
                  <a:pt x="1343025" y="1066469"/>
                </a:moveTo>
                <a:lnTo>
                  <a:pt x="1342555" y="1065352"/>
                </a:lnTo>
                <a:lnTo>
                  <a:pt x="1340700" y="1063485"/>
                </a:lnTo>
                <a:lnTo>
                  <a:pt x="1339570" y="1063028"/>
                </a:lnTo>
                <a:lnTo>
                  <a:pt x="1336941" y="1063028"/>
                </a:lnTo>
                <a:lnTo>
                  <a:pt x="1335824" y="1063485"/>
                </a:lnTo>
                <a:lnTo>
                  <a:pt x="1333957" y="1065352"/>
                </a:lnTo>
                <a:lnTo>
                  <a:pt x="1333500" y="1066469"/>
                </a:lnTo>
                <a:lnTo>
                  <a:pt x="1333500" y="1069098"/>
                </a:lnTo>
                <a:lnTo>
                  <a:pt x="1333957" y="1070229"/>
                </a:lnTo>
                <a:lnTo>
                  <a:pt x="1335824" y="1072083"/>
                </a:lnTo>
                <a:lnTo>
                  <a:pt x="1336941" y="1072553"/>
                </a:lnTo>
                <a:lnTo>
                  <a:pt x="1339570" y="1072553"/>
                </a:lnTo>
                <a:lnTo>
                  <a:pt x="1340700" y="1072083"/>
                </a:lnTo>
                <a:lnTo>
                  <a:pt x="1342555" y="1070229"/>
                </a:lnTo>
                <a:lnTo>
                  <a:pt x="1343025" y="1069098"/>
                </a:lnTo>
                <a:lnTo>
                  <a:pt x="1343025" y="1066469"/>
                </a:lnTo>
                <a:close/>
              </a:path>
              <a:path w="7577455" h="1427479">
                <a:moveTo>
                  <a:pt x="1343025" y="712127"/>
                </a:moveTo>
                <a:lnTo>
                  <a:pt x="1342555" y="711009"/>
                </a:lnTo>
                <a:lnTo>
                  <a:pt x="1340700" y="709142"/>
                </a:lnTo>
                <a:lnTo>
                  <a:pt x="1339570" y="708685"/>
                </a:lnTo>
                <a:lnTo>
                  <a:pt x="1336941" y="708685"/>
                </a:lnTo>
                <a:lnTo>
                  <a:pt x="1335824" y="709142"/>
                </a:lnTo>
                <a:lnTo>
                  <a:pt x="1333957" y="711009"/>
                </a:lnTo>
                <a:lnTo>
                  <a:pt x="1333500" y="712127"/>
                </a:lnTo>
                <a:lnTo>
                  <a:pt x="1333500" y="714756"/>
                </a:lnTo>
                <a:lnTo>
                  <a:pt x="1333957" y="715886"/>
                </a:lnTo>
                <a:lnTo>
                  <a:pt x="1335824" y="717740"/>
                </a:lnTo>
                <a:lnTo>
                  <a:pt x="1336941" y="718210"/>
                </a:lnTo>
                <a:lnTo>
                  <a:pt x="1339570" y="718210"/>
                </a:lnTo>
                <a:lnTo>
                  <a:pt x="1340700" y="717740"/>
                </a:lnTo>
                <a:lnTo>
                  <a:pt x="1342555" y="715886"/>
                </a:lnTo>
                <a:lnTo>
                  <a:pt x="1343025" y="714756"/>
                </a:lnTo>
                <a:lnTo>
                  <a:pt x="1343025" y="712127"/>
                </a:lnTo>
                <a:close/>
              </a:path>
              <a:path w="7577455" h="1427479">
                <a:moveTo>
                  <a:pt x="1343025" y="357784"/>
                </a:moveTo>
                <a:lnTo>
                  <a:pt x="1342555" y="356666"/>
                </a:lnTo>
                <a:lnTo>
                  <a:pt x="1340700" y="354799"/>
                </a:lnTo>
                <a:lnTo>
                  <a:pt x="1339570" y="354342"/>
                </a:lnTo>
                <a:lnTo>
                  <a:pt x="1336941" y="354342"/>
                </a:lnTo>
                <a:lnTo>
                  <a:pt x="1335824" y="354799"/>
                </a:lnTo>
                <a:lnTo>
                  <a:pt x="1333957" y="356666"/>
                </a:lnTo>
                <a:lnTo>
                  <a:pt x="1333500" y="357784"/>
                </a:lnTo>
                <a:lnTo>
                  <a:pt x="1333500" y="360413"/>
                </a:lnTo>
                <a:lnTo>
                  <a:pt x="1333957" y="361543"/>
                </a:lnTo>
                <a:lnTo>
                  <a:pt x="1335824" y="363397"/>
                </a:lnTo>
                <a:lnTo>
                  <a:pt x="1336941" y="363867"/>
                </a:lnTo>
                <a:lnTo>
                  <a:pt x="1339570" y="363867"/>
                </a:lnTo>
                <a:lnTo>
                  <a:pt x="1340700" y="363397"/>
                </a:lnTo>
                <a:lnTo>
                  <a:pt x="1342555" y="361543"/>
                </a:lnTo>
                <a:lnTo>
                  <a:pt x="1343025" y="360413"/>
                </a:lnTo>
                <a:lnTo>
                  <a:pt x="1343025" y="357784"/>
                </a:lnTo>
                <a:close/>
              </a:path>
              <a:path w="7577455" h="1427479">
                <a:moveTo>
                  <a:pt x="1343025" y="3441"/>
                </a:moveTo>
                <a:lnTo>
                  <a:pt x="1342555" y="2324"/>
                </a:lnTo>
                <a:lnTo>
                  <a:pt x="1340700" y="457"/>
                </a:lnTo>
                <a:lnTo>
                  <a:pt x="1339570" y="0"/>
                </a:lnTo>
                <a:lnTo>
                  <a:pt x="1336941" y="0"/>
                </a:lnTo>
                <a:lnTo>
                  <a:pt x="1335824" y="457"/>
                </a:lnTo>
                <a:lnTo>
                  <a:pt x="1333957" y="2324"/>
                </a:lnTo>
                <a:lnTo>
                  <a:pt x="1333500" y="3441"/>
                </a:lnTo>
                <a:lnTo>
                  <a:pt x="1333500" y="6070"/>
                </a:lnTo>
                <a:lnTo>
                  <a:pt x="1333957" y="7200"/>
                </a:lnTo>
                <a:lnTo>
                  <a:pt x="1335824" y="9055"/>
                </a:lnTo>
                <a:lnTo>
                  <a:pt x="1336941" y="9525"/>
                </a:lnTo>
                <a:lnTo>
                  <a:pt x="1339570" y="9525"/>
                </a:lnTo>
                <a:lnTo>
                  <a:pt x="1340700" y="9055"/>
                </a:lnTo>
                <a:lnTo>
                  <a:pt x="1342555" y="7200"/>
                </a:lnTo>
                <a:lnTo>
                  <a:pt x="1343025" y="6070"/>
                </a:lnTo>
                <a:lnTo>
                  <a:pt x="1343025" y="3441"/>
                </a:lnTo>
                <a:close/>
              </a:path>
              <a:path w="7577455" h="1427479">
                <a:moveTo>
                  <a:pt x="1390650" y="1420812"/>
                </a:moveTo>
                <a:lnTo>
                  <a:pt x="1390180" y="1419694"/>
                </a:lnTo>
                <a:lnTo>
                  <a:pt x="1388313" y="1417828"/>
                </a:lnTo>
                <a:lnTo>
                  <a:pt x="1387195" y="1417370"/>
                </a:lnTo>
                <a:lnTo>
                  <a:pt x="1384566" y="1417370"/>
                </a:lnTo>
                <a:lnTo>
                  <a:pt x="1383449" y="1417828"/>
                </a:lnTo>
                <a:lnTo>
                  <a:pt x="1381582" y="1419694"/>
                </a:lnTo>
                <a:lnTo>
                  <a:pt x="1381125" y="1420812"/>
                </a:lnTo>
                <a:lnTo>
                  <a:pt x="1381125" y="1423441"/>
                </a:lnTo>
                <a:lnTo>
                  <a:pt x="1381582" y="1424559"/>
                </a:lnTo>
                <a:lnTo>
                  <a:pt x="1383449" y="1426425"/>
                </a:lnTo>
                <a:lnTo>
                  <a:pt x="1384566" y="1426895"/>
                </a:lnTo>
                <a:lnTo>
                  <a:pt x="1387195" y="1426895"/>
                </a:lnTo>
                <a:lnTo>
                  <a:pt x="1388313" y="1426425"/>
                </a:lnTo>
                <a:lnTo>
                  <a:pt x="1390180" y="1424559"/>
                </a:lnTo>
                <a:lnTo>
                  <a:pt x="1390650" y="1423441"/>
                </a:lnTo>
                <a:lnTo>
                  <a:pt x="1390650" y="1420812"/>
                </a:lnTo>
                <a:close/>
              </a:path>
              <a:path w="7577455" h="1427479">
                <a:moveTo>
                  <a:pt x="1390650" y="1066469"/>
                </a:moveTo>
                <a:lnTo>
                  <a:pt x="1390180" y="1065352"/>
                </a:lnTo>
                <a:lnTo>
                  <a:pt x="1388313" y="1063485"/>
                </a:lnTo>
                <a:lnTo>
                  <a:pt x="1387195" y="1063028"/>
                </a:lnTo>
                <a:lnTo>
                  <a:pt x="1384566" y="1063028"/>
                </a:lnTo>
                <a:lnTo>
                  <a:pt x="1383449" y="1063485"/>
                </a:lnTo>
                <a:lnTo>
                  <a:pt x="1381582" y="1065352"/>
                </a:lnTo>
                <a:lnTo>
                  <a:pt x="1381125" y="1066469"/>
                </a:lnTo>
                <a:lnTo>
                  <a:pt x="1381125" y="1069098"/>
                </a:lnTo>
                <a:lnTo>
                  <a:pt x="1381582" y="1070229"/>
                </a:lnTo>
                <a:lnTo>
                  <a:pt x="1383449" y="1072083"/>
                </a:lnTo>
                <a:lnTo>
                  <a:pt x="1384566" y="1072553"/>
                </a:lnTo>
                <a:lnTo>
                  <a:pt x="1387195" y="1072553"/>
                </a:lnTo>
                <a:lnTo>
                  <a:pt x="1388313" y="1072083"/>
                </a:lnTo>
                <a:lnTo>
                  <a:pt x="1390180" y="1070229"/>
                </a:lnTo>
                <a:lnTo>
                  <a:pt x="1390650" y="1069098"/>
                </a:lnTo>
                <a:lnTo>
                  <a:pt x="1390650" y="1066469"/>
                </a:lnTo>
                <a:close/>
              </a:path>
              <a:path w="7577455" h="1427479">
                <a:moveTo>
                  <a:pt x="1390650" y="712127"/>
                </a:moveTo>
                <a:lnTo>
                  <a:pt x="1390180" y="711009"/>
                </a:lnTo>
                <a:lnTo>
                  <a:pt x="1388313" y="709142"/>
                </a:lnTo>
                <a:lnTo>
                  <a:pt x="1387195" y="708685"/>
                </a:lnTo>
                <a:lnTo>
                  <a:pt x="1384566" y="708685"/>
                </a:lnTo>
                <a:lnTo>
                  <a:pt x="1383449" y="709142"/>
                </a:lnTo>
                <a:lnTo>
                  <a:pt x="1381582" y="711009"/>
                </a:lnTo>
                <a:lnTo>
                  <a:pt x="1381125" y="712127"/>
                </a:lnTo>
                <a:lnTo>
                  <a:pt x="1381125" y="714756"/>
                </a:lnTo>
                <a:lnTo>
                  <a:pt x="1381582" y="715886"/>
                </a:lnTo>
                <a:lnTo>
                  <a:pt x="1383449" y="717740"/>
                </a:lnTo>
                <a:lnTo>
                  <a:pt x="1384566" y="718210"/>
                </a:lnTo>
                <a:lnTo>
                  <a:pt x="1387195" y="718210"/>
                </a:lnTo>
                <a:lnTo>
                  <a:pt x="1388313" y="717740"/>
                </a:lnTo>
                <a:lnTo>
                  <a:pt x="1390180" y="715886"/>
                </a:lnTo>
                <a:lnTo>
                  <a:pt x="1390650" y="714756"/>
                </a:lnTo>
                <a:lnTo>
                  <a:pt x="1390650" y="712127"/>
                </a:lnTo>
                <a:close/>
              </a:path>
              <a:path w="7577455" h="1427479">
                <a:moveTo>
                  <a:pt x="1390650" y="357784"/>
                </a:moveTo>
                <a:lnTo>
                  <a:pt x="1390180" y="356666"/>
                </a:lnTo>
                <a:lnTo>
                  <a:pt x="1388313" y="354799"/>
                </a:lnTo>
                <a:lnTo>
                  <a:pt x="1387195" y="354342"/>
                </a:lnTo>
                <a:lnTo>
                  <a:pt x="1384566" y="354342"/>
                </a:lnTo>
                <a:lnTo>
                  <a:pt x="1383449" y="354799"/>
                </a:lnTo>
                <a:lnTo>
                  <a:pt x="1381582" y="356666"/>
                </a:lnTo>
                <a:lnTo>
                  <a:pt x="1381125" y="357784"/>
                </a:lnTo>
                <a:lnTo>
                  <a:pt x="1381125" y="360413"/>
                </a:lnTo>
                <a:lnTo>
                  <a:pt x="1381582" y="361543"/>
                </a:lnTo>
                <a:lnTo>
                  <a:pt x="1383449" y="363397"/>
                </a:lnTo>
                <a:lnTo>
                  <a:pt x="1384566" y="363867"/>
                </a:lnTo>
                <a:lnTo>
                  <a:pt x="1387195" y="363867"/>
                </a:lnTo>
                <a:lnTo>
                  <a:pt x="1388313" y="363397"/>
                </a:lnTo>
                <a:lnTo>
                  <a:pt x="1390180" y="361543"/>
                </a:lnTo>
                <a:lnTo>
                  <a:pt x="1390650" y="360413"/>
                </a:lnTo>
                <a:lnTo>
                  <a:pt x="1390650" y="357784"/>
                </a:lnTo>
                <a:close/>
              </a:path>
              <a:path w="7577455" h="1427479">
                <a:moveTo>
                  <a:pt x="1390650" y="3441"/>
                </a:moveTo>
                <a:lnTo>
                  <a:pt x="1390180" y="2324"/>
                </a:lnTo>
                <a:lnTo>
                  <a:pt x="1388313" y="457"/>
                </a:lnTo>
                <a:lnTo>
                  <a:pt x="1387195" y="0"/>
                </a:lnTo>
                <a:lnTo>
                  <a:pt x="1384566" y="0"/>
                </a:lnTo>
                <a:lnTo>
                  <a:pt x="1383449" y="457"/>
                </a:lnTo>
                <a:lnTo>
                  <a:pt x="1381582" y="2324"/>
                </a:lnTo>
                <a:lnTo>
                  <a:pt x="1381125" y="3441"/>
                </a:lnTo>
                <a:lnTo>
                  <a:pt x="1381125" y="6070"/>
                </a:lnTo>
                <a:lnTo>
                  <a:pt x="1381582" y="7200"/>
                </a:lnTo>
                <a:lnTo>
                  <a:pt x="1383449" y="9055"/>
                </a:lnTo>
                <a:lnTo>
                  <a:pt x="1384566" y="9525"/>
                </a:lnTo>
                <a:lnTo>
                  <a:pt x="1387195" y="9525"/>
                </a:lnTo>
                <a:lnTo>
                  <a:pt x="1388313" y="9055"/>
                </a:lnTo>
                <a:lnTo>
                  <a:pt x="1390180" y="7200"/>
                </a:lnTo>
                <a:lnTo>
                  <a:pt x="1390650" y="6070"/>
                </a:lnTo>
                <a:lnTo>
                  <a:pt x="1390650" y="3441"/>
                </a:lnTo>
                <a:close/>
              </a:path>
              <a:path w="7577455" h="1427479">
                <a:moveTo>
                  <a:pt x="1438275" y="1420812"/>
                </a:moveTo>
                <a:lnTo>
                  <a:pt x="1437805" y="1419694"/>
                </a:lnTo>
                <a:lnTo>
                  <a:pt x="1435938" y="1417828"/>
                </a:lnTo>
                <a:lnTo>
                  <a:pt x="1434820" y="1417370"/>
                </a:lnTo>
                <a:lnTo>
                  <a:pt x="1432191" y="1417370"/>
                </a:lnTo>
                <a:lnTo>
                  <a:pt x="1431074" y="1417828"/>
                </a:lnTo>
                <a:lnTo>
                  <a:pt x="1429207" y="1419694"/>
                </a:lnTo>
                <a:lnTo>
                  <a:pt x="1428750" y="1420812"/>
                </a:lnTo>
                <a:lnTo>
                  <a:pt x="1428750" y="1423441"/>
                </a:lnTo>
                <a:lnTo>
                  <a:pt x="1429207" y="1424559"/>
                </a:lnTo>
                <a:lnTo>
                  <a:pt x="1431074" y="1426425"/>
                </a:lnTo>
                <a:lnTo>
                  <a:pt x="1432191" y="1426895"/>
                </a:lnTo>
                <a:lnTo>
                  <a:pt x="1434820" y="1426895"/>
                </a:lnTo>
                <a:lnTo>
                  <a:pt x="1435938" y="1426425"/>
                </a:lnTo>
                <a:lnTo>
                  <a:pt x="1437805" y="1424559"/>
                </a:lnTo>
                <a:lnTo>
                  <a:pt x="1438275" y="1423441"/>
                </a:lnTo>
                <a:lnTo>
                  <a:pt x="1438275" y="1420812"/>
                </a:lnTo>
                <a:close/>
              </a:path>
              <a:path w="7577455" h="1427479">
                <a:moveTo>
                  <a:pt x="1438275" y="1066469"/>
                </a:moveTo>
                <a:lnTo>
                  <a:pt x="1437805" y="1065352"/>
                </a:lnTo>
                <a:lnTo>
                  <a:pt x="1435938" y="1063485"/>
                </a:lnTo>
                <a:lnTo>
                  <a:pt x="1434820" y="1063028"/>
                </a:lnTo>
                <a:lnTo>
                  <a:pt x="1432191" y="1063028"/>
                </a:lnTo>
                <a:lnTo>
                  <a:pt x="1431074" y="1063485"/>
                </a:lnTo>
                <a:lnTo>
                  <a:pt x="1429207" y="1065352"/>
                </a:lnTo>
                <a:lnTo>
                  <a:pt x="1428750" y="1066469"/>
                </a:lnTo>
                <a:lnTo>
                  <a:pt x="1428750" y="1069098"/>
                </a:lnTo>
                <a:lnTo>
                  <a:pt x="1429207" y="1070229"/>
                </a:lnTo>
                <a:lnTo>
                  <a:pt x="1431074" y="1072083"/>
                </a:lnTo>
                <a:lnTo>
                  <a:pt x="1432191" y="1072553"/>
                </a:lnTo>
                <a:lnTo>
                  <a:pt x="1434820" y="1072553"/>
                </a:lnTo>
                <a:lnTo>
                  <a:pt x="1435938" y="1072083"/>
                </a:lnTo>
                <a:lnTo>
                  <a:pt x="1437805" y="1070229"/>
                </a:lnTo>
                <a:lnTo>
                  <a:pt x="1438275" y="1069098"/>
                </a:lnTo>
                <a:lnTo>
                  <a:pt x="1438275" y="1066469"/>
                </a:lnTo>
                <a:close/>
              </a:path>
              <a:path w="7577455" h="1427479">
                <a:moveTo>
                  <a:pt x="1438275" y="712127"/>
                </a:moveTo>
                <a:lnTo>
                  <a:pt x="1437805" y="711009"/>
                </a:lnTo>
                <a:lnTo>
                  <a:pt x="1435938" y="709142"/>
                </a:lnTo>
                <a:lnTo>
                  <a:pt x="1434820" y="708685"/>
                </a:lnTo>
                <a:lnTo>
                  <a:pt x="1432191" y="708685"/>
                </a:lnTo>
                <a:lnTo>
                  <a:pt x="1431074" y="709142"/>
                </a:lnTo>
                <a:lnTo>
                  <a:pt x="1429207" y="711009"/>
                </a:lnTo>
                <a:lnTo>
                  <a:pt x="1428750" y="712127"/>
                </a:lnTo>
                <a:lnTo>
                  <a:pt x="1428750" y="714756"/>
                </a:lnTo>
                <a:lnTo>
                  <a:pt x="1429207" y="715886"/>
                </a:lnTo>
                <a:lnTo>
                  <a:pt x="1431074" y="717740"/>
                </a:lnTo>
                <a:lnTo>
                  <a:pt x="1432191" y="718210"/>
                </a:lnTo>
                <a:lnTo>
                  <a:pt x="1434820" y="718210"/>
                </a:lnTo>
                <a:lnTo>
                  <a:pt x="1435938" y="717740"/>
                </a:lnTo>
                <a:lnTo>
                  <a:pt x="1437805" y="715886"/>
                </a:lnTo>
                <a:lnTo>
                  <a:pt x="1438275" y="714756"/>
                </a:lnTo>
                <a:lnTo>
                  <a:pt x="1438275" y="712127"/>
                </a:lnTo>
                <a:close/>
              </a:path>
              <a:path w="7577455" h="1427479">
                <a:moveTo>
                  <a:pt x="1438275" y="357784"/>
                </a:moveTo>
                <a:lnTo>
                  <a:pt x="1437805" y="356666"/>
                </a:lnTo>
                <a:lnTo>
                  <a:pt x="1435938" y="354799"/>
                </a:lnTo>
                <a:lnTo>
                  <a:pt x="1434820" y="354342"/>
                </a:lnTo>
                <a:lnTo>
                  <a:pt x="1432191" y="354342"/>
                </a:lnTo>
                <a:lnTo>
                  <a:pt x="1431074" y="354799"/>
                </a:lnTo>
                <a:lnTo>
                  <a:pt x="1429207" y="356666"/>
                </a:lnTo>
                <a:lnTo>
                  <a:pt x="1428750" y="357784"/>
                </a:lnTo>
                <a:lnTo>
                  <a:pt x="1428750" y="360413"/>
                </a:lnTo>
                <a:lnTo>
                  <a:pt x="1429207" y="361543"/>
                </a:lnTo>
                <a:lnTo>
                  <a:pt x="1431074" y="363397"/>
                </a:lnTo>
                <a:lnTo>
                  <a:pt x="1432191" y="363867"/>
                </a:lnTo>
                <a:lnTo>
                  <a:pt x="1434820" y="363867"/>
                </a:lnTo>
                <a:lnTo>
                  <a:pt x="1435938" y="363397"/>
                </a:lnTo>
                <a:lnTo>
                  <a:pt x="1437805" y="361543"/>
                </a:lnTo>
                <a:lnTo>
                  <a:pt x="1438275" y="360413"/>
                </a:lnTo>
                <a:lnTo>
                  <a:pt x="1438275" y="357784"/>
                </a:lnTo>
                <a:close/>
              </a:path>
              <a:path w="7577455" h="1427479">
                <a:moveTo>
                  <a:pt x="1438275" y="3441"/>
                </a:moveTo>
                <a:lnTo>
                  <a:pt x="1437805" y="2324"/>
                </a:lnTo>
                <a:lnTo>
                  <a:pt x="1435938" y="457"/>
                </a:lnTo>
                <a:lnTo>
                  <a:pt x="1434820" y="0"/>
                </a:lnTo>
                <a:lnTo>
                  <a:pt x="1432191" y="0"/>
                </a:lnTo>
                <a:lnTo>
                  <a:pt x="1431074" y="457"/>
                </a:lnTo>
                <a:lnTo>
                  <a:pt x="1429207" y="2324"/>
                </a:lnTo>
                <a:lnTo>
                  <a:pt x="1428750" y="3441"/>
                </a:lnTo>
                <a:lnTo>
                  <a:pt x="1428750" y="6070"/>
                </a:lnTo>
                <a:lnTo>
                  <a:pt x="1429207" y="7200"/>
                </a:lnTo>
                <a:lnTo>
                  <a:pt x="1431074" y="9055"/>
                </a:lnTo>
                <a:lnTo>
                  <a:pt x="1432191" y="9525"/>
                </a:lnTo>
                <a:lnTo>
                  <a:pt x="1434820" y="9525"/>
                </a:lnTo>
                <a:lnTo>
                  <a:pt x="1435938" y="9055"/>
                </a:lnTo>
                <a:lnTo>
                  <a:pt x="1437805" y="7200"/>
                </a:lnTo>
                <a:lnTo>
                  <a:pt x="1438275" y="6070"/>
                </a:lnTo>
                <a:lnTo>
                  <a:pt x="1438275" y="3441"/>
                </a:lnTo>
                <a:close/>
              </a:path>
              <a:path w="7577455" h="1427479">
                <a:moveTo>
                  <a:pt x="1485900" y="1420812"/>
                </a:moveTo>
                <a:lnTo>
                  <a:pt x="1485430" y="1419694"/>
                </a:lnTo>
                <a:lnTo>
                  <a:pt x="1483563" y="1417828"/>
                </a:lnTo>
                <a:lnTo>
                  <a:pt x="1482445" y="1417370"/>
                </a:lnTo>
                <a:lnTo>
                  <a:pt x="1479816" y="1417370"/>
                </a:lnTo>
                <a:lnTo>
                  <a:pt x="1478699" y="1417828"/>
                </a:lnTo>
                <a:lnTo>
                  <a:pt x="1476832" y="1419694"/>
                </a:lnTo>
                <a:lnTo>
                  <a:pt x="1476375" y="1420812"/>
                </a:lnTo>
                <a:lnTo>
                  <a:pt x="1476375" y="1423441"/>
                </a:lnTo>
                <a:lnTo>
                  <a:pt x="1476832" y="1424559"/>
                </a:lnTo>
                <a:lnTo>
                  <a:pt x="1478699" y="1426425"/>
                </a:lnTo>
                <a:lnTo>
                  <a:pt x="1479816" y="1426895"/>
                </a:lnTo>
                <a:lnTo>
                  <a:pt x="1482445" y="1426895"/>
                </a:lnTo>
                <a:lnTo>
                  <a:pt x="1483563" y="1426425"/>
                </a:lnTo>
                <a:lnTo>
                  <a:pt x="1485430" y="1424559"/>
                </a:lnTo>
                <a:lnTo>
                  <a:pt x="1485900" y="1423441"/>
                </a:lnTo>
                <a:lnTo>
                  <a:pt x="1485900" y="1420812"/>
                </a:lnTo>
                <a:close/>
              </a:path>
              <a:path w="7577455" h="1427479">
                <a:moveTo>
                  <a:pt x="1485900" y="1066469"/>
                </a:moveTo>
                <a:lnTo>
                  <a:pt x="1485430" y="1065352"/>
                </a:lnTo>
                <a:lnTo>
                  <a:pt x="1483563" y="1063485"/>
                </a:lnTo>
                <a:lnTo>
                  <a:pt x="1482445" y="1063028"/>
                </a:lnTo>
                <a:lnTo>
                  <a:pt x="1479816" y="1063028"/>
                </a:lnTo>
                <a:lnTo>
                  <a:pt x="1478699" y="1063485"/>
                </a:lnTo>
                <a:lnTo>
                  <a:pt x="1476832" y="1065352"/>
                </a:lnTo>
                <a:lnTo>
                  <a:pt x="1476375" y="1066469"/>
                </a:lnTo>
                <a:lnTo>
                  <a:pt x="1476375" y="1069098"/>
                </a:lnTo>
                <a:lnTo>
                  <a:pt x="1476832" y="1070229"/>
                </a:lnTo>
                <a:lnTo>
                  <a:pt x="1478699" y="1072083"/>
                </a:lnTo>
                <a:lnTo>
                  <a:pt x="1479816" y="1072553"/>
                </a:lnTo>
                <a:lnTo>
                  <a:pt x="1482445" y="1072553"/>
                </a:lnTo>
                <a:lnTo>
                  <a:pt x="1483563" y="1072083"/>
                </a:lnTo>
                <a:lnTo>
                  <a:pt x="1485430" y="1070229"/>
                </a:lnTo>
                <a:lnTo>
                  <a:pt x="1485900" y="1069098"/>
                </a:lnTo>
                <a:lnTo>
                  <a:pt x="1485900" y="1066469"/>
                </a:lnTo>
                <a:close/>
              </a:path>
              <a:path w="7577455" h="1427479">
                <a:moveTo>
                  <a:pt x="1485900" y="712127"/>
                </a:moveTo>
                <a:lnTo>
                  <a:pt x="1485430" y="711009"/>
                </a:lnTo>
                <a:lnTo>
                  <a:pt x="1483563" y="709142"/>
                </a:lnTo>
                <a:lnTo>
                  <a:pt x="1482445" y="708685"/>
                </a:lnTo>
                <a:lnTo>
                  <a:pt x="1479816" y="708685"/>
                </a:lnTo>
                <a:lnTo>
                  <a:pt x="1478699" y="709142"/>
                </a:lnTo>
                <a:lnTo>
                  <a:pt x="1476832" y="711009"/>
                </a:lnTo>
                <a:lnTo>
                  <a:pt x="1476375" y="712127"/>
                </a:lnTo>
                <a:lnTo>
                  <a:pt x="1476375" y="714756"/>
                </a:lnTo>
                <a:lnTo>
                  <a:pt x="1476832" y="715886"/>
                </a:lnTo>
                <a:lnTo>
                  <a:pt x="1478699" y="717740"/>
                </a:lnTo>
                <a:lnTo>
                  <a:pt x="1479816" y="718210"/>
                </a:lnTo>
                <a:lnTo>
                  <a:pt x="1482445" y="718210"/>
                </a:lnTo>
                <a:lnTo>
                  <a:pt x="1483563" y="717740"/>
                </a:lnTo>
                <a:lnTo>
                  <a:pt x="1485430" y="715886"/>
                </a:lnTo>
                <a:lnTo>
                  <a:pt x="1485900" y="714756"/>
                </a:lnTo>
                <a:lnTo>
                  <a:pt x="1485900" y="712127"/>
                </a:lnTo>
                <a:close/>
              </a:path>
              <a:path w="7577455" h="1427479">
                <a:moveTo>
                  <a:pt x="1485900" y="357784"/>
                </a:moveTo>
                <a:lnTo>
                  <a:pt x="1485430" y="356666"/>
                </a:lnTo>
                <a:lnTo>
                  <a:pt x="1483563" y="354799"/>
                </a:lnTo>
                <a:lnTo>
                  <a:pt x="1482445" y="354342"/>
                </a:lnTo>
                <a:lnTo>
                  <a:pt x="1479816" y="354342"/>
                </a:lnTo>
                <a:lnTo>
                  <a:pt x="1478699" y="354799"/>
                </a:lnTo>
                <a:lnTo>
                  <a:pt x="1476832" y="356666"/>
                </a:lnTo>
                <a:lnTo>
                  <a:pt x="1476375" y="357784"/>
                </a:lnTo>
                <a:lnTo>
                  <a:pt x="1476375" y="360413"/>
                </a:lnTo>
                <a:lnTo>
                  <a:pt x="1476832" y="361543"/>
                </a:lnTo>
                <a:lnTo>
                  <a:pt x="1478699" y="363397"/>
                </a:lnTo>
                <a:lnTo>
                  <a:pt x="1479816" y="363867"/>
                </a:lnTo>
                <a:lnTo>
                  <a:pt x="1482445" y="363867"/>
                </a:lnTo>
                <a:lnTo>
                  <a:pt x="1483563" y="363397"/>
                </a:lnTo>
                <a:lnTo>
                  <a:pt x="1485430" y="361543"/>
                </a:lnTo>
                <a:lnTo>
                  <a:pt x="1485900" y="360413"/>
                </a:lnTo>
                <a:lnTo>
                  <a:pt x="1485900" y="357784"/>
                </a:lnTo>
                <a:close/>
              </a:path>
              <a:path w="7577455" h="1427479">
                <a:moveTo>
                  <a:pt x="1485900" y="3441"/>
                </a:moveTo>
                <a:lnTo>
                  <a:pt x="1485430" y="2324"/>
                </a:lnTo>
                <a:lnTo>
                  <a:pt x="1483563" y="457"/>
                </a:lnTo>
                <a:lnTo>
                  <a:pt x="1482445" y="0"/>
                </a:lnTo>
                <a:lnTo>
                  <a:pt x="1479816" y="0"/>
                </a:lnTo>
                <a:lnTo>
                  <a:pt x="1478699" y="457"/>
                </a:lnTo>
                <a:lnTo>
                  <a:pt x="1476832" y="2324"/>
                </a:lnTo>
                <a:lnTo>
                  <a:pt x="1476375" y="3441"/>
                </a:lnTo>
                <a:lnTo>
                  <a:pt x="1476375" y="6070"/>
                </a:lnTo>
                <a:lnTo>
                  <a:pt x="1476832" y="7200"/>
                </a:lnTo>
                <a:lnTo>
                  <a:pt x="1478699" y="9055"/>
                </a:lnTo>
                <a:lnTo>
                  <a:pt x="1479816" y="9525"/>
                </a:lnTo>
                <a:lnTo>
                  <a:pt x="1482445" y="9525"/>
                </a:lnTo>
                <a:lnTo>
                  <a:pt x="1483563" y="9055"/>
                </a:lnTo>
                <a:lnTo>
                  <a:pt x="1485430" y="7200"/>
                </a:lnTo>
                <a:lnTo>
                  <a:pt x="1485900" y="6070"/>
                </a:lnTo>
                <a:lnTo>
                  <a:pt x="1485900" y="3441"/>
                </a:lnTo>
                <a:close/>
              </a:path>
              <a:path w="7577455" h="1427479">
                <a:moveTo>
                  <a:pt x="1533525" y="1420812"/>
                </a:moveTo>
                <a:lnTo>
                  <a:pt x="1533055" y="1419694"/>
                </a:lnTo>
                <a:lnTo>
                  <a:pt x="1531188" y="1417828"/>
                </a:lnTo>
                <a:lnTo>
                  <a:pt x="1530070" y="1417370"/>
                </a:lnTo>
                <a:lnTo>
                  <a:pt x="1527441" y="1417370"/>
                </a:lnTo>
                <a:lnTo>
                  <a:pt x="1526324" y="1417828"/>
                </a:lnTo>
                <a:lnTo>
                  <a:pt x="1524457" y="1419694"/>
                </a:lnTo>
                <a:lnTo>
                  <a:pt x="1524000" y="1420812"/>
                </a:lnTo>
                <a:lnTo>
                  <a:pt x="1524000" y="1423441"/>
                </a:lnTo>
                <a:lnTo>
                  <a:pt x="1524457" y="1424559"/>
                </a:lnTo>
                <a:lnTo>
                  <a:pt x="1526324" y="1426425"/>
                </a:lnTo>
                <a:lnTo>
                  <a:pt x="1527441" y="1426895"/>
                </a:lnTo>
                <a:lnTo>
                  <a:pt x="1530070" y="1426895"/>
                </a:lnTo>
                <a:lnTo>
                  <a:pt x="1531188" y="1426425"/>
                </a:lnTo>
                <a:lnTo>
                  <a:pt x="1533055" y="1424559"/>
                </a:lnTo>
                <a:lnTo>
                  <a:pt x="1533525" y="1423441"/>
                </a:lnTo>
                <a:lnTo>
                  <a:pt x="1533525" y="1420812"/>
                </a:lnTo>
                <a:close/>
              </a:path>
              <a:path w="7577455" h="1427479">
                <a:moveTo>
                  <a:pt x="1533525" y="1066469"/>
                </a:moveTo>
                <a:lnTo>
                  <a:pt x="1533055" y="1065352"/>
                </a:lnTo>
                <a:lnTo>
                  <a:pt x="1531188" y="1063485"/>
                </a:lnTo>
                <a:lnTo>
                  <a:pt x="1530070" y="1063028"/>
                </a:lnTo>
                <a:lnTo>
                  <a:pt x="1527441" y="1063028"/>
                </a:lnTo>
                <a:lnTo>
                  <a:pt x="1526324" y="1063485"/>
                </a:lnTo>
                <a:lnTo>
                  <a:pt x="1524457" y="1065352"/>
                </a:lnTo>
                <a:lnTo>
                  <a:pt x="1524000" y="1066469"/>
                </a:lnTo>
                <a:lnTo>
                  <a:pt x="1524000" y="1069098"/>
                </a:lnTo>
                <a:lnTo>
                  <a:pt x="1524457" y="1070229"/>
                </a:lnTo>
                <a:lnTo>
                  <a:pt x="1526324" y="1072083"/>
                </a:lnTo>
                <a:lnTo>
                  <a:pt x="1527441" y="1072553"/>
                </a:lnTo>
                <a:lnTo>
                  <a:pt x="1530070" y="1072553"/>
                </a:lnTo>
                <a:lnTo>
                  <a:pt x="1531188" y="1072083"/>
                </a:lnTo>
                <a:lnTo>
                  <a:pt x="1533055" y="1070229"/>
                </a:lnTo>
                <a:lnTo>
                  <a:pt x="1533525" y="1069098"/>
                </a:lnTo>
                <a:lnTo>
                  <a:pt x="1533525" y="1066469"/>
                </a:lnTo>
                <a:close/>
              </a:path>
              <a:path w="7577455" h="1427479">
                <a:moveTo>
                  <a:pt x="1533525" y="712127"/>
                </a:moveTo>
                <a:lnTo>
                  <a:pt x="1533055" y="711009"/>
                </a:lnTo>
                <a:lnTo>
                  <a:pt x="1531188" y="709142"/>
                </a:lnTo>
                <a:lnTo>
                  <a:pt x="1530070" y="708685"/>
                </a:lnTo>
                <a:lnTo>
                  <a:pt x="1527441" y="708685"/>
                </a:lnTo>
                <a:lnTo>
                  <a:pt x="1526324" y="709142"/>
                </a:lnTo>
                <a:lnTo>
                  <a:pt x="1524457" y="711009"/>
                </a:lnTo>
                <a:lnTo>
                  <a:pt x="1524000" y="712127"/>
                </a:lnTo>
                <a:lnTo>
                  <a:pt x="1524000" y="714756"/>
                </a:lnTo>
                <a:lnTo>
                  <a:pt x="1524457" y="715886"/>
                </a:lnTo>
                <a:lnTo>
                  <a:pt x="1526324" y="717740"/>
                </a:lnTo>
                <a:lnTo>
                  <a:pt x="1527441" y="718210"/>
                </a:lnTo>
                <a:lnTo>
                  <a:pt x="1530070" y="718210"/>
                </a:lnTo>
                <a:lnTo>
                  <a:pt x="1531188" y="717740"/>
                </a:lnTo>
                <a:lnTo>
                  <a:pt x="1533055" y="715886"/>
                </a:lnTo>
                <a:lnTo>
                  <a:pt x="1533525" y="714756"/>
                </a:lnTo>
                <a:lnTo>
                  <a:pt x="1533525" y="712127"/>
                </a:lnTo>
                <a:close/>
              </a:path>
              <a:path w="7577455" h="1427479">
                <a:moveTo>
                  <a:pt x="1533525" y="357784"/>
                </a:moveTo>
                <a:lnTo>
                  <a:pt x="1533055" y="356666"/>
                </a:lnTo>
                <a:lnTo>
                  <a:pt x="1531188" y="354799"/>
                </a:lnTo>
                <a:lnTo>
                  <a:pt x="1530070" y="354342"/>
                </a:lnTo>
                <a:lnTo>
                  <a:pt x="1527441" y="354342"/>
                </a:lnTo>
                <a:lnTo>
                  <a:pt x="1526324" y="354799"/>
                </a:lnTo>
                <a:lnTo>
                  <a:pt x="1524457" y="356666"/>
                </a:lnTo>
                <a:lnTo>
                  <a:pt x="1524000" y="357784"/>
                </a:lnTo>
                <a:lnTo>
                  <a:pt x="1524000" y="360413"/>
                </a:lnTo>
                <a:lnTo>
                  <a:pt x="1524457" y="361543"/>
                </a:lnTo>
                <a:lnTo>
                  <a:pt x="1526324" y="363397"/>
                </a:lnTo>
                <a:lnTo>
                  <a:pt x="1527441" y="363867"/>
                </a:lnTo>
                <a:lnTo>
                  <a:pt x="1530070" y="363867"/>
                </a:lnTo>
                <a:lnTo>
                  <a:pt x="1531188" y="363397"/>
                </a:lnTo>
                <a:lnTo>
                  <a:pt x="1533055" y="361543"/>
                </a:lnTo>
                <a:lnTo>
                  <a:pt x="1533525" y="360413"/>
                </a:lnTo>
                <a:lnTo>
                  <a:pt x="1533525" y="357784"/>
                </a:lnTo>
                <a:close/>
              </a:path>
              <a:path w="7577455" h="1427479">
                <a:moveTo>
                  <a:pt x="1533525" y="3441"/>
                </a:moveTo>
                <a:lnTo>
                  <a:pt x="1533055" y="2324"/>
                </a:lnTo>
                <a:lnTo>
                  <a:pt x="1531188" y="457"/>
                </a:lnTo>
                <a:lnTo>
                  <a:pt x="1530070" y="0"/>
                </a:lnTo>
                <a:lnTo>
                  <a:pt x="1527441" y="0"/>
                </a:lnTo>
                <a:lnTo>
                  <a:pt x="1526324" y="457"/>
                </a:lnTo>
                <a:lnTo>
                  <a:pt x="1524457" y="2324"/>
                </a:lnTo>
                <a:lnTo>
                  <a:pt x="1524000" y="3441"/>
                </a:lnTo>
                <a:lnTo>
                  <a:pt x="1524000" y="6070"/>
                </a:lnTo>
                <a:lnTo>
                  <a:pt x="1524457" y="7200"/>
                </a:lnTo>
                <a:lnTo>
                  <a:pt x="1526324" y="9055"/>
                </a:lnTo>
                <a:lnTo>
                  <a:pt x="1527441" y="9525"/>
                </a:lnTo>
                <a:lnTo>
                  <a:pt x="1530070" y="9525"/>
                </a:lnTo>
                <a:lnTo>
                  <a:pt x="1531188" y="9055"/>
                </a:lnTo>
                <a:lnTo>
                  <a:pt x="1533055" y="7200"/>
                </a:lnTo>
                <a:lnTo>
                  <a:pt x="1533525" y="6070"/>
                </a:lnTo>
                <a:lnTo>
                  <a:pt x="1533525" y="3441"/>
                </a:lnTo>
                <a:close/>
              </a:path>
              <a:path w="7577455" h="1427479">
                <a:moveTo>
                  <a:pt x="1581150" y="1420812"/>
                </a:moveTo>
                <a:lnTo>
                  <a:pt x="1580680" y="1419694"/>
                </a:lnTo>
                <a:lnTo>
                  <a:pt x="1578813" y="1417828"/>
                </a:lnTo>
                <a:lnTo>
                  <a:pt x="1577695" y="1417370"/>
                </a:lnTo>
                <a:lnTo>
                  <a:pt x="1575066" y="1417370"/>
                </a:lnTo>
                <a:lnTo>
                  <a:pt x="1573949" y="1417828"/>
                </a:lnTo>
                <a:lnTo>
                  <a:pt x="1572082" y="1419694"/>
                </a:lnTo>
                <a:lnTo>
                  <a:pt x="1571625" y="1420812"/>
                </a:lnTo>
                <a:lnTo>
                  <a:pt x="1571625" y="1423441"/>
                </a:lnTo>
                <a:lnTo>
                  <a:pt x="1572082" y="1424559"/>
                </a:lnTo>
                <a:lnTo>
                  <a:pt x="1573949" y="1426425"/>
                </a:lnTo>
                <a:lnTo>
                  <a:pt x="1575066" y="1426895"/>
                </a:lnTo>
                <a:lnTo>
                  <a:pt x="1577695" y="1426895"/>
                </a:lnTo>
                <a:lnTo>
                  <a:pt x="1578813" y="1426425"/>
                </a:lnTo>
                <a:lnTo>
                  <a:pt x="1580680" y="1424559"/>
                </a:lnTo>
                <a:lnTo>
                  <a:pt x="1581150" y="1423441"/>
                </a:lnTo>
                <a:lnTo>
                  <a:pt x="1581150" y="1420812"/>
                </a:lnTo>
                <a:close/>
              </a:path>
              <a:path w="7577455" h="1427479">
                <a:moveTo>
                  <a:pt x="1581150" y="1066469"/>
                </a:moveTo>
                <a:lnTo>
                  <a:pt x="1580680" y="1065352"/>
                </a:lnTo>
                <a:lnTo>
                  <a:pt x="1578813" y="1063485"/>
                </a:lnTo>
                <a:lnTo>
                  <a:pt x="1577695" y="1063028"/>
                </a:lnTo>
                <a:lnTo>
                  <a:pt x="1575066" y="1063028"/>
                </a:lnTo>
                <a:lnTo>
                  <a:pt x="1573949" y="1063485"/>
                </a:lnTo>
                <a:lnTo>
                  <a:pt x="1572082" y="1065352"/>
                </a:lnTo>
                <a:lnTo>
                  <a:pt x="1571625" y="1066469"/>
                </a:lnTo>
                <a:lnTo>
                  <a:pt x="1571625" y="1069098"/>
                </a:lnTo>
                <a:lnTo>
                  <a:pt x="1572082" y="1070229"/>
                </a:lnTo>
                <a:lnTo>
                  <a:pt x="1573949" y="1072083"/>
                </a:lnTo>
                <a:lnTo>
                  <a:pt x="1575066" y="1072553"/>
                </a:lnTo>
                <a:lnTo>
                  <a:pt x="1577695" y="1072553"/>
                </a:lnTo>
                <a:lnTo>
                  <a:pt x="1578813" y="1072083"/>
                </a:lnTo>
                <a:lnTo>
                  <a:pt x="1580680" y="1070229"/>
                </a:lnTo>
                <a:lnTo>
                  <a:pt x="1581150" y="1069098"/>
                </a:lnTo>
                <a:lnTo>
                  <a:pt x="1581150" y="1066469"/>
                </a:lnTo>
                <a:close/>
              </a:path>
              <a:path w="7577455" h="1427479">
                <a:moveTo>
                  <a:pt x="1581150" y="712127"/>
                </a:moveTo>
                <a:lnTo>
                  <a:pt x="1580680" y="711009"/>
                </a:lnTo>
                <a:lnTo>
                  <a:pt x="1578813" y="709142"/>
                </a:lnTo>
                <a:lnTo>
                  <a:pt x="1577695" y="708685"/>
                </a:lnTo>
                <a:lnTo>
                  <a:pt x="1575066" y="708685"/>
                </a:lnTo>
                <a:lnTo>
                  <a:pt x="1573949" y="709142"/>
                </a:lnTo>
                <a:lnTo>
                  <a:pt x="1572082" y="711009"/>
                </a:lnTo>
                <a:lnTo>
                  <a:pt x="1571625" y="712127"/>
                </a:lnTo>
                <a:lnTo>
                  <a:pt x="1571625" y="714756"/>
                </a:lnTo>
                <a:lnTo>
                  <a:pt x="1572082" y="715886"/>
                </a:lnTo>
                <a:lnTo>
                  <a:pt x="1573949" y="717740"/>
                </a:lnTo>
                <a:lnTo>
                  <a:pt x="1575066" y="718210"/>
                </a:lnTo>
                <a:lnTo>
                  <a:pt x="1577695" y="718210"/>
                </a:lnTo>
                <a:lnTo>
                  <a:pt x="1578813" y="717740"/>
                </a:lnTo>
                <a:lnTo>
                  <a:pt x="1580680" y="715886"/>
                </a:lnTo>
                <a:lnTo>
                  <a:pt x="1581150" y="714756"/>
                </a:lnTo>
                <a:lnTo>
                  <a:pt x="1581150" y="712127"/>
                </a:lnTo>
                <a:close/>
              </a:path>
              <a:path w="7577455" h="1427479">
                <a:moveTo>
                  <a:pt x="1581150" y="357784"/>
                </a:moveTo>
                <a:lnTo>
                  <a:pt x="1580680" y="356666"/>
                </a:lnTo>
                <a:lnTo>
                  <a:pt x="1578813" y="354799"/>
                </a:lnTo>
                <a:lnTo>
                  <a:pt x="1577695" y="354342"/>
                </a:lnTo>
                <a:lnTo>
                  <a:pt x="1575066" y="354342"/>
                </a:lnTo>
                <a:lnTo>
                  <a:pt x="1573949" y="354799"/>
                </a:lnTo>
                <a:lnTo>
                  <a:pt x="1572082" y="356666"/>
                </a:lnTo>
                <a:lnTo>
                  <a:pt x="1571625" y="357784"/>
                </a:lnTo>
                <a:lnTo>
                  <a:pt x="1571625" y="360413"/>
                </a:lnTo>
                <a:lnTo>
                  <a:pt x="1572082" y="361543"/>
                </a:lnTo>
                <a:lnTo>
                  <a:pt x="1573949" y="363397"/>
                </a:lnTo>
                <a:lnTo>
                  <a:pt x="1575066" y="363867"/>
                </a:lnTo>
                <a:lnTo>
                  <a:pt x="1577695" y="363867"/>
                </a:lnTo>
                <a:lnTo>
                  <a:pt x="1578813" y="363397"/>
                </a:lnTo>
                <a:lnTo>
                  <a:pt x="1580680" y="361543"/>
                </a:lnTo>
                <a:lnTo>
                  <a:pt x="1581150" y="360413"/>
                </a:lnTo>
                <a:lnTo>
                  <a:pt x="1581150" y="357784"/>
                </a:lnTo>
                <a:close/>
              </a:path>
              <a:path w="7577455" h="1427479">
                <a:moveTo>
                  <a:pt x="1581150" y="3441"/>
                </a:moveTo>
                <a:lnTo>
                  <a:pt x="1580680" y="2324"/>
                </a:lnTo>
                <a:lnTo>
                  <a:pt x="1578813" y="457"/>
                </a:lnTo>
                <a:lnTo>
                  <a:pt x="1577695" y="0"/>
                </a:lnTo>
                <a:lnTo>
                  <a:pt x="1575066" y="0"/>
                </a:lnTo>
                <a:lnTo>
                  <a:pt x="1573949" y="457"/>
                </a:lnTo>
                <a:lnTo>
                  <a:pt x="1572082" y="2324"/>
                </a:lnTo>
                <a:lnTo>
                  <a:pt x="1571625" y="3441"/>
                </a:lnTo>
                <a:lnTo>
                  <a:pt x="1571625" y="6070"/>
                </a:lnTo>
                <a:lnTo>
                  <a:pt x="1572082" y="7200"/>
                </a:lnTo>
                <a:lnTo>
                  <a:pt x="1573949" y="9055"/>
                </a:lnTo>
                <a:lnTo>
                  <a:pt x="1575066" y="9525"/>
                </a:lnTo>
                <a:lnTo>
                  <a:pt x="1577695" y="9525"/>
                </a:lnTo>
                <a:lnTo>
                  <a:pt x="1578813" y="9055"/>
                </a:lnTo>
                <a:lnTo>
                  <a:pt x="1580680" y="7200"/>
                </a:lnTo>
                <a:lnTo>
                  <a:pt x="1581150" y="6070"/>
                </a:lnTo>
                <a:lnTo>
                  <a:pt x="1581150" y="3441"/>
                </a:lnTo>
                <a:close/>
              </a:path>
              <a:path w="7577455" h="1427479">
                <a:moveTo>
                  <a:pt x="1628775" y="1420812"/>
                </a:moveTo>
                <a:lnTo>
                  <a:pt x="1628305" y="1419694"/>
                </a:lnTo>
                <a:lnTo>
                  <a:pt x="1626438" y="1417828"/>
                </a:lnTo>
                <a:lnTo>
                  <a:pt x="1625320" y="1417370"/>
                </a:lnTo>
                <a:lnTo>
                  <a:pt x="1622691" y="1417370"/>
                </a:lnTo>
                <a:lnTo>
                  <a:pt x="1621574" y="1417828"/>
                </a:lnTo>
                <a:lnTo>
                  <a:pt x="1619707" y="1419694"/>
                </a:lnTo>
                <a:lnTo>
                  <a:pt x="1619250" y="1420812"/>
                </a:lnTo>
                <a:lnTo>
                  <a:pt x="1619250" y="1423441"/>
                </a:lnTo>
                <a:lnTo>
                  <a:pt x="1619707" y="1424559"/>
                </a:lnTo>
                <a:lnTo>
                  <a:pt x="1621574" y="1426425"/>
                </a:lnTo>
                <a:lnTo>
                  <a:pt x="1622691" y="1426895"/>
                </a:lnTo>
                <a:lnTo>
                  <a:pt x="1625320" y="1426895"/>
                </a:lnTo>
                <a:lnTo>
                  <a:pt x="1626438" y="1426425"/>
                </a:lnTo>
                <a:lnTo>
                  <a:pt x="1628305" y="1424559"/>
                </a:lnTo>
                <a:lnTo>
                  <a:pt x="1628775" y="1423441"/>
                </a:lnTo>
                <a:lnTo>
                  <a:pt x="1628775" y="1420812"/>
                </a:lnTo>
                <a:close/>
              </a:path>
              <a:path w="7577455" h="1427479">
                <a:moveTo>
                  <a:pt x="1628775" y="1066469"/>
                </a:moveTo>
                <a:lnTo>
                  <a:pt x="1628305" y="1065352"/>
                </a:lnTo>
                <a:lnTo>
                  <a:pt x="1626438" y="1063485"/>
                </a:lnTo>
                <a:lnTo>
                  <a:pt x="1625320" y="1063028"/>
                </a:lnTo>
                <a:lnTo>
                  <a:pt x="1622691" y="1063028"/>
                </a:lnTo>
                <a:lnTo>
                  <a:pt x="1621574" y="1063485"/>
                </a:lnTo>
                <a:lnTo>
                  <a:pt x="1619707" y="1065352"/>
                </a:lnTo>
                <a:lnTo>
                  <a:pt x="1619250" y="1066469"/>
                </a:lnTo>
                <a:lnTo>
                  <a:pt x="1619250" y="1069098"/>
                </a:lnTo>
                <a:lnTo>
                  <a:pt x="1619707" y="1070229"/>
                </a:lnTo>
                <a:lnTo>
                  <a:pt x="1621574" y="1072083"/>
                </a:lnTo>
                <a:lnTo>
                  <a:pt x="1622691" y="1072553"/>
                </a:lnTo>
                <a:lnTo>
                  <a:pt x="1625320" y="1072553"/>
                </a:lnTo>
                <a:lnTo>
                  <a:pt x="1626438" y="1072083"/>
                </a:lnTo>
                <a:lnTo>
                  <a:pt x="1628305" y="1070229"/>
                </a:lnTo>
                <a:lnTo>
                  <a:pt x="1628775" y="1069098"/>
                </a:lnTo>
                <a:lnTo>
                  <a:pt x="1628775" y="1066469"/>
                </a:lnTo>
                <a:close/>
              </a:path>
              <a:path w="7577455" h="1427479">
                <a:moveTo>
                  <a:pt x="1628775" y="712127"/>
                </a:moveTo>
                <a:lnTo>
                  <a:pt x="1628305" y="711009"/>
                </a:lnTo>
                <a:lnTo>
                  <a:pt x="1626438" y="709142"/>
                </a:lnTo>
                <a:lnTo>
                  <a:pt x="1625320" y="708685"/>
                </a:lnTo>
                <a:lnTo>
                  <a:pt x="1622691" y="708685"/>
                </a:lnTo>
                <a:lnTo>
                  <a:pt x="1621574" y="709142"/>
                </a:lnTo>
                <a:lnTo>
                  <a:pt x="1619707" y="711009"/>
                </a:lnTo>
                <a:lnTo>
                  <a:pt x="1619250" y="712127"/>
                </a:lnTo>
                <a:lnTo>
                  <a:pt x="1619250" y="714756"/>
                </a:lnTo>
                <a:lnTo>
                  <a:pt x="1619707" y="715886"/>
                </a:lnTo>
                <a:lnTo>
                  <a:pt x="1621574" y="717740"/>
                </a:lnTo>
                <a:lnTo>
                  <a:pt x="1622691" y="718210"/>
                </a:lnTo>
                <a:lnTo>
                  <a:pt x="1625320" y="718210"/>
                </a:lnTo>
                <a:lnTo>
                  <a:pt x="1626438" y="717740"/>
                </a:lnTo>
                <a:lnTo>
                  <a:pt x="1628305" y="715886"/>
                </a:lnTo>
                <a:lnTo>
                  <a:pt x="1628775" y="714756"/>
                </a:lnTo>
                <a:lnTo>
                  <a:pt x="1628775" y="712127"/>
                </a:lnTo>
                <a:close/>
              </a:path>
              <a:path w="7577455" h="1427479">
                <a:moveTo>
                  <a:pt x="1628775" y="357784"/>
                </a:moveTo>
                <a:lnTo>
                  <a:pt x="1628305" y="356666"/>
                </a:lnTo>
                <a:lnTo>
                  <a:pt x="1626438" y="354799"/>
                </a:lnTo>
                <a:lnTo>
                  <a:pt x="1625320" y="354342"/>
                </a:lnTo>
                <a:lnTo>
                  <a:pt x="1622691" y="354342"/>
                </a:lnTo>
                <a:lnTo>
                  <a:pt x="1621574" y="354799"/>
                </a:lnTo>
                <a:lnTo>
                  <a:pt x="1619707" y="356666"/>
                </a:lnTo>
                <a:lnTo>
                  <a:pt x="1619250" y="357784"/>
                </a:lnTo>
                <a:lnTo>
                  <a:pt x="1619250" y="360413"/>
                </a:lnTo>
                <a:lnTo>
                  <a:pt x="1619707" y="361543"/>
                </a:lnTo>
                <a:lnTo>
                  <a:pt x="1621574" y="363397"/>
                </a:lnTo>
                <a:lnTo>
                  <a:pt x="1622691" y="363867"/>
                </a:lnTo>
                <a:lnTo>
                  <a:pt x="1625320" y="363867"/>
                </a:lnTo>
                <a:lnTo>
                  <a:pt x="1626438" y="363397"/>
                </a:lnTo>
                <a:lnTo>
                  <a:pt x="1628305" y="361543"/>
                </a:lnTo>
                <a:lnTo>
                  <a:pt x="1628775" y="360413"/>
                </a:lnTo>
                <a:lnTo>
                  <a:pt x="1628775" y="357784"/>
                </a:lnTo>
                <a:close/>
              </a:path>
              <a:path w="7577455" h="1427479">
                <a:moveTo>
                  <a:pt x="1628775" y="3441"/>
                </a:moveTo>
                <a:lnTo>
                  <a:pt x="1628305" y="2324"/>
                </a:lnTo>
                <a:lnTo>
                  <a:pt x="1626438" y="457"/>
                </a:lnTo>
                <a:lnTo>
                  <a:pt x="1625320" y="0"/>
                </a:lnTo>
                <a:lnTo>
                  <a:pt x="1622691" y="0"/>
                </a:lnTo>
                <a:lnTo>
                  <a:pt x="1621574" y="457"/>
                </a:lnTo>
                <a:lnTo>
                  <a:pt x="1619707" y="2324"/>
                </a:lnTo>
                <a:lnTo>
                  <a:pt x="1619250" y="3441"/>
                </a:lnTo>
                <a:lnTo>
                  <a:pt x="1619250" y="6070"/>
                </a:lnTo>
                <a:lnTo>
                  <a:pt x="1619707" y="7200"/>
                </a:lnTo>
                <a:lnTo>
                  <a:pt x="1621574" y="9055"/>
                </a:lnTo>
                <a:lnTo>
                  <a:pt x="1622691" y="9525"/>
                </a:lnTo>
                <a:lnTo>
                  <a:pt x="1625320" y="9525"/>
                </a:lnTo>
                <a:lnTo>
                  <a:pt x="1626438" y="9055"/>
                </a:lnTo>
                <a:lnTo>
                  <a:pt x="1628305" y="7200"/>
                </a:lnTo>
                <a:lnTo>
                  <a:pt x="1628775" y="6070"/>
                </a:lnTo>
                <a:lnTo>
                  <a:pt x="1628775" y="3441"/>
                </a:lnTo>
                <a:close/>
              </a:path>
              <a:path w="7577455" h="1427479">
                <a:moveTo>
                  <a:pt x="1676400" y="1420812"/>
                </a:moveTo>
                <a:lnTo>
                  <a:pt x="1675930" y="1419694"/>
                </a:lnTo>
                <a:lnTo>
                  <a:pt x="1674063" y="1417828"/>
                </a:lnTo>
                <a:lnTo>
                  <a:pt x="1672945" y="1417370"/>
                </a:lnTo>
                <a:lnTo>
                  <a:pt x="1670316" y="1417370"/>
                </a:lnTo>
                <a:lnTo>
                  <a:pt x="1669199" y="1417828"/>
                </a:lnTo>
                <a:lnTo>
                  <a:pt x="1667332" y="1419694"/>
                </a:lnTo>
                <a:lnTo>
                  <a:pt x="1666875" y="1420812"/>
                </a:lnTo>
                <a:lnTo>
                  <a:pt x="1666875" y="1423441"/>
                </a:lnTo>
                <a:lnTo>
                  <a:pt x="1667332" y="1424559"/>
                </a:lnTo>
                <a:lnTo>
                  <a:pt x="1669199" y="1426425"/>
                </a:lnTo>
                <a:lnTo>
                  <a:pt x="1670316" y="1426895"/>
                </a:lnTo>
                <a:lnTo>
                  <a:pt x="1672945" y="1426895"/>
                </a:lnTo>
                <a:lnTo>
                  <a:pt x="1674063" y="1426425"/>
                </a:lnTo>
                <a:lnTo>
                  <a:pt x="1675930" y="1424559"/>
                </a:lnTo>
                <a:lnTo>
                  <a:pt x="1676400" y="1423441"/>
                </a:lnTo>
                <a:lnTo>
                  <a:pt x="1676400" y="1420812"/>
                </a:lnTo>
                <a:close/>
              </a:path>
              <a:path w="7577455" h="1427479">
                <a:moveTo>
                  <a:pt x="1676400" y="1066469"/>
                </a:moveTo>
                <a:lnTo>
                  <a:pt x="1675930" y="1065352"/>
                </a:lnTo>
                <a:lnTo>
                  <a:pt x="1674063" y="1063485"/>
                </a:lnTo>
                <a:lnTo>
                  <a:pt x="1672945" y="1063028"/>
                </a:lnTo>
                <a:lnTo>
                  <a:pt x="1670316" y="1063028"/>
                </a:lnTo>
                <a:lnTo>
                  <a:pt x="1669199" y="1063485"/>
                </a:lnTo>
                <a:lnTo>
                  <a:pt x="1667332" y="1065352"/>
                </a:lnTo>
                <a:lnTo>
                  <a:pt x="1666875" y="1066469"/>
                </a:lnTo>
                <a:lnTo>
                  <a:pt x="1666875" y="1069098"/>
                </a:lnTo>
                <a:lnTo>
                  <a:pt x="1667332" y="1070229"/>
                </a:lnTo>
                <a:lnTo>
                  <a:pt x="1669199" y="1072083"/>
                </a:lnTo>
                <a:lnTo>
                  <a:pt x="1670316" y="1072553"/>
                </a:lnTo>
                <a:lnTo>
                  <a:pt x="1672945" y="1072553"/>
                </a:lnTo>
                <a:lnTo>
                  <a:pt x="1674063" y="1072083"/>
                </a:lnTo>
                <a:lnTo>
                  <a:pt x="1675930" y="1070229"/>
                </a:lnTo>
                <a:lnTo>
                  <a:pt x="1676400" y="1069098"/>
                </a:lnTo>
                <a:lnTo>
                  <a:pt x="1676400" y="1066469"/>
                </a:lnTo>
                <a:close/>
              </a:path>
              <a:path w="7577455" h="1427479">
                <a:moveTo>
                  <a:pt x="1676400" y="712127"/>
                </a:moveTo>
                <a:lnTo>
                  <a:pt x="1675930" y="711009"/>
                </a:lnTo>
                <a:lnTo>
                  <a:pt x="1674063" y="709142"/>
                </a:lnTo>
                <a:lnTo>
                  <a:pt x="1672945" y="708685"/>
                </a:lnTo>
                <a:lnTo>
                  <a:pt x="1670316" y="708685"/>
                </a:lnTo>
                <a:lnTo>
                  <a:pt x="1669199" y="709142"/>
                </a:lnTo>
                <a:lnTo>
                  <a:pt x="1667332" y="711009"/>
                </a:lnTo>
                <a:lnTo>
                  <a:pt x="1666875" y="712127"/>
                </a:lnTo>
                <a:lnTo>
                  <a:pt x="1666875" y="714756"/>
                </a:lnTo>
                <a:lnTo>
                  <a:pt x="1667332" y="715886"/>
                </a:lnTo>
                <a:lnTo>
                  <a:pt x="1669199" y="717740"/>
                </a:lnTo>
                <a:lnTo>
                  <a:pt x="1670316" y="718210"/>
                </a:lnTo>
                <a:lnTo>
                  <a:pt x="1672945" y="718210"/>
                </a:lnTo>
                <a:lnTo>
                  <a:pt x="1674063" y="717740"/>
                </a:lnTo>
                <a:lnTo>
                  <a:pt x="1675930" y="715886"/>
                </a:lnTo>
                <a:lnTo>
                  <a:pt x="1676400" y="714756"/>
                </a:lnTo>
                <a:lnTo>
                  <a:pt x="1676400" y="712127"/>
                </a:lnTo>
                <a:close/>
              </a:path>
              <a:path w="7577455" h="1427479">
                <a:moveTo>
                  <a:pt x="1676400" y="357784"/>
                </a:moveTo>
                <a:lnTo>
                  <a:pt x="1675930" y="356666"/>
                </a:lnTo>
                <a:lnTo>
                  <a:pt x="1674063" y="354799"/>
                </a:lnTo>
                <a:lnTo>
                  <a:pt x="1672945" y="354342"/>
                </a:lnTo>
                <a:lnTo>
                  <a:pt x="1670316" y="354342"/>
                </a:lnTo>
                <a:lnTo>
                  <a:pt x="1669199" y="354799"/>
                </a:lnTo>
                <a:lnTo>
                  <a:pt x="1667332" y="356666"/>
                </a:lnTo>
                <a:lnTo>
                  <a:pt x="1666875" y="357784"/>
                </a:lnTo>
                <a:lnTo>
                  <a:pt x="1666875" y="360413"/>
                </a:lnTo>
                <a:lnTo>
                  <a:pt x="1667332" y="361543"/>
                </a:lnTo>
                <a:lnTo>
                  <a:pt x="1669199" y="363397"/>
                </a:lnTo>
                <a:lnTo>
                  <a:pt x="1670316" y="363867"/>
                </a:lnTo>
                <a:lnTo>
                  <a:pt x="1672945" y="363867"/>
                </a:lnTo>
                <a:lnTo>
                  <a:pt x="1674063" y="363397"/>
                </a:lnTo>
                <a:lnTo>
                  <a:pt x="1675930" y="361543"/>
                </a:lnTo>
                <a:lnTo>
                  <a:pt x="1676400" y="360413"/>
                </a:lnTo>
                <a:lnTo>
                  <a:pt x="1676400" y="357784"/>
                </a:lnTo>
                <a:close/>
              </a:path>
              <a:path w="7577455" h="1427479">
                <a:moveTo>
                  <a:pt x="1676400" y="3441"/>
                </a:moveTo>
                <a:lnTo>
                  <a:pt x="1675930" y="2324"/>
                </a:lnTo>
                <a:lnTo>
                  <a:pt x="1674063" y="457"/>
                </a:lnTo>
                <a:lnTo>
                  <a:pt x="1672945" y="0"/>
                </a:lnTo>
                <a:lnTo>
                  <a:pt x="1670316" y="0"/>
                </a:lnTo>
                <a:lnTo>
                  <a:pt x="1669199" y="457"/>
                </a:lnTo>
                <a:lnTo>
                  <a:pt x="1667332" y="2324"/>
                </a:lnTo>
                <a:lnTo>
                  <a:pt x="1666875" y="3441"/>
                </a:lnTo>
                <a:lnTo>
                  <a:pt x="1666875" y="6070"/>
                </a:lnTo>
                <a:lnTo>
                  <a:pt x="1667332" y="7200"/>
                </a:lnTo>
                <a:lnTo>
                  <a:pt x="1669199" y="9055"/>
                </a:lnTo>
                <a:lnTo>
                  <a:pt x="1670316" y="9525"/>
                </a:lnTo>
                <a:lnTo>
                  <a:pt x="1672945" y="9525"/>
                </a:lnTo>
                <a:lnTo>
                  <a:pt x="1674063" y="9055"/>
                </a:lnTo>
                <a:lnTo>
                  <a:pt x="1675930" y="7200"/>
                </a:lnTo>
                <a:lnTo>
                  <a:pt x="1676400" y="6070"/>
                </a:lnTo>
                <a:lnTo>
                  <a:pt x="1676400" y="3441"/>
                </a:lnTo>
                <a:close/>
              </a:path>
              <a:path w="7577455" h="1427479">
                <a:moveTo>
                  <a:pt x="1724025" y="1420812"/>
                </a:moveTo>
                <a:lnTo>
                  <a:pt x="1723555" y="1419694"/>
                </a:lnTo>
                <a:lnTo>
                  <a:pt x="1721688" y="1417828"/>
                </a:lnTo>
                <a:lnTo>
                  <a:pt x="1720570" y="1417370"/>
                </a:lnTo>
                <a:lnTo>
                  <a:pt x="1717941" y="1417370"/>
                </a:lnTo>
                <a:lnTo>
                  <a:pt x="1716824" y="1417828"/>
                </a:lnTo>
                <a:lnTo>
                  <a:pt x="1714957" y="1419694"/>
                </a:lnTo>
                <a:lnTo>
                  <a:pt x="1714500" y="1420812"/>
                </a:lnTo>
                <a:lnTo>
                  <a:pt x="1714500" y="1423441"/>
                </a:lnTo>
                <a:lnTo>
                  <a:pt x="1714957" y="1424559"/>
                </a:lnTo>
                <a:lnTo>
                  <a:pt x="1716824" y="1426425"/>
                </a:lnTo>
                <a:lnTo>
                  <a:pt x="1717941" y="1426895"/>
                </a:lnTo>
                <a:lnTo>
                  <a:pt x="1720570" y="1426895"/>
                </a:lnTo>
                <a:lnTo>
                  <a:pt x="1721688" y="1426425"/>
                </a:lnTo>
                <a:lnTo>
                  <a:pt x="1723555" y="1424559"/>
                </a:lnTo>
                <a:lnTo>
                  <a:pt x="1724025" y="1423441"/>
                </a:lnTo>
                <a:lnTo>
                  <a:pt x="1724025" y="1420812"/>
                </a:lnTo>
                <a:close/>
              </a:path>
              <a:path w="7577455" h="1427479">
                <a:moveTo>
                  <a:pt x="1724025" y="1066469"/>
                </a:moveTo>
                <a:lnTo>
                  <a:pt x="1723555" y="1065352"/>
                </a:lnTo>
                <a:lnTo>
                  <a:pt x="1721688" y="1063485"/>
                </a:lnTo>
                <a:lnTo>
                  <a:pt x="1720570" y="1063028"/>
                </a:lnTo>
                <a:lnTo>
                  <a:pt x="1717941" y="1063028"/>
                </a:lnTo>
                <a:lnTo>
                  <a:pt x="1716824" y="1063485"/>
                </a:lnTo>
                <a:lnTo>
                  <a:pt x="1714957" y="1065352"/>
                </a:lnTo>
                <a:lnTo>
                  <a:pt x="1714500" y="1066469"/>
                </a:lnTo>
                <a:lnTo>
                  <a:pt x="1714500" y="1069098"/>
                </a:lnTo>
                <a:lnTo>
                  <a:pt x="1714957" y="1070229"/>
                </a:lnTo>
                <a:lnTo>
                  <a:pt x="1716824" y="1072083"/>
                </a:lnTo>
                <a:lnTo>
                  <a:pt x="1717941" y="1072553"/>
                </a:lnTo>
                <a:lnTo>
                  <a:pt x="1720570" y="1072553"/>
                </a:lnTo>
                <a:lnTo>
                  <a:pt x="1721688" y="1072083"/>
                </a:lnTo>
                <a:lnTo>
                  <a:pt x="1723555" y="1070229"/>
                </a:lnTo>
                <a:lnTo>
                  <a:pt x="1724025" y="1069098"/>
                </a:lnTo>
                <a:lnTo>
                  <a:pt x="1724025" y="1066469"/>
                </a:lnTo>
                <a:close/>
              </a:path>
              <a:path w="7577455" h="1427479">
                <a:moveTo>
                  <a:pt x="1724025" y="712127"/>
                </a:moveTo>
                <a:lnTo>
                  <a:pt x="1723555" y="711009"/>
                </a:lnTo>
                <a:lnTo>
                  <a:pt x="1721688" y="709142"/>
                </a:lnTo>
                <a:lnTo>
                  <a:pt x="1720570" y="708685"/>
                </a:lnTo>
                <a:lnTo>
                  <a:pt x="1717941" y="708685"/>
                </a:lnTo>
                <a:lnTo>
                  <a:pt x="1716824" y="709142"/>
                </a:lnTo>
                <a:lnTo>
                  <a:pt x="1714957" y="711009"/>
                </a:lnTo>
                <a:lnTo>
                  <a:pt x="1714500" y="712127"/>
                </a:lnTo>
                <a:lnTo>
                  <a:pt x="1714500" y="714756"/>
                </a:lnTo>
                <a:lnTo>
                  <a:pt x="1714957" y="715886"/>
                </a:lnTo>
                <a:lnTo>
                  <a:pt x="1716824" y="717740"/>
                </a:lnTo>
                <a:lnTo>
                  <a:pt x="1717941" y="718210"/>
                </a:lnTo>
                <a:lnTo>
                  <a:pt x="1720570" y="718210"/>
                </a:lnTo>
                <a:lnTo>
                  <a:pt x="1721688" y="717740"/>
                </a:lnTo>
                <a:lnTo>
                  <a:pt x="1723555" y="715886"/>
                </a:lnTo>
                <a:lnTo>
                  <a:pt x="1724025" y="714756"/>
                </a:lnTo>
                <a:lnTo>
                  <a:pt x="1724025" y="712127"/>
                </a:lnTo>
                <a:close/>
              </a:path>
              <a:path w="7577455" h="1427479">
                <a:moveTo>
                  <a:pt x="1724025" y="357784"/>
                </a:moveTo>
                <a:lnTo>
                  <a:pt x="1723555" y="356666"/>
                </a:lnTo>
                <a:lnTo>
                  <a:pt x="1721688" y="354799"/>
                </a:lnTo>
                <a:lnTo>
                  <a:pt x="1720570" y="354342"/>
                </a:lnTo>
                <a:lnTo>
                  <a:pt x="1717941" y="354342"/>
                </a:lnTo>
                <a:lnTo>
                  <a:pt x="1716824" y="354799"/>
                </a:lnTo>
                <a:lnTo>
                  <a:pt x="1714957" y="356666"/>
                </a:lnTo>
                <a:lnTo>
                  <a:pt x="1714500" y="357784"/>
                </a:lnTo>
                <a:lnTo>
                  <a:pt x="1714500" y="360413"/>
                </a:lnTo>
                <a:lnTo>
                  <a:pt x="1714957" y="361543"/>
                </a:lnTo>
                <a:lnTo>
                  <a:pt x="1716824" y="363397"/>
                </a:lnTo>
                <a:lnTo>
                  <a:pt x="1717941" y="363867"/>
                </a:lnTo>
                <a:lnTo>
                  <a:pt x="1720570" y="363867"/>
                </a:lnTo>
                <a:lnTo>
                  <a:pt x="1721688" y="363397"/>
                </a:lnTo>
                <a:lnTo>
                  <a:pt x="1723555" y="361543"/>
                </a:lnTo>
                <a:lnTo>
                  <a:pt x="1724025" y="360413"/>
                </a:lnTo>
                <a:lnTo>
                  <a:pt x="1724025" y="357784"/>
                </a:lnTo>
                <a:close/>
              </a:path>
              <a:path w="7577455" h="1427479">
                <a:moveTo>
                  <a:pt x="1724025" y="3441"/>
                </a:moveTo>
                <a:lnTo>
                  <a:pt x="1723555" y="2324"/>
                </a:lnTo>
                <a:lnTo>
                  <a:pt x="1721688" y="457"/>
                </a:lnTo>
                <a:lnTo>
                  <a:pt x="1720570" y="0"/>
                </a:lnTo>
                <a:lnTo>
                  <a:pt x="1717941" y="0"/>
                </a:lnTo>
                <a:lnTo>
                  <a:pt x="1716824" y="457"/>
                </a:lnTo>
                <a:lnTo>
                  <a:pt x="1714957" y="2324"/>
                </a:lnTo>
                <a:lnTo>
                  <a:pt x="1714500" y="3441"/>
                </a:lnTo>
                <a:lnTo>
                  <a:pt x="1714500" y="6070"/>
                </a:lnTo>
                <a:lnTo>
                  <a:pt x="1714957" y="7200"/>
                </a:lnTo>
                <a:lnTo>
                  <a:pt x="1716824" y="9055"/>
                </a:lnTo>
                <a:lnTo>
                  <a:pt x="1717941" y="9525"/>
                </a:lnTo>
                <a:lnTo>
                  <a:pt x="1720570" y="9525"/>
                </a:lnTo>
                <a:lnTo>
                  <a:pt x="1721688" y="9055"/>
                </a:lnTo>
                <a:lnTo>
                  <a:pt x="1723555" y="7200"/>
                </a:lnTo>
                <a:lnTo>
                  <a:pt x="1724025" y="6070"/>
                </a:lnTo>
                <a:lnTo>
                  <a:pt x="1724025" y="3441"/>
                </a:lnTo>
                <a:close/>
              </a:path>
              <a:path w="7577455" h="1427479">
                <a:moveTo>
                  <a:pt x="1771650" y="1420812"/>
                </a:moveTo>
                <a:lnTo>
                  <a:pt x="1771180" y="1419694"/>
                </a:lnTo>
                <a:lnTo>
                  <a:pt x="1769313" y="1417828"/>
                </a:lnTo>
                <a:lnTo>
                  <a:pt x="1768195" y="1417370"/>
                </a:lnTo>
                <a:lnTo>
                  <a:pt x="1765566" y="1417370"/>
                </a:lnTo>
                <a:lnTo>
                  <a:pt x="1764449" y="1417828"/>
                </a:lnTo>
                <a:lnTo>
                  <a:pt x="1762582" y="1419694"/>
                </a:lnTo>
                <a:lnTo>
                  <a:pt x="1762125" y="1420812"/>
                </a:lnTo>
                <a:lnTo>
                  <a:pt x="1762125" y="1423441"/>
                </a:lnTo>
                <a:lnTo>
                  <a:pt x="1762582" y="1424559"/>
                </a:lnTo>
                <a:lnTo>
                  <a:pt x="1764449" y="1426425"/>
                </a:lnTo>
                <a:lnTo>
                  <a:pt x="1765566" y="1426895"/>
                </a:lnTo>
                <a:lnTo>
                  <a:pt x="1768195" y="1426895"/>
                </a:lnTo>
                <a:lnTo>
                  <a:pt x="1769313" y="1426425"/>
                </a:lnTo>
                <a:lnTo>
                  <a:pt x="1771180" y="1424559"/>
                </a:lnTo>
                <a:lnTo>
                  <a:pt x="1771650" y="1423441"/>
                </a:lnTo>
                <a:lnTo>
                  <a:pt x="1771650" y="1420812"/>
                </a:lnTo>
                <a:close/>
              </a:path>
              <a:path w="7577455" h="1427479">
                <a:moveTo>
                  <a:pt x="1771650" y="1066469"/>
                </a:moveTo>
                <a:lnTo>
                  <a:pt x="1771180" y="1065352"/>
                </a:lnTo>
                <a:lnTo>
                  <a:pt x="1769313" y="1063485"/>
                </a:lnTo>
                <a:lnTo>
                  <a:pt x="1768195" y="1063028"/>
                </a:lnTo>
                <a:lnTo>
                  <a:pt x="1765566" y="1063028"/>
                </a:lnTo>
                <a:lnTo>
                  <a:pt x="1764449" y="1063485"/>
                </a:lnTo>
                <a:lnTo>
                  <a:pt x="1762582" y="1065352"/>
                </a:lnTo>
                <a:lnTo>
                  <a:pt x="1762125" y="1066469"/>
                </a:lnTo>
                <a:lnTo>
                  <a:pt x="1762125" y="1069098"/>
                </a:lnTo>
                <a:lnTo>
                  <a:pt x="1762582" y="1070229"/>
                </a:lnTo>
                <a:lnTo>
                  <a:pt x="1764449" y="1072083"/>
                </a:lnTo>
                <a:lnTo>
                  <a:pt x="1765566" y="1072553"/>
                </a:lnTo>
                <a:lnTo>
                  <a:pt x="1768195" y="1072553"/>
                </a:lnTo>
                <a:lnTo>
                  <a:pt x="1769313" y="1072083"/>
                </a:lnTo>
                <a:lnTo>
                  <a:pt x="1771180" y="1070229"/>
                </a:lnTo>
                <a:lnTo>
                  <a:pt x="1771650" y="1069098"/>
                </a:lnTo>
                <a:lnTo>
                  <a:pt x="1771650" y="1066469"/>
                </a:lnTo>
                <a:close/>
              </a:path>
              <a:path w="7577455" h="1427479">
                <a:moveTo>
                  <a:pt x="1771650" y="712127"/>
                </a:moveTo>
                <a:lnTo>
                  <a:pt x="1771180" y="711009"/>
                </a:lnTo>
                <a:lnTo>
                  <a:pt x="1769313" y="709142"/>
                </a:lnTo>
                <a:lnTo>
                  <a:pt x="1768195" y="708685"/>
                </a:lnTo>
                <a:lnTo>
                  <a:pt x="1765566" y="708685"/>
                </a:lnTo>
                <a:lnTo>
                  <a:pt x="1764449" y="709142"/>
                </a:lnTo>
                <a:lnTo>
                  <a:pt x="1762582" y="711009"/>
                </a:lnTo>
                <a:lnTo>
                  <a:pt x="1762125" y="712127"/>
                </a:lnTo>
                <a:lnTo>
                  <a:pt x="1762125" y="714756"/>
                </a:lnTo>
                <a:lnTo>
                  <a:pt x="1762582" y="715886"/>
                </a:lnTo>
                <a:lnTo>
                  <a:pt x="1764449" y="717740"/>
                </a:lnTo>
                <a:lnTo>
                  <a:pt x="1765566" y="718210"/>
                </a:lnTo>
                <a:lnTo>
                  <a:pt x="1768195" y="718210"/>
                </a:lnTo>
                <a:lnTo>
                  <a:pt x="1769313" y="717740"/>
                </a:lnTo>
                <a:lnTo>
                  <a:pt x="1771180" y="715886"/>
                </a:lnTo>
                <a:lnTo>
                  <a:pt x="1771650" y="714756"/>
                </a:lnTo>
                <a:lnTo>
                  <a:pt x="1771650" y="712127"/>
                </a:lnTo>
                <a:close/>
              </a:path>
              <a:path w="7577455" h="1427479">
                <a:moveTo>
                  <a:pt x="1771650" y="357784"/>
                </a:moveTo>
                <a:lnTo>
                  <a:pt x="1771180" y="356666"/>
                </a:lnTo>
                <a:lnTo>
                  <a:pt x="1769313" y="354799"/>
                </a:lnTo>
                <a:lnTo>
                  <a:pt x="1768195" y="354342"/>
                </a:lnTo>
                <a:lnTo>
                  <a:pt x="1765566" y="354342"/>
                </a:lnTo>
                <a:lnTo>
                  <a:pt x="1764449" y="354799"/>
                </a:lnTo>
                <a:lnTo>
                  <a:pt x="1762582" y="356666"/>
                </a:lnTo>
                <a:lnTo>
                  <a:pt x="1762125" y="357784"/>
                </a:lnTo>
                <a:lnTo>
                  <a:pt x="1762125" y="360413"/>
                </a:lnTo>
                <a:lnTo>
                  <a:pt x="1762582" y="361543"/>
                </a:lnTo>
                <a:lnTo>
                  <a:pt x="1764449" y="363397"/>
                </a:lnTo>
                <a:lnTo>
                  <a:pt x="1765566" y="363867"/>
                </a:lnTo>
                <a:lnTo>
                  <a:pt x="1768195" y="363867"/>
                </a:lnTo>
                <a:lnTo>
                  <a:pt x="1769313" y="363397"/>
                </a:lnTo>
                <a:lnTo>
                  <a:pt x="1771180" y="361543"/>
                </a:lnTo>
                <a:lnTo>
                  <a:pt x="1771650" y="360413"/>
                </a:lnTo>
                <a:lnTo>
                  <a:pt x="1771650" y="357784"/>
                </a:lnTo>
                <a:close/>
              </a:path>
              <a:path w="7577455" h="1427479">
                <a:moveTo>
                  <a:pt x="1771650" y="3441"/>
                </a:moveTo>
                <a:lnTo>
                  <a:pt x="1771180" y="2324"/>
                </a:lnTo>
                <a:lnTo>
                  <a:pt x="1769313" y="457"/>
                </a:lnTo>
                <a:lnTo>
                  <a:pt x="1768195" y="0"/>
                </a:lnTo>
                <a:lnTo>
                  <a:pt x="1765566" y="0"/>
                </a:lnTo>
                <a:lnTo>
                  <a:pt x="1764449" y="457"/>
                </a:lnTo>
                <a:lnTo>
                  <a:pt x="1762582" y="2324"/>
                </a:lnTo>
                <a:lnTo>
                  <a:pt x="1762125" y="3441"/>
                </a:lnTo>
                <a:lnTo>
                  <a:pt x="1762125" y="6070"/>
                </a:lnTo>
                <a:lnTo>
                  <a:pt x="1762582" y="7200"/>
                </a:lnTo>
                <a:lnTo>
                  <a:pt x="1764449" y="9055"/>
                </a:lnTo>
                <a:lnTo>
                  <a:pt x="1765566" y="9525"/>
                </a:lnTo>
                <a:lnTo>
                  <a:pt x="1768195" y="9525"/>
                </a:lnTo>
                <a:lnTo>
                  <a:pt x="1769313" y="9055"/>
                </a:lnTo>
                <a:lnTo>
                  <a:pt x="1771180" y="7200"/>
                </a:lnTo>
                <a:lnTo>
                  <a:pt x="1771650" y="6070"/>
                </a:lnTo>
                <a:lnTo>
                  <a:pt x="1771650" y="3441"/>
                </a:lnTo>
                <a:close/>
              </a:path>
              <a:path w="7577455" h="1427479">
                <a:moveTo>
                  <a:pt x="1819275" y="1420812"/>
                </a:moveTo>
                <a:lnTo>
                  <a:pt x="1818805" y="1419694"/>
                </a:lnTo>
                <a:lnTo>
                  <a:pt x="1816938" y="1417828"/>
                </a:lnTo>
                <a:lnTo>
                  <a:pt x="1815820" y="1417370"/>
                </a:lnTo>
                <a:lnTo>
                  <a:pt x="1813191" y="1417370"/>
                </a:lnTo>
                <a:lnTo>
                  <a:pt x="1812074" y="1417828"/>
                </a:lnTo>
                <a:lnTo>
                  <a:pt x="1810207" y="1419694"/>
                </a:lnTo>
                <a:lnTo>
                  <a:pt x="1809750" y="1420812"/>
                </a:lnTo>
                <a:lnTo>
                  <a:pt x="1809750" y="1423441"/>
                </a:lnTo>
                <a:lnTo>
                  <a:pt x="1810207" y="1424559"/>
                </a:lnTo>
                <a:lnTo>
                  <a:pt x="1812074" y="1426425"/>
                </a:lnTo>
                <a:lnTo>
                  <a:pt x="1813191" y="1426895"/>
                </a:lnTo>
                <a:lnTo>
                  <a:pt x="1815820" y="1426895"/>
                </a:lnTo>
                <a:lnTo>
                  <a:pt x="1816938" y="1426425"/>
                </a:lnTo>
                <a:lnTo>
                  <a:pt x="1818805" y="1424559"/>
                </a:lnTo>
                <a:lnTo>
                  <a:pt x="1819275" y="1423441"/>
                </a:lnTo>
                <a:lnTo>
                  <a:pt x="1819275" y="1420812"/>
                </a:lnTo>
                <a:close/>
              </a:path>
              <a:path w="7577455" h="1427479">
                <a:moveTo>
                  <a:pt x="1819275" y="1066469"/>
                </a:moveTo>
                <a:lnTo>
                  <a:pt x="1818805" y="1065352"/>
                </a:lnTo>
                <a:lnTo>
                  <a:pt x="1816938" y="1063485"/>
                </a:lnTo>
                <a:lnTo>
                  <a:pt x="1815820" y="1063028"/>
                </a:lnTo>
                <a:lnTo>
                  <a:pt x="1813191" y="1063028"/>
                </a:lnTo>
                <a:lnTo>
                  <a:pt x="1812074" y="1063485"/>
                </a:lnTo>
                <a:lnTo>
                  <a:pt x="1810207" y="1065352"/>
                </a:lnTo>
                <a:lnTo>
                  <a:pt x="1809750" y="1066469"/>
                </a:lnTo>
                <a:lnTo>
                  <a:pt x="1809750" y="1069098"/>
                </a:lnTo>
                <a:lnTo>
                  <a:pt x="1810207" y="1070229"/>
                </a:lnTo>
                <a:lnTo>
                  <a:pt x="1812074" y="1072083"/>
                </a:lnTo>
                <a:lnTo>
                  <a:pt x="1813191" y="1072553"/>
                </a:lnTo>
                <a:lnTo>
                  <a:pt x="1815820" y="1072553"/>
                </a:lnTo>
                <a:lnTo>
                  <a:pt x="1816938" y="1072083"/>
                </a:lnTo>
                <a:lnTo>
                  <a:pt x="1818805" y="1070229"/>
                </a:lnTo>
                <a:lnTo>
                  <a:pt x="1819275" y="1069098"/>
                </a:lnTo>
                <a:lnTo>
                  <a:pt x="1819275" y="1066469"/>
                </a:lnTo>
                <a:close/>
              </a:path>
              <a:path w="7577455" h="1427479">
                <a:moveTo>
                  <a:pt x="1819275" y="712127"/>
                </a:moveTo>
                <a:lnTo>
                  <a:pt x="1818805" y="711009"/>
                </a:lnTo>
                <a:lnTo>
                  <a:pt x="1816938" y="709142"/>
                </a:lnTo>
                <a:lnTo>
                  <a:pt x="1815820" y="708685"/>
                </a:lnTo>
                <a:lnTo>
                  <a:pt x="1813191" y="708685"/>
                </a:lnTo>
                <a:lnTo>
                  <a:pt x="1812074" y="709142"/>
                </a:lnTo>
                <a:lnTo>
                  <a:pt x="1810207" y="711009"/>
                </a:lnTo>
                <a:lnTo>
                  <a:pt x="1809750" y="712127"/>
                </a:lnTo>
                <a:lnTo>
                  <a:pt x="1809750" y="714756"/>
                </a:lnTo>
                <a:lnTo>
                  <a:pt x="1810207" y="715886"/>
                </a:lnTo>
                <a:lnTo>
                  <a:pt x="1812074" y="717740"/>
                </a:lnTo>
                <a:lnTo>
                  <a:pt x="1813191" y="718210"/>
                </a:lnTo>
                <a:lnTo>
                  <a:pt x="1815820" y="718210"/>
                </a:lnTo>
                <a:lnTo>
                  <a:pt x="1816938" y="717740"/>
                </a:lnTo>
                <a:lnTo>
                  <a:pt x="1818805" y="715886"/>
                </a:lnTo>
                <a:lnTo>
                  <a:pt x="1819275" y="714756"/>
                </a:lnTo>
                <a:lnTo>
                  <a:pt x="1819275" y="712127"/>
                </a:lnTo>
                <a:close/>
              </a:path>
              <a:path w="7577455" h="1427479">
                <a:moveTo>
                  <a:pt x="1819275" y="357784"/>
                </a:moveTo>
                <a:lnTo>
                  <a:pt x="1818805" y="356666"/>
                </a:lnTo>
                <a:lnTo>
                  <a:pt x="1816938" y="354799"/>
                </a:lnTo>
                <a:lnTo>
                  <a:pt x="1815820" y="354342"/>
                </a:lnTo>
                <a:lnTo>
                  <a:pt x="1813191" y="354342"/>
                </a:lnTo>
                <a:lnTo>
                  <a:pt x="1812074" y="354799"/>
                </a:lnTo>
                <a:lnTo>
                  <a:pt x="1810207" y="356666"/>
                </a:lnTo>
                <a:lnTo>
                  <a:pt x="1809750" y="357784"/>
                </a:lnTo>
                <a:lnTo>
                  <a:pt x="1809750" y="360413"/>
                </a:lnTo>
                <a:lnTo>
                  <a:pt x="1810207" y="361543"/>
                </a:lnTo>
                <a:lnTo>
                  <a:pt x="1812074" y="363397"/>
                </a:lnTo>
                <a:lnTo>
                  <a:pt x="1813191" y="363867"/>
                </a:lnTo>
                <a:lnTo>
                  <a:pt x="1815820" y="363867"/>
                </a:lnTo>
                <a:lnTo>
                  <a:pt x="1816938" y="363397"/>
                </a:lnTo>
                <a:lnTo>
                  <a:pt x="1818805" y="361543"/>
                </a:lnTo>
                <a:lnTo>
                  <a:pt x="1819275" y="360413"/>
                </a:lnTo>
                <a:lnTo>
                  <a:pt x="1819275" y="357784"/>
                </a:lnTo>
                <a:close/>
              </a:path>
              <a:path w="7577455" h="1427479">
                <a:moveTo>
                  <a:pt x="1819275" y="3441"/>
                </a:moveTo>
                <a:lnTo>
                  <a:pt x="1818805" y="2324"/>
                </a:lnTo>
                <a:lnTo>
                  <a:pt x="1816938" y="457"/>
                </a:lnTo>
                <a:lnTo>
                  <a:pt x="1815820" y="0"/>
                </a:lnTo>
                <a:lnTo>
                  <a:pt x="1813191" y="0"/>
                </a:lnTo>
                <a:lnTo>
                  <a:pt x="1812074" y="457"/>
                </a:lnTo>
                <a:lnTo>
                  <a:pt x="1810207" y="2324"/>
                </a:lnTo>
                <a:lnTo>
                  <a:pt x="1809750" y="3441"/>
                </a:lnTo>
                <a:lnTo>
                  <a:pt x="1809750" y="6070"/>
                </a:lnTo>
                <a:lnTo>
                  <a:pt x="1810207" y="7200"/>
                </a:lnTo>
                <a:lnTo>
                  <a:pt x="1812074" y="9055"/>
                </a:lnTo>
                <a:lnTo>
                  <a:pt x="1813191" y="9525"/>
                </a:lnTo>
                <a:lnTo>
                  <a:pt x="1815820" y="9525"/>
                </a:lnTo>
                <a:lnTo>
                  <a:pt x="1816938" y="9055"/>
                </a:lnTo>
                <a:lnTo>
                  <a:pt x="1818805" y="7200"/>
                </a:lnTo>
                <a:lnTo>
                  <a:pt x="1819275" y="6070"/>
                </a:lnTo>
                <a:lnTo>
                  <a:pt x="1819275" y="3441"/>
                </a:lnTo>
                <a:close/>
              </a:path>
              <a:path w="7577455" h="1427479">
                <a:moveTo>
                  <a:pt x="1866900" y="1420812"/>
                </a:moveTo>
                <a:lnTo>
                  <a:pt x="1866430" y="1419694"/>
                </a:lnTo>
                <a:lnTo>
                  <a:pt x="1864563" y="1417828"/>
                </a:lnTo>
                <a:lnTo>
                  <a:pt x="1863445" y="1417370"/>
                </a:lnTo>
                <a:lnTo>
                  <a:pt x="1860816" y="1417370"/>
                </a:lnTo>
                <a:lnTo>
                  <a:pt x="1859699" y="1417828"/>
                </a:lnTo>
                <a:lnTo>
                  <a:pt x="1857832" y="1419694"/>
                </a:lnTo>
                <a:lnTo>
                  <a:pt x="1857375" y="1420812"/>
                </a:lnTo>
                <a:lnTo>
                  <a:pt x="1857375" y="1423441"/>
                </a:lnTo>
                <a:lnTo>
                  <a:pt x="1857832" y="1424559"/>
                </a:lnTo>
                <a:lnTo>
                  <a:pt x="1859699" y="1426425"/>
                </a:lnTo>
                <a:lnTo>
                  <a:pt x="1860816" y="1426895"/>
                </a:lnTo>
                <a:lnTo>
                  <a:pt x="1863445" y="1426895"/>
                </a:lnTo>
                <a:lnTo>
                  <a:pt x="1864563" y="1426425"/>
                </a:lnTo>
                <a:lnTo>
                  <a:pt x="1866430" y="1424559"/>
                </a:lnTo>
                <a:lnTo>
                  <a:pt x="1866900" y="1423441"/>
                </a:lnTo>
                <a:lnTo>
                  <a:pt x="1866900" y="1420812"/>
                </a:lnTo>
                <a:close/>
              </a:path>
              <a:path w="7577455" h="1427479">
                <a:moveTo>
                  <a:pt x="1866900" y="1066469"/>
                </a:moveTo>
                <a:lnTo>
                  <a:pt x="1866430" y="1065352"/>
                </a:lnTo>
                <a:lnTo>
                  <a:pt x="1864563" y="1063485"/>
                </a:lnTo>
                <a:lnTo>
                  <a:pt x="1863445" y="1063028"/>
                </a:lnTo>
                <a:lnTo>
                  <a:pt x="1860816" y="1063028"/>
                </a:lnTo>
                <a:lnTo>
                  <a:pt x="1859699" y="1063485"/>
                </a:lnTo>
                <a:lnTo>
                  <a:pt x="1857832" y="1065352"/>
                </a:lnTo>
                <a:lnTo>
                  <a:pt x="1857375" y="1066469"/>
                </a:lnTo>
                <a:lnTo>
                  <a:pt x="1857375" y="1069098"/>
                </a:lnTo>
                <a:lnTo>
                  <a:pt x="1857832" y="1070229"/>
                </a:lnTo>
                <a:lnTo>
                  <a:pt x="1859699" y="1072083"/>
                </a:lnTo>
                <a:lnTo>
                  <a:pt x="1860816" y="1072553"/>
                </a:lnTo>
                <a:lnTo>
                  <a:pt x="1863445" y="1072553"/>
                </a:lnTo>
                <a:lnTo>
                  <a:pt x="1864563" y="1072083"/>
                </a:lnTo>
                <a:lnTo>
                  <a:pt x="1866430" y="1070229"/>
                </a:lnTo>
                <a:lnTo>
                  <a:pt x="1866900" y="1069098"/>
                </a:lnTo>
                <a:lnTo>
                  <a:pt x="1866900" y="1066469"/>
                </a:lnTo>
                <a:close/>
              </a:path>
              <a:path w="7577455" h="1427479">
                <a:moveTo>
                  <a:pt x="1866900" y="712127"/>
                </a:moveTo>
                <a:lnTo>
                  <a:pt x="1866430" y="711009"/>
                </a:lnTo>
                <a:lnTo>
                  <a:pt x="1864563" y="709142"/>
                </a:lnTo>
                <a:lnTo>
                  <a:pt x="1863445" y="708685"/>
                </a:lnTo>
                <a:lnTo>
                  <a:pt x="1860816" y="708685"/>
                </a:lnTo>
                <a:lnTo>
                  <a:pt x="1859699" y="709142"/>
                </a:lnTo>
                <a:lnTo>
                  <a:pt x="1857832" y="711009"/>
                </a:lnTo>
                <a:lnTo>
                  <a:pt x="1857375" y="712127"/>
                </a:lnTo>
                <a:lnTo>
                  <a:pt x="1857375" y="714756"/>
                </a:lnTo>
                <a:lnTo>
                  <a:pt x="1857832" y="715886"/>
                </a:lnTo>
                <a:lnTo>
                  <a:pt x="1859699" y="717740"/>
                </a:lnTo>
                <a:lnTo>
                  <a:pt x="1860816" y="718210"/>
                </a:lnTo>
                <a:lnTo>
                  <a:pt x="1863445" y="718210"/>
                </a:lnTo>
                <a:lnTo>
                  <a:pt x="1864563" y="717740"/>
                </a:lnTo>
                <a:lnTo>
                  <a:pt x="1866430" y="715886"/>
                </a:lnTo>
                <a:lnTo>
                  <a:pt x="1866900" y="714756"/>
                </a:lnTo>
                <a:lnTo>
                  <a:pt x="1866900" y="712127"/>
                </a:lnTo>
                <a:close/>
              </a:path>
              <a:path w="7577455" h="1427479">
                <a:moveTo>
                  <a:pt x="1866900" y="357784"/>
                </a:moveTo>
                <a:lnTo>
                  <a:pt x="1866430" y="356666"/>
                </a:lnTo>
                <a:lnTo>
                  <a:pt x="1864563" y="354799"/>
                </a:lnTo>
                <a:lnTo>
                  <a:pt x="1863445" y="354342"/>
                </a:lnTo>
                <a:lnTo>
                  <a:pt x="1860816" y="354342"/>
                </a:lnTo>
                <a:lnTo>
                  <a:pt x="1859699" y="354799"/>
                </a:lnTo>
                <a:lnTo>
                  <a:pt x="1857832" y="356666"/>
                </a:lnTo>
                <a:lnTo>
                  <a:pt x="1857375" y="357784"/>
                </a:lnTo>
                <a:lnTo>
                  <a:pt x="1857375" y="360413"/>
                </a:lnTo>
                <a:lnTo>
                  <a:pt x="1857832" y="361543"/>
                </a:lnTo>
                <a:lnTo>
                  <a:pt x="1859699" y="363397"/>
                </a:lnTo>
                <a:lnTo>
                  <a:pt x="1860816" y="363867"/>
                </a:lnTo>
                <a:lnTo>
                  <a:pt x="1863445" y="363867"/>
                </a:lnTo>
                <a:lnTo>
                  <a:pt x="1864563" y="363397"/>
                </a:lnTo>
                <a:lnTo>
                  <a:pt x="1866430" y="361543"/>
                </a:lnTo>
                <a:lnTo>
                  <a:pt x="1866900" y="360413"/>
                </a:lnTo>
                <a:lnTo>
                  <a:pt x="1866900" y="357784"/>
                </a:lnTo>
                <a:close/>
              </a:path>
              <a:path w="7577455" h="1427479">
                <a:moveTo>
                  <a:pt x="1866900" y="3441"/>
                </a:moveTo>
                <a:lnTo>
                  <a:pt x="1866430" y="2324"/>
                </a:lnTo>
                <a:lnTo>
                  <a:pt x="1864563" y="457"/>
                </a:lnTo>
                <a:lnTo>
                  <a:pt x="1863445" y="0"/>
                </a:lnTo>
                <a:lnTo>
                  <a:pt x="1860816" y="0"/>
                </a:lnTo>
                <a:lnTo>
                  <a:pt x="1859699" y="457"/>
                </a:lnTo>
                <a:lnTo>
                  <a:pt x="1857832" y="2324"/>
                </a:lnTo>
                <a:lnTo>
                  <a:pt x="1857375" y="3441"/>
                </a:lnTo>
                <a:lnTo>
                  <a:pt x="1857375" y="6070"/>
                </a:lnTo>
                <a:lnTo>
                  <a:pt x="1857832" y="7200"/>
                </a:lnTo>
                <a:lnTo>
                  <a:pt x="1859699" y="9055"/>
                </a:lnTo>
                <a:lnTo>
                  <a:pt x="1860816" y="9525"/>
                </a:lnTo>
                <a:lnTo>
                  <a:pt x="1863445" y="9525"/>
                </a:lnTo>
                <a:lnTo>
                  <a:pt x="1864563" y="9055"/>
                </a:lnTo>
                <a:lnTo>
                  <a:pt x="1866430" y="7200"/>
                </a:lnTo>
                <a:lnTo>
                  <a:pt x="1866900" y="6070"/>
                </a:lnTo>
                <a:lnTo>
                  <a:pt x="1866900" y="3441"/>
                </a:lnTo>
                <a:close/>
              </a:path>
              <a:path w="7577455" h="1427479">
                <a:moveTo>
                  <a:pt x="1914525" y="1420812"/>
                </a:moveTo>
                <a:lnTo>
                  <a:pt x="1914055" y="1419694"/>
                </a:lnTo>
                <a:lnTo>
                  <a:pt x="1912188" y="1417828"/>
                </a:lnTo>
                <a:lnTo>
                  <a:pt x="1911070" y="1417370"/>
                </a:lnTo>
                <a:lnTo>
                  <a:pt x="1908441" y="1417370"/>
                </a:lnTo>
                <a:lnTo>
                  <a:pt x="1907324" y="1417828"/>
                </a:lnTo>
                <a:lnTo>
                  <a:pt x="1905457" y="1419694"/>
                </a:lnTo>
                <a:lnTo>
                  <a:pt x="1905000" y="1420812"/>
                </a:lnTo>
                <a:lnTo>
                  <a:pt x="1905000" y="1423441"/>
                </a:lnTo>
                <a:lnTo>
                  <a:pt x="1905457" y="1424559"/>
                </a:lnTo>
                <a:lnTo>
                  <a:pt x="1907324" y="1426425"/>
                </a:lnTo>
                <a:lnTo>
                  <a:pt x="1908441" y="1426895"/>
                </a:lnTo>
                <a:lnTo>
                  <a:pt x="1911070" y="1426895"/>
                </a:lnTo>
                <a:lnTo>
                  <a:pt x="1912188" y="1426425"/>
                </a:lnTo>
                <a:lnTo>
                  <a:pt x="1914055" y="1424559"/>
                </a:lnTo>
                <a:lnTo>
                  <a:pt x="1914525" y="1423441"/>
                </a:lnTo>
                <a:lnTo>
                  <a:pt x="1914525" y="1420812"/>
                </a:lnTo>
                <a:close/>
              </a:path>
              <a:path w="7577455" h="1427479">
                <a:moveTo>
                  <a:pt x="1914525" y="1066469"/>
                </a:moveTo>
                <a:lnTo>
                  <a:pt x="1914055" y="1065352"/>
                </a:lnTo>
                <a:lnTo>
                  <a:pt x="1912188" y="1063485"/>
                </a:lnTo>
                <a:lnTo>
                  <a:pt x="1911070" y="1063028"/>
                </a:lnTo>
                <a:lnTo>
                  <a:pt x="1908441" y="1063028"/>
                </a:lnTo>
                <a:lnTo>
                  <a:pt x="1907324" y="1063485"/>
                </a:lnTo>
                <a:lnTo>
                  <a:pt x="1905457" y="1065352"/>
                </a:lnTo>
                <a:lnTo>
                  <a:pt x="1905000" y="1066469"/>
                </a:lnTo>
                <a:lnTo>
                  <a:pt x="1905000" y="1069098"/>
                </a:lnTo>
                <a:lnTo>
                  <a:pt x="1905457" y="1070229"/>
                </a:lnTo>
                <a:lnTo>
                  <a:pt x="1907324" y="1072083"/>
                </a:lnTo>
                <a:lnTo>
                  <a:pt x="1908441" y="1072553"/>
                </a:lnTo>
                <a:lnTo>
                  <a:pt x="1911070" y="1072553"/>
                </a:lnTo>
                <a:lnTo>
                  <a:pt x="1912188" y="1072083"/>
                </a:lnTo>
                <a:lnTo>
                  <a:pt x="1914055" y="1070229"/>
                </a:lnTo>
                <a:lnTo>
                  <a:pt x="1914525" y="1069098"/>
                </a:lnTo>
                <a:lnTo>
                  <a:pt x="1914525" y="1066469"/>
                </a:lnTo>
                <a:close/>
              </a:path>
              <a:path w="7577455" h="1427479">
                <a:moveTo>
                  <a:pt x="1914525" y="712127"/>
                </a:moveTo>
                <a:lnTo>
                  <a:pt x="1914055" y="711009"/>
                </a:lnTo>
                <a:lnTo>
                  <a:pt x="1912188" y="709142"/>
                </a:lnTo>
                <a:lnTo>
                  <a:pt x="1911070" y="708685"/>
                </a:lnTo>
                <a:lnTo>
                  <a:pt x="1908441" y="708685"/>
                </a:lnTo>
                <a:lnTo>
                  <a:pt x="1907324" y="709142"/>
                </a:lnTo>
                <a:lnTo>
                  <a:pt x="1905457" y="711009"/>
                </a:lnTo>
                <a:lnTo>
                  <a:pt x="1905000" y="712127"/>
                </a:lnTo>
                <a:lnTo>
                  <a:pt x="1905000" y="714756"/>
                </a:lnTo>
                <a:lnTo>
                  <a:pt x="1905457" y="715886"/>
                </a:lnTo>
                <a:lnTo>
                  <a:pt x="1907324" y="717740"/>
                </a:lnTo>
                <a:lnTo>
                  <a:pt x="1908441" y="718210"/>
                </a:lnTo>
                <a:lnTo>
                  <a:pt x="1911070" y="718210"/>
                </a:lnTo>
                <a:lnTo>
                  <a:pt x="1912188" y="717740"/>
                </a:lnTo>
                <a:lnTo>
                  <a:pt x="1914055" y="715886"/>
                </a:lnTo>
                <a:lnTo>
                  <a:pt x="1914525" y="714756"/>
                </a:lnTo>
                <a:lnTo>
                  <a:pt x="1914525" y="712127"/>
                </a:lnTo>
                <a:close/>
              </a:path>
              <a:path w="7577455" h="1427479">
                <a:moveTo>
                  <a:pt x="1914525" y="357784"/>
                </a:moveTo>
                <a:lnTo>
                  <a:pt x="1914055" y="356666"/>
                </a:lnTo>
                <a:lnTo>
                  <a:pt x="1912188" y="354799"/>
                </a:lnTo>
                <a:lnTo>
                  <a:pt x="1911070" y="354342"/>
                </a:lnTo>
                <a:lnTo>
                  <a:pt x="1908441" y="354342"/>
                </a:lnTo>
                <a:lnTo>
                  <a:pt x="1907324" y="354799"/>
                </a:lnTo>
                <a:lnTo>
                  <a:pt x="1905457" y="356666"/>
                </a:lnTo>
                <a:lnTo>
                  <a:pt x="1905000" y="357784"/>
                </a:lnTo>
                <a:lnTo>
                  <a:pt x="1905000" y="360413"/>
                </a:lnTo>
                <a:lnTo>
                  <a:pt x="1905457" y="361543"/>
                </a:lnTo>
                <a:lnTo>
                  <a:pt x="1907324" y="363397"/>
                </a:lnTo>
                <a:lnTo>
                  <a:pt x="1908441" y="363867"/>
                </a:lnTo>
                <a:lnTo>
                  <a:pt x="1911070" y="363867"/>
                </a:lnTo>
                <a:lnTo>
                  <a:pt x="1912188" y="363397"/>
                </a:lnTo>
                <a:lnTo>
                  <a:pt x="1914055" y="361543"/>
                </a:lnTo>
                <a:lnTo>
                  <a:pt x="1914525" y="360413"/>
                </a:lnTo>
                <a:lnTo>
                  <a:pt x="1914525" y="357784"/>
                </a:lnTo>
                <a:close/>
              </a:path>
              <a:path w="7577455" h="1427479">
                <a:moveTo>
                  <a:pt x="1914525" y="3441"/>
                </a:moveTo>
                <a:lnTo>
                  <a:pt x="1914055" y="2324"/>
                </a:lnTo>
                <a:lnTo>
                  <a:pt x="1912188" y="457"/>
                </a:lnTo>
                <a:lnTo>
                  <a:pt x="1911070" y="0"/>
                </a:lnTo>
                <a:lnTo>
                  <a:pt x="1908441" y="0"/>
                </a:lnTo>
                <a:lnTo>
                  <a:pt x="1907324" y="457"/>
                </a:lnTo>
                <a:lnTo>
                  <a:pt x="1905457" y="2324"/>
                </a:lnTo>
                <a:lnTo>
                  <a:pt x="1905000" y="3441"/>
                </a:lnTo>
                <a:lnTo>
                  <a:pt x="1905000" y="6070"/>
                </a:lnTo>
                <a:lnTo>
                  <a:pt x="1905457" y="7200"/>
                </a:lnTo>
                <a:lnTo>
                  <a:pt x="1907324" y="9055"/>
                </a:lnTo>
                <a:lnTo>
                  <a:pt x="1908441" y="9525"/>
                </a:lnTo>
                <a:lnTo>
                  <a:pt x="1911070" y="9525"/>
                </a:lnTo>
                <a:lnTo>
                  <a:pt x="1912188" y="9055"/>
                </a:lnTo>
                <a:lnTo>
                  <a:pt x="1914055" y="7200"/>
                </a:lnTo>
                <a:lnTo>
                  <a:pt x="1914525" y="6070"/>
                </a:lnTo>
                <a:lnTo>
                  <a:pt x="1914525" y="3441"/>
                </a:lnTo>
                <a:close/>
              </a:path>
              <a:path w="7577455" h="1427479">
                <a:moveTo>
                  <a:pt x="1962150" y="1420812"/>
                </a:moveTo>
                <a:lnTo>
                  <a:pt x="1961680" y="1419694"/>
                </a:lnTo>
                <a:lnTo>
                  <a:pt x="1959813" y="1417828"/>
                </a:lnTo>
                <a:lnTo>
                  <a:pt x="1958695" y="1417370"/>
                </a:lnTo>
                <a:lnTo>
                  <a:pt x="1956066" y="1417370"/>
                </a:lnTo>
                <a:lnTo>
                  <a:pt x="1954949" y="1417828"/>
                </a:lnTo>
                <a:lnTo>
                  <a:pt x="1953082" y="1419694"/>
                </a:lnTo>
                <a:lnTo>
                  <a:pt x="1952625" y="1420812"/>
                </a:lnTo>
                <a:lnTo>
                  <a:pt x="1952625" y="1423441"/>
                </a:lnTo>
                <a:lnTo>
                  <a:pt x="1953082" y="1424559"/>
                </a:lnTo>
                <a:lnTo>
                  <a:pt x="1954949" y="1426425"/>
                </a:lnTo>
                <a:lnTo>
                  <a:pt x="1956066" y="1426895"/>
                </a:lnTo>
                <a:lnTo>
                  <a:pt x="1958695" y="1426895"/>
                </a:lnTo>
                <a:lnTo>
                  <a:pt x="1959813" y="1426425"/>
                </a:lnTo>
                <a:lnTo>
                  <a:pt x="1961680" y="1424559"/>
                </a:lnTo>
                <a:lnTo>
                  <a:pt x="1962150" y="1423441"/>
                </a:lnTo>
                <a:lnTo>
                  <a:pt x="1962150" y="1420812"/>
                </a:lnTo>
                <a:close/>
              </a:path>
              <a:path w="7577455" h="1427479">
                <a:moveTo>
                  <a:pt x="1962150" y="1066469"/>
                </a:moveTo>
                <a:lnTo>
                  <a:pt x="1961680" y="1065352"/>
                </a:lnTo>
                <a:lnTo>
                  <a:pt x="1959813" y="1063485"/>
                </a:lnTo>
                <a:lnTo>
                  <a:pt x="1958695" y="1063028"/>
                </a:lnTo>
                <a:lnTo>
                  <a:pt x="1956066" y="1063028"/>
                </a:lnTo>
                <a:lnTo>
                  <a:pt x="1954949" y="1063485"/>
                </a:lnTo>
                <a:lnTo>
                  <a:pt x="1953082" y="1065352"/>
                </a:lnTo>
                <a:lnTo>
                  <a:pt x="1952625" y="1066469"/>
                </a:lnTo>
                <a:lnTo>
                  <a:pt x="1952625" y="1069098"/>
                </a:lnTo>
                <a:lnTo>
                  <a:pt x="1953082" y="1070229"/>
                </a:lnTo>
                <a:lnTo>
                  <a:pt x="1954949" y="1072083"/>
                </a:lnTo>
                <a:lnTo>
                  <a:pt x="1956066" y="1072553"/>
                </a:lnTo>
                <a:lnTo>
                  <a:pt x="1958695" y="1072553"/>
                </a:lnTo>
                <a:lnTo>
                  <a:pt x="1959813" y="1072083"/>
                </a:lnTo>
                <a:lnTo>
                  <a:pt x="1961680" y="1070229"/>
                </a:lnTo>
                <a:lnTo>
                  <a:pt x="1962150" y="1069098"/>
                </a:lnTo>
                <a:lnTo>
                  <a:pt x="1962150" y="1066469"/>
                </a:lnTo>
                <a:close/>
              </a:path>
              <a:path w="7577455" h="1427479">
                <a:moveTo>
                  <a:pt x="1962150" y="712127"/>
                </a:moveTo>
                <a:lnTo>
                  <a:pt x="1961680" y="711009"/>
                </a:lnTo>
                <a:lnTo>
                  <a:pt x="1959813" y="709142"/>
                </a:lnTo>
                <a:lnTo>
                  <a:pt x="1958695" y="708685"/>
                </a:lnTo>
                <a:lnTo>
                  <a:pt x="1956066" y="708685"/>
                </a:lnTo>
                <a:lnTo>
                  <a:pt x="1954949" y="709142"/>
                </a:lnTo>
                <a:lnTo>
                  <a:pt x="1953082" y="711009"/>
                </a:lnTo>
                <a:lnTo>
                  <a:pt x="1952625" y="712127"/>
                </a:lnTo>
                <a:lnTo>
                  <a:pt x="1952625" y="714756"/>
                </a:lnTo>
                <a:lnTo>
                  <a:pt x="1953082" y="715886"/>
                </a:lnTo>
                <a:lnTo>
                  <a:pt x="1954949" y="717740"/>
                </a:lnTo>
                <a:lnTo>
                  <a:pt x="1956066" y="718210"/>
                </a:lnTo>
                <a:lnTo>
                  <a:pt x="1958695" y="718210"/>
                </a:lnTo>
                <a:lnTo>
                  <a:pt x="1959813" y="717740"/>
                </a:lnTo>
                <a:lnTo>
                  <a:pt x="1961680" y="715886"/>
                </a:lnTo>
                <a:lnTo>
                  <a:pt x="1962150" y="714756"/>
                </a:lnTo>
                <a:lnTo>
                  <a:pt x="1962150" y="712127"/>
                </a:lnTo>
                <a:close/>
              </a:path>
              <a:path w="7577455" h="1427479">
                <a:moveTo>
                  <a:pt x="1962150" y="357784"/>
                </a:moveTo>
                <a:lnTo>
                  <a:pt x="1961680" y="356666"/>
                </a:lnTo>
                <a:lnTo>
                  <a:pt x="1959813" y="354799"/>
                </a:lnTo>
                <a:lnTo>
                  <a:pt x="1958695" y="354342"/>
                </a:lnTo>
                <a:lnTo>
                  <a:pt x="1956066" y="354342"/>
                </a:lnTo>
                <a:lnTo>
                  <a:pt x="1954949" y="354799"/>
                </a:lnTo>
                <a:lnTo>
                  <a:pt x="1953082" y="356666"/>
                </a:lnTo>
                <a:lnTo>
                  <a:pt x="1952625" y="357784"/>
                </a:lnTo>
                <a:lnTo>
                  <a:pt x="1952625" y="360413"/>
                </a:lnTo>
                <a:lnTo>
                  <a:pt x="1953082" y="361543"/>
                </a:lnTo>
                <a:lnTo>
                  <a:pt x="1954949" y="363397"/>
                </a:lnTo>
                <a:lnTo>
                  <a:pt x="1956066" y="363867"/>
                </a:lnTo>
                <a:lnTo>
                  <a:pt x="1958695" y="363867"/>
                </a:lnTo>
                <a:lnTo>
                  <a:pt x="1959813" y="363397"/>
                </a:lnTo>
                <a:lnTo>
                  <a:pt x="1961680" y="361543"/>
                </a:lnTo>
                <a:lnTo>
                  <a:pt x="1962150" y="360413"/>
                </a:lnTo>
                <a:lnTo>
                  <a:pt x="1962150" y="357784"/>
                </a:lnTo>
                <a:close/>
              </a:path>
              <a:path w="7577455" h="1427479">
                <a:moveTo>
                  <a:pt x="1962150" y="3441"/>
                </a:moveTo>
                <a:lnTo>
                  <a:pt x="1961680" y="2324"/>
                </a:lnTo>
                <a:lnTo>
                  <a:pt x="1959813" y="457"/>
                </a:lnTo>
                <a:lnTo>
                  <a:pt x="1958695" y="0"/>
                </a:lnTo>
                <a:lnTo>
                  <a:pt x="1956066" y="0"/>
                </a:lnTo>
                <a:lnTo>
                  <a:pt x="1954949" y="457"/>
                </a:lnTo>
                <a:lnTo>
                  <a:pt x="1953082" y="2324"/>
                </a:lnTo>
                <a:lnTo>
                  <a:pt x="1952625" y="3441"/>
                </a:lnTo>
                <a:lnTo>
                  <a:pt x="1952625" y="6070"/>
                </a:lnTo>
                <a:lnTo>
                  <a:pt x="1953082" y="7200"/>
                </a:lnTo>
                <a:lnTo>
                  <a:pt x="1954949" y="9055"/>
                </a:lnTo>
                <a:lnTo>
                  <a:pt x="1956066" y="9525"/>
                </a:lnTo>
                <a:lnTo>
                  <a:pt x="1958695" y="9525"/>
                </a:lnTo>
                <a:lnTo>
                  <a:pt x="1959813" y="9055"/>
                </a:lnTo>
                <a:lnTo>
                  <a:pt x="1961680" y="7200"/>
                </a:lnTo>
                <a:lnTo>
                  <a:pt x="1962150" y="6070"/>
                </a:lnTo>
                <a:lnTo>
                  <a:pt x="1962150" y="3441"/>
                </a:lnTo>
                <a:close/>
              </a:path>
              <a:path w="7577455" h="1427479">
                <a:moveTo>
                  <a:pt x="2009775" y="1420812"/>
                </a:moveTo>
                <a:lnTo>
                  <a:pt x="2009305" y="1419694"/>
                </a:lnTo>
                <a:lnTo>
                  <a:pt x="2007438" y="1417828"/>
                </a:lnTo>
                <a:lnTo>
                  <a:pt x="2006320" y="1417370"/>
                </a:lnTo>
                <a:lnTo>
                  <a:pt x="2003691" y="1417370"/>
                </a:lnTo>
                <a:lnTo>
                  <a:pt x="2002574" y="1417828"/>
                </a:lnTo>
                <a:lnTo>
                  <a:pt x="2000707" y="1419694"/>
                </a:lnTo>
                <a:lnTo>
                  <a:pt x="2000250" y="1420812"/>
                </a:lnTo>
                <a:lnTo>
                  <a:pt x="2000250" y="1423441"/>
                </a:lnTo>
                <a:lnTo>
                  <a:pt x="2000707" y="1424559"/>
                </a:lnTo>
                <a:lnTo>
                  <a:pt x="2002574" y="1426425"/>
                </a:lnTo>
                <a:lnTo>
                  <a:pt x="2003691" y="1426895"/>
                </a:lnTo>
                <a:lnTo>
                  <a:pt x="2006320" y="1426895"/>
                </a:lnTo>
                <a:lnTo>
                  <a:pt x="2007438" y="1426425"/>
                </a:lnTo>
                <a:lnTo>
                  <a:pt x="2009305" y="1424559"/>
                </a:lnTo>
                <a:lnTo>
                  <a:pt x="2009775" y="1423441"/>
                </a:lnTo>
                <a:lnTo>
                  <a:pt x="2009775" y="1420812"/>
                </a:lnTo>
                <a:close/>
              </a:path>
              <a:path w="7577455" h="1427479">
                <a:moveTo>
                  <a:pt x="2009775" y="1066469"/>
                </a:moveTo>
                <a:lnTo>
                  <a:pt x="2009305" y="1065352"/>
                </a:lnTo>
                <a:lnTo>
                  <a:pt x="2007438" y="1063485"/>
                </a:lnTo>
                <a:lnTo>
                  <a:pt x="2006320" y="1063028"/>
                </a:lnTo>
                <a:lnTo>
                  <a:pt x="2003691" y="1063028"/>
                </a:lnTo>
                <a:lnTo>
                  <a:pt x="2002574" y="1063485"/>
                </a:lnTo>
                <a:lnTo>
                  <a:pt x="2000707" y="1065352"/>
                </a:lnTo>
                <a:lnTo>
                  <a:pt x="2000250" y="1066469"/>
                </a:lnTo>
                <a:lnTo>
                  <a:pt x="2000250" y="1069098"/>
                </a:lnTo>
                <a:lnTo>
                  <a:pt x="2000707" y="1070229"/>
                </a:lnTo>
                <a:lnTo>
                  <a:pt x="2002574" y="1072083"/>
                </a:lnTo>
                <a:lnTo>
                  <a:pt x="2003691" y="1072553"/>
                </a:lnTo>
                <a:lnTo>
                  <a:pt x="2006320" y="1072553"/>
                </a:lnTo>
                <a:lnTo>
                  <a:pt x="2007438" y="1072083"/>
                </a:lnTo>
                <a:lnTo>
                  <a:pt x="2009305" y="1070229"/>
                </a:lnTo>
                <a:lnTo>
                  <a:pt x="2009775" y="1069098"/>
                </a:lnTo>
                <a:lnTo>
                  <a:pt x="2009775" y="1066469"/>
                </a:lnTo>
                <a:close/>
              </a:path>
              <a:path w="7577455" h="1427479">
                <a:moveTo>
                  <a:pt x="2009775" y="712127"/>
                </a:moveTo>
                <a:lnTo>
                  <a:pt x="2009305" y="711009"/>
                </a:lnTo>
                <a:lnTo>
                  <a:pt x="2007438" y="709142"/>
                </a:lnTo>
                <a:lnTo>
                  <a:pt x="2006320" y="708685"/>
                </a:lnTo>
                <a:lnTo>
                  <a:pt x="2003691" y="708685"/>
                </a:lnTo>
                <a:lnTo>
                  <a:pt x="2002574" y="709142"/>
                </a:lnTo>
                <a:lnTo>
                  <a:pt x="2000707" y="711009"/>
                </a:lnTo>
                <a:lnTo>
                  <a:pt x="2000250" y="712127"/>
                </a:lnTo>
                <a:lnTo>
                  <a:pt x="2000250" y="714756"/>
                </a:lnTo>
                <a:lnTo>
                  <a:pt x="2000707" y="715886"/>
                </a:lnTo>
                <a:lnTo>
                  <a:pt x="2002574" y="717740"/>
                </a:lnTo>
                <a:lnTo>
                  <a:pt x="2003691" y="718210"/>
                </a:lnTo>
                <a:lnTo>
                  <a:pt x="2006320" y="718210"/>
                </a:lnTo>
                <a:lnTo>
                  <a:pt x="2007438" y="717740"/>
                </a:lnTo>
                <a:lnTo>
                  <a:pt x="2009305" y="715886"/>
                </a:lnTo>
                <a:lnTo>
                  <a:pt x="2009775" y="714756"/>
                </a:lnTo>
                <a:lnTo>
                  <a:pt x="2009775" y="712127"/>
                </a:lnTo>
                <a:close/>
              </a:path>
              <a:path w="7577455" h="1427479">
                <a:moveTo>
                  <a:pt x="2009775" y="357784"/>
                </a:moveTo>
                <a:lnTo>
                  <a:pt x="2009305" y="356666"/>
                </a:lnTo>
                <a:lnTo>
                  <a:pt x="2007438" y="354799"/>
                </a:lnTo>
                <a:lnTo>
                  <a:pt x="2006320" y="354342"/>
                </a:lnTo>
                <a:lnTo>
                  <a:pt x="2003691" y="354342"/>
                </a:lnTo>
                <a:lnTo>
                  <a:pt x="2002574" y="354799"/>
                </a:lnTo>
                <a:lnTo>
                  <a:pt x="2000707" y="356666"/>
                </a:lnTo>
                <a:lnTo>
                  <a:pt x="2000250" y="357784"/>
                </a:lnTo>
                <a:lnTo>
                  <a:pt x="2000250" y="360413"/>
                </a:lnTo>
                <a:lnTo>
                  <a:pt x="2000707" y="361543"/>
                </a:lnTo>
                <a:lnTo>
                  <a:pt x="2002574" y="363397"/>
                </a:lnTo>
                <a:lnTo>
                  <a:pt x="2003691" y="363867"/>
                </a:lnTo>
                <a:lnTo>
                  <a:pt x="2006320" y="363867"/>
                </a:lnTo>
                <a:lnTo>
                  <a:pt x="2007438" y="363397"/>
                </a:lnTo>
                <a:lnTo>
                  <a:pt x="2009305" y="361543"/>
                </a:lnTo>
                <a:lnTo>
                  <a:pt x="2009775" y="360413"/>
                </a:lnTo>
                <a:lnTo>
                  <a:pt x="2009775" y="357784"/>
                </a:lnTo>
                <a:close/>
              </a:path>
              <a:path w="7577455" h="1427479">
                <a:moveTo>
                  <a:pt x="2009775" y="3441"/>
                </a:moveTo>
                <a:lnTo>
                  <a:pt x="2009305" y="2324"/>
                </a:lnTo>
                <a:lnTo>
                  <a:pt x="2007438" y="457"/>
                </a:lnTo>
                <a:lnTo>
                  <a:pt x="2006320" y="0"/>
                </a:lnTo>
                <a:lnTo>
                  <a:pt x="2003691" y="0"/>
                </a:lnTo>
                <a:lnTo>
                  <a:pt x="2002574" y="457"/>
                </a:lnTo>
                <a:lnTo>
                  <a:pt x="2000707" y="2324"/>
                </a:lnTo>
                <a:lnTo>
                  <a:pt x="2000250" y="3441"/>
                </a:lnTo>
                <a:lnTo>
                  <a:pt x="2000250" y="6070"/>
                </a:lnTo>
                <a:lnTo>
                  <a:pt x="2000707" y="7200"/>
                </a:lnTo>
                <a:lnTo>
                  <a:pt x="2002574" y="9055"/>
                </a:lnTo>
                <a:lnTo>
                  <a:pt x="2003691" y="9525"/>
                </a:lnTo>
                <a:lnTo>
                  <a:pt x="2006320" y="9525"/>
                </a:lnTo>
                <a:lnTo>
                  <a:pt x="2007438" y="9055"/>
                </a:lnTo>
                <a:lnTo>
                  <a:pt x="2009305" y="7200"/>
                </a:lnTo>
                <a:lnTo>
                  <a:pt x="2009775" y="6070"/>
                </a:lnTo>
                <a:lnTo>
                  <a:pt x="2009775" y="3441"/>
                </a:lnTo>
                <a:close/>
              </a:path>
              <a:path w="7577455" h="1427479">
                <a:moveTo>
                  <a:pt x="2057400" y="1420812"/>
                </a:moveTo>
                <a:lnTo>
                  <a:pt x="2056930" y="1419694"/>
                </a:lnTo>
                <a:lnTo>
                  <a:pt x="2055063" y="1417828"/>
                </a:lnTo>
                <a:lnTo>
                  <a:pt x="2053945" y="1417370"/>
                </a:lnTo>
                <a:lnTo>
                  <a:pt x="2051316" y="1417370"/>
                </a:lnTo>
                <a:lnTo>
                  <a:pt x="2050199" y="1417828"/>
                </a:lnTo>
                <a:lnTo>
                  <a:pt x="2048332" y="1419694"/>
                </a:lnTo>
                <a:lnTo>
                  <a:pt x="2047875" y="1420812"/>
                </a:lnTo>
                <a:lnTo>
                  <a:pt x="2047875" y="1423441"/>
                </a:lnTo>
                <a:lnTo>
                  <a:pt x="2048332" y="1424559"/>
                </a:lnTo>
                <a:lnTo>
                  <a:pt x="2050199" y="1426425"/>
                </a:lnTo>
                <a:lnTo>
                  <a:pt x="2051316" y="1426895"/>
                </a:lnTo>
                <a:lnTo>
                  <a:pt x="2053945" y="1426895"/>
                </a:lnTo>
                <a:lnTo>
                  <a:pt x="2055063" y="1426425"/>
                </a:lnTo>
                <a:lnTo>
                  <a:pt x="2056930" y="1424559"/>
                </a:lnTo>
                <a:lnTo>
                  <a:pt x="2057400" y="1423441"/>
                </a:lnTo>
                <a:lnTo>
                  <a:pt x="2057400" y="1420812"/>
                </a:lnTo>
                <a:close/>
              </a:path>
              <a:path w="7577455" h="1427479">
                <a:moveTo>
                  <a:pt x="2057400" y="1066469"/>
                </a:moveTo>
                <a:lnTo>
                  <a:pt x="2056930" y="1065352"/>
                </a:lnTo>
                <a:lnTo>
                  <a:pt x="2055063" y="1063485"/>
                </a:lnTo>
                <a:lnTo>
                  <a:pt x="2053945" y="1063028"/>
                </a:lnTo>
                <a:lnTo>
                  <a:pt x="2051316" y="1063028"/>
                </a:lnTo>
                <a:lnTo>
                  <a:pt x="2050199" y="1063485"/>
                </a:lnTo>
                <a:lnTo>
                  <a:pt x="2048332" y="1065352"/>
                </a:lnTo>
                <a:lnTo>
                  <a:pt x="2047875" y="1066469"/>
                </a:lnTo>
                <a:lnTo>
                  <a:pt x="2047875" y="1069098"/>
                </a:lnTo>
                <a:lnTo>
                  <a:pt x="2048332" y="1070229"/>
                </a:lnTo>
                <a:lnTo>
                  <a:pt x="2050199" y="1072083"/>
                </a:lnTo>
                <a:lnTo>
                  <a:pt x="2051316" y="1072553"/>
                </a:lnTo>
                <a:lnTo>
                  <a:pt x="2053945" y="1072553"/>
                </a:lnTo>
                <a:lnTo>
                  <a:pt x="2055063" y="1072083"/>
                </a:lnTo>
                <a:lnTo>
                  <a:pt x="2056930" y="1070229"/>
                </a:lnTo>
                <a:lnTo>
                  <a:pt x="2057400" y="1069098"/>
                </a:lnTo>
                <a:lnTo>
                  <a:pt x="2057400" y="1066469"/>
                </a:lnTo>
                <a:close/>
              </a:path>
              <a:path w="7577455" h="1427479">
                <a:moveTo>
                  <a:pt x="2057400" y="712127"/>
                </a:moveTo>
                <a:lnTo>
                  <a:pt x="2056930" y="711009"/>
                </a:lnTo>
                <a:lnTo>
                  <a:pt x="2055063" y="709142"/>
                </a:lnTo>
                <a:lnTo>
                  <a:pt x="2053945" y="708685"/>
                </a:lnTo>
                <a:lnTo>
                  <a:pt x="2051316" y="708685"/>
                </a:lnTo>
                <a:lnTo>
                  <a:pt x="2050199" y="709142"/>
                </a:lnTo>
                <a:lnTo>
                  <a:pt x="2048332" y="711009"/>
                </a:lnTo>
                <a:lnTo>
                  <a:pt x="2047875" y="712127"/>
                </a:lnTo>
                <a:lnTo>
                  <a:pt x="2047875" y="714756"/>
                </a:lnTo>
                <a:lnTo>
                  <a:pt x="2048332" y="715886"/>
                </a:lnTo>
                <a:lnTo>
                  <a:pt x="2050199" y="717740"/>
                </a:lnTo>
                <a:lnTo>
                  <a:pt x="2051316" y="718210"/>
                </a:lnTo>
                <a:lnTo>
                  <a:pt x="2053945" y="718210"/>
                </a:lnTo>
                <a:lnTo>
                  <a:pt x="2055063" y="717740"/>
                </a:lnTo>
                <a:lnTo>
                  <a:pt x="2056930" y="715886"/>
                </a:lnTo>
                <a:lnTo>
                  <a:pt x="2057400" y="714756"/>
                </a:lnTo>
                <a:lnTo>
                  <a:pt x="2057400" y="712127"/>
                </a:lnTo>
                <a:close/>
              </a:path>
              <a:path w="7577455" h="1427479">
                <a:moveTo>
                  <a:pt x="2057400" y="357784"/>
                </a:moveTo>
                <a:lnTo>
                  <a:pt x="2056930" y="356666"/>
                </a:lnTo>
                <a:lnTo>
                  <a:pt x="2055063" y="354799"/>
                </a:lnTo>
                <a:lnTo>
                  <a:pt x="2053945" y="354342"/>
                </a:lnTo>
                <a:lnTo>
                  <a:pt x="2051316" y="354342"/>
                </a:lnTo>
                <a:lnTo>
                  <a:pt x="2050199" y="354799"/>
                </a:lnTo>
                <a:lnTo>
                  <a:pt x="2048332" y="356666"/>
                </a:lnTo>
                <a:lnTo>
                  <a:pt x="2047875" y="357784"/>
                </a:lnTo>
                <a:lnTo>
                  <a:pt x="2047875" y="360413"/>
                </a:lnTo>
                <a:lnTo>
                  <a:pt x="2048332" y="361543"/>
                </a:lnTo>
                <a:lnTo>
                  <a:pt x="2050199" y="363397"/>
                </a:lnTo>
                <a:lnTo>
                  <a:pt x="2051316" y="363867"/>
                </a:lnTo>
                <a:lnTo>
                  <a:pt x="2053945" y="363867"/>
                </a:lnTo>
                <a:lnTo>
                  <a:pt x="2055063" y="363397"/>
                </a:lnTo>
                <a:lnTo>
                  <a:pt x="2056930" y="361543"/>
                </a:lnTo>
                <a:lnTo>
                  <a:pt x="2057400" y="360413"/>
                </a:lnTo>
                <a:lnTo>
                  <a:pt x="2057400" y="357784"/>
                </a:lnTo>
                <a:close/>
              </a:path>
              <a:path w="7577455" h="1427479">
                <a:moveTo>
                  <a:pt x="2057400" y="3441"/>
                </a:moveTo>
                <a:lnTo>
                  <a:pt x="2056930" y="2324"/>
                </a:lnTo>
                <a:lnTo>
                  <a:pt x="2055063" y="457"/>
                </a:lnTo>
                <a:lnTo>
                  <a:pt x="2053945" y="0"/>
                </a:lnTo>
                <a:lnTo>
                  <a:pt x="2051316" y="0"/>
                </a:lnTo>
                <a:lnTo>
                  <a:pt x="2050199" y="457"/>
                </a:lnTo>
                <a:lnTo>
                  <a:pt x="2048332" y="2324"/>
                </a:lnTo>
                <a:lnTo>
                  <a:pt x="2047875" y="3441"/>
                </a:lnTo>
                <a:lnTo>
                  <a:pt x="2047875" y="6070"/>
                </a:lnTo>
                <a:lnTo>
                  <a:pt x="2048332" y="7200"/>
                </a:lnTo>
                <a:lnTo>
                  <a:pt x="2050199" y="9055"/>
                </a:lnTo>
                <a:lnTo>
                  <a:pt x="2051316" y="9525"/>
                </a:lnTo>
                <a:lnTo>
                  <a:pt x="2053945" y="9525"/>
                </a:lnTo>
                <a:lnTo>
                  <a:pt x="2055063" y="9055"/>
                </a:lnTo>
                <a:lnTo>
                  <a:pt x="2056930" y="7200"/>
                </a:lnTo>
                <a:lnTo>
                  <a:pt x="2057400" y="6070"/>
                </a:lnTo>
                <a:lnTo>
                  <a:pt x="2057400" y="3441"/>
                </a:lnTo>
                <a:close/>
              </a:path>
              <a:path w="7577455" h="1427479">
                <a:moveTo>
                  <a:pt x="2105025" y="1420812"/>
                </a:moveTo>
                <a:lnTo>
                  <a:pt x="2104555" y="1419694"/>
                </a:lnTo>
                <a:lnTo>
                  <a:pt x="2102688" y="1417828"/>
                </a:lnTo>
                <a:lnTo>
                  <a:pt x="2101570" y="1417370"/>
                </a:lnTo>
                <a:lnTo>
                  <a:pt x="2098941" y="1417370"/>
                </a:lnTo>
                <a:lnTo>
                  <a:pt x="2097824" y="1417828"/>
                </a:lnTo>
                <a:lnTo>
                  <a:pt x="2095957" y="1419694"/>
                </a:lnTo>
                <a:lnTo>
                  <a:pt x="2095500" y="1420812"/>
                </a:lnTo>
                <a:lnTo>
                  <a:pt x="2095500" y="1423441"/>
                </a:lnTo>
                <a:lnTo>
                  <a:pt x="2095957" y="1424559"/>
                </a:lnTo>
                <a:lnTo>
                  <a:pt x="2097824" y="1426425"/>
                </a:lnTo>
                <a:lnTo>
                  <a:pt x="2098941" y="1426895"/>
                </a:lnTo>
                <a:lnTo>
                  <a:pt x="2101570" y="1426895"/>
                </a:lnTo>
                <a:lnTo>
                  <a:pt x="2102688" y="1426425"/>
                </a:lnTo>
                <a:lnTo>
                  <a:pt x="2104555" y="1424559"/>
                </a:lnTo>
                <a:lnTo>
                  <a:pt x="2105025" y="1423441"/>
                </a:lnTo>
                <a:lnTo>
                  <a:pt x="2105025" y="1420812"/>
                </a:lnTo>
                <a:close/>
              </a:path>
              <a:path w="7577455" h="1427479">
                <a:moveTo>
                  <a:pt x="2105025" y="1066469"/>
                </a:moveTo>
                <a:lnTo>
                  <a:pt x="2104555" y="1065352"/>
                </a:lnTo>
                <a:lnTo>
                  <a:pt x="2102688" y="1063485"/>
                </a:lnTo>
                <a:lnTo>
                  <a:pt x="2101570" y="1063028"/>
                </a:lnTo>
                <a:lnTo>
                  <a:pt x="2098941" y="1063028"/>
                </a:lnTo>
                <a:lnTo>
                  <a:pt x="2097824" y="1063485"/>
                </a:lnTo>
                <a:lnTo>
                  <a:pt x="2095957" y="1065352"/>
                </a:lnTo>
                <a:lnTo>
                  <a:pt x="2095500" y="1066469"/>
                </a:lnTo>
                <a:lnTo>
                  <a:pt x="2095500" y="1069098"/>
                </a:lnTo>
                <a:lnTo>
                  <a:pt x="2095957" y="1070229"/>
                </a:lnTo>
                <a:lnTo>
                  <a:pt x="2097824" y="1072083"/>
                </a:lnTo>
                <a:lnTo>
                  <a:pt x="2098941" y="1072553"/>
                </a:lnTo>
                <a:lnTo>
                  <a:pt x="2101570" y="1072553"/>
                </a:lnTo>
                <a:lnTo>
                  <a:pt x="2102688" y="1072083"/>
                </a:lnTo>
                <a:lnTo>
                  <a:pt x="2104555" y="1070229"/>
                </a:lnTo>
                <a:lnTo>
                  <a:pt x="2105025" y="1069098"/>
                </a:lnTo>
                <a:lnTo>
                  <a:pt x="2105025" y="1066469"/>
                </a:lnTo>
                <a:close/>
              </a:path>
              <a:path w="7577455" h="1427479">
                <a:moveTo>
                  <a:pt x="2105025" y="712127"/>
                </a:moveTo>
                <a:lnTo>
                  <a:pt x="2104555" y="711009"/>
                </a:lnTo>
                <a:lnTo>
                  <a:pt x="2102688" y="709142"/>
                </a:lnTo>
                <a:lnTo>
                  <a:pt x="2101570" y="708685"/>
                </a:lnTo>
                <a:lnTo>
                  <a:pt x="2098941" y="708685"/>
                </a:lnTo>
                <a:lnTo>
                  <a:pt x="2097824" y="709142"/>
                </a:lnTo>
                <a:lnTo>
                  <a:pt x="2095957" y="711009"/>
                </a:lnTo>
                <a:lnTo>
                  <a:pt x="2095500" y="712127"/>
                </a:lnTo>
                <a:lnTo>
                  <a:pt x="2095500" y="714756"/>
                </a:lnTo>
                <a:lnTo>
                  <a:pt x="2095957" y="715886"/>
                </a:lnTo>
                <a:lnTo>
                  <a:pt x="2097824" y="717740"/>
                </a:lnTo>
                <a:lnTo>
                  <a:pt x="2098941" y="718210"/>
                </a:lnTo>
                <a:lnTo>
                  <a:pt x="2101570" y="718210"/>
                </a:lnTo>
                <a:lnTo>
                  <a:pt x="2102688" y="717740"/>
                </a:lnTo>
                <a:lnTo>
                  <a:pt x="2104555" y="715886"/>
                </a:lnTo>
                <a:lnTo>
                  <a:pt x="2105025" y="714756"/>
                </a:lnTo>
                <a:lnTo>
                  <a:pt x="2105025" y="712127"/>
                </a:lnTo>
                <a:close/>
              </a:path>
              <a:path w="7577455" h="1427479">
                <a:moveTo>
                  <a:pt x="2105025" y="357784"/>
                </a:moveTo>
                <a:lnTo>
                  <a:pt x="2104555" y="356666"/>
                </a:lnTo>
                <a:lnTo>
                  <a:pt x="2102688" y="354799"/>
                </a:lnTo>
                <a:lnTo>
                  <a:pt x="2101570" y="354342"/>
                </a:lnTo>
                <a:lnTo>
                  <a:pt x="2098941" y="354342"/>
                </a:lnTo>
                <a:lnTo>
                  <a:pt x="2097824" y="354799"/>
                </a:lnTo>
                <a:lnTo>
                  <a:pt x="2095957" y="356666"/>
                </a:lnTo>
                <a:lnTo>
                  <a:pt x="2095500" y="357784"/>
                </a:lnTo>
                <a:lnTo>
                  <a:pt x="2095500" y="360413"/>
                </a:lnTo>
                <a:lnTo>
                  <a:pt x="2095957" y="361543"/>
                </a:lnTo>
                <a:lnTo>
                  <a:pt x="2097824" y="363397"/>
                </a:lnTo>
                <a:lnTo>
                  <a:pt x="2098941" y="363867"/>
                </a:lnTo>
                <a:lnTo>
                  <a:pt x="2101570" y="363867"/>
                </a:lnTo>
                <a:lnTo>
                  <a:pt x="2102688" y="363397"/>
                </a:lnTo>
                <a:lnTo>
                  <a:pt x="2104555" y="361543"/>
                </a:lnTo>
                <a:lnTo>
                  <a:pt x="2105025" y="360413"/>
                </a:lnTo>
                <a:lnTo>
                  <a:pt x="2105025" y="357784"/>
                </a:lnTo>
                <a:close/>
              </a:path>
              <a:path w="7577455" h="1427479">
                <a:moveTo>
                  <a:pt x="2105025" y="3441"/>
                </a:moveTo>
                <a:lnTo>
                  <a:pt x="2104555" y="2324"/>
                </a:lnTo>
                <a:lnTo>
                  <a:pt x="2102688" y="457"/>
                </a:lnTo>
                <a:lnTo>
                  <a:pt x="2101570" y="0"/>
                </a:lnTo>
                <a:lnTo>
                  <a:pt x="2098941" y="0"/>
                </a:lnTo>
                <a:lnTo>
                  <a:pt x="2097824" y="457"/>
                </a:lnTo>
                <a:lnTo>
                  <a:pt x="2095957" y="2324"/>
                </a:lnTo>
                <a:lnTo>
                  <a:pt x="2095500" y="3441"/>
                </a:lnTo>
                <a:lnTo>
                  <a:pt x="2095500" y="6070"/>
                </a:lnTo>
                <a:lnTo>
                  <a:pt x="2095957" y="7200"/>
                </a:lnTo>
                <a:lnTo>
                  <a:pt x="2097824" y="9055"/>
                </a:lnTo>
                <a:lnTo>
                  <a:pt x="2098941" y="9525"/>
                </a:lnTo>
                <a:lnTo>
                  <a:pt x="2101570" y="9525"/>
                </a:lnTo>
                <a:lnTo>
                  <a:pt x="2102688" y="9055"/>
                </a:lnTo>
                <a:lnTo>
                  <a:pt x="2104555" y="7200"/>
                </a:lnTo>
                <a:lnTo>
                  <a:pt x="2105025" y="6070"/>
                </a:lnTo>
                <a:lnTo>
                  <a:pt x="2105025" y="3441"/>
                </a:lnTo>
                <a:close/>
              </a:path>
              <a:path w="7577455" h="1427479">
                <a:moveTo>
                  <a:pt x="2152650" y="1420812"/>
                </a:moveTo>
                <a:lnTo>
                  <a:pt x="2152180" y="1419694"/>
                </a:lnTo>
                <a:lnTo>
                  <a:pt x="2150313" y="1417828"/>
                </a:lnTo>
                <a:lnTo>
                  <a:pt x="2149195" y="1417370"/>
                </a:lnTo>
                <a:lnTo>
                  <a:pt x="2146566" y="1417370"/>
                </a:lnTo>
                <a:lnTo>
                  <a:pt x="2145449" y="1417828"/>
                </a:lnTo>
                <a:lnTo>
                  <a:pt x="2143582" y="1419694"/>
                </a:lnTo>
                <a:lnTo>
                  <a:pt x="2143125" y="1420812"/>
                </a:lnTo>
                <a:lnTo>
                  <a:pt x="2143125" y="1423441"/>
                </a:lnTo>
                <a:lnTo>
                  <a:pt x="2143582" y="1424559"/>
                </a:lnTo>
                <a:lnTo>
                  <a:pt x="2145449" y="1426425"/>
                </a:lnTo>
                <a:lnTo>
                  <a:pt x="2146566" y="1426895"/>
                </a:lnTo>
                <a:lnTo>
                  <a:pt x="2149195" y="1426895"/>
                </a:lnTo>
                <a:lnTo>
                  <a:pt x="2150313" y="1426425"/>
                </a:lnTo>
                <a:lnTo>
                  <a:pt x="2152180" y="1424559"/>
                </a:lnTo>
                <a:lnTo>
                  <a:pt x="2152650" y="1423441"/>
                </a:lnTo>
                <a:lnTo>
                  <a:pt x="2152650" y="1420812"/>
                </a:lnTo>
                <a:close/>
              </a:path>
              <a:path w="7577455" h="1427479">
                <a:moveTo>
                  <a:pt x="2152650" y="1066469"/>
                </a:moveTo>
                <a:lnTo>
                  <a:pt x="2152180" y="1065352"/>
                </a:lnTo>
                <a:lnTo>
                  <a:pt x="2150313" y="1063485"/>
                </a:lnTo>
                <a:lnTo>
                  <a:pt x="2149195" y="1063028"/>
                </a:lnTo>
                <a:lnTo>
                  <a:pt x="2146566" y="1063028"/>
                </a:lnTo>
                <a:lnTo>
                  <a:pt x="2145449" y="1063485"/>
                </a:lnTo>
                <a:lnTo>
                  <a:pt x="2143582" y="1065352"/>
                </a:lnTo>
                <a:lnTo>
                  <a:pt x="2143125" y="1066469"/>
                </a:lnTo>
                <a:lnTo>
                  <a:pt x="2143125" y="1069098"/>
                </a:lnTo>
                <a:lnTo>
                  <a:pt x="2143582" y="1070229"/>
                </a:lnTo>
                <a:lnTo>
                  <a:pt x="2145449" y="1072083"/>
                </a:lnTo>
                <a:lnTo>
                  <a:pt x="2146566" y="1072553"/>
                </a:lnTo>
                <a:lnTo>
                  <a:pt x="2149195" y="1072553"/>
                </a:lnTo>
                <a:lnTo>
                  <a:pt x="2150313" y="1072083"/>
                </a:lnTo>
                <a:lnTo>
                  <a:pt x="2152180" y="1070229"/>
                </a:lnTo>
                <a:lnTo>
                  <a:pt x="2152650" y="1069098"/>
                </a:lnTo>
                <a:lnTo>
                  <a:pt x="2152650" y="1066469"/>
                </a:lnTo>
                <a:close/>
              </a:path>
              <a:path w="7577455" h="1427479">
                <a:moveTo>
                  <a:pt x="2152650" y="712127"/>
                </a:moveTo>
                <a:lnTo>
                  <a:pt x="2152180" y="711009"/>
                </a:lnTo>
                <a:lnTo>
                  <a:pt x="2150313" y="709142"/>
                </a:lnTo>
                <a:lnTo>
                  <a:pt x="2149195" y="708685"/>
                </a:lnTo>
                <a:lnTo>
                  <a:pt x="2146566" y="708685"/>
                </a:lnTo>
                <a:lnTo>
                  <a:pt x="2145449" y="709142"/>
                </a:lnTo>
                <a:lnTo>
                  <a:pt x="2143582" y="711009"/>
                </a:lnTo>
                <a:lnTo>
                  <a:pt x="2143125" y="712127"/>
                </a:lnTo>
                <a:lnTo>
                  <a:pt x="2143125" y="714756"/>
                </a:lnTo>
                <a:lnTo>
                  <a:pt x="2143582" y="715886"/>
                </a:lnTo>
                <a:lnTo>
                  <a:pt x="2145449" y="717740"/>
                </a:lnTo>
                <a:lnTo>
                  <a:pt x="2146566" y="718210"/>
                </a:lnTo>
                <a:lnTo>
                  <a:pt x="2149195" y="718210"/>
                </a:lnTo>
                <a:lnTo>
                  <a:pt x="2150313" y="717740"/>
                </a:lnTo>
                <a:lnTo>
                  <a:pt x="2152180" y="715886"/>
                </a:lnTo>
                <a:lnTo>
                  <a:pt x="2152650" y="714756"/>
                </a:lnTo>
                <a:lnTo>
                  <a:pt x="2152650" y="712127"/>
                </a:lnTo>
                <a:close/>
              </a:path>
              <a:path w="7577455" h="1427479">
                <a:moveTo>
                  <a:pt x="2152650" y="357784"/>
                </a:moveTo>
                <a:lnTo>
                  <a:pt x="2152180" y="356666"/>
                </a:lnTo>
                <a:lnTo>
                  <a:pt x="2150313" y="354799"/>
                </a:lnTo>
                <a:lnTo>
                  <a:pt x="2149195" y="354342"/>
                </a:lnTo>
                <a:lnTo>
                  <a:pt x="2146566" y="354342"/>
                </a:lnTo>
                <a:lnTo>
                  <a:pt x="2145449" y="354799"/>
                </a:lnTo>
                <a:lnTo>
                  <a:pt x="2143582" y="356666"/>
                </a:lnTo>
                <a:lnTo>
                  <a:pt x="2143125" y="357784"/>
                </a:lnTo>
                <a:lnTo>
                  <a:pt x="2143125" y="360413"/>
                </a:lnTo>
                <a:lnTo>
                  <a:pt x="2143582" y="361543"/>
                </a:lnTo>
                <a:lnTo>
                  <a:pt x="2145449" y="363397"/>
                </a:lnTo>
                <a:lnTo>
                  <a:pt x="2146566" y="363867"/>
                </a:lnTo>
                <a:lnTo>
                  <a:pt x="2149195" y="363867"/>
                </a:lnTo>
                <a:lnTo>
                  <a:pt x="2150313" y="363397"/>
                </a:lnTo>
                <a:lnTo>
                  <a:pt x="2152180" y="361543"/>
                </a:lnTo>
                <a:lnTo>
                  <a:pt x="2152650" y="360413"/>
                </a:lnTo>
                <a:lnTo>
                  <a:pt x="2152650" y="357784"/>
                </a:lnTo>
                <a:close/>
              </a:path>
              <a:path w="7577455" h="1427479">
                <a:moveTo>
                  <a:pt x="2152650" y="3441"/>
                </a:moveTo>
                <a:lnTo>
                  <a:pt x="2152180" y="2324"/>
                </a:lnTo>
                <a:lnTo>
                  <a:pt x="2150313" y="457"/>
                </a:lnTo>
                <a:lnTo>
                  <a:pt x="2149195" y="0"/>
                </a:lnTo>
                <a:lnTo>
                  <a:pt x="2146566" y="0"/>
                </a:lnTo>
                <a:lnTo>
                  <a:pt x="2145449" y="457"/>
                </a:lnTo>
                <a:lnTo>
                  <a:pt x="2143582" y="2324"/>
                </a:lnTo>
                <a:lnTo>
                  <a:pt x="2143125" y="3441"/>
                </a:lnTo>
                <a:lnTo>
                  <a:pt x="2143125" y="6070"/>
                </a:lnTo>
                <a:lnTo>
                  <a:pt x="2143582" y="7200"/>
                </a:lnTo>
                <a:lnTo>
                  <a:pt x="2145449" y="9055"/>
                </a:lnTo>
                <a:lnTo>
                  <a:pt x="2146566" y="9525"/>
                </a:lnTo>
                <a:lnTo>
                  <a:pt x="2149195" y="9525"/>
                </a:lnTo>
                <a:lnTo>
                  <a:pt x="2150313" y="9055"/>
                </a:lnTo>
                <a:lnTo>
                  <a:pt x="2152180" y="7200"/>
                </a:lnTo>
                <a:lnTo>
                  <a:pt x="2152650" y="6070"/>
                </a:lnTo>
                <a:lnTo>
                  <a:pt x="2152650" y="3441"/>
                </a:lnTo>
                <a:close/>
              </a:path>
              <a:path w="7577455" h="1427479">
                <a:moveTo>
                  <a:pt x="2200275" y="1420812"/>
                </a:moveTo>
                <a:lnTo>
                  <a:pt x="2199805" y="1419694"/>
                </a:lnTo>
                <a:lnTo>
                  <a:pt x="2197938" y="1417828"/>
                </a:lnTo>
                <a:lnTo>
                  <a:pt x="2196820" y="1417370"/>
                </a:lnTo>
                <a:lnTo>
                  <a:pt x="2194191" y="1417370"/>
                </a:lnTo>
                <a:lnTo>
                  <a:pt x="2193074" y="1417828"/>
                </a:lnTo>
                <a:lnTo>
                  <a:pt x="2191207" y="1419694"/>
                </a:lnTo>
                <a:lnTo>
                  <a:pt x="2190750" y="1420812"/>
                </a:lnTo>
                <a:lnTo>
                  <a:pt x="2190750" y="1423441"/>
                </a:lnTo>
                <a:lnTo>
                  <a:pt x="2191207" y="1424559"/>
                </a:lnTo>
                <a:lnTo>
                  <a:pt x="2193074" y="1426425"/>
                </a:lnTo>
                <a:lnTo>
                  <a:pt x="2194191" y="1426895"/>
                </a:lnTo>
                <a:lnTo>
                  <a:pt x="2196820" y="1426895"/>
                </a:lnTo>
                <a:lnTo>
                  <a:pt x="2197938" y="1426425"/>
                </a:lnTo>
                <a:lnTo>
                  <a:pt x="2199805" y="1424559"/>
                </a:lnTo>
                <a:lnTo>
                  <a:pt x="2200275" y="1423441"/>
                </a:lnTo>
                <a:lnTo>
                  <a:pt x="2200275" y="1420812"/>
                </a:lnTo>
                <a:close/>
              </a:path>
              <a:path w="7577455" h="1427479">
                <a:moveTo>
                  <a:pt x="2200275" y="1066469"/>
                </a:moveTo>
                <a:lnTo>
                  <a:pt x="2199805" y="1065352"/>
                </a:lnTo>
                <a:lnTo>
                  <a:pt x="2197938" y="1063485"/>
                </a:lnTo>
                <a:lnTo>
                  <a:pt x="2196820" y="1063028"/>
                </a:lnTo>
                <a:lnTo>
                  <a:pt x="2194191" y="1063028"/>
                </a:lnTo>
                <a:lnTo>
                  <a:pt x="2193074" y="1063485"/>
                </a:lnTo>
                <a:lnTo>
                  <a:pt x="2191207" y="1065352"/>
                </a:lnTo>
                <a:lnTo>
                  <a:pt x="2190750" y="1066469"/>
                </a:lnTo>
                <a:lnTo>
                  <a:pt x="2190750" y="1069098"/>
                </a:lnTo>
                <a:lnTo>
                  <a:pt x="2191207" y="1070229"/>
                </a:lnTo>
                <a:lnTo>
                  <a:pt x="2193074" y="1072083"/>
                </a:lnTo>
                <a:lnTo>
                  <a:pt x="2194191" y="1072553"/>
                </a:lnTo>
                <a:lnTo>
                  <a:pt x="2196820" y="1072553"/>
                </a:lnTo>
                <a:lnTo>
                  <a:pt x="2197938" y="1072083"/>
                </a:lnTo>
                <a:lnTo>
                  <a:pt x="2199805" y="1070229"/>
                </a:lnTo>
                <a:lnTo>
                  <a:pt x="2200275" y="1069098"/>
                </a:lnTo>
                <a:lnTo>
                  <a:pt x="2200275" y="1066469"/>
                </a:lnTo>
                <a:close/>
              </a:path>
              <a:path w="7577455" h="1427479">
                <a:moveTo>
                  <a:pt x="2200275" y="712127"/>
                </a:moveTo>
                <a:lnTo>
                  <a:pt x="2199805" y="711009"/>
                </a:lnTo>
                <a:lnTo>
                  <a:pt x="2197938" y="709142"/>
                </a:lnTo>
                <a:lnTo>
                  <a:pt x="2196820" y="708685"/>
                </a:lnTo>
                <a:lnTo>
                  <a:pt x="2194191" y="708685"/>
                </a:lnTo>
                <a:lnTo>
                  <a:pt x="2193074" y="709142"/>
                </a:lnTo>
                <a:lnTo>
                  <a:pt x="2191207" y="711009"/>
                </a:lnTo>
                <a:lnTo>
                  <a:pt x="2190750" y="712127"/>
                </a:lnTo>
                <a:lnTo>
                  <a:pt x="2190750" y="714756"/>
                </a:lnTo>
                <a:lnTo>
                  <a:pt x="2191207" y="715886"/>
                </a:lnTo>
                <a:lnTo>
                  <a:pt x="2193074" y="717740"/>
                </a:lnTo>
                <a:lnTo>
                  <a:pt x="2194191" y="718210"/>
                </a:lnTo>
                <a:lnTo>
                  <a:pt x="2196820" y="718210"/>
                </a:lnTo>
                <a:lnTo>
                  <a:pt x="2197938" y="717740"/>
                </a:lnTo>
                <a:lnTo>
                  <a:pt x="2199805" y="715886"/>
                </a:lnTo>
                <a:lnTo>
                  <a:pt x="2200275" y="714756"/>
                </a:lnTo>
                <a:lnTo>
                  <a:pt x="2200275" y="712127"/>
                </a:lnTo>
                <a:close/>
              </a:path>
              <a:path w="7577455" h="1427479">
                <a:moveTo>
                  <a:pt x="2200275" y="357784"/>
                </a:moveTo>
                <a:lnTo>
                  <a:pt x="2199805" y="356666"/>
                </a:lnTo>
                <a:lnTo>
                  <a:pt x="2197938" y="354799"/>
                </a:lnTo>
                <a:lnTo>
                  <a:pt x="2196820" y="354342"/>
                </a:lnTo>
                <a:lnTo>
                  <a:pt x="2194191" y="354342"/>
                </a:lnTo>
                <a:lnTo>
                  <a:pt x="2193074" y="354799"/>
                </a:lnTo>
                <a:lnTo>
                  <a:pt x="2191207" y="356666"/>
                </a:lnTo>
                <a:lnTo>
                  <a:pt x="2190750" y="357784"/>
                </a:lnTo>
                <a:lnTo>
                  <a:pt x="2190750" y="360413"/>
                </a:lnTo>
                <a:lnTo>
                  <a:pt x="2191207" y="361543"/>
                </a:lnTo>
                <a:lnTo>
                  <a:pt x="2193074" y="363397"/>
                </a:lnTo>
                <a:lnTo>
                  <a:pt x="2194191" y="363867"/>
                </a:lnTo>
                <a:lnTo>
                  <a:pt x="2196820" y="363867"/>
                </a:lnTo>
                <a:lnTo>
                  <a:pt x="2197938" y="363397"/>
                </a:lnTo>
                <a:lnTo>
                  <a:pt x="2199805" y="361543"/>
                </a:lnTo>
                <a:lnTo>
                  <a:pt x="2200275" y="360413"/>
                </a:lnTo>
                <a:lnTo>
                  <a:pt x="2200275" y="357784"/>
                </a:lnTo>
                <a:close/>
              </a:path>
              <a:path w="7577455" h="1427479">
                <a:moveTo>
                  <a:pt x="2200275" y="3441"/>
                </a:moveTo>
                <a:lnTo>
                  <a:pt x="2199805" y="2324"/>
                </a:lnTo>
                <a:lnTo>
                  <a:pt x="2197938" y="457"/>
                </a:lnTo>
                <a:lnTo>
                  <a:pt x="2196820" y="0"/>
                </a:lnTo>
                <a:lnTo>
                  <a:pt x="2194191" y="0"/>
                </a:lnTo>
                <a:lnTo>
                  <a:pt x="2193074" y="457"/>
                </a:lnTo>
                <a:lnTo>
                  <a:pt x="2191207" y="2324"/>
                </a:lnTo>
                <a:lnTo>
                  <a:pt x="2190750" y="3441"/>
                </a:lnTo>
                <a:lnTo>
                  <a:pt x="2190750" y="6070"/>
                </a:lnTo>
                <a:lnTo>
                  <a:pt x="2191207" y="7200"/>
                </a:lnTo>
                <a:lnTo>
                  <a:pt x="2193074" y="9055"/>
                </a:lnTo>
                <a:lnTo>
                  <a:pt x="2194191" y="9525"/>
                </a:lnTo>
                <a:lnTo>
                  <a:pt x="2196820" y="9525"/>
                </a:lnTo>
                <a:lnTo>
                  <a:pt x="2197938" y="9055"/>
                </a:lnTo>
                <a:lnTo>
                  <a:pt x="2199805" y="7200"/>
                </a:lnTo>
                <a:lnTo>
                  <a:pt x="2200275" y="6070"/>
                </a:lnTo>
                <a:lnTo>
                  <a:pt x="2200275" y="3441"/>
                </a:lnTo>
                <a:close/>
              </a:path>
              <a:path w="7577455" h="1427479">
                <a:moveTo>
                  <a:pt x="2247900" y="1420812"/>
                </a:moveTo>
                <a:lnTo>
                  <a:pt x="2247430" y="1419694"/>
                </a:lnTo>
                <a:lnTo>
                  <a:pt x="2245563" y="1417828"/>
                </a:lnTo>
                <a:lnTo>
                  <a:pt x="2244445" y="1417370"/>
                </a:lnTo>
                <a:lnTo>
                  <a:pt x="2241816" y="1417370"/>
                </a:lnTo>
                <a:lnTo>
                  <a:pt x="2240699" y="1417828"/>
                </a:lnTo>
                <a:lnTo>
                  <a:pt x="2238832" y="1419694"/>
                </a:lnTo>
                <a:lnTo>
                  <a:pt x="2238375" y="1420812"/>
                </a:lnTo>
                <a:lnTo>
                  <a:pt x="2238375" y="1423441"/>
                </a:lnTo>
                <a:lnTo>
                  <a:pt x="2238832" y="1424559"/>
                </a:lnTo>
                <a:lnTo>
                  <a:pt x="2240699" y="1426425"/>
                </a:lnTo>
                <a:lnTo>
                  <a:pt x="2241816" y="1426895"/>
                </a:lnTo>
                <a:lnTo>
                  <a:pt x="2244445" y="1426895"/>
                </a:lnTo>
                <a:lnTo>
                  <a:pt x="2245563" y="1426425"/>
                </a:lnTo>
                <a:lnTo>
                  <a:pt x="2247430" y="1424559"/>
                </a:lnTo>
                <a:lnTo>
                  <a:pt x="2247900" y="1423441"/>
                </a:lnTo>
                <a:lnTo>
                  <a:pt x="2247900" y="1420812"/>
                </a:lnTo>
                <a:close/>
              </a:path>
              <a:path w="7577455" h="1427479">
                <a:moveTo>
                  <a:pt x="2247900" y="1066469"/>
                </a:moveTo>
                <a:lnTo>
                  <a:pt x="2247430" y="1065352"/>
                </a:lnTo>
                <a:lnTo>
                  <a:pt x="2245563" y="1063485"/>
                </a:lnTo>
                <a:lnTo>
                  <a:pt x="2244445" y="1063028"/>
                </a:lnTo>
                <a:lnTo>
                  <a:pt x="2241816" y="1063028"/>
                </a:lnTo>
                <a:lnTo>
                  <a:pt x="2240699" y="1063485"/>
                </a:lnTo>
                <a:lnTo>
                  <a:pt x="2238832" y="1065352"/>
                </a:lnTo>
                <a:lnTo>
                  <a:pt x="2238375" y="1066469"/>
                </a:lnTo>
                <a:lnTo>
                  <a:pt x="2238375" y="1069098"/>
                </a:lnTo>
                <a:lnTo>
                  <a:pt x="2238832" y="1070229"/>
                </a:lnTo>
                <a:lnTo>
                  <a:pt x="2240699" y="1072083"/>
                </a:lnTo>
                <a:lnTo>
                  <a:pt x="2241816" y="1072553"/>
                </a:lnTo>
                <a:lnTo>
                  <a:pt x="2244445" y="1072553"/>
                </a:lnTo>
                <a:lnTo>
                  <a:pt x="2245563" y="1072083"/>
                </a:lnTo>
                <a:lnTo>
                  <a:pt x="2247430" y="1070229"/>
                </a:lnTo>
                <a:lnTo>
                  <a:pt x="2247900" y="1069098"/>
                </a:lnTo>
                <a:lnTo>
                  <a:pt x="2247900" y="1066469"/>
                </a:lnTo>
                <a:close/>
              </a:path>
              <a:path w="7577455" h="1427479">
                <a:moveTo>
                  <a:pt x="2247900" y="712127"/>
                </a:moveTo>
                <a:lnTo>
                  <a:pt x="2247430" y="711009"/>
                </a:lnTo>
                <a:lnTo>
                  <a:pt x="2245563" y="709142"/>
                </a:lnTo>
                <a:lnTo>
                  <a:pt x="2244445" y="708685"/>
                </a:lnTo>
                <a:lnTo>
                  <a:pt x="2241816" y="708685"/>
                </a:lnTo>
                <a:lnTo>
                  <a:pt x="2240699" y="709142"/>
                </a:lnTo>
                <a:lnTo>
                  <a:pt x="2238832" y="711009"/>
                </a:lnTo>
                <a:lnTo>
                  <a:pt x="2238375" y="712127"/>
                </a:lnTo>
                <a:lnTo>
                  <a:pt x="2238375" y="714756"/>
                </a:lnTo>
                <a:lnTo>
                  <a:pt x="2238832" y="715886"/>
                </a:lnTo>
                <a:lnTo>
                  <a:pt x="2240699" y="717740"/>
                </a:lnTo>
                <a:lnTo>
                  <a:pt x="2241816" y="718210"/>
                </a:lnTo>
                <a:lnTo>
                  <a:pt x="2244445" y="718210"/>
                </a:lnTo>
                <a:lnTo>
                  <a:pt x="2245563" y="717740"/>
                </a:lnTo>
                <a:lnTo>
                  <a:pt x="2247430" y="715886"/>
                </a:lnTo>
                <a:lnTo>
                  <a:pt x="2247900" y="714756"/>
                </a:lnTo>
                <a:lnTo>
                  <a:pt x="2247900" y="712127"/>
                </a:lnTo>
                <a:close/>
              </a:path>
              <a:path w="7577455" h="1427479">
                <a:moveTo>
                  <a:pt x="2247900" y="357784"/>
                </a:moveTo>
                <a:lnTo>
                  <a:pt x="2247430" y="356666"/>
                </a:lnTo>
                <a:lnTo>
                  <a:pt x="2245563" y="354799"/>
                </a:lnTo>
                <a:lnTo>
                  <a:pt x="2244445" y="354342"/>
                </a:lnTo>
                <a:lnTo>
                  <a:pt x="2241816" y="354342"/>
                </a:lnTo>
                <a:lnTo>
                  <a:pt x="2240699" y="354799"/>
                </a:lnTo>
                <a:lnTo>
                  <a:pt x="2238832" y="356666"/>
                </a:lnTo>
                <a:lnTo>
                  <a:pt x="2238375" y="357784"/>
                </a:lnTo>
                <a:lnTo>
                  <a:pt x="2238375" y="360413"/>
                </a:lnTo>
                <a:lnTo>
                  <a:pt x="2238832" y="361543"/>
                </a:lnTo>
                <a:lnTo>
                  <a:pt x="2240699" y="363397"/>
                </a:lnTo>
                <a:lnTo>
                  <a:pt x="2241816" y="363867"/>
                </a:lnTo>
                <a:lnTo>
                  <a:pt x="2244445" y="363867"/>
                </a:lnTo>
                <a:lnTo>
                  <a:pt x="2245563" y="363397"/>
                </a:lnTo>
                <a:lnTo>
                  <a:pt x="2247430" y="361543"/>
                </a:lnTo>
                <a:lnTo>
                  <a:pt x="2247900" y="360413"/>
                </a:lnTo>
                <a:lnTo>
                  <a:pt x="2247900" y="357784"/>
                </a:lnTo>
                <a:close/>
              </a:path>
              <a:path w="7577455" h="1427479">
                <a:moveTo>
                  <a:pt x="2247900" y="3441"/>
                </a:moveTo>
                <a:lnTo>
                  <a:pt x="2247430" y="2324"/>
                </a:lnTo>
                <a:lnTo>
                  <a:pt x="2245563" y="457"/>
                </a:lnTo>
                <a:lnTo>
                  <a:pt x="2244445" y="0"/>
                </a:lnTo>
                <a:lnTo>
                  <a:pt x="2241816" y="0"/>
                </a:lnTo>
                <a:lnTo>
                  <a:pt x="2240699" y="457"/>
                </a:lnTo>
                <a:lnTo>
                  <a:pt x="2238832" y="2324"/>
                </a:lnTo>
                <a:lnTo>
                  <a:pt x="2238375" y="3441"/>
                </a:lnTo>
                <a:lnTo>
                  <a:pt x="2238375" y="6070"/>
                </a:lnTo>
                <a:lnTo>
                  <a:pt x="2238832" y="7200"/>
                </a:lnTo>
                <a:lnTo>
                  <a:pt x="2240699" y="9055"/>
                </a:lnTo>
                <a:lnTo>
                  <a:pt x="2241816" y="9525"/>
                </a:lnTo>
                <a:lnTo>
                  <a:pt x="2244445" y="9525"/>
                </a:lnTo>
                <a:lnTo>
                  <a:pt x="2245563" y="9055"/>
                </a:lnTo>
                <a:lnTo>
                  <a:pt x="2247430" y="7200"/>
                </a:lnTo>
                <a:lnTo>
                  <a:pt x="2247900" y="6070"/>
                </a:lnTo>
                <a:lnTo>
                  <a:pt x="2247900" y="3441"/>
                </a:lnTo>
                <a:close/>
              </a:path>
              <a:path w="7577455" h="1427479">
                <a:moveTo>
                  <a:pt x="2295525" y="1420812"/>
                </a:moveTo>
                <a:lnTo>
                  <a:pt x="2295055" y="1419694"/>
                </a:lnTo>
                <a:lnTo>
                  <a:pt x="2293188" y="1417828"/>
                </a:lnTo>
                <a:lnTo>
                  <a:pt x="2292070" y="1417370"/>
                </a:lnTo>
                <a:lnTo>
                  <a:pt x="2289441" y="1417370"/>
                </a:lnTo>
                <a:lnTo>
                  <a:pt x="2288324" y="1417828"/>
                </a:lnTo>
                <a:lnTo>
                  <a:pt x="2286457" y="1419694"/>
                </a:lnTo>
                <a:lnTo>
                  <a:pt x="2286000" y="1420812"/>
                </a:lnTo>
                <a:lnTo>
                  <a:pt x="2286000" y="1423441"/>
                </a:lnTo>
                <a:lnTo>
                  <a:pt x="2286457" y="1424559"/>
                </a:lnTo>
                <a:lnTo>
                  <a:pt x="2288324" y="1426425"/>
                </a:lnTo>
                <a:lnTo>
                  <a:pt x="2289441" y="1426895"/>
                </a:lnTo>
                <a:lnTo>
                  <a:pt x="2292070" y="1426895"/>
                </a:lnTo>
                <a:lnTo>
                  <a:pt x="2293188" y="1426425"/>
                </a:lnTo>
                <a:lnTo>
                  <a:pt x="2295055" y="1424559"/>
                </a:lnTo>
                <a:lnTo>
                  <a:pt x="2295525" y="1423441"/>
                </a:lnTo>
                <a:lnTo>
                  <a:pt x="2295525" y="1420812"/>
                </a:lnTo>
                <a:close/>
              </a:path>
              <a:path w="7577455" h="1427479">
                <a:moveTo>
                  <a:pt x="2295525" y="1066469"/>
                </a:moveTo>
                <a:lnTo>
                  <a:pt x="2295055" y="1065352"/>
                </a:lnTo>
                <a:lnTo>
                  <a:pt x="2293188" y="1063485"/>
                </a:lnTo>
                <a:lnTo>
                  <a:pt x="2292070" y="1063028"/>
                </a:lnTo>
                <a:lnTo>
                  <a:pt x="2289441" y="1063028"/>
                </a:lnTo>
                <a:lnTo>
                  <a:pt x="2288324" y="1063485"/>
                </a:lnTo>
                <a:lnTo>
                  <a:pt x="2286457" y="1065352"/>
                </a:lnTo>
                <a:lnTo>
                  <a:pt x="2286000" y="1066469"/>
                </a:lnTo>
                <a:lnTo>
                  <a:pt x="2286000" y="1069098"/>
                </a:lnTo>
                <a:lnTo>
                  <a:pt x="2286457" y="1070229"/>
                </a:lnTo>
                <a:lnTo>
                  <a:pt x="2288324" y="1072083"/>
                </a:lnTo>
                <a:lnTo>
                  <a:pt x="2289441" y="1072553"/>
                </a:lnTo>
                <a:lnTo>
                  <a:pt x="2292070" y="1072553"/>
                </a:lnTo>
                <a:lnTo>
                  <a:pt x="2293188" y="1072083"/>
                </a:lnTo>
                <a:lnTo>
                  <a:pt x="2295055" y="1070229"/>
                </a:lnTo>
                <a:lnTo>
                  <a:pt x="2295525" y="1069098"/>
                </a:lnTo>
                <a:lnTo>
                  <a:pt x="2295525" y="1066469"/>
                </a:lnTo>
                <a:close/>
              </a:path>
              <a:path w="7577455" h="1427479">
                <a:moveTo>
                  <a:pt x="2295525" y="712127"/>
                </a:moveTo>
                <a:lnTo>
                  <a:pt x="2295055" y="711009"/>
                </a:lnTo>
                <a:lnTo>
                  <a:pt x="2293188" y="709142"/>
                </a:lnTo>
                <a:lnTo>
                  <a:pt x="2292070" y="708685"/>
                </a:lnTo>
                <a:lnTo>
                  <a:pt x="2289441" y="708685"/>
                </a:lnTo>
                <a:lnTo>
                  <a:pt x="2288324" y="709142"/>
                </a:lnTo>
                <a:lnTo>
                  <a:pt x="2286457" y="711009"/>
                </a:lnTo>
                <a:lnTo>
                  <a:pt x="2286000" y="712127"/>
                </a:lnTo>
                <a:lnTo>
                  <a:pt x="2286000" y="714756"/>
                </a:lnTo>
                <a:lnTo>
                  <a:pt x="2286457" y="715886"/>
                </a:lnTo>
                <a:lnTo>
                  <a:pt x="2288324" y="717740"/>
                </a:lnTo>
                <a:lnTo>
                  <a:pt x="2289441" y="718210"/>
                </a:lnTo>
                <a:lnTo>
                  <a:pt x="2292070" y="718210"/>
                </a:lnTo>
                <a:lnTo>
                  <a:pt x="2293188" y="717740"/>
                </a:lnTo>
                <a:lnTo>
                  <a:pt x="2295055" y="715886"/>
                </a:lnTo>
                <a:lnTo>
                  <a:pt x="2295525" y="714756"/>
                </a:lnTo>
                <a:lnTo>
                  <a:pt x="2295525" y="712127"/>
                </a:lnTo>
                <a:close/>
              </a:path>
              <a:path w="7577455" h="1427479">
                <a:moveTo>
                  <a:pt x="2295525" y="357784"/>
                </a:moveTo>
                <a:lnTo>
                  <a:pt x="2295055" y="356666"/>
                </a:lnTo>
                <a:lnTo>
                  <a:pt x="2293188" y="354799"/>
                </a:lnTo>
                <a:lnTo>
                  <a:pt x="2292070" y="354342"/>
                </a:lnTo>
                <a:lnTo>
                  <a:pt x="2289441" y="354342"/>
                </a:lnTo>
                <a:lnTo>
                  <a:pt x="2288324" y="354799"/>
                </a:lnTo>
                <a:lnTo>
                  <a:pt x="2286457" y="356666"/>
                </a:lnTo>
                <a:lnTo>
                  <a:pt x="2286000" y="357784"/>
                </a:lnTo>
                <a:lnTo>
                  <a:pt x="2286000" y="360413"/>
                </a:lnTo>
                <a:lnTo>
                  <a:pt x="2286457" y="361543"/>
                </a:lnTo>
                <a:lnTo>
                  <a:pt x="2288324" y="363397"/>
                </a:lnTo>
                <a:lnTo>
                  <a:pt x="2289441" y="363867"/>
                </a:lnTo>
                <a:lnTo>
                  <a:pt x="2292070" y="363867"/>
                </a:lnTo>
                <a:lnTo>
                  <a:pt x="2293188" y="363397"/>
                </a:lnTo>
                <a:lnTo>
                  <a:pt x="2295055" y="361543"/>
                </a:lnTo>
                <a:lnTo>
                  <a:pt x="2295525" y="360413"/>
                </a:lnTo>
                <a:lnTo>
                  <a:pt x="2295525" y="357784"/>
                </a:lnTo>
                <a:close/>
              </a:path>
              <a:path w="7577455" h="1427479">
                <a:moveTo>
                  <a:pt x="2295525" y="3441"/>
                </a:moveTo>
                <a:lnTo>
                  <a:pt x="2295055" y="2324"/>
                </a:lnTo>
                <a:lnTo>
                  <a:pt x="2293188" y="457"/>
                </a:lnTo>
                <a:lnTo>
                  <a:pt x="2292070" y="0"/>
                </a:lnTo>
                <a:lnTo>
                  <a:pt x="2289441" y="0"/>
                </a:lnTo>
                <a:lnTo>
                  <a:pt x="2288324" y="457"/>
                </a:lnTo>
                <a:lnTo>
                  <a:pt x="2286457" y="2324"/>
                </a:lnTo>
                <a:lnTo>
                  <a:pt x="2286000" y="3441"/>
                </a:lnTo>
                <a:lnTo>
                  <a:pt x="2286000" y="6070"/>
                </a:lnTo>
                <a:lnTo>
                  <a:pt x="2286457" y="7200"/>
                </a:lnTo>
                <a:lnTo>
                  <a:pt x="2288324" y="9055"/>
                </a:lnTo>
                <a:lnTo>
                  <a:pt x="2289441" y="9525"/>
                </a:lnTo>
                <a:lnTo>
                  <a:pt x="2292070" y="9525"/>
                </a:lnTo>
                <a:lnTo>
                  <a:pt x="2293188" y="9055"/>
                </a:lnTo>
                <a:lnTo>
                  <a:pt x="2295055" y="7200"/>
                </a:lnTo>
                <a:lnTo>
                  <a:pt x="2295525" y="6070"/>
                </a:lnTo>
                <a:lnTo>
                  <a:pt x="2295525" y="3441"/>
                </a:lnTo>
                <a:close/>
              </a:path>
              <a:path w="7577455" h="1427479">
                <a:moveTo>
                  <a:pt x="2343150" y="1420812"/>
                </a:moveTo>
                <a:lnTo>
                  <a:pt x="2342680" y="1419694"/>
                </a:lnTo>
                <a:lnTo>
                  <a:pt x="2340813" y="1417828"/>
                </a:lnTo>
                <a:lnTo>
                  <a:pt x="2339695" y="1417370"/>
                </a:lnTo>
                <a:lnTo>
                  <a:pt x="2337066" y="1417370"/>
                </a:lnTo>
                <a:lnTo>
                  <a:pt x="2335949" y="1417828"/>
                </a:lnTo>
                <a:lnTo>
                  <a:pt x="2334082" y="1419694"/>
                </a:lnTo>
                <a:lnTo>
                  <a:pt x="2333625" y="1420812"/>
                </a:lnTo>
                <a:lnTo>
                  <a:pt x="2333625" y="1423441"/>
                </a:lnTo>
                <a:lnTo>
                  <a:pt x="2334082" y="1424559"/>
                </a:lnTo>
                <a:lnTo>
                  <a:pt x="2335949" y="1426425"/>
                </a:lnTo>
                <a:lnTo>
                  <a:pt x="2337066" y="1426895"/>
                </a:lnTo>
                <a:lnTo>
                  <a:pt x="2339695" y="1426895"/>
                </a:lnTo>
                <a:lnTo>
                  <a:pt x="2340813" y="1426425"/>
                </a:lnTo>
                <a:lnTo>
                  <a:pt x="2342680" y="1424559"/>
                </a:lnTo>
                <a:lnTo>
                  <a:pt x="2343150" y="1423441"/>
                </a:lnTo>
                <a:lnTo>
                  <a:pt x="2343150" y="1420812"/>
                </a:lnTo>
                <a:close/>
              </a:path>
              <a:path w="7577455" h="1427479">
                <a:moveTo>
                  <a:pt x="2343150" y="1066469"/>
                </a:moveTo>
                <a:lnTo>
                  <a:pt x="2342680" y="1065352"/>
                </a:lnTo>
                <a:lnTo>
                  <a:pt x="2340813" y="1063485"/>
                </a:lnTo>
                <a:lnTo>
                  <a:pt x="2339695" y="1063028"/>
                </a:lnTo>
                <a:lnTo>
                  <a:pt x="2337066" y="1063028"/>
                </a:lnTo>
                <a:lnTo>
                  <a:pt x="2335949" y="1063485"/>
                </a:lnTo>
                <a:lnTo>
                  <a:pt x="2334082" y="1065352"/>
                </a:lnTo>
                <a:lnTo>
                  <a:pt x="2333625" y="1066469"/>
                </a:lnTo>
                <a:lnTo>
                  <a:pt x="2333625" y="1069098"/>
                </a:lnTo>
                <a:lnTo>
                  <a:pt x="2334082" y="1070229"/>
                </a:lnTo>
                <a:lnTo>
                  <a:pt x="2335949" y="1072083"/>
                </a:lnTo>
                <a:lnTo>
                  <a:pt x="2337066" y="1072553"/>
                </a:lnTo>
                <a:lnTo>
                  <a:pt x="2339695" y="1072553"/>
                </a:lnTo>
                <a:lnTo>
                  <a:pt x="2340813" y="1072083"/>
                </a:lnTo>
                <a:lnTo>
                  <a:pt x="2342680" y="1070229"/>
                </a:lnTo>
                <a:lnTo>
                  <a:pt x="2343150" y="1069098"/>
                </a:lnTo>
                <a:lnTo>
                  <a:pt x="2343150" y="1066469"/>
                </a:lnTo>
                <a:close/>
              </a:path>
              <a:path w="7577455" h="1427479">
                <a:moveTo>
                  <a:pt x="2343150" y="712127"/>
                </a:moveTo>
                <a:lnTo>
                  <a:pt x="2342680" y="711009"/>
                </a:lnTo>
                <a:lnTo>
                  <a:pt x="2340813" y="709142"/>
                </a:lnTo>
                <a:lnTo>
                  <a:pt x="2339695" y="708685"/>
                </a:lnTo>
                <a:lnTo>
                  <a:pt x="2337066" y="708685"/>
                </a:lnTo>
                <a:lnTo>
                  <a:pt x="2335949" y="709142"/>
                </a:lnTo>
                <a:lnTo>
                  <a:pt x="2334082" y="711009"/>
                </a:lnTo>
                <a:lnTo>
                  <a:pt x="2333625" y="712127"/>
                </a:lnTo>
                <a:lnTo>
                  <a:pt x="2333625" y="714756"/>
                </a:lnTo>
                <a:lnTo>
                  <a:pt x="2334082" y="715886"/>
                </a:lnTo>
                <a:lnTo>
                  <a:pt x="2335949" y="717740"/>
                </a:lnTo>
                <a:lnTo>
                  <a:pt x="2337066" y="718210"/>
                </a:lnTo>
                <a:lnTo>
                  <a:pt x="2339695" y="718210"/>
                </a:lnTo>
                <a:lnTo>
                  <a:pt x="2340813" y="717740"/>
                </a:lnTo>
                <a:lnTo>
                  <a:pt x="2342680" y="715886"/>
                </a:lnTo>
                <a:lnTo>
                  <a:pt x="2343150" y="714756"/>
                </a:lnTo>
                <a:lnTo>
                  <a:pt x="2343150" y="712127"/>
                </a:lnTo>
                <a:close/>
              </a:path>
              <a:path w="7577455" h="1427479">
                <a:moveTo>
                  <a:pt x="2343150" y="357784"/>
                </a:moveTo>
                <a:lnTo>
                  <a:pt x="2342680" y="356666"/>
                </a:lnTo>
                <a:lnTo>
                  <a:pt x="2340813" y="354799"/>
                </a:lnTo>
                <a:lnTo>
                  <a:pt x="2339695" y="354342"/>
                </a:lnTo>
                <a:lnTo>
                  <a:pt x="2337066" y="354342"/>
                </a:lnTo>
                <a:lnTo>
                  <a:pt x="2335949" y="354799"/>
                </a:lnTo>
                <a:lnTo>
                  <a:pt x="2334082" y="356666"/>
                </a:lnTo>
                <a:lnTo>
                  <a:pt x="2333625" y="357784"/>
                </a:lnTo>
                <a:lnTo>
                  <a:pt x="2333625" y="360413"/>
                </a:lnTo>
                <a:lnTo>
                  <a:pt x="2334082" y="361543"/>
                </a:lnTo>
                <a:lnTo>
                  <a:pt x="2335949" y="363397"/>
                </a:lnTo>
                <a:lnTo>
                  <a:pt x="2337066" y="363867"/>
                </a:lnTo>
                <a:lnTo>
                  <a:pt x="2339695" y="363867"/>
                </a:lnTo>
                <a:lnTo>
                  <a:pt x="2340813" y="363397"/>
                </a:lnTo>
                <a:lnTo>
                  <a:pt x="2342680" y="361543"/>
                </a:lnTo>
                <a:lnTo>
                  <a:pt x="2343150" y="360413"/>
                </a:lnTo>
                <a:lnTo>
                  <a:pt x="2343150" y="357784"/>
                </a:lnTo>
                <a:close/>
              </a:path>
              <a:path w="7577455" h="1427479">
                <a:moveTo>
                  <a:pt x="2343150" y="3441"/>
                </a:moveTo>
                <a:lnTo>
                  <a:pt x="2342680" y="2324"/>
                </a:lnTo>
                <a:lnTo>
                  <a:pt x="2340813" y="457"/>
                </a:lnTo>
                <a:lnTo>
                  <a:pt x="2339695" y="0"/>
                </a:lnTo>
                <a:lnTo>
                  <a:pt x="2337066" y="0"/>
                </a:lnTo>
                <a:lnTo>
                  <a:pt x="2335949" y="457"/>
                </a:lnTo>
                <a:lnTo>
                  <a:pt x="2334082" y="2324"/>
                </a:lnTo>
                <a:lnTo>
                  <a:pt x="2333625" y="3441"/>
                </a:lnTo>
                <a:lnTo>
                  <a:pt x="2333625" y="6070"/>
                </a:lnTo>
                <a:lnTo>
                  <a:pt x="2334082" y="7200"/>
                </a:lnTo>
                <a:lnTo>
                  <a:pt x="2335949" y="9055"/>
                </a:lnTo>
                <a:lnTo>
                  <a:pt x="2337066" y="9525"/>
                </a:lnTo>
                <a:lnTo>
                  <a:pt x="2339695" y="9525"/>
                </a:lnTo>
                <a:lnTo>
                  <a:pt x="2340813" y="9055"/>
                </a:lnTo>
                <a:lnTo>
                  <a:pt x="2342680" y="7200"/>
                </a:lnTo>
                <a:lnTo>
                  <a:pt x="2343150" y="6070"/>
                </a:lnTo>
                <a:lnTo>
                  <a:pt x="2343150" y="3441"/>
                </a:lnTo>
                <a:close/>
              </a:path>
              <a:path w="7577455" h="1427479">
                <a:moveTo>
                  <a:pt x="2390775" y="1420812"/>
                </a:moveTo>
                <a:lnTo>
                  <a:pt x="2390305" y="1419694"/>
                </a:lnTo>
                <a:lnTo>
                  <a:pt x="2388438" y="1417828"/>
                </a:lnTo>
                <a:lnTo>
                  <a:pt x="2387320" y="1417370"/>
                </a:lnTo>
                <a:lnTo>
                  <a:pt x="2384691" y="1417370"/>
                </a:lnTo>
                <a:lnTo>
                  <a:pt x="2383574" y="1417828"/>
                </a:lnTo>
                <a:lnTo>
                  <a:pt x="2381707" y="1419694"/>
                </a:lnTo>
                <a:lnTo>
                  <a:pt x="2381250" y="1420812"/>
                </a:lnTo>
                <a:lnTo>
                  <a:pt x="2381250" y="1423441"/>
                </a:lnTo>
                <a:lnTo>
                  <a:pt x="2381707" y="1424559"/>
                </a:lnTo>
                <a:lnTo>
                  <a:pt x="2383574" y="1426425"/>
                </a:lnTo>
                <a:lnTo>
                  <a:pt x="2384691" y="1426895"/>
                </a:lnTo>
                <a:lnTo>
                  <a:pt x="2387320" y="1426895"/>
                </a:lnTo>
                <a:lnTo>
                  <a:pt x="2388438" y="1426425"/>
                </a:lnTo>
                <a:lnTo>
                  <a:pt x="2390305" y="1424559"/>
                </a:lnTo>
                <a:lnTo>
                  <a:pt x="2390775" y="1423441"/>
                </a:lnTo>
                <a:lnTo>
                  <a:pt x="2390775" y="1420812"/>
                </a:lnTo>
                <a:close/>
              </a:path>
              <a:path w="7577455" h="1427479">
                <a:moveTo>
                  <a:pt x="2390775" y="1066469"/>
                </a:moveTo>
                <a:lnTo>
                  <a:pt x="2390305" y="1065352"/>
                </a:lnTo>
                <a:lnTo>
                  <a:pt x="2388438" y="1063485"/>
                </a:lnTo>
                <a:lnTo>
                  <a:pt x="2387320" y="1063028"/>
                </a:lnTo>
                <a:lnTo>
                  <a:pt x="2384691" y="1063028"/>
                </a:lnTo>
                <a:lnTo>
                  <a:pt x="2383574" y="1063485"/>
                </a:lnTo>
                <a:lnTo>
                  <a:pt x="2381707" y="1065352"/>
                </a:lnTo>
                <a:lnTo>
                  <a:pt x="2381250" y="1066469"/>
                </a:lnTo>
                <a:lnTo>
                  <a:pt x="2381250" y="1069098"/>
                </a:lnTo>
                <a:lnTo>
                  <a:pt x="2381707" y="1070229"/>
                </a:lnTo>
                <a:lnTo>
                  <a:pt x="2383574" y="1072083"/>
                </a:lnTo>
                <a:lnTo>
                  <a:pt x="2384691" y="1072553"/>
                </a:lnTo>
                <a:lnTo>
                  <a:pt x="2387320" y="1072553"/>
                </a:lnTo>
                <a:lnTo>
                  <a:pt x="2388438" y="1072083"/>
                </a:lnTo>
                <a:lnTo>
                  <a:pt x="2390305" y="1070229"/>
                </a:lnTo>
                <a:lnTo>
                  <a:pt x="2390775" y="1069098"/>
                </a:lnTo>
                <a:lnTo>
                  <a:pt x="2390775" y="1066469"/>
                </a:lnTo>
                <a:close/>
              </a:path>
              <a:path w="7577455" h="1427479">
                <a:moveTo>
                  <a:pt x="2390775" y="712127"/>
                </a:moveTo>
                <a:lnTo>
                  <a:pt x="2390305" y="711009"/>
                </a:lnTo>
                <a:lnTo>
                  <a:pt x="2388438" y="709142"/>
                </a:lnTo>
                <a:lnTo>
                  <a:pt x="2387320" y="708685"/>
                </a:lnTo>
                <a:lnTo>
                  <a:pt x="2384691" y="708685"/>
                </a:lnTo>
                <a:lnTo>
                  <a:pt x="2383574" y="709142"/>
                </a:lnTo>
                <a:lnTo>
                  <a:pt x="2381707" y="711009"/>
                </a:lnTo>
                <a:lnTo>
                  <a:pt x="2381250" y="712127"/>
                </a:lnTo>
                <a:lnTo>
                  <a:pt x="2381250" y="714756"/>
                </a:lnTo>
                <a:lnTo>
                  <a:pt x="2381707" y="715886"/>
                </a:lnTo>
                <a:lnTo>
                  <a:pt x="2383574" y="717740"/>
                </a:lnTo>
                <a:lnTo>
                  <a:pt x="2384691" y="718210"/>
                </a:lnTo>
                <a:lnTo>
                  <a:pt x="2387320" y="718210"/>
                </a:lnTo>
                <a:lnTo>
                  <a:pt x="2388438" y="717740"/>
                </a:lnTo>
                <a:lnTo>
                  <a:pt x="2390305" y="715886"/>
                </a:lnTo>
                <a:lnTo>
                  <a:pt x="2390775" y="714756"/>
                </a:lnTo>
                <a:lnTo>
                  <a:pt x="2390775" y="712127"/>
                </a:lnTo>
                <a:close/>
              </a:path>
              <a:path w="7577455" h="1427479">
                <a:moveTo>
                  <a:pt x="2390775" y="357784"/>
                </a:moveTo>
                <a:lnTo>
                  <a:pt x="2390305" y="356666"/>
                </a:lnTo>
                <a:lnTo>
                  <a:pt x="2388438" y="354799"/>
                </a:lnTo>
                <a:lnTo>
                  <a:pt x="2387320" y="354342"/>
                </a:lnTo>
                <a:lnTo>
                  <a:pt x="2384691" y="354342"/>
                </a:lnTo>
                <a:lnTo>
                  <a:pt x="2383574" y="354799"/>
                </a:lnTo>
                <a:lnTo>
                  <a:pt x="2381707" y="356666"/>
                </a:lnTo>
                <a:lnTo>
                  <a:pt x="2381250" y="357784"/>
                </a:lnTo>
                <a:lnTo>
                  <a:pt x="2381250" y="360413"/>
                </a:lnTo>
                <a:lnTo>
                  <a:pt x="2381707" y="361543"/>
                </a:lnTo>
                <a:lnTo>
                  <a:pt x="2383574" y="363397"/>
                </a:lnTo>
                <a:lnTo>
                  <a:pt x="2384691" y="363867"/>
                </a:lnTo>
                <a:lnTo>
                  <a:pt x="2387320" y="363867"/>
                </a:lnTo>
                <a:lnTo>
                  <a:pt x="2388438" y="363397"/>
                </a:lnTo>
                <a:lnTo>
                  <a:pt x="2390305" y="361543"/>
                </a:lnTo>
                <a:lnTo>
                  <a:pt x="2390775" y="360413"/>
                </a:lnTo>
                <a:lnTo>
                  <a:pt x="2390775" y="357784"/>
                </a:lnTo>
                <a:close/>
              </a:path>
              <a:path w="7577455" h="1427479">
                <a:moveTo>
                  <a:pt x="2390775" y="3441"/>
                </a:moveTo>
                <a:lnTo>
                  <a:pt x="2390305" y="2324"/>
                </a:lnTo>
                <a:lnTo>
                  <a:pt x="2388438" y="457"/>
                </a:lnTo>
                <a:lnTo>
                  <a:pt x="2387320" y="0"/>
                </a:lnTo>
                <a:lnTo>
                  <a:pt x="2384691" y="0"/>
                </a:lnTo>
                <a:lnTo>
                  <a:pt x="2383574" y="457"/>
                </a:lnTo>
                <a:lnTo>
                  <a:pt x="2381707" y="2324"/>
                </a:lnTo>
                <a:lnTo>
                  <a:pt x="2381250" y="3441"/>
                </a:lnTo>
                <a:lnTo>
                  <a:pt x="2381250" y="6070"/>
                </a:lnTo>
                <a:lnTo>
                  <a:pt x="2381707" y="7200"/>
                </a:lnTo>
                <a:lnTo>
                  <a:pt x="2383574" y="9055"/>
                </a:lnTo>
                <a:lnTo>
                  <a:pt x="2384691" y="9525"/>
                </a:lnTo>
                <a:lnTo>
                  <a:pt x="2387320" y="9525"/>
                </a:lnTo>
                <a:lnTo>
                  <a:pt x="2388438" y="9055"/>
                </a:lnTo>
                <a:lnTo>
                  <a:pt x="2390305" y="7200"/>
                </a:lnTo>
                <a:lnTo>
                  <a:pt x="2390775" y="6070"/>
                </a:lnTo>
                <a:lnTo>
                  <a:pt x="2390775" y="3441"/>
                </a:lnTo>
                <a:close/>
              </a:path>
              <a:path w="7577455" h="1427479">
                <a:moveTo>
                  <a:pt x="2438400" y="1420812"/>
                </a:moveTo>
                <a:lnTo>
                  <a:pt x="2437930" y="1419694"/>
                </a:lnTo>
                <a:lnTo>
                  <a:pt x="2436063" y="1417828"/>
                </a:lnTo>
                <a:lnTo>
                  <a:pt x="2434945" y="1417370"/>
                </a:lnTo>
                <a:lnTo>
                  <a:pt x="2432316" y="1417370"/>
                </a:lnTo>
                <a:lnTo>
                  <a:pt x="2431199" y="1417828"/>
                </a:lnTo>
                <a:lnTo>
                  <a:pt x="2429332" y="1419694"/>
                </a:lnTo>
                <a:lnTo>
                  <a:pt x="2428875" y="1420812"/>
                </a:lnTo>
                <a:lnTo>
                  <a:pt x="2428875" y="1423441"/>
                </a:lnTo>
                <a:lnTo>
                  <a:pt x="2429332" y="1424559"/>
                </a:lnTo>
                <a:lnTo>
                  <a:pt x="2431199" y="1426425"/>
                </a:lnTo>
                <a:lnTo>
                  <a:pt x="2432316" y="1426895"/>
                </a:lnTo>
                <a:lnTo>
                  <a:pt x="2434945" y="1426895"/>
                </a:lnTo>
                <a:lnTo>
                  <a:pt x="2436063" y="1426425"/>
                </a:lnTo>
                <a:lnTo>
                  <a:pt x="2437930" y="1424559"/>
                </a:lnTo>
                <a:lnTo>
                  <a:pt x="2438400" y="1423441"/>
                </a:lnTo>
                <a:lnTo>
                  <a:pt x="2438400" y="1420812"/>
                </a:lnTo>
                <a:close/>
              </a:path>
              <a:path w="7577455" h="1427479">
                <a:moveTo>
                  <a:pt x="2438400" y="1066469"/>
                </a:moveTo>
                <a:lnTo>
                  <a:pt x="2437930" y="1065352"/>
                </a:lnTo>
                <a:lnTo>
                  <a:pt x="2436063" y="1063485"/>
                </a:lnTo>
                <a:lnTo>
                  <a:pt x="2434945" y="1063028"/>
                </a:lnTo>
                <a:lnTo>
                  <a:pt x="2432316" y="1063028"/>
                </a:lnTo>
                <a:lnTo>
                  <a:pt x="2431199" y="1063485"/>
                </a:lnTo>
                <a:lnTo>
                  <a:pt x="2429332" y="1065352"/>
                </a:lnTo>
                <a:lnTo>
                  <a:pt x="2428875" y="1066469"/>
                </a:lnTo>
                <a:lnTo>
                  <a:pt x="2428875" y="1069098"/>
                </a:lnTo>
                <a:lnTo>
                  <a:pt x="2429332" y="1070229"/>
                </a:lnTo>
                <a:lnTo>
                  <a:pt x="2431199" y="1072083"/>
                </a:lnTo>
                <a:lnTo>
                  <a:pt x="2432316" y="1072553"/>
                </a:lnTo>
                <a:lnTo>
                  <a:pt x="2434945" y="1072553"/>
                </a:lnTo>
                <a:lnTo>
                  <a:pt x="2436063" y="1072083"/>
                </a:lnTo>
                <a:lnTo>
                  <a:pt x="2437930" y="1070229"/>
                </a:lnTo>
                <a:lnTo>
                  <a:pt x="2438400" y="1069098"/>
                </a:lnTo>
                <a:lnTo>
                  <a:pt x="2438400" y="1066469"/>
                </a:lnTo>
                <a:close/>
              </a:path>
              <a:path w="7577455" h="1427479">
                <a:moveTo>
                  <a:pt x="2438400" y="712127"/>
                </a:moveTo>
                <a:lnTo>
                  <a:pt x="2437930" y="711009"/>
                </a:lnTo>
                <a:lnTo>
                  <a:pt x="2436063" y="709142"/>
                </a:lnTo>
                <a:lnTo>
                  <a:pt x="2434945" y="708685"/>
                </a:lnTo>
                <a:lnTo>
                  <a:pt x="2432316" y="708685"/>
                </a:lnTo>
                <a:lnTo>
                  <a:pt x="2431199" y="709142"/>
                </a:lnTo>
                <a:lnTo>
                  <a:pt x="2429332" y="711009"/>
                </a:lnTo>
                <a:lnTo>
                  <a:pt x="2428875" y="712127"/>
                </a:lnTo>
                <a:lnTo>
                  <a:pt x="2428875" y="714756"/>
                </a:lnTo>
                <a:lnTo>
                  <a:pt x="2429332" y="715886"/>
                </a:lnTo>
                <a:lnTo>
                  <a:pt x="2431199" y="717740"/>
                </a:lnTo>
                <a:lnTo>
                  <a:pt x="2432316" y="718210"/>
                </a:lnTo>
                <a:lnTo>
                  <a:pt x="2434945" y="718210"/>
                </a:lnTo>
                <a:lnTo>
                  <a:pt x="2436063" y="717740"/>
                </a:lnTo>
                <a:lnTo>
                  <a:pt x="2437930" y="715886"/>
                </a:lnTo>
                <a:lnTo>
                  <a:pt x="2438400" y="714756"/>
                </a:lnTo>
                <a:lnTo>
                  <a:pt x="2438400" y="712127"/>
                </a:lnTo>
                <a:close/>
              </a:path>
              <a:path w="7577455" h="1427479">
                <a:moveTo>
                  <a:pt x="2438400" y="357784"/>
                </a:moveTo>
                <a:lnTo>
                  <a:pt x="2437930" y="356666"/>
                </a:lnTo>
                <a:lnTo>
                  <a:pt x="2436063" y="354799"/>
                </a:lnTo>
                <a:lnTo>
                  <a:pt x="2434945" y="354342"/>
                </a:lnTo>
                <a:lnTo>
                  <a:pt x="2432316" y="354342"/>
                </a:lnTo>
                <a:lnTo>
                  <a:pt x="2431199" y="354799"/>
                </a:lnTo>
                <a:lnTo>
                  <a:pt x="2429332" y="356666"/>
                </a:lnTo>
                <a:lnTo>
                  <a:pt x="2428875" y="357784"/>
                </a:lnTo>
                <a:lnTo>
                  <a:pt x="2428875" y="360413"/>
                </a:lnTo>
                <a:lnTo>
                  <a:pt x="2429332" y="361543"/>
                </a:lnTo>
                <a:lnTo>
                  <a:pt x="2431199" y="363397"/>
                </a:lnTo>
                <a:lnTo>
                  <a:pt x="2432316" y="363867"/>
                </a:lnTo>
                <a:lnTo>
                  <a:pt x="2434945" y="363867"/>
                </a:lnTo>
                <a:lnTo>
                  <a:pt x="2436063" y="363397"/>
                </a:lnTo>
                <a:lnTo>
                  <a:pt x="2437930" y="361543"/>
                </a:lnTo>
                <a:lnTo>
                  <a:pt x="2438400" y="360413"/>
                </a:lnTo>
                <a:lnTo>
                  <a:pt x="2438400" y="357784"/>
                </a:lnTo>
                <a:close/>
              </a:path>
              <a:path w="7577455" h="1427479">
                <a:moveTo>
                  <a:pt x="2438400" y="3441"/>
                </a:moveTo>
                <a:lnTo>
                  <a:pt x="2437930" y="2324"/>
                </a:lnTo>
                <a:lnTo>
                  <a:pt x="2436063" y="457"/>
                </a:lnTo>
                <a:lnTo>
                  <a:pt x="2434945" y="0"/>
                </a:lnTo>
                <a:lnTo>
                  <a:pt x="2432316" y="0"/>
                </a:lnTo>
                <a:lnTo>
                  <a:pt x="2431199" y="457"/>
                </a:lnTo>
                <a:lnTo>
                  <a:pt x="2429332" y="2324"/>
                </a:lnTo>
                <a:lnTo>
                  <a:pt x="2428875" y="3441"/>
                </a:lnTo>
                <a:lnTo>
                  <a:pt x="2428875" y="6070"/>
                </a:lnTo>
                <a:lnTo>
                  <a:pt x="2429332" y="7200"/>
                </a:lnTo>
                <a:lnTo>
                  <a:pt x="2431199" y="9055"/>
                </a:lnTo>
                <a:lnTo>
                  <a:pt x="2432316" y="9525"/>
                </a:lnTo>
                <a:lnTo>
                  <a:pt x="2434945" y="9525"/>
                </a:lnTo>
                <a:lnTo>
                  <a:pt x="2436063" y="9055"/>
                </a:lnTo>
                <a:lnTo>
                  <a:pt x="2437930" y="7200"/>
                </a:lnTo>
                <a:lnTo>
                  <a:pt x="2438400" y="6070"/>
                </a:lnTo>
                <a:lnTo>
                  <a:pt x="2438400" y="3441"/>
                </a:lnTo>
                <a:close/>
              </a:path>
              <a:path w="7577455" h="1427479">
                <a:moveTo>
                  <a:pt x="2486025" y="1420812"/>
                </a:moveTo>
                <a:lnTo>
                  <a:pt x="2485555" y="1419694"/>
                </a:lnTo>
                <a:lnTo>
                  <a:pt x="2483688" y="1417828"/>
                </a:lnTo>
                <a:lnTo>
                  <a:pt x="2482570" y="1417370"/>
                </a:lnTo>
                <a:lnTo>
                  <a:pt x="2479941" y="1417370"/>
                </a:lnTo>
                <a:lnTo>
                  <a:pt x="2478824" y="1417828"/>
                </a:lnTo>
                <a:lnTo>
                  <a:pt x="2476957" y="1419694"/>
                </a:lnTo>
                <a:lnTo>
                  <a:pt x="2476500" y="1420812"/>
                </a:lnTo>
                <a:lnTo>
                  <a:pt x="2476500" y="1423441"/>
                </a:lnTo>
                <a:lnTo>
                  <a:pt x="2476957" y="1424559"/>
                </a:lnTo>
                <a:lnTo>
                  <a:pt x="2478824" y="1426425"/>
                </a:lnTo>
                <a:lnTo>
                  <a:pt x="2479941" y="1426895"/>
                </a:lnTo>
                <a:lnTo>
                  <a:pt x="2482570" y="1426895"/>
                </a:lnTo>
                <a:lnTo>
                  <a:pt x="2483688" y="1426425"/>
                </a:lnTo>
                <a:lnTo>
                  <a:pt x="2485555" y="1424559"/>
                </a:lnTo>
                <a:lnTo>
                  <a:pt x="2486025" y="1423441"/>
                </a:lnTo>
                <a:lnTo>
                  <a:pt x="2486025" y="1420812"/>
                </a:lnTo>
                <a:close/>
              </a:path>
              <a:path w="7577455" h="1427479">
                <a:moveTo>
                  <a:pt x="2486025" y="1066469"/>
                </a:moveTo>
                <a:lnTo>
                  <a:pt x="2485555" y="1065352"/>
                </a:lnTo>
                <a:lnTo>
                  <a:pt x="2483688" y="1063485"/>
                </a:lnTo>
                <a:lnTo>
                  <a:pt x="2482570" y="1063028"/>
                </a:lnTo>
                <a:lnTo>
                  <a:pt x="2479941" y="1063028"/>
                </a:lnTo>
                <a:lnTo>
                  <a:pt x="2478824" y="1063485"/>
                </a:lnTo>
                <a:lnTo>
                  <a:pt x="2476957" y="1065352"/>
                </a:lnTo>
                <a:lnTo>
                  <a:pt x="2476500" y="1066469"/>
                </a:lnTo>
                <a:lnTo>
                  <a:pt x="2476500" y="1069098"/>
                </a:lnTo>
                <a:lnTo>
                  <a:pt x="2476957" y="1070229"/>
                </a:lnTo>
                <a:lnTo>
                  <a:pt x="2478824" y="1072083"/>
                </a:lnTo>
                <a:lnTo>
                  <a:pt x="2479941" y="1072553"/>
                </a:lnTo>
                <a:lnTo>
                  <a:pt x="2482570" y="1072553"/>
                </a:lnTo>
                <a:lnTo>
                  <a:pt x="2483688" y="1072083"/>
                </a:lnTo>
                <a:lnTo>
                  <a:pt x="2485555" y="1070229"/>
                </a:lnTo>
                <a:lnTo>
                  <a:pt x="2486025" y="1069098"/>
                </a:lnTo>
                <a:lnTo>
                  <a:pt x="2486025" y="1066469"/>
                </a:lnTo>
                <a:close/>
              </a:path>
              <a:path w="7577455" h="1427479">
                <a:moveTo>
                  <a:pt x="2486025" y="712127"/>
                </a:moveTo>
                <a:lnTo>
                  <a:pt x="2485555" y="711009"/>
                </a:lnTo>
                <a:lnTo>
                  <a:pt x="2483688" y="709142"/>
                </a:lnTo>
                <a:lnTo>
                  <a:pt x="2482570" y="708685"/>
                </a:lnTo>
                <a:lnTo>
                  <a:pt x="2479941" y="708685"/>
                </a:lnTo>
                <a:lnTo>
                  <a:pt x="2478824" y="709142"/>
                </a:lnTo>
                <a:lnTo>
                  <a:pt x="2476957" y="711009"/>
                </a:lnTo>
                <a:lnTo>
                  <a:pt x="2476500" y="712127"/>
                </a:lnTo>
                <a:lnTo>
                  <a:pt x="2476500" y="714756"/>
                </a:lnTo>
                <a:lnTo>
                  <a:pt x="2476957" y="715886"/>
                </a:lnTo>
                <a:lnTo>
                  <a:pt x="2478824" y="717740"/>
                </a:lnTo>
                <a:lnTo>
                  <a:pt x="2479941" y="718210"/>
                </a:lnTo>
                <a:lnTo>
                  <a:pt x="2482570" y="718210"/>
                </a:lnTo>
                <a:lnTo>
                  <a:pt x="2483688" y="717740"/>
                </a:lnTo>
                <a:lnTo>
                  <a:pt x="2485555" y="715886"/>
                </a:lnTo>
                <a:lnTo>
                  <a:pt x="2486025" y="714756"/>
                </a:lnTo>
                <a:lnTo>
                  <a:pt x="2486025" y="712127"/>
                </a:lnTo>
                <a:close/>
              </a:path>
              <a:path w="7577455" h="1427479">
                <a:moveTo>
                  <a:pt x="2486025" y="357784"/>
                </a:moveTo>
                <a:lnTo>
                  <a:pt x="2485555" y="356666"/>
                </a:lnTo>
                <a:lnTo>
                  <a:pt x="2483688" y="354799"/>
                </a:lnTo>
                <a:lnTo>
                  <a:pt x="2482570" y="354342"/>
                </a:lnTo>
                <a:lnTo>
                  <a:pt x="2479941" y="354342"/>
                </a:lnTo>
                <a:lnTo>
                  <a:pt x="2478824" y="354799"/>
                </a:lnTo>
                <a:lnTo>
                  <a:pt x="2476957" y="356666"/>
                </a:lnTo>
                <a:lnTo>
                  <a:pt x="2476500" y="357784"/>
                </a:lnTo>
                <a:lnTo>
                  <a:pt x="2476500" y="360413"/>
                </a:lnTo>
                <a:lnTo>
                  <a:pt x="2476957" y="361543"/>
                </a:lnTo>
                <a:lnTo>
                  <a:pt x="2478824" y="363397"/>
                </a:lnTo>
                <a:lnTo>
                  <a:pt x="2479941" y="363867"/>
                </a:lnTo>
                <a:lnTo>
                  <a:pt x="2482570" y="363867"/>
                </a:lnTo>
                <a:lnTo>
                  <a:pt x="2483688" y="363397"/>
                </a:lnTo>
                <a:lnTo>
                  <a:pt x="2485555" y="361543"/>
                </a:lnTo>
                <a:lnTo>
                  <a:pt x="2486025" y="360413"/>
                </a:lnTo>
                <a:lnTo>
                  <a:pt x="2486025" y="357784"/>
                </a:lnTo>
                <a:close/>
              </a:path>
              <a:path w="7577455" h="1427479">
                <a:moveTo>
                  <a:pt x="2486025" y="3441"/>
                </a:moveTo>
                <a:lnTo>
                  <a:pt x="2485555" y="2324"/>
                </a:lnTo>
                <a:lnTo>
                  <a:pt x="2483688" y="457"/>
                </a:lnTo>
                <a:lnTo>
                  <a:pt x="2482570" y="0"/>
                </a:lnTo>
                <a:lnTo>
                  <a:pt x="2479941" y="0"/>
                </a:lnTo>
                <a:lnTo>
                  <a:pt x="2478824" y="457"/>
                </a:lnTo>
                <a:lnTo>
                  <a:pt x="2476957" y="2324"/>
                </a:lnTo>
                <a:lnTo>
                  <a:pt x="2476500" y="3441"/>
                </a:lnTo>
                <a:lnTo>
                  <a:pt x="2476500" y="6070"/>
                </a:lnTo>
                <a:lnTo>
                  <a:pt x="2476957" y="7200"/>
                </a:lnTo>
                <a:lnTo>
                  <a:pt x="2478824" y="9055"/>
                </a:lnTo>
                <a:lnTo>
                  <a:pt x="2479941" y="9525"/>
                </a:lnTo>
                <a:lnTo>
                  <a:pt x="2482570" y="9525"/>
                </a:lnTo>
                <a:lnTo>
                  <a:pt x="2483688" y="9055"/>
                </a:lnTo>
                <a:lnTo>
                  <a:pt x="2485555" y="7200"/>
                </a:lnTo>
                <a:lnTo>
                  <a:pt x="2486025" y="6070"/>
                </a:lnTo>
                <a:lnTo>
                  <a:pt x="2486025" y="3441"/>
                </a:lnTo>
                <a:close/>
              </a:path>
              <a:path w="7577455" h="1427479">
                <a:moveTo>
                  <a:pt x="2533650" y="1420812"/>
                </a:moveTo>
                <a:lnTo>
                  <a:pt x="2533180" y="1419694"/>
                </a:lnTo>
                <a:lnTo>
                  <a:pt x="2531313" y="1417828"/>
                </a:lnTo>
                <a:lnTo>
                  <a:pt x="2530195" y="1417370"/>
                </a:lnTo>
                <a:lnTo>
                  <a:pt x="2527566" y="1417370"/>
                </a:lnTo>
                <a:lnTo>
                  <a:pt x="2526449" y="1417828"/>
                </a:lnTo>
                <a:lnTo>
                  <a:pt x="2524582" y="1419694"/>
                </a:lnTo>
                <a:lnTo>
                  <a:pt x="2524125" y="1420812"/>
                </a:lnTo>
                <a:lnTo>
                  <a:pt x="2524125" y="1423441"/>
                </a:lnTo>
                <a:lnTo>
                  <a:pt x="2524582" y="1424559"/>
                </a:lnTo>
                <a:lnTo>
                  <a:pt x="2526449" y="1426425"/>
                </a:lnTo>
                <a:lnTo>
                  <a:pt x="2527566" y="1426895"/>
                </a:lnTo>
                <a:lnTo>
                  <a:pt x="2530195" y="1426895"/>
                </a:lnTo>
                <a:lnTo>
                  <a:pt x="2531313" y="1426425"/>
                </a:lnTo>
                <a:lnTo>
                  <a:pt x="2533180" y="1424559"/>
                </a:lnTo>
                <a:lnTo>
                  <a:pt x="2533650" y="1423441"/>
                </a:lnTo>
                <a:lnTo>
                  <a:pt x="2533650" y="1420812"/>
                </a:lnTo>
                <a:close/>
              </a:path>
              <a:path w="7577455" h="1427479">
                <a:moveTo>
                  <a:pt x="2533650" y="1066469"/>
                </a:moveTo>
                <a:lnTo>
                  <a:pt x="2533180" y="1065352"/>
                </a:lnTo>
                <a:lnTo>
                  <a:pt x="2531313" y="1063485"/>
                </a:lnTo>
                <a:lnTo>
                  <a:pt x="2530195" y="1063028"/>
                </a:lnTo>
                <a:lnTo>
                  <a:pt x="2527566" y="1063028"/>
                </a:lnTo>
                <a:lnTo>
                  <a:pt x="2526449" y="1063485"/>
                </a:lnTo>
                <a:lnTo>
                  <a:pt x="2524582" y="1065352"/>
                </a:lnTo>
                <a:lnTo>
                  <a:pt x="2524125" y="1066469"/>
                </a:lnTo>
                <a:lnTo>
                  <a:pt x="2524125" y="1069098"/>
                </a:lnTo>
                <a:lnTo>
                  <a:pt x="2524582" y="1070229"/>
                </a:lnTo>
                <a:lnTo>
                  <a:pt x="2526449" y="1072083"/>
                </a:lnTo>
                <a:lnTo>
                  <a:pt x="2527566" y="1072553"/>
                </a:lnTo>
                <a:lnTo>
                  <a:pt x="2530195" y="1072553"/>
                </a:lnTo>
                <a:lnTo>
                  <a:pt x="2531313" y="1072083"/>
                </a:lnTo>
                <a:lnTo>
                  <a:pt x="2533180" y="1070229"/>
                </a:lnTo>
                <a:lnTo>
                  <a:pt x="2533650" y="1069098"/>
                </a:lnTo>
                <a:lnTo>
                  <a:pt x="2533650" y="1066469"/>
                </a:lnTo>
                <a:close/>
              </a:path>
              <a:path w="7577455" h="1427479">
                <a:moveTo>
                  <a:pt x="2533650" y="712127"/>
                </a:moveTo>
                <a:lnTo>
                  <a:pt x="2533180" y="711009"/>
                </a:lnTo>
                <a:lnTo>
                  <a:pt x="2531313" y="709142"/>
                </a:lnTo>
                <a:lnTo>
                  <a:pt x="2530195" y="708685"/>
                </a:lnTo>
                <a:lnTo>
                  <a:pt x="2527566" y="708685"/>
                </a:lnTo>
                <a:lnTo>
                  <a:pt x="2526449" y="709142"/>
                </a:lnTo>
                <a:lnTo>
                  <a:pt x="2524582" y="711009"/>
                </a:lnTo>
                <a:lnTo>
                  <a:pt x="2524125" y="712127"/>
                </a:lnTo>
                <a:lnTo>
                  <a:pt x="2524125" y="714756"/>
                </a:lnTo>
                <a:lnTo>
                  <a:pt x="2524582" y="715886"/>
                </a:lnTo>
                <a:lnTo>
                  <a:pt x="2526449" y="717740"/>
                </a:lnTo>
                <a:lnTo>
                  <a:pt x="2527566" y="718210"/>
                </a:lnTo>
                <a:lnTo>
                  <a:pt x="2530195" y="718210"/>
                </a:lnTo>
                <a:lnTo>
                  <a:pt x="2531313" y="717740"/>
                </a:lnTo>
                <a:lnTo>
                  <a:pt x="2533180" y="715886"/>
                </a:lnTo>
                <a:lnTo>
                  <a:pt x="2533650" y="714756"/>
                </a:lnTo>
                <a:lnTo>
                  <a:pt x="2533650" y="712127"/>
                </a:lnTo>
                <a:close/>
              </a:path>
              <a:path w="7577455" h="1427479">
                <a:moveTo>
                  <a:pt x="2533650" y="357784"/>
                </a:moveTo>
                <a:lnTo>
                  <a:pt x="2533180" y="356666"/>
                </a:lnTo>
                <a:lnTo>
                  <a:pt x="2531313" y="354799"/>
                </a:lnTo>
                <a:lnTo>
                  <a:pt x="2530195" y="354342"/>
                </a:lnTo>
                <a:lnTo>
                  <a:pt x="2527566" y="354342"/>
                </a:lnTo>
                <a:lnTo>
                  <a:pt x="2526449" y="354799"/>
                </a:lnTo>
                <a:lnTo>
                  <a:pt x="2524582" y="356666"/>
                </a:lnTo>
                <a:lnTo>
                  <a:pt x="2524125" y="357784"/>
                </a:lnTo>
                <a:lnTo>
                  <a:pt x="2524125" y="360413"/>
                </a:lnTo>
                <a:lnTo>
                  <a:pt x="2524582" y="361543"/>
                </a:lnTo>
                <a:lnTo>
                  <a:pt x="2526449" y="363397"/>
                </a:lnTo>
                <a:lnTo>
                  <a:pt x="2527566" y="363867"/>
                </a:lnTo>
                <a:lnTo>
                  <a:pt x="2530195" y="363867"/>
                </a:lnTo>
                <a:lnTo>
                  <a:pt x="2531313" y="363397"/>
                </a:lnTo>
                <a:lnTo>
                  <a:pt x="2533180" y="361543"/>
                </a:lnTo>
                <a:lnTo>
                  <a:pt x="2533650" y="360413"/>
                </a:lnTo>
                <a:lnTo>
                  <a:pt x="2533650" y="357784"/>
                </a:lnTo>
                <a:close/>
              </a:path>
              <a:path w="7577455" h="1427479">
                <a:moveTo>
                  <a:pt x="2533650" y="3441"/>
                </a:moveTo>
                <a:lnTo>
                  <a:pt x="2533180" y="2324"/>
                </a:lnTo>
                <a:lnTo>
                  <a:pt x="2531313" y="457"/>
                </a:lnTo>
                <a:lnTo>
                  <a:pt x="2530195" y="0"/>
                </a:lnTo>
                <a:lnTo>
                  <a:pt x="2527566" y="0"/>
                </a:lnTo>
                <a:lnTo>
                  <a:pt x="2526449" y="457"/>
                </a:lnTo>
                <a:lnTo>
                  <a:pt x="2524582" y="2324"/>
                </a:lnTo>
                <a:lnTo>
                  <a:pt x="2524125" y="3441"/>
                </a:lnTo>
                <a:lnTo>
                  <a:pt x="2524125" y="6070"/>
                </a:lnTo>
                <a:lnTo>
                  <a:pt x="2524582" y="7200"/>
                </a:lnTo>
                <a:lnTo>
                  <a:pt x="2526449" y="9055"/>
                </a:lnTo>
                <a:lnTo>
                  <a:pt x="2527566" y="9525"/>
                </a:lnTo>
                <a:lnTo>
                  <a:pt x="2530195" y="9525"/>
                </a:lnTo>
                <a:lnTo>
                  <a:pt x="2531313" y="9055"/>
                </a:lnTo>
                <a:lnTo>
                  <a:pt x="2533180" y="7200"/>
                </a:lnTo>
                <a:lnTo>
                  <a:pt x="2533650" y="6070"/>
                </a:lnTo>
                <a:lnTo>
                  <a:pt x="2533650" y="3441"/>
                </a:lnTo>
                <a:close/>
              </a:path>
              <a:path w="7577455" h="1427479">
                <a:moveTo>
                  <a:pt x="2581275" y="1420812"/>
                </a:moveTo>
                <a:lnTo>
                  <a:pt x="2580805" y="1419694"/>
                </a:lnTo>
                <a:lnTo>
                  <a:pt x="2578938" y="1417828"/>
                </a:lnTo>
                <a:lnTo>
                  <a:pt x="2577820" y="1417370"/>
                </a:lnTo>
                <a:lnTo>
                  <a:pt x="2575191" y="1417370"/>
                </a:lnTo>
                <a:lnTo>
                  <a:pt x="2574074" y="1417828"/>
                </a:lnTo>
                <a:lnTo>
                  <a:pt x="2572207" y="1419694"/>
                </a:lnTo>
                <a:lnTo>
                  <a:pt x="2571750" y="1420812"/>
                </a:lnTo>
                <a:lnTo>
                  <a:pt x="2571750" y="1423441"/>
                </a:lnTo>
                <a:lnTo>
                  <a:pt x="2572207" y="1424559"/>
                </a:lnTo>
                <a:lnTo>
                  <a:pt x="2574074" y="1426425"/>
                </a:lnTo>
                <a:lnTo>
                  <a:pt x="2575191" y="1426895"/>
                </a:lnTo>
                <a:lnTo>
                  <a:pt x="2577820" y="1426895"/>
                </a:lnTo>
                <a:lnTo>
                  <a:pt x="2578938" y="1426425"/>
                </a:lnTo>
                <a:lnTo>
                  <a:pt x="2580805" y="1424559"/>
                </a:lnTo>
                <a:lnTo>
                  <a:pt x="2581275" y="1423441"/>
                </a:lnTo>
                <a:lnTo>
                  <a:pt x="2581275" y="1420812"/>
                </a:lnTo>
                <a:close/>
              </a:path>
              <a:path w="7577455" h="1427479">
                <a:moveTo>
                  <a:pt x="2581275" y="1066469"/>
                </a:moveTo>
                <a:lnTo>
                  <a:pt x="2580805" y="1065352"/>
                </a:lnTo>
                <a:lnTo>
                  <a:pt x="2578938" y="1063485"/>
                </a:lnTo>
                <a:lnTo>
                  <a:pt x="2577820" y="1063028"/>
                </a:lnTo>
                <a:lnTo>
                  <a:pt x="2575191" y="1063028"/>
                </a:lnTo>
                <a:lnTo>
                  <a:pt x="2574074" y="1063485"/>
                </a:lnTo>
                <a:lnTo>
                  <a:pt x="2572207" y="1065352"/>
                </a:lnTo>
                <a:lnTo>
                  <a:pt x="2571750" y="1066469"/>
                </a:lnTo>
                <a:lnTo>
                  <a:pt x="2571750" y="1069098"/>
                </a:lnTo>
                <a:lnTo>
                  <a:pt x="2572207" y="1070229"/>
                </a:lnTo>
                <a:lnTo>
                  <a:pt x="2574074" y="1072083"/>
                </a:lnTo>
                <a:lnTo>
                  <a:pt x="2575191" y="1072553"/>
                </a:lnTo>
                <a:lnTo>
                  <a:pt x="2577820" y="1072553"/>
                </a:lnTo>
                <a:lnTo>
                  <a:pt x="2578938" y="1072083"/>
                </a:lnTo>
                <a:lnTo>
                  <a:pt x="2580805" y="1070229"/>
                </a:lnTo>
                <a:lnTo>
                  <a:pt x="2581275" y="1069098"/>
                </a:lnTo>
                <a:lnTo>
                  <a:pt x="2581275" y="1066469"/>
                </a:lnTo>
                <a:close/>
              </a:path>
              <a:path w="7577455" h="1427479">
                <a:moveTo>
                  <a:pt x="2581275" y="712127"/>
                </a:moveTo>
                <a:lnTo>
                  <a:pt x="2580805" y="711009"/>
                </a:lnTo>
                <a:lnTo>
                  <a:pt x="2578938" y="709142"/>
                </a:lnTo>
                <a:lnTo>
                  <a:pt x="2577820" y="708685"/>
                </a:lnTo>
                <a:lnTo>
                  <a:pt x="2575191" y="708685"/>
                </a:lnTo>
                <a:lnTo>
                  <a:pt x="2574074" y="709142"/>
                </a:lnTo>
                <a:lnTo>
                  <a:pt x="2572207" y="711009"/>
                </a:lnTo>
                <a:lnTo>
                  <a:pt x="2571750" y="712127"/>
                </a:lnTo>
                <a:lnTo>
                  <a:pt x="2571750" y="714756"/>
                </a:lnTo>
                <a:lnTo>
                  <a:pt x="2572207" y="715886"/>
                </a:lnTo>
                <a:lnTo>
                  <a:pt x="2574074" y="717740"/>
                </a:lnTo>
                <a:lnTo>
                  <a:pt x="2575191" y="718210"/>
                </a:lnTo>
                <a:lnTo>
                  <a:pt x="2577820" y="718210"/>
                </a:lnTo>
                <a:lnTo>
                  <a:pt x="2578938" y="717740"/>
                </a:lnTo>
                <a:lnTo>
                  <a:pt x="2580805" y="715886"/>
                </a:lnTo>
                <a:lnTo>
                  <a:pt x="2581275" y="714756"/>
                </a:lnTo>
                <a:lnTo>
                  <a:pt x="2581275" y="712127"/>
                </a:lnTo>
                <a:close/>
              </a:path>
              <a:path w="7577455" h="1427479">
                <a:moveTo>
                  <a:pt x="2581275" y="357784"/>
                </a:moveTo>
                <a:lnTo>
                  <a:pt x="2580805" y="356666"/>
                </a:lnTo>
                <a:lnTo>
                  <a:pt x="2578938" y="354799"/>
                </a:lnTo>
                <a:lnTo>
                  <a:pt x="2577820" y="354342"/>
                </a:lnTo>
                <a:lnTo>
                  <a:pt x="2575191" y="354342"/>
                </a:lnTo>
                <a:lnTo>
                  <a:pt x="2574074" y="354799"/>
                </a:lnTo>
                <a:lnTo>
                  <a:pt x="2572207" y="356666"/>
                </a:lnTo>
                <a:lnTo>
                  <a:pt x="2571750" y="357784"/>
                </a:lnTo>
                <a:lnTo>
                  <a:pt x="2571750" y="360413"/>
                </a:lnTo>
                <a:lnTo>
                  <a:pt x="2572207" y="361543"/>
                </a:lnTo>
                <a:lnTo>
                  <a:pt x="2574074" y="363397"/>
                </a:lnTo>
                <a:lnTo>
                  <a:pt x="2575191" y="363867"/>
                </a:lnTo>
                <a:lnTo>
                  <a:pt x="2577820" y="363867"/>
                </a:lnTo>
                <a:lnTo>
                  <a:pt x="2578938" y="363397"/>
                </a:lnTo>
                <a:lnTo>
                  <a:pt x="2580805" y="361543"/>
                </a:lnTo>
                <a:lnTo>
                  <a:pt x="2581275" y="360413"/>
                </a:lnTo>
                <a:lnTo>
                  <a:pt x="2581275" y="357784"/>
                </a:lnTo>
                <a:close/>
              </a:path>
              <a:path w="7577455" h="1427479">
                <a:moveTo>
                  <a:pt x="2581275" y="3441"/>
                </a:moveTo>
                <a:lnTo>
                  <a:pt x="2580805" y="2324"/>
                </a:lnTo>
                <a:lnTo>
                  <a:pt x="2578938" y="457"/>
                </a:lnTo>
                <a:lnTo>
                  <a:pt x="2577820" y="0"/>
                </a:lnTo>
                <a:lnTo>
                  <a:pt x="2575191" y="0"/>
                </a:lnTo>
                <a:lnTo>
                  <a:pt x="2574074" y="457"/>
                </a:lnTo>
                <a:lnTo>
                  <a:pt x="2572207" y="2324"/>
                </a:lnTo>
                <a:lnTo>
                  <a:pt x="2571750" y="3441"/>
                </a:lnTo>
                <a:lnTo>
                  <a:pt x="2571750" y="6070"/>
                </a:lnTo>
                <a:lnTo>
                  <a:pt x="2572207" y="7200"/>
                </a:lnTo>
                <a:lnTo>
                  <a:pt x="2574074" y="9055"/>
                </a:lnTo>
                <a:lnTo>
                  <a:pt x="2575191" y="9525"/>
                </a:lnTo>
                <a:lnTo>
                  <a:pt x="2577820" y="9525"/>
                </a:lnTo>
                <a:lnTo>
                  <a:pt x="2578938" y="9055"/>
                </a:lnTo>
                <a:lnTo>
                  <a:pt x="2580805" y="7200"/>
                </a:lnTo>
                <a:lnTo>
                  <a:pt x="2581275" y="6070"/>
                </a:lnTo>
                <a:lnTo>
                  <a:pt x="2581275" y="3441"/>
                </a:lnTo>
                <a:close/>
              </a:path>
              <a:path w="7577455" h="1427479">
                <a:moveTo>
                  <a:pt x="2628900" y="1420812"/>
                </a:moveTo>
                <a:lnTo>
                  <a:pt x="2628430" y="1419694"/>
                </a:lnTo>
                <a:lnTo>
                  <a:pt x="2626563" y="1417828"/>
                </a:lnTo>
                <a:lnTo>
                  <a:pt x="2625445" y="1417370"/>
                </a:lnTo>
                <a:lnTo>
                  <a:pt x="2622816" y="1417370"/>
                </a:lnTo>
                <a:lnTo>
                  <a:pt x="2621699" y="1417828"/>
                </a:lnTo>
                <a:lnTo>
                  <a:pt x="2619832" y="1419694"/>
                </a:lnTo>
                <a:lnTo>
                  <a:pt x="2619375" y="1420812"/>
                </a:lnTo>
                <a:lnTo>
                  <a:pt x="2619375" y="1423441"/>
                </a:lnTo>
                <a:lnTo>
                  <a:pt x="2619832" y="1424559"/>
                </a:lnTo>
                <a:lnTo>
                  <a:pt x="2621699" y="1426425"/>
                </a:lnTo>
                <a:lnTo>
                  <a:pt x="2622816" y="1426895"/>
                </a:lnTo>
                <a:lnTo>
                  <a:pt x="2625445" y="1426895"/>
                </a:lnTo>
                <a:lnTo>
                  <a:pt x="2626563" y="1426425"/>
                </a:lnTo>
                <a:lnTo>
                  <a:pt x="2628430" y="1424559"/>
                </a:lnTo>
                <a:lnTo>
                  <a:pt x="2628900" y="1423441"/>
                </a:lnTo>
                <a:lnTo>
                  <a:pt x="2628900" y="1420812"/>
                </a:lnTo>
                <a:close/>
              </a:path>
              <a:path w="7577455" h="1427479">
                <a:moveTo>
                  <a:pt x="2628900" y="1066469"/>
                </a:moveTo>
                <a:lnTo>
                  <a:pt x="2628430" y="1065352"/>
                </a:lnTo>
                <a:lnTo>
                  <a:pt x="2626563" y="1063485"/>
                </a:lnTo>
                <a:lnTo>
                  <a:pt x="2625445" y="1063028"/>
                </a:lnTo>
                <a:lnTo>
                  <a:pt x="2622816" y="1063028"/>
                </a:lnTo>
                <a:lnTo>
                  <a:pt x="2621699" y="1063485"/>
                </a:lnTo>
                <a:lnTo>
                  <a:pt x="2619832" y="1065352"/>
                </a:lnTo>
                <a:lnTo>
                  <a:pt x="2619375" y="1066469"/>
                </a:lnTo>
                <a:lnTo>
                  <a:pt x="2619375" y="1069098"/>
                </a:lnTo>
                <a:lnTo>
                  <a:pt x="2619832" y="1070229"/>
                </a:lnTo>
                <a:lnTo>
                  <a:pt x="2621699" y="1072083"/>
                </a:lnTo>
                <a:lnTo>
                  <a:pt x="2622816" y="1072553"/>
                </a:lnTo>
                <a:lnTo>
                  <a:pt x="2625445" y="1072553"/>
                </a:lnTo>
                <a:lnTo>
                  <a:pt x="2626563" y="1072083"/>
                </a:lnTo>
                <a:lnTo>
                  <a:pt x="2628430" y="1070229"/>
                </a:lnTo>
                <a:lnTo>
                  <a:pt x="2628900" y="1069098"/>
                </a:lnTo>
                <a:lnTo>
                  <a:pt x="2628900" y="1066469"/>
                </a:lnTo>
                <a:close/>
              </a:path>
              <a:path w="7577455" h="1427479">
                <a:moveTo>
                  <a:pt x="2628900" y="712127"/>
                </a:moveTo>
                <a:lnTo>
                  <a:pt x="2628430" y="711009"/>
                </a:lnTo>
                <a:lnTo>
                  <a:pt x="2626563" y="709142"/>
                </a:lnTo>
                <a:lnTo>
                  <a:pt x="2625445" y="708685"/>
                </a:lnTo>
                <a:lnTo>
                  <a:pt x="2622816" y="708685"/>
                </a:lnTo>
                <a:lnTo>
                  <a:pt x="2621699" y="709142"/>
                </a:lnTo>
                <a:lnTo>
                  <a:pt x="2619832" y="711009"/>
                </a:lnTo>
                <a:lnTo>
                  <a:pt x="2619375" y="712127"/>
                </a:lnTo>
                <a:lnTo>
                  <a:pt x="2619375" y="714756"/>
                </a:lnTo>
                <a:lnTo>
                  <a:pt x="2619832" y="715886"/>
                </a:lnTo>
                <a:lnTo>
                  <a:pt x="2621699" y="717740"/>
                </a:lnTo>
                <a:lnTo>
                  <a:pt x="2622816" y="718210"/>
                </a:lnTo>
                <a:lnTo>
                  <a:pt x="2625445" y="718210"/>
                </a:lnTo>
                <a:lnTo>
                  <a:pt x="2626563" y="717740"/>
                </a:lnTo>
                <a:lnTo>
                  <a:pt x="2628430" y="715886"/>
                </a:lnTo>
                <a:lnTo>
                  <a:pt x="2628900" y="714756"/>
                </a:lnTo>
                <a:lnTo>
                  <a:pt x="2628900" y="712127"/>
                </a:lnTo>
                <a:close/>
              </a:path>
              <a:path w="7577455" h="1427479">
                <a:moveTo>
                  <a:pt x="2628900" y="357784"/>
                </a:moveTo>
                <a:lnTo>
                  <a:pt x="2628430" y="356666"/>
                </a:lnTo>
                <a:lnTo>
                  <a:pt x="2626563" y="354799"/>
                </a:lnTo>
                <a:lnTo>
                  <a:pt x="2625445" y="354342"/>
                </a:lnTo>
                <a:lnTo>
                  <a:pt x="2622816" y="354342"/>
                </a:lnTo>
                <a:lnTo>
                  <a:pt x="2621699" y="354799"/>
                </a:lnTo>
                <a:lnTo>
                  <a:pt x="2619832" y="356666"/>
                </a:lnTo>
                <a:lnTo>
                  <a:pt x="2619375" y="357784"/>
                </a:lnTo>
                <a:lnTo>
                  <a:pt x="2619375" y="360413"/>
                </a:lnTo>
                <a:lnTo>
                  <a:pt x="2619832" y="361543"/>
                </a:lnTo>
                <a:lnTo>
                  <a:pt x="2621699" y="363397"/>
                </a:lnTo>
                <a:lnTo>
                  <a:pt x="2622816" y="363867"/>
                </a:lnTo>
                <a:lnTo>
                  <a:pt x="2625445" y="363867"/>
                </a:lnTo>
                <a:lnTo>
                  <a:pt x="2626563" y="363397"/>
                </a:lnTo>
                <a:lnTo>
                  <a:pt x="2628430" y="361543"/>
                </a:lnTo>
                <a:lnTo>
                  <a:pt x="2628900" y="360413"/>
                </a:lnTo>
                <a:lnTo>
                  <a:pt x="2628900" y="357784"/>
                </a:lnTo>
                <a:close/>
              </a:path>
              <a:path w="7577455" h="1427479">
                <a:moveTo>
                  <a:pt x="2628900" y="3441"/>
                </a:moveTo>
                <a:lnTo>
                  <a:pt x="2628430" y="2324"/>
                </a:lnTo>
                <a:lnTo>
                  <a:pt x="2626563" y="457"/>
                </a:lnTo>
                <a:lnTo>
                  <a:pt x="2625445" y="0"/>
                </a:lnTo>
                <a:lnTo>
                  <a:pt x="2622816" y="0"/>
                </a:lnTo>
                <a:lnTo>
                  <a:pt x="2621699" y="457"/>
                </a:lnTo>
                <a:lnTo>
                  <a:pt x="2619832" y="2324"/>
                </a:lnTo>
                <a:lnTo>
                  <a:pt x="2619375" y="3441"/>
                </a:lnTo>
                <a:lnTo>
                  <a:pt x="2619375" y="6070"/>
                </a:lnTo>
                <a:lnTo>
                  <a:pt x="2619832" y="7200"/>
                </a:lnTo>
                <a:lnTo>
                  <a:pt x="2621699" y="9055"/>
                </a:lnTo>
                <a:lnTo>
                  <a:pt x="2622816" y="9525"/>
                </a:lnTo>
                <a:lnTo>
                  <a:pt x="2625445" y="9525"/>
                </a:lnTo>
                <a:lnTo>
                  <a:pt x="2626563" y="9055"/>
                </a:lnTo>
                <a:lnTo>
                  <a:pt x="2628430" y="7200"/>
                </a:lnTo>
                <a:lnTo>
                  <a:pt x="2628900" y="6070"/>
                </a:lnTo>
                <a:lnTo>
                  <a:pt x="2628900" y="3441"/>
                </a:lnTo>
                <a:close/>
              </a:path>
              <a:path w="7577455" h="1427479">
                <a:moveTo>
                  <a:pt x="2676525" y="1420812"/>
                </a:moveTo>
                <a:lnTo>
                  <a:pt x="2676055" y="1419694"/>
                </a:lnTo>
                <a:lnTo>
                  <a:pt x="2674188" y="1417828"/>
                </a:lnTo>
                <a:lnTo>
                  <a:pt x="2673070" y="1417370"/>
                </a:lnTo>
                <a:lnTo>
                  <a:pt x="2670441" y="1417370"/>
                </a:lnTo>
                <a:lnTo>
                  <a:pt x="2669324" y="1417828"/>
                </a:lnTo>
                <a:lnTo>
                  <a:pt x="2667457" y="1419694"/>
                </a:lnTo>
                <a:lnTo>
                  <a:pt x="2667000" y="1420812"/>
                </a:lnTo>
                <a:lnTo>
                  <a:pt x="2667000" y="1423441"/>
                </a:lnTo>
                <a:lnTo>
                  <a:pt x="2667457" y="1424559"/>
                </a:lnTo>
                <a:lnTo>
                  <a:pt x="2669324" y="1426425"/>
                </a:lnTo>
                <a:lnTo>
                  <a:pt x="2670441" y="1426895"/>
                </a:lnTo>
                <a:lnTo>
                  <a:pt x="2673070" y="1426895"/>
                </a:lnTo>
                <a:lnTo>
                  <a:pt x="2674188" y="1426425"/>
                </a:lnTo>
                <a:lnTo>
                  <a:pt x="2676055" y="1424559"/>
                </a:lnTo>
                <a:lnTo>
                  <a:pt x="2676525" y="1423441"/>
                </a:lnTo>
                <a:lnTo>
                  <a:pt x="2676525" y="1420812"/>
                </a:lnTo>
                <a:close/>
              </a:path>
              <a:path w="7577455" h="1427479">
                <a:moveTo>
                  <a:pt x="2676525" y="1066469"/>
                </a:moveTo>
                <a:lnTo>
                  <a:pt x="2676055" y="1065352"/>
                </a:lnTo>
                <a:lnTo>
                  <a:pt x="2674188" y="1063485"/>
                </a:lnTo>
                <a:lnTo>
                  <a:pt x="2673070" y="1063028"/>
                </a:lnTo>
                <a:lnTo>
                  <a:pt x="2670441" y="1063028"/>
                </a:lnTo>
                <a:lnTo>
                  <a:pt x="2669324" y="1063485"/>
                </a:lnTo>
                <a:lnTo>
                  <a:pt x="2667457" y="1065352"/>
                </a:lnTo>
                <a:lnTo>
                  <a:pt x="2667000" y="1066469"/>
                </a:lnTo>
                <a:lnTo>
                  <a:pt x="2667000" y="1069098"/>
                </a:lnTo>
                <a:lnTo>
                  <a:pt x="2667457" y="1070229"/>
                </a:lnTo>
                <a:lnTo>
                  <a:pt x="2669324" y="1072083"/>
                </a:lnTo>
                <a:lnTo>
                  <a:pt x="2670441" y="1072553"/>
                </a:lnTo>
                <a:lnTo>
                  <a:pt x="2673070" y="1072553"/>
                </a:lnTo>
                <a:lnTo>
                  <a:pt x="2674188" y="1072083"/>
                </a:lnTo>
                <a:lnTo>
                  <a:pt x="2676055" y="1070229"/>
                </a:lnTo>
                <a:lnTo>
                  <a:pt x="2676525" y="1069098"/>
                </a:lnTo>
                <a:lnTo>
                  <a:pt x="2676525" y="1066469"/>
                </a:lnTo>
                <a:close/>
              </a:path>
              <a:path w="7577455" h="1427479">
                <a:moveTo>
                  <a:pt x="2676525" y="712127"/>
                </a:moveTo>
                <a:lnTo>
                  <a:pt x="2676055" y="711009"/>
                </a:lnTo>
                <a:lnTo>
                  <a:pt x="2674188" y="709142"/>
                </a:lnTo>
                <a:lnTo>
                  <a:pt x="2673070" y="708685"/>
                </a:lnTo>
                <a:lnTo>
                  <a:pt x="2670441" y="708685"/>
                </a:lnTo>
                <a:lnTo>
                  <a:pt x="2669324" y="709142"/>
                </a:lnTo>
                <a:lnTo>
                  <a:pt x="2667457" y="711009"/>
                </a:lnTo>
                <a:lnTo>
                  <a:pt x="2667000" y="712127"/>
                </a:lnTo>
                <a:lnTo>
                  <a:pt x="2667000" y="714756"/>
                </a:lnTo>
                <a:lnTo>
                  <a:pt x="2667457" y="715886"/>
                </a:lnTo>
                <a:lnTo>
                  <a:pt x="2669324" y="717740"/>
                </a:lnTo>
                <a:lnTo>
                  <a:pt x="2670441" y="718210"/>
                </a:lnTo>
                <a:lnTo>
                  <a:pt x="2673070" y="718210"/>
                </a:lnTo>
                <a:lnTo>
                  <a:pt x="2674188" y="717740"/>
                </a:lnTo>
                <a:lnTo>
                  <a:pt x="2676055" y="715886"/>
                </a:lnTo>
                <a:lnTo>
                  <a:pt x="2676525" y="714756"/>
                </a:lnTo>
                <a:lnTo>
                  <a:pt x="2676525" y="712127"/>
                </a:lnTo>
                <a:close/>
              </a:path>
              <a:path w="7577455" h="1427479">
                <a:moveTo>
                  <a:pt x="2676525" y="357784"/>
                </a:moveTo>
                <a:lnTo>
                  <a:pt x="2676055" y="356666"/>
                </a:lnTo>
                <a:lnTo>
                  <a:pt x="2674188" y="354799"/>
                </a:lnTo>
                <a:lnTo>
                  <a:pt x="2673070" y="354342"/>
                </a:lnTo>
                <a:lnTo>
                  <a:pt x="2670441" y="354342"/>
                </a:lnTo>
                <a:lnTo>
                  <a:pt x="2669324" y="354799"/>
                </a:lnTo>
                <a:lnTo>
                  <a:pt x="2667457" y="356666"/>
                </a:lnTo>
                <a:lnTo>
                  <a:pt x="2667000" y="357784"/>
                </a:lnTo>
                <a:lnTo>
                  <a:pt x="2667000" y="360413"/>
                </a:lnTo>
                <a:lnTo>
                  <a:pt x="2667457" y="361543"/>
                </a:lnTo>
                <a:lnTo>
                  <a:pt x="2669324" y="363397"/>
                </a:lnTo>
                <a:lnTo>
                  <a:pt x="2670441" y="363867"/>
                </a:lnTo>
                <a:lnTo>
                  <a:pt x="2673070" y="363867"/>
                </a:lnTo>
                <a:lnTo>
                  <a:pt x="2674188" y="363397"/>
                </a:lnTo>
                <a:lnTo>
                  <a:pt x="2676055" y="361543"/>
                </a:lnTo>
                <a:lnTo>
                  <a:pt x="2676525" y="360413"/>
                </a:lnTo>
                <a:lnTo>
                  <a:pt x="2676525" y="357784"/>
                </a:lnTo>
                <a:close/>
              </a:path>
              <a:path w="7577455" h="1427479">
                <a:moveTo>
                  <a:pt x="2676525" y="3441"/>
                </a:moveTo>
                <a:lnTo>
                  <a:pt x="2676055" y="2324"/>
                </a:lnTo>
                <a:lnTo>
                  <a:pt x="2674188" y="457"/>
                </a:lnTo>
                <a:lnTo>
                  <a:pt x="2673070" y="0"/>
                </a:lnTo>
                <a:lnTo>
                  <a:pt x="2670441" y="0"/>
                </a:lnTo>
                <a:lnTo>
                  <a:pt x="2669324" y="457"/>
                </a:lnTo>
                <a:lnTo>
                  <a:pt x="2667457" y="2324"/>
                </a:lnTo>
                <a:lnTo>
                  <a:pt x="2667000" y="3441"/>
                </a:lnTo>
                <a:lnTo>
                  <a:pt x="2667000" y="6070"/>
                </a:lnTo>
                <a:lnTo>
                  <a:pt x="2667457" y="7200"/>
                </a:lnTo>
                <a:lnTo>
                  <a:pt x="2669324" y="9055"/>
                </a:lnTo>
                <a:lnTo>
                  <a:pt x="2670441" y="9525"/>
                </a:lnTo>
                <a:lnTo>
                  <a:pt x="2673070" y="9525"/>
                </a:lnTo>
                <a:lnTo>
                  <a:pt x="2674188" y="9055"/>
                </a:lnTo>
                <a:lnTo>
                  <a:pt x="2676055" y="7200"/>
                </a:lnTo>
                <a:lnTo>
                  <a:pt x="2676525" y="6070"/>
                </a:lnTo>
                <a:lnTo>
                  <a:pt x="2676525" y="3441"/>
                </a:lnTo>
                <a:close/>
              </a:path>
              <a:path w="7577455" h="1427479">
                <a:moveTo>
                  <a:pt x="2724150" y="1420812"/>
                </a:moveTo>
                <a:lnTo>
                  <a:pt x="2723680" y="1419694"/>
                </a:lnTo>
                <a:lnTo>
                  <a:pt x="2721813" y="1417828"/>
                </a:lnTo>
                <a:lnTo>
                  <a:pt x="2720695" y="1417370"/>
                </a:lnTo>
                <a:lnTo>
                  <a:pt x="2718066" y="1417370"/>
                </a:lnTo>
                <a:lnTo>
                  <a:pt x="2716949" y="1417828"/>
                </a:lnTo>
                <a:lnTo>
                  <a:pt x="2715082" y="1419694"/>
                </a:lnTo>
                <a:lnTo>
                  <a:pt x="2714625" y="1420812"/>
                </a:lnTo>
                <a:lnTo>
                  <a:pt x="2714625" y="1423441"/>
                </a:lnTo>
                <a:lnTo>
                  <a:pt x="2715082" y="1424559"/>
                </a:lnTo>
                <a:lnTo>
                  <a:pt x="2716949" y="1426425"/>
                </a:lnTo>
                <a:lnTo>
                  <a:pt x="2718066" y="1426895"/>
                </a:lnTo>
                <a:lnTo>
                  <a:pt x="2720695" y="1426895"/>
                </a:lnTo>
                <a:lnTo>
                  <a:pt x="2721813" y="1426425"/>
                </a:lnTo>
                <a:lnTo>
                  <a:pt x="2723680" y="1424559"/>
                </a:lnTo>
                <a:lnTo>
                  <a:pt x="2724150" y="1423441"/>
                </a:lnTo>
                <a:lnTo>
                  <a:pt x="2724150" y="1420812"/>
                </a:lnTo>
                <a:close/>
              </a:path>
              <a:path w="7577455" h="1427479">
                <a:moveTo>
                  <a:pt x="2724150" y="1066469"/>
                </a:moveTo>
                <a:lnTo>
                  <a:pt x="2723680" y="1065352"/>
                </a:lnTo>
                <a:lnTo>
                  <a:pt x="2721813" y="1063485"/>
                </a:lnTo>
                <a:lnTo>
                  <a:pt x="2720695" y="1063028"/>
                </a:lnTo>
                <a:lnTo>
                  <a:pt x="2718066" y="1063028"/>
                </a:lnTo>
                <a:lnTo>
                  <a:pt x="2716949" y="1063485"/>
                </a:lnTo>
                <a:lnTo>
                  <a:pt x="2715082" y="1065352"/>
                </a:lnTo>
                <a:lnTo>
                  <a:pt x="2714625" y="1066469"/>
                </a:lnTo>
                <a:lnTo>
                  <a:pt x="2714625" y="1069098"/>
                </a:lnTo>
                <a:lnTo>
                  <a:pt x="2715082" y="1070229"/>
                </a:lnTo>
                <a:lnTo>
                  <a:pt x="2716949" y="1072083"/>
                </a:lnTo>
                <a:lnTo>
                  <a:pt x="2718066" y="1072553"/>
                </a:lnTo>
                <a:lnTo>
                  <a:pt x="2720695" y="1072553"/>
                </a:lnTo>
                <a:lnTo>
                  <a:pt x="2721813" y="1072083"/>
                </a:lnTo>
                <a:lnTo>
                  <a:pt x="2723680" y="1070229"/>
                </a:lnTo>
                <a:lnTo>
                  <a:pt x="2724150" y="1069098"/>
                </a:lnTo>
                <a:lnTo>
                  <a:pt x="2724150" y="1066469"/>
                </a:lnTo>
                <a:close/>
              </a:path>
              <a:path w="7577455" h="1427479">
                <a:moveTo>
                  <a:pt x="2724150" y="712127"/>
                </a:moveTo>
                <a:lnTo>
                  <a:pt x="2723680" y="711009"/>
                </a:lnTo>
                <a:lnTo>
                  <a:pt x="2721813" y="709142"/>
                </a:lnTo>
                <a:lnTo>
                  <a:pt x="2720695" y="708685"/>
                </a:lnTo>
                <a:lnTo>
                  <a:pt x="2718066" y="708685"/>
                </a:lnTo>
                <a:lnTo>
                  <a:pt x="2716949" y="709142"/>
                </a:lnTo>
                <a:lnTo>
                  <a:pt x="2715082" y="711009"/>
                </a:lnTo>
                <a:lnTo>
                  <a:pt x="2714625" y="712127"/>
                </a:lnTo>
                <a:lnTo>
                  <a:pt x="2714625" y="714756"/>
                </a:lnTo>
                <a:lnTo>
                  <a:pt x="2715082" y="715886"/>
                </a:lnTo>
                <a:lnTo>
                  <a:pt x="2716949" y="717740"/>
                </a:lnTo>
                <a:lnTo>
                  <a:pt x="2718066" y="718210"/>
                </a:lnTo>
                <a:lnTo>
                  <a:pt x="2720695" y="718210"/>
                </a:lnTo>
                <a:lnTo>
                  <a:pt x="2721813" y="717740"/>
                </a:lnTo>
                <a:lnTo>
                  <a:pt x="2723680" y="715886"/>
                </a:lnTo>
                <a:lnTo>
                  <a:pt x="2724150" y="714756"/>
                </a:lnTo>
                <a:lnTo>
                  <a:pt x="2724150" y="712127"/>
                </a:lnTo>
                <a:close/>
              </a:path>
              <a:path w="7577455" h="1427479">
                <a:moveTo>
                  <a:pt x="2724150" y="357784"/>
                </a:moveTo>
                <a:lnTo>
                  <a:pt x="2723680" y="356666"/>
                </a:lnTo>
                <a:lnTo>
                  <a:pt x="2721813" y="354799"/>
                </a:lnTo>
                <a:lnTo>
                  <a:pt x="2720695" y="354342"/>
                </a:lnTo>
                <a:lnTo>
                  <a:pt x="2718066" y="354342"/>
                </a:lnTo>
                <a:lnTo>
                  <a:pt x="2716949" y="354799"/>
                </a:lnTo>
                <a:lnTo>
                  <a:pt x="2715082" y="356666"/>
                </a:lnTo>
                <a:lnTo>
                  <a:pt x="2714625" y="357784"/>
                </a:lnTo>
                <a:lnTo>
                  <a:pt x="2714625" y="360413"/>
                </a:lnTo>
                <a:lnTo>
                  <a:pt x="2715082" y="361543"/>
                </a:lnTo>
                <a:lnTo>
                  <a:pt x="2716949" y="363397"/>
                </a:lnTo>
                <a:lnTo>
                  <a:pt x="2718066" y="363867"/>
                </a:lnTo>
                <a:lnTo>
                  <a:pt x="2720695" y="363867"/>
                </a:lnTo>
                <a:lnTo>
                  <a:pt x="2721813" y="363397"/>
                </a:lnTo>
                <a:lnTo>
                  <a:pt x="2723680" y="361543"/>
                </a:lnTo>
                <a:lnTo>
                  <a:pt x="2724150" y="360413"/>
                </a:lnTo>
                <a:lnTo>
                  <a:pt x="2724150" y="357784"/>
                </a:lnTo>
                <a:close/>
              </a:path>
              <a:path w="7577455" h="1427479">
                <a:moveTo>
                  <a:pt x="2724150" y="3441"/>
                </a:moveTo>
                <a:lnTo>
                  <a:pt x="2723680" y="2324"/>
                </a:lnTo>
                <a:lnTo>
                  <a:pt x="2721813" y="457"/>
                </a:lnTo>
                <a:lnTo>
                  <a:pt x="2720695" y="0"/>
                </a:lnTo>
                <a:lnTo>
                  <a:pt x="2718066" y="0"/>
                </a:lnTo>
                <a:lnTo>
                  <a:pt x="2716949" y="457"/>
                </a:lnTo>
                <a:lnTo>
                  <a:pt x="2715082" y="2324"/>
                </a:lnTo>
                <a:lnTo>
                  <a:pt x="2714625" y="3441"/>
                </a:lnTo>
                <a:lnTo>
                  <a:pt x="2714625" y="6070"/>
                </a:lnTo>
                <a:lnTo>
                  <a:pt x="2715082" y="7200"/>
                </a:lnTo>
                <a:lnTo>
                  <a:pt x="2716949" y="9055"/>
                </a:lnTo>
                <a:lnTo>
                  <a:pt x="2718066" y="9525"/>
                </a:lnTo>
                <a:lnTo>
                  <a:pt x="2720695" y="9525"/>
                </a:lnTo>
                <a:lnTo>
                  <a:pt x="2721813" y="9055"/>
                </a:lnTo>
                <a:lnTo>
                  <a:pt x="2723680" y="7200"/>
                </a:lnTo>
                <a:lnTo>
                  <a:pt x="2724150" y="6070"/>
                </a:lnTo>
                <a:lnTo>
                  <a:pt x="2724150" y="3441"/>
                </a:lnTo>
                <a:close/>
              </a:path>
              <a:path w="7577455" h="1427479">
                <a:moveTo>
                  <a:pt x="2771775" y="1420812"/>
                </a:moveTo>
                <a:lnTo>
                  <a:pt x="2771305" y="1419694"/>
                </a:lnTo>
                <a:lnTo>
                  <a:pt x="2769438" y="1417828"/>
                </a:lnTo>
                <a:lnTo>
                  <a:pt x="2768320" y="1417370"/>
                </a:lnTo>
                <a:lnTo>
                  <a:pt x="2765691" y="1417370"/>
                </a:lnTo>
                <a:lnTo>
                  <a:pt x="2764574" y="1417828"/>
                </a:lnTo>
                <a:lnTo>
                  <a:pt x="2762707" y="1419694"/>
                </a:lnTo>
                <a:lnTo>
                  <a:pt x="2762250" y="1420812"/>
                </a:lnTo>
                <a:lnTo>
                  <a:pt x="2762250" y="1423441"/>
                </a:lnTo>
                <a:lnTo>
                  <a:pt x="2762707" y="1424559"/>
                </a:lnTo>
                <a:lnTo>
                  <a:pt x="2764574" y="1426425"/>
                </a:lnTo>
                <a:lnTo>
                  <a:pt x="2765691" y="1426895"/>
                </a:lnTo>
                <a:lnTo>
                  <a:pt x="2768320" y="1426895"/>
                </a:lnTo>
                <a:lnTo>
                  <a:pt x="2769438" y="1426425"/>
                </a:lnTo>
                <a:lnTo>
                  <a:pt x="2771305" y="1424559"/>
                </a:lnTo>
                <a:lnTo>
                  <a:pt x="2771775" y="1423441"/>
                </a:lnTo>
                <a:lnTo>
                  <a:pt x="2771775" y="1420812"/>
                </a:lnTo>
                <a:close/>
              </a:path>
              <a:path w="7577455" h="1427479">
                <a:moveTo>
                  <a:pt x="2771775" y="1066469"/>
                </a:moveTo>
                <a:lnTo>
                  <a:pt x="2771305" y="1065352"/>
                </a:lnTo>
                <a:lnTo>
                  <a:pt x="2769438" y="1063485"/>
                </a:lnTo>
                <a:lnTo>
                  <a:pt x="2768320" y="1063028"/>
                </a:lnTo>
                <a:lnTo>
                  <a:pt x="2765691" y="1063028"/>
                </a:lnTo>
                <a:lnTo>
                  <a:pt x="2764574" y="1063485"/>
                </a:lnTo>
                <a:lnTo>
                  <a:pt x="2762707" y="1065352"/>
                </a:lnTo>
                <a:lnTo>
                  <a:pt x="2762250" y="1066469"/>
                </a:lnTo>
                <a:lnTo>
                  <a:pt x="2762250" y="1069098"/>
                </a:lnTo>
                <a:lnTo>
                  <a:pt x="2762707" y="1070229"/>
                </a:lnTo>
                <a:lnTo>
                  <a:pt x="2764574" y="1072083"/>
                </a:lnTo>
                <a:lnTo>
                  <a:pt x="2765691" y="1072553"/>
                </a:lnTo>
                <a:lnTo>
                  <a:pt x="2768320" y="1072553"/>
                </a:lnTo>
                <a:lnTo>
                  <a:pt x="2769438" y="1072083"/>
                </a:lnTo>
                <a:lnTo>
                  <a:pt x="2771305" y="1070229"/>
                </a:lnTo>
                <a:lnTo>
                  <a:pt x="2771775" y="1069098"/>
                </a:lnTo>
                <a:lnTo>
                  <a:pt x="2771775" y="1066469"/>
                </a:lnTo>
                <a:close/>
              </a:path>
              <a:path w="7577455" h="1427479">
                <a:moveTo>
                  <a:pt x="2771775" y="712127"/>
                </a:moveTo>
                <a:lnTo>
                  <a:pt x="2771305" y="711009"/>
                </a:lnTo>
                <a:lnTo>
                  <a:pt x="2769438" y="709142"/>
                </a:lnTo>
                <a:lnTo>
                  <a:pt x="2768320" y="708685"/>
                </a:lnTo>
                <a:lnTo>
                  <a:pt x="2765691" y="708685"/>
                </a:lnTo>
                <a:lnTo>
                  <a:pt x="2764574" y="709142"/>
                </a:lnTo>
                <a:lnTo>
                  <a:pt x="2762707" y="711009"/>
                </a:lnTo>
                <a:lnTo>
                  <a:pt x="2762250" y="712127"/>
                </a:lnTo>
                <a:lnTo>
                  <a:pt x="2762250" y="714756"/>
                </a:lnTo>
                <a:lnTo>
                  <a:pt x="2762707" y="715886"/>
                </a:lnTo>
                <a:lnTo>
                  <a:pt x="2764574" y="717740"/>
                </a:lnTo>
                <a:lnTo>
                  <a:pt x="2765691" y="718210"/>
                </a:lnTo>
                <a:lnTo>
                  <a:pt x="2768320" y="718210"/>
                </a:lnTo>
                <a:lnTo>
                  <a:pt x="2769438" y="717740"/>
                </a:lnTo>
                <a:lnTo>
                  <a:pt x="2771305" y="715886"/>
                </a:lnTo>
                <a:lnTo>
                  <a:pt x="2771775" y="714756"/>
                </a:lnTo>
                <a:lnTo>
                  <a:pt x="2771775" y="712127"/>
                </a:lnTo>
                <a:close/>
              </a:path>
              <a:path w="7577455" h="1427479">
                <a:moveTo>
                  <a:pt x="2771775" y="357784"/>
                </a:moveTo>
                <a:lnTo>
                  <a:pt x="2771305" y="356666"/>
                </a:lnTo>
                <a:lnTo>
                  <a:pt x="2769438" y="354799"/>
                </a:lnTo>
                <a:lnTo>
                  <a:pt x="2768320" y="354342"/>
                </a:lnTo>
                <a:lnTo>
                  <a:pt x="2765691" y="354342"/>
                </a:lnTo>
                <a:lnTo>
                  <a:pt x="2764574" y="354799"/>
                </a:lnTo>
                <a:lnTo>
                  <a:pt x="2762707" y="356666"/>
                </a:lnTo>
                <a:lnTo>
                  <a:pt x="2762250" y="357784"/>
                </a:lnTo>
                <a:lnTo>
                  <a:pt x="2762250" y="360413"/>
                </a:lnTo>
                <a:lnTo>
                  <a:pt x="2762707" y="361543"/>
                </a:lnTo>
                <a:lnTo>
                  <a:pt x="2764574" y="363397"/>
                </a:lnTo>
                <a:lnTo>
                  <a:pt x="2765691" y="363867"/>
                </a:lnTo>
                <a:lnTo>
                  <a:pt x="2768320" y="363867"/>
                </a:lnTo>
                <a:lnTo>
                  <a:pt x="2769438" y="363397"/>
                </a:lnTo>
                <a:lnTo>
                  <a:pt x="2771305" y="361543"/>
                </a:lnTo>
                <a:lnTo>
                  <a:pt x="2771775" y="360413"/>
                </a:lnTo>
                <a:lnTo>
                  <a:pt x="2771775" y="357784"/>
                </a:lnTo>
                <a:close/>
              </a:path>
              <a:path w="7577455" h="1427479">
                <a:moveTo>
                  <a:pt x="2771775" y="3441"/>
                </a:moveTo>
                <a:lnTo>
                  <a:pt x="2771305" y="2324"/>
                </a:lnTo>
                <a:lnTo>
                  <a:pt x="2769438" y="457"/>
                </a:lnTo>
                <a:lnTo>
                  <a:pt x="2768320" y="0"/>
                </a:lnTo>
                <a:lnTo>
                  <a:pt x="2765691" y="0"/>
                </a:lnTo>
                <a:lnTo>
                  <a:pt x="2764574" y="457"/>
                </a:lnTo>
                <a:lnTo>
                  <a:pt x="2762707" y="2324"/>
                </a:lnTo>
                <a:lnTo>
                  <a:pt x="2762250" y="3441"/>
                </a:lnTo>
                <a:lnTo>
                  <a:pt x="2762250" y="6070"/>
                </a:lnTo>
                <a:lnTo>
                  <a:pt x="2762707" y="7200"/>
                </a:lnTo>
                <a:lnTo>
                  <a:pt x="2764574" y="9055"/>
                </a:lnTo>
                <a:lnTo>
                  <a:pt x="2765691" y="9525"/>
                </a:lnTo>
                <a:lnTo>
                  <a:pt x="2768320" y="9525"/>
                </a:lnTo>
                <a:lnTo>
                  <a:pt x="2769438" y="9055"/>
                </a:lnTo>
                <a:lnTo>
                  <a:pt x="2771305" y="7200"/>
                </a:lnTo>
                <a:lnTo>
                  <a:pt x="2771775" y="6070"/>
                </a:lnTo>
                <a:lnTo>
                  <a:pt x="2771775" y="3441"/>
                </a:lnTo>
                <a:close/>
              </a:path>
              <a:path w="7577455" h="1427479">
                <a:moveTo>
                  <a:pt x="2819400" y="1420812"/>
                </a:moveTo>
                <a:lnTo>
                  <a:pt x="2818930" y="1419694"/>
                </a:lnTo>
                <a:lnTo>
                  <a:pt x="2817063" y="1417828"/>
                </a:lnTo>
                <a:lnTo>
                  <a:pt x="2815945" y="1417370"/>
                </a:lnTo>
                <a:lnTo>
                  <a:pt x="2813316" y="1417370"/>
                </a:lnTo>
                <a:lnTo>
                  <a:pt x="2812199" y="1417828"/>
                </a:lnTo>
                <a:lnTo>
                  <a:pt x="2810332" y="1419694"/>
                </a:lnTo>
                <a:lnTo>
                  <a:pt x="2809875" y="1420812"/>
                </a:lnTo>
                <a:lnTo>
                  <a:pt x="2809875" y="1423441"/>
                </a:lnTo>
                <a:lnTo>
                  <a:pt x="2810332" y="1424559"/>
                </a:lnTo>
                <a:lnTo>
                  <a:pt x="2812199" y="1426425"/>
                </a:lnTo>
                <a:lnTo>
                  <a:pt x="2813316" y="1426895"/>
                </a:lnTo>
                <a:lnTo>
                  <a:pt x="2815945" y="1426895"/>
                </a:lnTo>
                <a:lnTo>
                  <a:pt x="2817063" y="1426425"/>
                </a:lnTo>
                <a:lnTo>
                  <a:pt x="2818930" y="1424559"/>
                </a:lnTo>
                <a:lnTo>
                  <a:pt x="2819400" y="1423441"/>
                </a:lnTo>
                <a:lnTo>
                  <a:pt x="2819400" y="1420812"/>
                </a:lnTo>
                <a:close/>
              </a:path>
              <a:path w="7577455" h="1427479">
                <a:moveTo>
                  <a:pt x="2819400" y="1066469"/>
                </a:moveTo>
                <a:lnTo>
                  <a:pt x="2818930" y="1065352"/>
                </a:lnTo>
                <a:lnTo>
                  <a:pt x="2817063" y="1063485"/>
                </a:lnTo>
                <a:lnTo>
                  <a:pt x="2815945" y="1063028"/>
                </a:lnTo>
                <a:lnTo>
                  <a:pt x="2813316" y="1063028"/>
                </a:lnTo>
                <a:lnTo>
                  <a:pt x="2812199" y="1063485"/>
                </a:lnTo>
                <a:lnTo>
                  <a:pt x="2810332" y="1065352"/>
                </a:lnTo>
                <a:lnTo>
                  <a:pt x="2809875" y="1066469"/>
                </a:lnTo>
                <a:lnTo>
                  <a:pt x="2809875" y="1069098"/>
                </a:lnTo>
                <a:lnTo>
                  <a:pt x="2810332" y="1070229"/>
                </a:lnTo>
                <a:lnTo>
                  <a:pt x="2812199" y="1072083"/>
                </a:lnTo>
                <a:lnTo>
                  <a:pt x="2813316" y="1072553"/>
                </a:lnTo>
                <a:lnTo>
                  <a:pt x="2815945" y="1072553"/>
                </a:lnTo>
                <a:lnTo>
                  <a:pt x="2817063" y="1072083"/>
                </a:lnTo>
                <a:lnTo>
                  <a:pt x="2818930" y="1070229"/>
                </a:lnTo>
                <a:lnTo>
                  <a:pt x="2819400" y="1069098"/>
                </a:lnTo>
                <a:lnTo>
                  <a:pt x="2819400" y="1066469"/>
                </a:lnTo>
                <a:close/>
              </a:path>
              <a:path w="7577455" h="1427479">
                <a:moveTo>
                  <a:pt x="2819400" y="712127"/>
                </a:moveTo>
                <a:lnTo>
                  <a:pt x="2818930" y="711009"/>
                </a:lnTo>
                <a:lnTo>
                  <a:pt x="2817063" y="709142"/>
                </a:lnTo>
                <a:lnTo>
                  <a:pt x="2815945" y="708685"/>
                </a:lnTo>
                <a:lnTo>
                  <a:pt x="2813316" y="708685"/>
                </a:lnTo>
                <a:lnTo>
                  <a:pt x="2812199" y="709142"/>
                </a:lnTo>
                <a:lnTo>
                  <a:pt x="2810332" y="711009"/>
                </a:lnTo>
                <a:lnTo>
                  <a:pt x="2809875" y="712127"/>
                </a:lnTo>
                <a:lnTo>
                  <a:pt x="2809875" y="714756"/>
                </a:lnTo>
                <a:lnTo>
                  <a:pt x="2810332" y="715886"/>
                </a:lnTo>
                <a:lnTo>
                  <a:pt x="2812199" y="717740"/>
                </a:lnTo>
                <a:lnTo>
                  <a:pt x="2813316" y="718210"/>
                </a:lnTo>
                <a:lnTo>
                  <a:pt x="2815945" y="718210"/>
                </a:lnTo>
                <a:lnTo>
                  <a:pt x="2817063" y="717740"/>
                </a:lnTo>
                <a:lnTo>
                  <a:pt x="2818930" y="715886"/>
                </a:lnTo>
                <a:lnTo>
                  <a:pt x="2819400" y="714756"/>
                </a:lnTo>
                <a:lnTo>
                  <a:pt x="2819400" y="712127"/>
                </a:lnTo>
                <a:close/>
              </a:path>
              <a:path w="7577455" h="1427479">
                <a:moveTo>
                  <a:pt x="2819400" y="357784"/>
                </a:moveTo>
                <a:lnTo>
                  <a:pt x="2818930" y="356666"/>
                </a:lnTo>
                <a:lnTo>
                  <a:pt x="2817063" y="354799"/>
                </a:lnTo>
                <a:lnTo>
                  <a:pt x="2815945" y="354342"/>
                </a:lnTo>
                <a:lnTo>
                  <a:pt x="2813316" y="354342"/>
                </a:lnTo>
                <a:lnTo>
                  <a:pt x="2812199" y="354799"/>
                </a:lnTo>
                <a:lnTo>
                  <a:pt x="2810332" y="356666"/>
                </a:lnTo>
                <a:lnTo>
                  <a:pt x="2809875" y="357784"/>
                </a:lnTo>
                <a:lnTo>
                  <a:pt x="2809875" y="360413"/>
                </a:lnTo>
                <a:lnTo>
                  <a:pt x="2810332" y="361543"/>
                </a:lnTo>
                <a:lnTo>
                  <a:pt x="2812199" y="363397"/>
                </a:lnTo>
                <a:lnTo>
                  <a:pt x="2813316" y="363867"/>
                </a:lnTo>
                <a:lnTo>
                  <a:pt x="2815945" y="363867"/>
                </a:lnTo>
                <a:lnTo>
                  <a:pt x="2817063" y="363397"/>
                </a:lnTo>
                <a:lnTo>
                  <a:pt x="2818930" y="361543"/>
                </a:lnTo>
                <a:lnTo>
                  <a:pt x="2819400" y="360413"/>
                </a:lnTo>
                <a:lnTo>
                  <a:pt x="2819400" y="357784"/>
                </a:lnTo>
                <a:close/>
              </a:path>
              <a:path w="7577455" h="1427479">
                <a:moveTo>
                  <a:pt x="2819400" y="3441"/>
                </a:moveTo>
                <a:lnTo>
                  <a:pt x="2818930" y="2324"/>
                </a:lnTo>
                <a:lnTo>
                  <a:pt x="2817063" y="457"/>
                </a:lnTo>
                <a:lnTo>
                  <a:pt x="2815945" y="0"/>
                </a:lnTo>
                <a:lnTo>
                  <a:pt x="2813316" y="0"/>
                </a:lnTo>
                <a:lnTo>
                  <a:pt x="2812199" y="457"/>
                </a:lnTo>
                <a:lnTo>
                  <a:pt x="2810332" y="2324"/>
                </a:lnTo>
                <a:lnTo>
                  <a:pt x="2809875" y="3441"/>
                </a:lnTo>
                <a:lnTo>
                  <a:pt x="2809875" y="6070"/>
                </a:lnTo>
                <a:lnTo>
                  <a:pt x="2810332" y="7200"/>
                </a:lnTo>
                <a:lnTo>
                  <a:pt x="2812199" y="9055"/>
                </a:lnTo>
                <a:lnTo>
                  <a:pt x="2813316" y="9525"/>
                </a:lnTo>
                <a:lnTo>
                  <a:pt x="2815945" y="9525"/>
                </a:lnTo>
                <a:lnTo>
                  <a:pt x="2817063" y="9055"/>
                </a:lnTo>
                <a:lnTo>
                  <a:pt x="2818930" y="7200"/>
                </a:lnTo>
                <a:lnTo>
                  <a:pt x="2819400" y="6070"/>
                </a:lnTo>
                <a:lnTo>
                  <a:pt x="2819400" y="3441"/>
                </a:lnTo>
                <a:close/>
              </a:path>
              <a:path w="7577455" h="1427479">
                <a:moveTo>
                  <a:pt x="2867025" y="1420812"/>
                </a:moveTo>
                <a:lnTo>
                  <a:pt x="2866555" y="1419694"/>
                </a:lnTo>
                <a:lnTo>
                  <a:pt x="2864688" y="1417828"/>
                </a:lnTo>
                <a:lnTo>
                  <a:pt x="2863570" y="1417370"/>
                </a:lnTo>
                <a:lnTo>
                  <a:pt x="2860941" y="1417370"/>
                </a:lnTo>
                <a:lnTo>
                  <a:pt x="2859824" y="1417828"/>
                </a:lnTo>
                <a:lnTo>
                  <a:pt x="2857957" y="1419694"/>
                </a:lnTo>
                <a:lnTo>
                  <a:pt x="2857500" y="1420812"/>
                </a:lnTo>
                <a:lnTo>
                  <a:pt x="2857500" y="1423441"/>
                </a:lnTo>
                <a:lnTo>
                  <a:pt x="2857957" y="1424559"/>
                </a:lnTo>
                <a:lnTo>
                  <a:pt x="2859824" y="1426425"/>
                </a:lnTo>
                <a:lnTo>
                  <a:pt x="2860941" y="1426895"/>
                </a:lnTo>
                <a:lnTo>
                  <a:pt x="2863570" y="1426895"/>
                </a:lnTo>
                <a:lnTo>
                  <a:pt x="2864688" y="1426425"/>
                </a:lnTo>
                <a:lnTo>
                  <a:pt x="2866555" y="1424559"/>
                </a:lnTo>
                <a:lnTo>
                  <a:pt x="2867025" y="1423441"/>
                </a:lnTo>
                <a:lnTo>
                  <a:pt x="2867025" y="1420812"/>
                </a:lnTo>
                <a:close/>
              </a:path>
              <a:path w="7577455" h="1427479">
                <a:moveTo>
                  <a:pt x="2867025" y="1066469"/>
                </a:moveTo>
                <a:lnTo>
                  <a:pt x="2866555" y="1065352"/>
                </a:lnTo>
                <a:lnTo>
                  <a:pt x="2864688" y="1063485"/>
                </a:lnTo>
                <a:lnTo>
                  <a:pt x="2863570" y="1063028"/>
                </a:lnTo>
                <a:lnTo>
                  <a:pt x="2860941" y="1063028"/>
                </a:lnTo>
                <a:lnTo>
                  <a:pt x="2859824" y="1063485"/>
                </a:lnTo>
                <a:lnTo>
                  <a:pt x="2857957" y="1065352"/>
                </a:lnTo>
                <a:lnTo>
                  <a:pt x="2857500" y="1066469"/>
                </a:lnTo>
                <a:lnTo>
                  <a:pt x="2857500" y="1069098"/>
                </a:lnTo>
                <a:lnTo>
                  <a:pt x="2857957" y="1070229"/>
                </a:lnTo>
                <a:lnTo>
                  <a:pt x="2859824" y="1072083"/>
                </a:lnTo>
                <a:lnTo>
                  <a:pt x="2860941" y="1072553"/>
                </a:lnTo>
                <a:lnTo>
                  <a:pt x="2863570" y="1072553"/>
                </a:lnTo>
                <a:lnTo>
                  <a:pt x="2864688" y="1072083"/>
                </a:lnTo>
                <a:lnTo>
                  <a:pt x="2866555" y="1070229"/>
                </a:lnTo>
                <a:lnTo>
                  <a:pt x="2867025" y="1069098"/>
                </a:lnTo>
                <a:lnTo>
                  <a:pt x="2867025" y="1066469"/>
                </a:lnTo>
                <a:close/>
              </a:path>
              <a:path w="7577455" h="1427479">
                <a:moveTo>
                  <a:pt x="2867025" y="712127"/>
                </a:moveTo>
                <a:lnTo>
                  <a:pt x="2866555" y="711009"/>
                </a:lnTo>
                <a:lnTo>
                  <a:pt x="2864688" y="709142"/>
                </a:lnTo>
                <a:lnTo>
                  <a:pt x="2863570" y="708685"/>
                </a:lnTo>
                <a:lnTo>
                  <a:pt x="2860941" y="708685"/>
                </a:lnTo>
                <a:lnTo>
                  <a:pt x="2859824" y="709142"/>
                </a:lnTo>
                <a:lnTo>
                  <a:pt x="2857957" y="711009"/>
                </a:lnTo>
                <a:lnTo>
                  <a:pt x="2857500" y="712127"/>
                </a:lnTo>
                <a:lnTo>
                  <a:pt x="2857500" y="714756"/>
                </a:lnTo>
                <a:lnTo>
                  <a:pt x="2857957" y="715886"/>
                </a:lnTo>
                <a:lnTo>
                  <a:pt x="2859824" y="717740"/>
                </a:lnTo>
                <a:lnTo>
                  <a:pt x="2860941" y="718210"/>
                </a:lnTo>
                <a:lnTo>
                  <a:pt x="2863570" y="718210"/>
                </a:lnTo>
                <a:lnTo>
                  <a:pt x="2864688" y="717740"/>
                </a:lnTo>
                <a:lnTo>
                  <a:pt x="2866555" y="715886"/>
                </a:lnTo>
                <a:lnTo>
                  <a:pt x="2867025" y="714756"/>
                </a:lnTo>
                <a:lnTo>
                  <a:pt x="2867025" y="712127"/>
                </a:lnTo>
                <a:close/>
              </a:path>
              <a:path w="7577455" h="1427479">
                <a:moveTo>
                  <a:pt x="2867025" y="357784"/>
                </a:moveTo>
                <a:lnTo>
                  <a:pt x="2866555" y="356666"/>
                </a:lnTo>
                <a:lnTo>
                  <a:pt x="2864688" y="354799"/>
                </a:lnTo>
                <a:lnTo>
                  <a:pt x="2863570" y="354342"/>
                </a:lnTo>
                <a:lnTo>
                  <a:pt x="2860941" y="354342"/>
                </a:lnTo>
                <a:lnTo>
                  <a:pt x="2859824" y="354799"/>
                </a:lnTo>
                <a:lnTo>
                  <a:pt x="2857957" y="356666"/>
                </a:lnTo>
                <a:lnTo>
                  <a:pt x="2857500" y="357784"/>
                </a:lnTo>
                <a:lnTo>
                  <a:pt x="2857500" y="360413"/>
                </a:lnTo>
                <a:lnTo>
                  <a:pt x="2857957" y="361543"/>
                </a:lnTo>
                <a:lnTo>
                  <a:pt x="2859824" y="363397"/>
                </a:lnTo>
                <a:lnTo>
                  <a:pt x="2860941" y="363867"/>
                </a:lnTo>
                <a:lnTo>
                  <a:pt x="2863570" y="363867"/>
                </a:lnTo>
                <a:lnTo>
                  <a:pt x="2864688" y="363397"/>
                </a:lnTo>
                <a:lnTo>
                  <a:pt x="2866555" y="361543"/>
                </a:lnTo>
                <a:lnTo>
                  <a:pt x="2867025" y="360413"/>
                </a:lnTo>
                <a:lnTo>
                  <a:pt x="2867025" y="357784"/>
                </a:lnTo>
                <a:close/>
              </a:path>
              <a:path w="7577455" h="1427479">
                <a:moveTo>
                  <a:pt x="2867025" y="3441"/>
                </a:moveTo>
                <a:lnTo>
                  <a:pt x="2866555" y="2324"/>
                </a:lnTo>
                <a:lnTo>
                  <a:pt x="2864688" y="457"/>
                </a:lnTo>
                <a:lnTo>
                  <a:pt x="2863570" y="0"/>
                </a:lnTo>
                <a:lnTo>
                  <a:pt x="2860941" y="0"/>
                </a:lnTo>
                <a:lnTo>
                  <a:pt x="2859824" y="457"/>
                </a:lnTo>
                <a:lnTo>
                  <a:pt x="2857957" y="2324"/>
                </a:lnTo>
                <a:lnTo>
                  <a:pt x="2857500" y="3441"/>
                </a:lnTo>
                <a:lnTo>
                  <a:pt x="2857500" y="6070"/>
                </a:lnTo>
                <a:lnTo>
                  <a:pt x="2857957" y="7200"/>
                </a:lnTo>
                <a:lnTo>
                  <a:pt x="2859824" y="9055"/>
                </a:lnTo>
                <a:lnTo>
                  <a:pt x="2860941" y="9525"/>
                </a:lnTo>
                <a:lnTo>
                  <a:pt x="2863570" y="9525"/>
                </a:lnTo>
                <a:lnTo>
                  <a:pt x="2864688" y="9055"/>
                </a:lnTo>
                <a:lnTo>
                  <a:pt x="2866555" y="7200"/>
                </a:lnTo>
                <a:lnTo>
                  <a:pt x="2867025" y="6070"/>
                </a:lnTo>
                <a:lnTo>
                  <a:pt x="2867025" y="3441"/>
                </a:lnTo>
                <a:close/>
              </a:path>
              <a:path w="7577455" h="1427479">
                <a:moveTo>
                  <a:pt x="2914650" y="1420812"/>
                </a:moveTo>
                <a:lnTo>
                  <a:pt x="2914180" y="1419694"/>
                </a:lnTo>
                <a:lnTo>
                  <a:pt x="2912313" y="1417828"/>
                </a:lnTo>
                <a:lnTo>
                  <a:pt x="2911195" y="1417370"/>
                </a:lnTo>
                <a:lnTo>
                  <a:pt x="2908566" y="1417370"/>
                </a:lnTo>
                <a:lnTo>
                  <a:pt x="2907449" y="1417828"/>
                </a:lnTo>
                <a:lnTo>
                  <a:pt x="2905582" y="1419694"/>
                </a:lnTo>
                <a:lnTo>
                  <a:pt x="2905125" y="1420812"/>
                </a:lnTo>
                <a:lnTo>
                  <a:pt x="2905125" y="1423441"/>
                </a:lnTo>
                <a:lnTo>
                  <a:pt x="2905582" y="1424559"/>
                </a:lnTo>
                <a:lnTo>
                  <a:pt x="2907449" y="1426425"/>
                </a:lnTo>
                <a:lnTo>
                  <a:pt x="2908566" y="1426895"/>
                </a:lnTo>
                <a:lnTo>
                  <a:pt x="2911195" y="1426895"/>
                </a:lnTo>
                <a:lnTo>
                  <a:pt x="2912313" y="1426425"/>
                </a:lnTo>
                <a:lnTo>
                  <a:pt x="2914180" y="1424559"/>
                </a:lnTo>
                <a:lnTo>
                  <a:pt x="2914650" y="1423441"/>
                </a:lnTo>
                <a:lnTo>
                  <a:pt x="2914650" y="1420812"/>
                </a:lnTo>
                <a:close/>
              </a:path>
              <a:path w="7577455" h="1427479">
                <a:moveTo>
                  <a:pt x="2914650" y="1066469"/>
                </a:moveTo>
                <a:lnTo>
                  <a:pt x="2914180" y="1065352"/>
                </a:lnTo>
                <a:lnTo>
                  <a:pt x="2912313" y="1063485"/>
                </a:lnTo>
                <a:lnTo>
                  <a:pt x="2911195" y="1063028"/>
                </a:lnTo>
                <a:lnTo>
                  <a:pt x="2908566" y="1063028"/>
                </a:lnTo>
                <a:lnTo>
                  <a:pt x="2907449" y="1063485"/>
                </a:lnTo>
                <a:lnTo>
                  <a:pt x="2905582" y="1065352"/>
                </a:lnTo>
                <a:lnTo>
                  <a:pt x="2905125" y="1066469"/>
                </a:lnTo>
                <a:lnTo>
                  <a:pt x="2905125" y="1069098"/>
                </a:lnTo>
                <a:lnTo>
                  <a:pt x="2905582" y="1070229"/>
                </a:lnTo>
                <a:lnTo>
                  <a:pt x="2907449" y="1072083"/>
                </a:lnTo>
                <a:lnTo>
                  <a:pt x="2908566" y="1072553"/>
                </a:lnTo>
                <a:lnTo>
                  <a:pt x="2911195" y="1072553"/>
                </a:lnTo>
                <a:lnTo>
                  <a:pt x="2912313" y="1072083"/>
                </a:lnTo>
                <a:lnTo>
                  <a:pt x="2914180" y="1070229"/>
                </a:lnTo>
                <a:lnTo>
                  <a:pt x="2914650" y="1069098"/>
                </a:lnTo>
                <a:lnTo>
                  <a:pt x="2914650" y="1066469"/>
                </a:lnTo>
                <a:close/>
              </a:path>
              <a:path w="7577455" h="1427479">
                <a:moveTo>
                  <a:pt x="2914650" y="712127"/>
                </a:moveTo>
                <a:lnTo>
                  <a:pt x="2914180" y="711009"/>
                </a:lnTo>
                <a:lnTo>
                  <a:pt x="2912313" y="709142"/>
                </a:lnTo>
                <a:lnTo>
                  <a:pt x="2911195" y="708685"/>
                </a:lnTo>
                <a:lnTo>
                  <a:pt x="2908566" y="708685"/>
                </a:lnTo>
                <a:lnTo>
                  <a:pt x="2907449" y="709142"/>
                </a:lnTo>
                <a:lnTo>
                  <a:pt x="2905582" y="711009"/>
                </a:lnTo>
                <a:lnTo>
                  <a:pt x="2905125" y="712127"/>
                </a:lnTo>
                <a:lnTo>
                  <a:pt x="2905125" y="714756"/>
                </a:lnTo>
                <a:lnTo>
                  <a:pt x="2905582" y="715886"/>
                </a:lnTo>
                <a:lnTo>
                  <a:pt x="2907449" y="717740"/>
                </a:lnTo>
                <a:lnTo>
                  <a:pt x="2908566" y="718210"/>
                </a:lnTo>
                <a:lnTo>
                  <a:pt x="2911195" y="718210"/>
                </a:lnTo>
                <a:lnTo>
                  <a:pt x="2912313" y="717740"/>
                </a:lnTo>
                <a:lnTo>
                  <a:pt x="2914180" y="715886"/>
                </a:lnTo>
                <a:lnTo>
                  <a:pt x="2914650" y="714756"/>
                </a:lnTo>
                <a:lnTo>
                  <a:pt x="2914650" y="712127"/>
                </a:lnTo>
                <a:close/>
              </a:path>
              <a:path w="7577455" h="1427479">
                <a:moveTo>
                  <a:pt x="2914650" y="357784"/>
                </a:moveTo>
                <a:lnTo>
                  <a:pt x="2914180" y="356666"/>
                </a:lnTo>
                <a:lnTo>
                  <a:pt x="2912313" y="354799"/>
                </a:lnTo>
                <a:lnTo>
                  <a:pt x="2911195" y="354342"/>
                </a:lnTo>
                <a:lnTo>
                  <a:pt x="2908566" y="354342"/>
                </a:lnTo>
                <a:lnTo>
                  <a:pt x="2907449" y="354799"/>
                </a:lnTo>
                <a:lnTo>
                  <a:pt x="2905582" y="356666"/>
                </a:lnTo>
                <a:lnTo>
                  <a:pt x="2905125" y="357784"/>
                </a:lnTo>
                <a:lnTo>
                  <a:pt x="2905125" y="360413"/>
                </a:lnTo>
                <a:lnTo>
                  <a:pt x="2905582" y="361543"/>
                </a:lnTo>
                <a:lnTo>
                  <a:pt x="2907449" y="363397"/>
                </a:lnTo>
                <a:lnTo>
                  <a:pt x="2908566" y="363867"/>
                </a:lnTo>
                <a:lnTo>
                  <a:pt x="2911195" y="363867"/>
                </a:lnTo>
                <a:lnTo>
                  <a:pt x="2912313" y="363397"/>
                </a:lnTo>
                <a:lnTo>
                  <a:pt x="2914180" y="361543"/>
                </a:lnTo>
                <a:lnTo>
                  <a:pt x="2914650" y="360413"/>
                </a:lnTo>
                <a:lnTo>
                  <a:pt x="2914650" y="357784"/>
                </a:lnTo>
                <a:close/>
              </a:path>
              <a:path w="7577455" h="1427479">
                <a:moveTo>
                  <a:pt x="2914650" y="3441"/>
                </a:moveTo>
                <a:lnTo>
                  <a:pt x="2914180" y="2324"/>
                </a:lnTo>
                <a:lnTo>
                  <a:pt x="2912313" y="457"/>
                </a:lnTo>
                <a:lnTo>
                  <a:pt x="2911195" y="0"/>
                </a:lnTo>
                <a:lnTo>
                  <a:pt x="2908566" y="0"/>
                </a:lnTo>
                <a:lnTo>
                  <a:pt x="2907449" y="457"/>
                </a:lnTo>
                <a:lnTo>
                  <a:pt x="2905582" y="2324"/>
                </a:lnTo>
                <a:lnTo>
                  <a:pt x="2905125" y="3441"/>
                </a:lnTo>
                <a:lnTo>
                  <a:pt x="2905125" y="6070"/>
                </a:lnTo>
                <a:lnTo>
                  <a:pt x="2905582" y="7200"/>
                </a:lnTo>
                <a:lnTo>
                  <a:pt x="2907449" y="9055"/>
                </a:lnTo>
                <a:lnTo>
                  <a:pt x="2908566" y="9525"/>
                </a:lnTo>
                <a:lnTo>
                  <a:pt x="2911195" y="9525"/>
                </a:lnTo>
                <a:lnTo>
                  <a:pt x="2912313" y="9055"/>
                </a:lnTo>
                <a:lnTo>
                  <a:pt x="2914180" y="7200"/>
                </a:lnTo>
                <a:lnTo>
                  <a:pt x="2914650" y="6070"/>
                </a:lnTo>
                <a:lnTo>
                  <a:pt x="2914650" y="3441"/>
                </a:lnTo>
                <a:close/>
              </a:path>
              <a:path w="7577455" h="1427479">
                <a:moveTo>
                  <a:pt x="2962275" y="1420812"/>
                </a:moveTo>
                <a:lnTo>
                  <a:pt x="2961805" y="1419694"/>
                </a:lnTo>
                <a:lnTo>
                  <a:pt x="2959938" y="1417828"/>
                </a:lnTo>
                <a:lnTo>
                  <a:pt x="2958820" y="1417370"/>
                </a:lnTo>
                <a:lnTo>
                  <a:pt x="2956191" y="1417370"/>
                </a:lnTo>
                <a:lnTo>
                  <a:pt x="2955074" y="1417828"/>
                </a:lnTo>
                <a:lnTo>
                  <a:pt x="2953207" y="1419694"/>
                </a:lnTo>
                <a:lnTo>
                  <a:pt x="2952750" y="1420812"/>
                </a:lnTo>
                <a:lnTo>
                  <a:pt x="2952750" y="1423441"/>
                </a:lnTo>
                <a:lnTo>
                  <a:pt x="2953207" y="1424559"/>
                </a:lnTo>
                <a:lnTo>
                  <a:pt x="2955074" y="1426425"/>
                </a:lnTo>
                <a:lnTo>
                  <a:pt x="2956191" y="1426895"/>
                </a:lnTo>
                <a:lnTo>
                  <a:pt x="2958820" y="1426895"/>
                </a:lnTo>
                <a:lnTo>
                  <a:pt x="2959938" y="1426425"/>
                </a:lnTo>
                <a:lnTo>
                  <a:pt x="2961805" y="1424559"/>
                </a:lnTo>
                <a:lnTo>
                  <a:pt x="2962275" y="1423441"/>
                </a:lnTo>
                <a:lnTo>
                  <a:pt x="2962275" y="1420812"/>
                </a:lnTo>
                <a:close/>
              </a:path>
              <a:path w="7577455" h="1427479">
                <a:moveTo>
                  <a:pt x="2962275" y="1066469"/>
                </a:moveTo>
                <a:lnTo>
                  <a:pt x="2961805" y="1065352"/>
                </a:lnTo>
                <a:lnTo>
                  <a:pt x="2959938" y="1063485"/>
                </a:lnTo>
                <a:lnTo>
                  <a:pt x="2958820" y="1063028"/>
                </a:lnTo>
                <a:lnTo>
                  <a:pt x="2956191" y="1063028"/>
                </a:lnTo>
                <a:lnTo>
                  <a:pt x="2955074" y="1063485"/>
                </a:lnTo>
                <a:lnTo>
                  <a:pt x="2953207" y="1065352"/>
                </a:lnTo>
                <a:lnTo>
                  <a:pt x="2952750" y="1066469"/>
                </a:lnTo>
                <a:lnTo>
                  <a:pt x="2952750" y="1069098"/>
                </a:lnTo>
                <a:lnTo>
                  <a:pt x="2953207" y="1070229"/>
                </a:lnTo>
                <a:lnTo>
                  <a:pt x="2955074" y="1072083"/>
                </a:lnTo>
                <a:lnTo>
                  <a:pt x="2956191" y="1072553"/>
                </a:lnTo>
                <a:lnTo>
                  <a:pt x="2958820" y="1072553"/>
                </a:lnTo>
                <a:lnTo>
                  <a:pt x="2959938" y="1072083"/>
                </a:lnTo>
                <a:lnTo>
                  <a:pt x="2961805" y="1070229"/>
                </a:lnTo>
                <a:lnTo>
                  <a:pt x="2962275" y="1069098"/>
                </a:lnTo>
                <a:lnTo>
                  <a:pt x="2962275" y="1066469"/>
                </a:lnTo>
                <a:close/>
              </a:path>
              <a:path w="7577455" h="1427479">
                <a:moveTo>
                  <a:pt x="2962275" y="712127"/>
                </a:moveTo>
                <a:lnTo>
                  <a:pt x="2961805" y="711009"/>
                </a:lnTo>
                <a:lnTo>
                  <a:pt x="2959938" y="709142"/>
                </a:lnTo>
                <a:lnTo>
                  <a:pt x="2958820" y="708685"/>
                </a:lnTo>
                <a:lnTo>
                  <a:pt x="2956191" y="708685"/>
                </a:lnTo>
                <a:lnTo>
                  <a:pt x="2955074" y="709142"/>
                </a:lnTo>
                <a:lnTo>
                  <a:pt x="2953207" y="711009"/>
                </a:lnTo>
                <a:lnTo>
                  <a:pt x="2952750" y="712127"/>
                </a:lnTo>
                <a:lnTo>
                  <a:pt x="2952750" y="714756"/>
                </a:lnTo>
                <a:lnTo>
                  <a:pt x="2953207" y="715886"/>
                </a:lnTo>
                <a:lnTo>
                  <a:pt x="2955074" y="717740"/>
                </a:lnTo>
                <a:lnTo>
                  <a:pt x="2956191" y="718210"/>
                </a:lnTo>
                <a:lnTo>
                  <a:pt x="2958820" y="718210"/>
                </a:lnTo>
                <a:lnTo>
                  <a:pt x="2959938" y="717740"/>
                </a:lnTo>
                <a:lnTo>
                  <a:pt x="2961805" y="715886"/>
                </a:lnTo>
                <a:lnTo>
                  <a:pt x="2962275" y="714756"/>
                </a:lnTo>
                <a:lnTo>
                  <a:pt x="2962275" y="712127"/>
                </a:lnTo>
                <a:close/>
              </a:path>
              <a:path w="7577455" h="1427479">
                <a:moveTo>
                  <a:pt x="2962275" y="357784"/>
                </a:moveTo>
                <a:lnTo>
                  <a:pt x="2961805" y="356666"/>
                </a:lnTo>
                <a:lnTo>
                  <a:pt x="2959938" y="354799"/>
                </a:lnTo>
                <a:lnTo>
                  <a:pt x="2958820" y="354342"/>
                </a:lnTo>
                <a:lnTo>
                  <a:pt x="2956191" y="354342"/>
                </a:lnTo>
                <a:lnTo>
                  <a:pt x="2955074" y="354799"/>
                </a:lnTo>
                <a:lnTo>
                  <a:pt x="2953207" y="356666"/>
                </a:lnTo>
                <a:lnTo>
                  <a:pt x="2952750" y="357784"/>
                </a:lnTo>
                <a:lnTo>
                  <a:pt x="2952750" y="360413"/>
                </a:lnTo>
                <a:lnTo>
                  <a:pt x="2953207" y="361543"/>
                </a:lnTo>
                <a:lnTo>
                  <a:pt x="2955074" y="363397"/>
                </a:lnTo>
                <a:lnTo>
                  <a:pt x="2956191" y="363867"/>
                </a:lnTo>
                <a:lnTo>
                  <a:pt x="2958820" y="363867"/>
                </a:lnTo>
                <a:lnTo>
                  <a:pt x="2959938" y="363397"/>
                </a:lnTo>
                <a:lnTo>
                  <a:pt x="2961805" y="361543"/>
                </a:lnTo>
                <a:lnTo>
                  <a:pt x="2962275" y="360413"/>
                </a:lnTo>
                <a:lnTo>
                  <a:pt x="2962275" y="357784"/>
                </a:lnTo>
                <a:close/>
              </a:path>
              <a:path w="7577455" h="1427479">
                <a:moveTo>
                  <a:pt x="2962275" y="3441"/>
                </a:moveTo>
                <a:lnTo>
                  <a:pt x="2961805" y="2324"/>
                </a:lnTo>
                <a:lnTo>
                  <a:pt x="2959938" y="457"/>
                </a:lnTo>
                <a:lnTo>
                  <a:pt x="2958820" y="0"/>
                </a:lnTo>
                <a:lnTo>
                  <a:pt x="2956191" y="0"/>
                </a:lnTo>
                <a:lnTo>
                  <a:pt x="2955074" y="457"/>
                </a:lnTo>
                <a:lnTo>
                  <a:pt x="2953207" y="2324"/>
                </a:lnTo>
                <a:lnTo>
                  <a:pt x="2952750" y="3441"/>
                </a:lnTo>
                <a:lnTo>
                  <a:pt x="2952750" y="6070"/>
                </a:lnTo>
                <a:lnTo>
                  <a:pt x="2953207" y="7200"/>
                </a:lnTo>
                <a:lnTo>
                  <a:pt x="2955074" y="9055"/>
                </a:lnTo>
                <a:lnTo>
                  <a:pt x="2956191" y="9525"/>
                </a:lnTo>
                <a:lnTo>
                  <a:pt x="2958820" y="9525"/>
                </a:lnTo>
                <a:lnTo>
                  <a:pt x="2959938" y="9055"/>
                </a:lnTo>
                <a:lnTo>
                  <a:pt x="2961805" y="7200"/>
                </a:lnTo>
                <a:lnTo>
                  <a:pt x="2962275" y="6070"/>
                </a:lnTo>
                <a:lnTo>
                  <a:pt x="2962275" y="3441"/>
                </a:lnTo>
                <a:close/>
              </a:path>
              <a:path w="7577455" h="1427479">
                <a:moveTo>
                  <a:pt x="3009900" y="1420812"/>
                </a:moveTo>
                <a:lnTo>
                  <a:pt x="3009430" y="1419694"/>
                </a:lnTo>
                <a:lnTo>
                  <a:pt x="3007563" y="1417828"/>
                </a:lnTo>
                <a:lnTo>
                  <a:pt x="3006445" y="1417370"/>
                </a:lnTo>
                <a:lnTo>
                  <a:pt x="3003816" y="1417370"/>
                </a:lnTo>
                <a:lnTo>
                  <a:pt x="3002699" y="1417828"/>
                </a:lnTo>
                <a:lnTo>
                  <a:pt x="3000832" y="1419694"/>
                </a:lnTo>
                <a:lnTo>
                  <a:pt x="3000375" y="1420812"/>
                </a:lnTo>
                <a:lnTo>
                  <a:pt x="3000375" y="1423441"/>
                </a:lnTo>
                <a:lnTo>
                  <a:pt x="3000832" y="1424559"/>
                </a:lnTo>
                <a:lnTo>
                  <a:pt x="3002699" y="1426425"/>
                </a:lnTo>
                <a:lnTo>
                  <a:pt x="3003816" y="1426895"/>
                </a:lnTo>
                <a:lnTo>
                  <a:pt x="3006445" y="1426895"/>
                </a:lnTo>
                <a:lnTo>
                  <a:pt x="3007563" y="1426425"/>
                </a:lnTo>
                <a:lnTo>
                  <a:pt x="3009430" y="1424559"/>
                </a:lnTo>
                <a:lnTo>
                  <a:pt x="3009900" y="1423441"/>
                </a:lnTo>
                <a:lnTo>
                  <a:pt x="3009900" y="1420812"/>
                </a:lnTo>
                <a:close/>
              </a:path>
              <a:path w="7577455" h="1427479">
                <a:moveTo>
                  <a:pt x="3009900" y="1066469"/>
                </a:moveTo>
                <a:lnTo>
                  <a:pt x="3009430" y="1065352"/>
                </a:lnTo>
                <a:lnTo>
                  <a:pt x="3007563" y="1063485"/>
                </a:lnTo>
                <a:lnTo>
                  <a:pt x="3006445" y="1063028"/>
                </a:lnTo>
                <a:lnTo>
                  <a:pt x="3003816" y="1063028"/>
                </a:lnTo>
                <a:lnTo>
                  <a:pt x="3002699" y="1063485"/>
                </a:lnTo>
                <a:lnTo>
                  <a:pt x="3000832" y="1065352"/>
                </a:lnTo>
                <a:lnTo>
                  <a:pt x="3000375" y="1066469"/>
                </a:lnTo>
                <a:lnTo>
                  <a:pt x="3000375" y="1069098"/>
                </a:lnTo>
                <a:lnTo>
                  <a:pt x="3000832" y="1070229"/>
                </a:lnTo>
                <a:lnTo>
                  <a:pt x="3002699" y="1072083"/>
                </a:lnTo>
                <a:lnTo>
                  <a:pt x="3003816" y="1072553"/>
                </a:lnTo>
                <a:lnTo>
                  <a:pt x="3006445" y="1072553"/>
                </a:lnTo>
                <a:lnTo>
                  <a:pt x="3007563" y="1072083"/>
                </a:lnTo>
                <a:lnTo>
                  <a:pt x="3009430" y="1070229"/>
                </a:lnTo>
                <a:lnTo>
                  <a:pt x="3009900" y="1069098"/>
                </a:lnTo>
                <a:lnTo>
                  <a:pt x="3009900" y="1066469"/>
                </a:lnTo>
                <a:close/>
              </a:path>
              <a:path w="7577455" h="1427479">
                <a:moveTo>
                  <a:pt x="3009900" y="712127"/>
                </a:moveTo>
                <a:lnTo>
                  <a:pt x="3009430" y="711009"/>
                </a:lnTo>
                <a:lnTo>
                  <a:pt x="3007563" y="709142"/>
                </a:lnTo>
                <a:lnTo>
                  <a:pt x="3006445" y="708685"/>
                </a:lnTo>
                <a:lnTo>
                  <a:pt x="3003816" y="708685"/>
                </a:lnTo>
                <a:lnTo>
                  <a:pt x="3002699" y="709142"/>
                </a:lnTo>
                <a:lnTo>
                  <a:pt x="3000832" y="711009"/>
                </a:lnTo>
                <a:lnTo>
                  <a:pt x="3000375" y="712127"/>
                </a:lnTo>
                <a:lnTo>
                  <a:pt x="3000375" y="714756"/>
                </a:lnTo>
                <a:lnTo>
                  <a:pt x="3000832" y="715886"/>
                </a:lnTo>
                <a:lnTo>
                  <a:pt x="3002699" y="717740"/>
                </a:lnTo>
                <a:lnTo>
                  <a:pt x="3003816" y="718210"/>
                </a:lnTo>
                <a:lnTo>
                  <a:pt x="3006445" y="718210"/>
                </a:lnTo>
                <a:lnTo>
                  <a:pt x="3007563" y="717740"/>
                </a:lnTo>
                <a:lnTo>
                  <a:pt x="3009430" y="715886"/>
                </a:lnTo>
                <a:lnTo>
                  <a:pt x="3009900" y="714756"/>
                </a:lnTo>
                <a:lnTo>
                  <a:pt x="3009900" y="712127"/>
                </a:lnTo>
                <a:close/>
              </a:path>
              <a:path w="7577455" h="1427479">
                <a:moveTo>
                  <a:pt x="3009900" y="357784"/>
                </a:moveTo>
                <a:lnTo>
                  <a:pt x="3009430" y="356666"/>
                </a:lnTo>
                <a:lnTo>
                  <a:pt x="3007563" y="354799"/>
                </a:lnTo>
                <a:lnTo>
                  <a:pt x="3006445" y="354342"/>
                </a:lnTo>
                <a:lnTo>
                  <a:pt x="3003816" y="354342"/>
                </a:lnTo>
                <a:lnTo>
                  <a:pt x="3002699" y="354799"/>
                </a:lnTo>
                <a:lnTo>
                  <a:pt x="3000832" y="356666"/>
                </a:lnTo>
                <a:lnTo>
                  <a:pt x="3000375" y="357784"/>
                </a:lnTo>
                <a:lnTo>
                  <a:pt x="3000375" y="360413"/>
                </a:lnTo>
                <a:lnTo>
                  <a:pt x="3000832" y="361543"/>
                </a:lnTo>
                <a:lnTo>
                  <a:pt x="3002699" y="363397"/>
                </a:lnTo>
                <a:lnTo>
                  <a:pt x="3003816" y="363867"/>
                </a:lnTo>
                <a:lnTo>
                  <a:pt x="3006445" y="363867"/>
                </a:lnTo>
                <a:lnTo>
                  <a:pt x="3007563" y="363397"/>
                </a:lnTo>
                <a:lnTo>
                  <a:pt x="3009430" y="361543"/>
                </a:lnTo>
                <a:lnTo>
                  <a:pt x="3009900" y="360413"/>
                </a:lnTo>
                <a:lnTo>
                  <a:pt x="3009900" y="357784"/>
                </a:lnTo>
                <a:close/>
              </a:path>
              <a:path w="7577455" h="1427479">
                <a:moveTo>
                  <a:pt x="3009900" y="3441"/>
                </a:moveTo>
                <a:lnTo>
                  <a:pt x="3009430" y="2324"/>
                </a:lnTo>
                <a:lnTo>
                  <a:pt x="3007563" y="457"/>
                </a:lnTo>
                <a:lnTo>
                  <a:pt x="3006445" y="0"/>
                </a:lnTo>
                <a:lnTo>
                  <a:pt x="3003816" y="0"/>
                </a:lnTo>
                <a:lnTo>
                  <a:pt x="3002699" y="457"/>
                </a:lnTo>
                <a:lnTo>
                  <a:pt x="3000832" y="2324"/>
                </a:lnTo>
                <a:lnTo>
                  <a:pt x="3000375" y="3441"/>
                </a:lnTo>
                <a:lnTo>
                  <a:pt x="3000375" y="6070"/>
                </a:lnTo>
                <a:lnTo>
                  <a:pt x="3000832" y="7200"/>
                </a:lnTo>
                <a:lnTo>
                  <a:pt x="3002699" y="9055"/>
                </a:lnTo>
                <a:lnTo>
                  <a:pt x="3003816" y="9525"/>
                </a:lnTo>
                <a:lnTo>
                  <a:pt x="3006445" y="9525"/>
                </a:lnTo>
                <a:lnTo>
                  <a:pt x="3007563" y="9055"/>
                </a:lnTo>
                <a:lnTo>
                  <a:pt x="3009430" y="7200"/>
                </a:lnTo>
                <a:lnTo>
                  <a:pt x="3009900" y="6070"/>
                </a:lnTo>
                <a:lnTo>
                  <a:pt x="3009900" y="3441"/>
                </a:lnTo>
                <a:close/>
              </a:path>
              <a:path w="7577455" h="1427479">
                <a:moveTo>
                  <a:pt x="3057525" y="1420812"/>
                </a:moveTo>
                <a:lnTo>
                  <a:pt x="3057055" y="1419694"/>
                </a:lnTo>
                <a:lnTo>
                  <a:pt x="3055188" y="1417828"/>
                </a:lnTo>
                <a:lnTo>
                  <a:pt x="3054070" y="1417370"/>
                </a:lnTo>
                <a:lnTo>
                  <a:pt x="3051441" y="1417370"/>
                </a:lnTo>
                <a:lnTo>
                  <a:pt x="3050324" y="1417828"/>
                </a:lnTo>
                <a:lnTo>
                  <a:pt x="3048457" y="1419694"/>
                </a:lnTo>
                <a:lnTo>
                  <a:pt x="3048000" y="1420812"/>
                </a:lnTo>
                <a:lnTo>
                  <a:pt x="3048000" y="1423441"/>
                </a:lnTo>
                <a:lnTo>
                  <a:pt x="3048457" y="1424559"/>
                </a:lnTo>
                <a:lnTo>
                  <a:pt x="3050324" y="1426425"/>
                </a:lnTo>
                <a:lnTo>
                  <a:pt x="3051441" y="1426895"/>
                </a:lnTo>
                <a:lnTo>
                  <a:pt x="3054070" y="1426895"/>
                </a:lnTo>
                <a:lnTo>
                  <a:pt x="3055188" y="1426425"/>
                </a:lnTo>
                <a:lnTo>
                  <a:pt x="3057055" y="1424559"/>
                </a:lnTo>
                <a:lnTo>
                  <a:pt x="3057525" y="1423441"/>
                </a:lnTo>
                <a:lnTo>
                  <a:pt x="3057525" y="1420812"/>
                </a:lnTo>
                <a:close/>
              </a:path>
              <a:path w="7577455" h="1427479">
                <a:moveTo>
                  <a:pt x="3057525" y="1066469"/>
                </a:moveTo>
                <a:lnTo>
                  <a:pt x="3057055" y="1065352"/>
                </a:lnTo>
                <a:lnTo>
                  <a:pt x="3055188" y="1063485"/>
                </a:lnTo>
                <a:lnTo>
                  <a:pt x="3054070" y="1063028"/>
                </a:lnTo>
                <a:lnTo>
                  <a:pt x="3051441" y="1063028"/>
                </a:lnTo>
                <a:lnTo>
                  <a:pt x="3050324" y="1063485"/>
                </a:lnTo>
                <a:lnTo>
                  <a:pt x="3048457" y="1065352"/>
                </a:lnTo>
                <a:lnTo>
                  <a:pt x="3048000" y="1066469"/>
                </a:lnTo>
                <a:lnTo>
                  <a:pt x="3048000" y="1069098"/>
                </a:lnTo>
                <a:lnTo>
                  <a:pt x="3048457" y="1070229"/>
                </a:lnTo>
                <a:lnTo>
                  <a:pt x="3050324" y="1072083"/>
                </a:lnTo>
                <a:lnTo>
                  <a:pt x="3051441" y="1072553"/>
                </a:lnTo>
                <a:lnTo>
                  <a:pt x="3054070" y="1072553"/>
                </a:lnTo>
                <a:lnTo>
                  <a:pt x="3055188" y="1072083"/>
                </a:lnTo>
                <a:lnTo>
                  <a:pt x="3057055" y="1070229"/>
                </a:lnTo>
                <a:lnTo>
                  <a:pt x="3057525" y="1069098"/>
                </a:lnTo>
                <a:lnTo>
                  <a:pt x="3057525" y="1066469"/>
                </a:lnTo>
                <a:close/>
              </a:path>
              <a:path w="7577455" h="1427479">
                <a:moveTo>
                  <a:pt x="3057525" y="712127"/>
                </a:moveTo>
                <a:lnTo>
                  <a:pt x="3057055" y="711009"/>
                </a:lnTo>
                <a:lnTo>
                  <a:pt x="3055188" y="709142"/>
                </a:lnTo>
                <a:lnTo>
                  <a:pt x="3054070" y="708685"/>
                </a:lnTo>
                <a:lnTo>
                  <a:pt x="3051441" y="708685"/>
                </a:lnTo>
                <a:lnTo>
                  <a:pt x="3050324" y="709142"/>
                </a:lnTo>
                <a:lnTo>
                  <a:pt x="3048457" y="711009"/>
                </a:lnTo>
                <a:lnTo>
                  <a:pt x="3048000" y="712127"/>
                </a:lnTo>
                <a:lnTo>
                  <a:pt x="3048000" y="714756"/>
                </a:lnTo>
                <a:lnTo>
                  <a:pt x="3048457" y="715886"/>
                </a:lnTo>
                <a:lnTo>
                  <a:pt x="3050324" y="717740"/>
                </a:lnTo>
                <a:lnTo>
                  <a:pt x="3051441" y="718210"/>
                </a:lnTo>
                <a:lnTo>
                  <a:pt x="3054070" y="718210"/>
                </a:lnTo>
                <a:lnTo>
                  <a:pt x="3055188" y="717740"/>
                </a:lnTo>
                <a:lnTo>
                  <a:pt x="3057055" y="715886"/>
                </a:lnTo>
                <a:lnTo>
                  <a:pt x="3057525" y="714756"/>
                </a:lnTo>
                <a:lnTo>
                  <a:pt x="3057525" y="712127"/>
                </a:lnTo>
                <a:close/>
              </a:path>
              <a:path w="7577455" h="1427479">
                <a:moveTo>
                  <a:pt x="3057525" y="357784"/>
                </a:moveTo>
                <a:lnTo>
                  <a:pt x="3057055" y="356666"/>
                </a:lnTo>
                <a:lnTo>
                  <a:pt x="3055188" y="354799"/>
                </a:lnTo>
                <a:lnTo>
                  <a:pt x="3054070" y="354342"/>
                </a:lnTo>
                <a:lnTo>
                  <a:pt x="3051441" y="354342"/>
                </a:lnTo>
                <a:lnTo>
                  <a:pt x="3050324" y="354799"/>
                </a:lnTo>
                <a:lnTo>
                  <a:pt x="3048457" y="356666"/>
                </a:lnTo>
                <a:lnTo>
                  <a:pt x="3048000" y="357784"/>
                </a:lnTo>
                <a:lnTo>
                  <a:pt x="3048000" y="360413"/>
                </a:lnTo>
                <a:lnTo>
                  <a:pt x="3048457" y="361543"/>
                </a:lnTo>
                <a:lnTo>
                  <a:pt x="3050324" y="363397"/>
                </a:lnTo>
                <a:lnTo>
                  <a:pt x="3051441" y="363867"/>
                </a:lnTo>
                <a:lnTo>
                  <a:pt x="3054070" y="363867"/>
                </a:lnTo>
                <a:lnTo>
                  <a:pt x="3055188" y="363397"/>
                </a:lnTo>
                <a:lnTo>
                  <a:pt x="3057055" y="361543"/>
                </a:lnTo>
                <a:lnTo>
                  <a:pt x="3057525" y="360413"/>
                </a:lnTo>
                <a:lnTo>
                  <a:pt x="3057525" y="357784"/>
                </a:lnTo>
                <a:close/>
              </a:path>
              <a:path w="7577455" h="1427479">
                <a:moveTo>
                  <a:pt x="3057525" y="3441"/>
                </a:moveTo>
                <a:lnTo>
                  <a:pt x="3057055" y="2324"/>
                </a:lnTo>
                <a:lnTo>
                  <a:pt x="3055188" y="457"/>
                </a:lnTo>
                <a:lnTo>
                  <a:pt x="3054070" y="0"/>
                </a:lnTo>
                <a:lnTo>
                  <a:pt x="3051441" y="0"/>
                </a:lnTo>
                <a:lnTo>
                  <a:pt x="3050324" y="457"/>
                </a:lnTo>
                <a:lnTo>
                  <a:pt x="3048457" y="2324"/>
                </a:lnTo>
                <a:lnTo>
                  <a:pt x="3048000" y="3441"/>
                </a:lnTo>
                <a:lnTo>
                  <a:pt x="3048000" y="6070"/>
                </a:lnTo>
                <a:lnTo>
                  <a:pt x="3048457" y="7200"/>
                </a:lnTo>
                <a:lnTo>
                  <a:pt x="3050324" y="9055"/>
                </a:lnTo>
                <a:lnTo>
                  <a:pt x="3051441" y="9525"/>
                </a:lnTo>
                <a:lnTo>
                  <a:pt x="3054070" y="9525"/>
                </a:lnTo>
                <a:lnTo>
                  <a:pt x="3055188" y="9055"/>
                </a:lnTo>
                <a:lnTo>
                  <a:pt x="3057055" y="7200"/>
                </a:lnTo>
                <a:lnTo>
                  <a:pt x="3057525" y="6070"/>
                </a:lnTo>
                <a:lnTo>
                  <a:pt x="3057525" y="3441"/>
                </a:lnTo>
                <a:close/>
              </a:path>
              <a:path w="7577455" h="1427479">
                <a:moveTo>
                  <a:pt x="3105150" y="1420812"/>
                </a:moveTo>
                <a:lnTo>
                  <a:pt x="3104680" y="1419694"/>
                </a:lnTo>
                <a:lnTo>
                  <a:pt x="3102813" y="1417828"/>
                </a:lnTo>
                <a:lnTo>
                  <a:pt x="3101695" y="1417370"/>
                </a:lnTo>
                <a:lnTo>
                  <a:pt x="3099066" y="1417370"/>
                </a:lnTo>
                <a:lnTo>
                  <a:pt x="3097949" y="1417828"/>
                </a:lnTo>
                <a:lnTo>
                  <a:pt x="3096082" y="1419694"/>
                </a:lnTo>
                <a:lnTo>
                  <a:pt x="3095625" y="1420812"/>
                </a:lnTo>
                <a:lnTo>
                  <a:pt x="3095625" y="1423441"/>
                </a:lnTo>
                <a:lnTo>
                  <a:pt x="3096082" y="1424559"/>
                </a:lnTo>
                <a:lnTo>
                  <a:pt x="3097949" y="1426425"/>
                </a:lnTo>
                <a:lnTo>
                  <a:pt x="3099066" y="1426895"/>
                </a:lnTo>
                <a:lnTo>
                  <a:pt x="3101695" y="1426895"/>
                </a:lnTo>
                <a:lnTo>
                  <a:pt x="3102813" y="1426425"/>
                </a:lnTo>
                <a:lnTo>
                  <a:pt x="3104680" y="1424559"/>
                </a:lnTo>
                <a:lnTo>
                  <a:pt x="3105150" y="1423441"/>
                </a:lnTo>
                <a:lnTo>
                  <a:pt x="3105150" y="1420812"/>
                </a:lnTo>
                <a:close/>
              </a:path>
              <a:path w="7577455" h="1427479">
                <a:moveTo>
                  <a:pt x="3105150" y="1066469"/>
                </a:moveTo>
                <a:lnTo>
                  <a:pt x="3104680" y="1065352"/>
                </a:lnTo>
                <a:lnTo>
                  <a:pt x="3102813" y="1063485"/>
                </a:lnTo>
                <a:lnTo>
                  <a:pt x="3101695" y="1063028"/>
                </a:lnTo>
                <a:lnTo>
                  <a:pt x="3099066" y="1063028"/>
                </a:lnTo>
                <a:lnTo>
                  <a:pt x="3097949" y="1063485"/>
                </a:lnTo>
                <a:lnTo>
                  <a:pt x="3096082" y="1065352"/>
                </a:lnTo>
                <a:lnTo>
                  <a:pt x="3095625" y="1066469"/>
                </a:lnTo>
                <a:lnTo>
                  <a:pt x="3095625" y="1069098"/>
                </a:lnTo>
                <a:lnTo>
                  <a:pt x="3096082" y="1070229"/>
                </a:lnTo>
                <a:lnTo>
                  <a:pt x="3097949" y="1072083"/>
                </a:lnTo>
                <a:lnTo>
                  <a:pt x="3099066" y="1072553"/>
                </a:lnTo>
                <a:lnTo>
                  <a:pt x="3101695" y="1072553"/>
                </a:lnTo>
                <a:lnTo>
                  <a:pt x="3102813" y="1072083"/>
                </a:lnTo>
                <a:lnTo>
                  <a:pt x="3104680" y="1070229"/>
                </a:lnTo>
                <a:lnTo>
                  <a:pt x="3105150" y="1069098"/>
                </a:lnTo>
                <a:lnTo>
                  <a:pt x="3105150" y="1066469"/>
                </a:lnTo>
                <a:close/>
              </a:path>
              <a:path w="7577455" h="1427479">
                <a:moveTo>
                  <a:pt x="3105150" y="712127"/>
                </a:moveTo>
                <a:lnTo>
                  <a:pt x="3104680" y="711009"/>
                </a:lnTo>
                <a:lnTo>
                  <a:pt x="3102813" y="709142"/>
                </a:lnTo>
                <a:lnTo>
                  <a:pt x="3101695" y="708685"/>
                </a:lnTo>
                <a:lnTo>
                  <a:pt x="3099066" y="708685"/>
                </a:lnTo>
                <a:lnTo>
                  <a:pt x="3097949" y="709142"/>
                </a:lnTo>
                <a:lnTo>
                  <a:pt x="3096082" y="711009"/>
                </a:lnTo>
                <a:lnTo>
                  <a:pt x="3095625" y="712127"/>
                </a:lnTo>
                <a:lnTo>
                  <a:pt x="3095625" y="714756"/>
                </a:lnTo>
                <a:lnTo>
                  <a:pt x="3096082" y="715886"/>
                </a:lnTo>
                <a:lnTo>
                  <a:pt x="3097949" y="717740"/>
                </a:lnTo>
                <a:lnTo>
                  <a:pt x="3099066" y="718210"/>
                </a:lnTo>
                <a:lnTo>
                  <a:pt x="3101695" y="718210"/>
                </a:lnTo>
                <a:lnTo>
                  <a:pt x="3102813" y="717740"/>
                </a:lnTo>
                <a:lnTo>
                  <a:pt x="3104680" y="715886"/>
                </a:lnTo>
                <a:lnTo>
                  <a:pt x="3105150" y="714756"/>
                </a:lnTo>
                <a:lnTo>
                  <a:pt x="3105150" y="712127"/>
                </a:lnTo>
                <a:close/>
              </a:path>
              <a:path w="7577455" h="1427479">
                <a:moveTo>
                  <a:pt x="3105150" y="357784"/>
                </a:moveTo>
                <a:lnTo>
                  <a:pt x="3104680" y="356666"/>
                </a:lnTo>
                <a:lnTo>
                  <a:pt x="3102813" y="354799"/>
                </a:lnTo>
                <a:lnTo>
                  <a:pt x="3101695" y="354342"/>
                </a:lnTo>
                <a:lnTo>
                  <a:pt x="3099066" y="354342"/>
                </a:lnTo>
                <a:lnTo>
                  <a:pt x="3097949" y="354799"/>
                </a:lnTo>
                <a:lnTo>
                  <a:pt x="3096082" y="356666"/>
                </a:lnTo>
                <a:lnTo>
                  <a:pt x="3095625" y="357784"/>
                </a:lnTo>
                <a:lnTo>
                  <a:pt x="3095625" y="360413"/>
                </a:lnTo>
                <a:lnTo>
                  <a:pt x="3096082" y="361543"/>
                </a:lnTo>
                <a:lnTo>
                  <a:pt x="3097949" y="363397"/>
                </a:lnTo>
                <a:lnTo>
                  <a:pt x="3099066" y="363867"/>
                </a:lnTo>
                <a:lnTo>
                  <a:pt x="3101695" y="363867"/>
                </a:lnTo>
                <a:lnTo>
                  <a:pt x="3102813" y="363397"/>
                </a:lnTo>
                <a:lnTo>
                  <a:pt x="3104680" y="361543"/>
                </a:lnTo>
                <a:lnTo>
                  <a:pt x="3105150" y="360413"/>
                </a:lnTo>
                <a:lnTo>
                  <a:pt x="3105150" y="357784"/>
                </a:lnTo>
                <a:close/>
              </a:path>
              <a:path w="7577455" h="1427479">
                <a:moveTo>
                  <a:pt x="3105150" y="3441"/>
                </a:moveTo>
                <a:lnTo>
                  <a:pt x="3104680" y="2324"/>
                </a:lnTo>
                <a:lnTo>
                  <a:pt x="3102813" y="457"/>
                </a:lnTo>
                <a:lnTo>
                  <a:pt x="3101695" y="0"/>
                </a:lnTo>
                <a:lnTo>
                  <a:pt x="3099066" y="0"/>
                </a:lnTo>
                <a:lnTo>
                  <a:pt x="3097949" y="457"/>
                </a:lnTo>
                <a:lnTo>
                  <a:pt x="3096082" y="2324"/>
                </a:lnTo>
                <a:lnTo>
                  <a:pt x="3095625" y="3441"/>
                </a:lnTo>
                <a:lnTo>
                  <a:pt x="3095625" y="6070"/>
                </a:lnTo>
                <a:lnTo>
                  <a:pt x="3096082" y="7200"/>
                </a:lnTo>
                <a:lnTo>
                  <a:pt x="3097949" y="9055"/>
                </a:lnTo>
                <a:lnTo>
                  <a:pt x="3099066" y="9525"/>
                </a:lnTo>
                <a:lnTo>
                  <a:pt x="3101695" y="9525"/>
                </a:lnTo>
                <a:lnTo>
                  <a:pt x="3102813" y="9055"/>
                </a:lnTo>
                <a:lnTo>
                  <a:pt x="3104680" y="7200"/>
                </a:lnTo>
                <a:lnTo>
                  <a:pt x="3105150" y="6070"/>
                </a:lnTo>
                <a:lnTo>
                  <a:pt x="3105150" y="3441"/>
                </a:lnTo>
                <a:close/>
              </a:path>
              <a:path w="7577455" h="1427479">
                <a:moveTo>
                  <a:pt x="3152775" y="1420812"/>
                </a:moveTo>
                <a:lnTo>
                  <a:pt x="3152305" y="1419694"/>
                </a:lnTo>
                <a:lnTo>
                  <a:pt x="3150438" y="1417828"/>
                </a:lnTo>
                <a:lnTo>
                  <a:pt x="3149320" y="1417370"/>
                </a:lnTo>
                <a:lnTo>
                  <a:pt x="3146691" y="1417370"/>
                </a:lnTo>
                <a:lnTo>
                  <a:pt x="3145574" y="1417828"/>
                </a:lnTo>
                <a:lnTo>
                  <a:pt x="3143707" y="1419694"/>
                </a:lnTo>
                <a:lnTo>
                  <a:pt x="3143250" y="1420812"/>
                </a:lnTo>
                <a:lnTo>
                  <a:pt x="3143250" y="1423441"/>
                </a:lnTo>
                <a:lnTo>
                  <a:pt x="3143707" y="1424559"/>
                </a:lnTo>
                <a:lnTo>
                  <a:pt x="3145574" y="1426425"/>
                </a:lnTo>
                <a:lnTo>
                  <a:pt x="3146691" y="1426895"/>
                </a:lnTo>
                <a:lnTo>
                  <a:pt x="3149320" y="1426895"/>
                </a:lnTo>
                <a:lnTo>
                  <a:pt x="3150438" y="1426425"/>
                </a:lnTo>
                <a:lnTo>
                  <a:pt x="3152305" y="1424559"/>
                </a:lnTo>
                <a:lnTo>
                  <a:pt x="3152775" y="1423441"/>
                </a:lnTo>
                <a:lnTo>
                  <a:pt x="3152775" y="1420812"/>
                </a:lnTo>
                <a:close/>
              </a:path>
              <a:path w="7577455" h="1427479">
                <a:moveTo>
                  <a:pt x="3152775" y="1066469"/>
                </a:moveTo>
                <a:lnTo>
                  <a:pt x="3152305" y="1065352"/>
                </a:lnTo>
                <a:lnTo>
                  <a:pt x="3150438" y="1063485"/>
                </a:lnTo>
                <a:lnTo>
                  <a:pt x="3149320" y="1063028"/>
                </a:lnTo>
                <a:lnTo>
                  <a:pt x="3146691" y="1063028"/>
                </a:lnTo>
                <a:lnTo>
                  <a:pt x="3145574" y="1063485"/>
                </a:lnTo>
                <a:lnTo>
                  <a:pt x="3143707" y="1065352"/>
                </a:lnTo>
                <a:lnTo>
                  <a:pt x="3143250" y="1066469"/>
                </a:lnTo>
                <a:lnTo>
                  <a:pt x="3143250" y="1069098"/>
                </a:lnTo>
                <a:lnTo>
                  <a:pt x="3143707" y="1070229"/>
                </a:lnTo>
                <a:lnTo>
                  <a:pt x="3145574" y="1072083"/>
                </a:lnTo>
                <a:lnTo>
                  <a:pt x="3146691" y="1072553"/>
                </a:lnTo>
                <a:lnTo>
                  <a:pt x="3149320" y="1072553"/>
                </a:lnTo>
                <a:lnTo>
                  <a:pt x="3150438" y="1072083"/>
                </a:lnTo>
                <a:lnTo>
                  <a:pt x="3152305" y="1070229"/>
                </a:lnTo>
                <a:lnTo>
                  <a:pt x="3152775" y="1069098"/>
                </a:lnTo>
                <a:lnTo>
                  <a:pt x="3152775" y="1066469"/>
                </a:lnTo>
                <a:close/>
              </a:path>
              <a:path w="7577455" h="1427479">
                <a:moveTo>
                  <a:pt x="3152775" y="712127"/>
                </a:moveTo>
                <a:lnTo>
                  <a:pt x="3152305" y="711009"/>
                </a:lnTo>
                <a:lnTo>
                  <a:pt x="3150438" y="709142"/>
                </a:lnTo>
                <a:lnTo>
                  <a:pt x="3149320" y="708685"/>
                </a:lnTo>
                <a:lnTo>
                  <a:pt x="3146691" y="708685"/>
                </a:lnTo>
                <a:lnTo>
                  <a:pt x="3145574" y="709142"/>
                </a:lnTo>
                <a:lnTo>
                  <a:pt x="3143707" y="711009"/>
                </a:lnTo>
                <a:lnTo>
                  <a:pt x="3143250" y="712127"/>
                </a:lnTo>
                <a:lnTo>
                  <a:pt x="3143250" y="714756"/>
                </a:lnTo>
                <a:lnTo>
                  <a:pt x="3143707" y="715886"/>
                </a:lnTo>
                <a:lnTo>
                  <a:pt x="3145574" y="717740"/>
                </a:lnTo>
                <a:lnTo>
                  <a:pt x="3146691" y="718210"/>
                </a:lnTo>
                <a:lnTo>
                  <a:pt x="3149320" y="718210"/>
                </a:lnTo>
                <a:lnTo>
                  <a:pt x="3150438" y="717740"/>
                </a:lnTo>
                <a:lnTo>
                  <a:pt x="3152305" y="715886"/>
                </a:lnTo>
                <a:lnTo>
                  <a:pt x="3152775" y="714756"/>
                </a:lnTo>
                <a:lnTo>
                  <a:pt x="3152775" y="712127"/>
                </a:lnTo>
                <a:close/>
              </a:path>
              <a:path w="7577455" h="1427479">
                <a:moveTo>
                  <a:pt x="3152775" y="357784"/>
                </a:moveTo>
                <a:lnTo>
                  <a:pt x="3152305" y="356666"/>
                </a:lnTo>
                <a:lnTo>
                  <a:pt x="3150438" y="354799"/>
                </a:lnTo>
                <a:lnTo>
                  <a:pt x="3149320" y="354342"/>
                </a:lnTo>
                <a:lnTo>
                  <a:pt x="3146691" y="354342"/>
                </a:lnTo>
                <a:lnTo>
                  <a:pt x="3145574" y="354799"/>
                </a:lnTo>
                <a:lnTo>
                  <a:pt x="3143707" y="356666"/>
                </a:lnTo>
                <a:lnTo>
                  <a:pt x="3143250" y="357784"/>
                </a:lnTo>
                <a:lnTo>
                  <a:pt x="3143250" y="360413"/>
                </a:lnTo>
                <a:lnTo>
                  <a:pt x="3143707" y="361543"/>
                </a:lnTo>
                <a:lnTo>
                  <a:pt x="3145574" y="363397"/>
                </a:lnTo>
                <a:lnTo>
                  <a:pt x="3146691" y="363867"/>
                </a:lnTo>
                <a:lnTo>
                  <a:pt x="3149320" y="363867"/>
                </a:lnTo>
                <a:lnTo>
                  <a:pt x="3150438" y="363397"/>
                </a:lnTo>
                <a:lnTo>
                  <a:pt x="3152305" y="361543"/>
                </a:lnTo>
                <a:lnTo>
                  <a:pt x="3152775" y="360413"/>
                </a:lnTo>
                <a:lnTo>
                  <a:pt x="3152775" y="357784"/>
                </a:lnTo>
                <a:close/>
              </a:path>
              <a:path w="7577455" h="1427479">
                <a:moveTo>
                  <a:pt x="3152775" y="3441"/>
                </a:moveTo>
                <a:lnTo>
                  <a:pt x="3152305" y="2324"/>
                </a:lnTo>
                <a:lnTo>
                  <a:pt x="3150438" y="457"/>
                </a:lnTo>
                <a:lnTo>
                  <a:pt x="3149320" y="0"/>
                </a:lnTo>
                <a:lnTo>
                  <a:pt x="3146691" y="0"/>
                </a:lnTo>
                <a:lnTo>
                  <a:pt x="3145574" y="457"/>
                </a:lnTo>
                <a:lnTo>
                  <a:pt x="3143707" y="2324"/>
                </a:lnTo>
                <a:lnTo>
                  <a:pt x="3143250" y="3441"/>
                </a:lnTo>
                <a:lnTo>
                  <a:pt x="3143250" y="6070"/>
                </a:lnTo>
                <a:lnTo>
                  <a:pt x="3143707" y="7200"/>
                </a:lnTo>
                <a:lnTo>
                  <a:pt x="3145574" y="9055"/>
                </a:lnTo>
                <a:lnTo>
                  <a:pt x="3146691" y="9525"/>
                </a:lnTo>
                <a:lnTo>
                  <a:pt x="3149320" y="9525"/>
                </a:lnTo>
                <a:lnTo>
                  <a:pt x="3150438" y="9055"/>
                </a:lnTo>
                <a:lnTo>
                  <a:pt x="3152305" y="7200"/>
                </a:lnTo>
                <a:lnTo>
                  <a:pt x="3152775" y="6070"/>
                </a:lnTo>
                <a:lnTo>
                  <a:pt x="3152775" y="3441"/>
                </a:lnTo>
                <a:close/>
              </a:path>
              <a:path w="7577455" h="1427479">
                <a:moveTo>
                  <a:pt x="3200400" y="1420812"/>
                </a:moveTo>
                <a:lnTo>
                  <a:pt x="3199930" y="1419694"/>
                </a:lnTo>
                <a:lnTo>
                  <a:pt x="3198063" y="1417828"/>
                </a:lnTo>
                <a:lnTo>
                  <a:pt x="3196945" y="1417370"/>
                </a:lnTo>
                <a:lnTo>
                  <a:pt x="3194316" y="1417370"/>
                </a:lnTo>
                <a:lnTo>
                  <a:pt x="3193199" y="1417828"/>
                </a:lnTo>
                <a:lnTo>
                  <a:pt x="3191332" y="1419694"/>
                </a:lnTo>
                <a:lnTo>
                  <a:pt x="3190875" y="1420812"/>
                </a:lnTo>
                <a:lnTo>
                  <a:pt x="3190875" y="1423441"/>
                </a:lnTo>
                <a:lnTo>
                  <a:pt x="3191332" y="1424559"/>
                </a:lnTo>
                <a:lnTo>
                  <a:pt x="3193199" y="1426425"/>
                </a:lnTo>
                <a:lnTo>
                  <a:pt x="3194316" y="1426895"/>
                </a:lnTo>
                <a:lnTo>
                  <a:pt x="3196945" y="1426895"/>
                </a:lnTo>
                <a:lnTo>
                  <a:pt x="3198063" y="1426425"/>
                </a:lnTo>
                <a:lnTo>
                  <a:pt x="3199930" y="1424559"/>
                </a:lnTo>
                <a:lnTo>
                  <a:pt x="3200400" y="1423441"/>
                </a:lnTo>
                <a:lnTo>
                  <a:pt x="3200400" y="1420812"/>
                </a:lnTo>
                <a:close/>
              </a:path>
              <a:path w="7577455" h="1427479">
                <a:moveTo>
                  <a:pt x="3200400" y="1066469"/>
                </a:moveTo>
                <a:lnTo>
                  <a:pt x="3199930" y="1065352"/>
                </a:lnTo>
                <a:lnTo>
                  <a:pt x="3198063" y="1063485"/>
                </a:lnTo>
                <a:lnTo>
                  <a:pt x="3196945" y="1063028"/>
                </a:lnTo>
                <a:lnTo>
                  <a:pt x="3194316" y="1063028"/>
                </a:lnTo>
                <a:lnTo>
                  <a:pt x="3193199" y="1063485"/>
                </a:lnTo>
                <a:lnTo>
                  <a:pt x="3191332" y="1065352"/>
                </a:lnTo>
                <a:lnTo>
                  <a:pt x="3190875" y="1066469"/>
                </a:lnTo>
                <a:lnTo>
                  <a:pt x="3190875" y="1069098"/>
                </a:lnTo>
                <a:lnTo>
                  <a:pt x="3191332" y="1070229"/>
                </a:lnTo>
                <a:lnTo>
                  <a:pt x="3193199" y="1072083"/>
                </a:lnTo>
                <a:lnTo>
                  <a:pt x="3194316" y="1072553"/>
                </a:lnTo>
                <a:lnTo>
                  <a:pt x="3196945" y="1072553"/>
                </a:lnTo>
                <a:lnTo>
                  <a:pt x="3198063" y="1072083"/>
                </a:lnTo>
                <a:lnTo>
                  <a:pt x="3199930" y="1070229"/>
                </a:lnTo>
                <a:lnTo>
                  <a:pt x="3200400" y="1069098"/>
                </a:lnTo>
                <a:lnTo>
                  <a:pt x="3200400" y="1066469"/>
                </a:lnTo>
                <a:close/>
              </a:path>
              <a:path w="7577455" h="1427479">
                <a:moveTo>
                  <a:pt x="3200400" y="712127"/>
                </a:moveTo>
                <a:lnTo>
                  <a:pt x="3199930" y="711009"/>
                </a:lnTo>
                <a:lnTo>
                  <a:pt x="3198063" y="709142"/>
                </a:lnTo>
                <a:lnTo>
                  <a:pt x="3196945" y="708685"/>
                </a:lnTo>
                <a:lnTo>
                  <a:pt x="3194316" y="708685"/>
                </a:lnTo>
                <a:lnTo>
                  <a:pt x="3193199" y="709142"/>
                </a:lnTo>
                <a:lnTo>
                  <a:pt x="3191332" y="711009"/>
                </a:lnTo>
                <a:lnTo>
                  <a:pt x="3190875" y="712127"/>
                </a:lnTo>
                <a:lnTo>
                  <a:pt x="3190875" y="714756"/>
                </a:lnTo>
                <a:lnTo>
                  <a:pt x="3191332" y="715886"/>
                </a:lnTo>
                <a:lnTo>
                  <a:pt x="3193199" y="717740"/>
                </a:lnTo>
                <a:lnTo>
                  <a:pt x="3194316" y="718210"/>
                </a:lnTo>
                <a:lnTo>
                  <a:pt x="3196945" y="718210"/>
                </a:lnTo>
                <a:lnTo>
                  <a:pt x="3198063" y="717740"/>
                </a:lnTo>
                <a:lnTo>
                  <a:pt x="3199930" y="715886"/>
                </a:lnTo>
                <a:lnTo>
                  <a:pt x="3200400" y="714756"/>
                </a:lnTo>
                <a:lnTo>
                  <a:pt x="3200400" y="712127"/>
                </a:lnTo>
                <a:close/>
              </a:path>
              <a:path w="7577455" h="1427479">
                <a:moveTo>
                  <a:pt x="3200400" y="357784"/>
                </a:moveTo>
                <a:lnTo>
                  <a:pt x="3199930" y="356666"/>
                </a:lnTo>
                <a:lnTo>
                  <a:pt x="3198063" y="354799"/>
                </a:lnTo>
                <a:lnTo>
                  <a:pt x="3196945" y="354342"/>
                </a:lnTo>
                <a:lnTo>
                  <a:pt x="3194316" y="354342"/>
                </a:lnTo>
                <a:lnTo>
                  <a:pt x="3193199" y="354799"/>
                </a:lnTo>
                <a:lnTo>
                  <a:pt x="3191332" y="356666"/>
                </a:lnTo>
                <a:lnTo>
                  <a:pt x="3190875" y="357784"/>
                </a:lnTo>
                <a:lnTo>
                  <a:pt x="3190875" y="360413"/>
                </a:lnTo>
                <a:lnTo>
                  <a:pt x="3191332" y="361543"/>
                </a:lnTo>
                <a:lnTo>
                  <a:pt x="3193199" y="363397"/>
                </a:lnTo>
                <a:lnTo>
                  <a:pt x="3194316" y="363867"/>
                </a:lnTo>
                <a:lnTo>
                  <a:pt x="3196945" y="363867"/>
                </a:lnTo>
                <a:lnTo>
                  <a:pt x="3198063" y="363397"/>
                </a:lnTo>
                <a:lnTo>
                  <a:pt x="3199930" y="361543"/>
                </a:lnTo>
                <a:lnTo>
                  <a:pt x="3200400" y="360413"/>
                </a:lnTo>
                <a:lnTo>
                  <a:pt x="3200400" y="357784"/>
                </a:lnTo>
                <a:close/>
              </a:path>
              <a:path w="7577455" h="1427479">
                <a:moveTo>
                  <a:pt x="3200400" y="3441"/>
                </a:moveTo>
                <a:lnTo>
                  <a:pt x="3199930" y="2324"/>
                </a:lnTo>
                <a:lnTo>
                  <a:pt x="3198063" y="457"/>
                </a:lnTo>
                <a:lnTo>
                  <a:pt x="3196945" y="0"/>
                </a:lnTo>
                <a:lnTo>
                  <a:pt x="3194316" y="0"/>
                </a:lnTo>
                <a:lnTo>
                  <a:pt x="3193199" y="457"/>
                </a:lnTo>
                <a:lnTo>
                  <a:pt x="3191332" y="2324"/>
                </a:lnTo>
                <a:lnTo>
                  <a:pt x="3190875" y="3441"/>
                </a:lnTo>
                <a:lnTo>
                  <a:pt x="3190875" y="6070"/>
                </a:lnTo>
                <a:lnTo>
                  <a:pt x="3191332" y="7200"/>
                </a:lnTo>
                <a:lnTo>
                  <a:pt x="3193199" y="9055"/>
                </a:lnTo>
                <a:lnTo>
                  <a:pt x="3194316" y="9525"/>
                </a:lnTo>
                <a:lnTo>
                  <a:pt x="3196945" y="9525"/>
                </a:lnTo>
                <a:lnTo>
                  <a:pt x="3198063" y="9055"/>
                </a:lnTo>
                <a:lnTo>
                  <a:pt x="3199930" y="7200"/>
                </a:lnTo>
                <a:lnTo>
                  <a:pt x="3200400" y="6070"/>
                </a:lnTo>
                <a:lnTo>
                  <a:pt x="3200400" y="3441"/>
                </a:lnTo>
                <a:close/>
              </a:path>
              <a:path w="7577455" h="1427479">
                <a:moveTo>
                  <a:pt x="3248025" y="1420812"/>
                </a:moveTo>
                <a:lnTo>
                  <a:pt x="3247555" y="1419694"/>
                </a:lnTo>
                <a:lnTo>
                  <a:pt x="3245688" y="1417828"/>
                </a:lnTo>
                <a:lnTo>
                  <a:pt x="3244570" y="1417370"/>
                </a:lnTo>
                <a:lnTo>
                  <a:pt x="3241941" y="1417370"/>
                </a:lnTo>
                <a:lnTo>
                  <a:pt x="3240824" y="1417828"/>
                </a:lnTo>
                <a:lnTo>
                  <a:pt x="3238957" y="1419694"/>
                </a:lnTo>
                <a:lnTo>
                  <a:pt x="3238500" y="1420812"/>
                </a:lnTo>
                <a:lnTo>
                  <a:pt x="3238500" y="1423441"/>
                </a:lnTo>
                <a:lnTo>
                  <a:pt x="3238957" y="1424559"/>
                </a:lnTo>
                <a:lnTo>
                  <a:pt x="3240824" y="1426425"/>
                </a:lnTo>
                <a:lnTo>
                  <a:pt x="3241941" y="1426895"/>
                </a:lnTo>
                <a:lnTo>
                  <a:pt x="3244570" y="1426895"/>
                </a:lnTo>
                <a:lnTo>
                  <a:pt x="3245688" y="1426425"/>
                </a:lnTo>
                <a:lnTo>
                  <a:pt x="3247555" y="1424559"/>
                </a:lnTo>
                <a:lnTo>
                  <a:pt x="3248025" y="1423441"/>
                </a:lnTo>
                <a:lnTo>
                  <a:pt x="3248025" y="1420812"/>
                </a:lnTo>
                <a:close/>
              </a:path>
              <a:path w="7577455" h="1427479">
                <a:moveTo>
                  <a:pt x="3248025" y="1066469"/>
                </a:moveTo>
                <a:lnTo>
                  <a:pt x="3247555" y="1065352"/>
                </a:lnTo>
                <a:lnTo>
                  <a:pt x="3245688" y="1063485"/>
                </a:lnTo>
                <a:lnTo>
                  <a:pt x="3244570" y="1063028"/>
                </a:lnTo>
                <a:lnTo>
                  <a:pt x="3241941" y="1063028"/>
                </a:lnTo>
                <a:lnTo>
                  <a:pt x="3240824" y="1063485"/>
                </a:lnTo>
                <a:lnTo>
                  <a:pt x="3238957" y="1065352"/>
                </a:lnTo>
                <a:lnTo>
                  <a:pt x="3238500" y="1066469"/>
                </a:lnTo>
                <a:lnTo>
                  <a:pt x="3238500" y="1069098"/>
                </a:lnTo>
                <a:lnTo>
                  <a:pt x="3238957" y="1070229"/>
                </a:lnTo>
                <a:lnTo>
                  <a:pt x="3240824" y="1072083"/>
                </a:lnTo>
                <a:lnTo>
                  <a:pt x="3241941" y="1072553"/>
                </a:lnTo>
                <a:lnTo>
                  <a:pt x="3244570" y="1072553"/>
                </a:lnTo>
                <a:lnTo>
                  <a:pt x="3245688" y="1072083"/>
                </a:lnTo>
                <a:lnTo>
                  <a:pt x="3247555" y="1070229"/>
                </a:lnTo>
                <a:lnTo>
                  <a:pt x="3248025" y="1069098"/>
                </a:lnTo>
                <a:lnTo>
                  <a:pt x="3248025" y="1066469"/>
                </a:lnTo>
                <a:close/>
              </a:path>
              <a:path w="7577455" h="1427479">
                <a:moveTo>
                  <a:pt x="3248025" y="712127"/>
                </a:moveTo>
                <a:lnTo>
                  <a:pt x="3247555" y="711009"/>
                </a:lnTo>
                <a:lnTo>
                  <a:pt x="3245688" y="709142"/>
                </a:lnTo>
                <a:lnTo>
                  <a:pt x="3244570" y="708685"/>
                </a:lnTo>
                <a:lnTo>
                  <a:pt x="3241941" y="708685"/>
                </a:lnTo>
                <a:lnTo>
                  <a:pt x="3240824" y="709142"/>
                </a:lnTo>
                <a:lnTo>
                  <a:pt x="3238957" y="711009"/>
                </a:lnTo>
                <a:lnTo>
                  <a:pt x="3238500" y="712127"/>
                </a:lnTo>
                <a:lnTo>
                  <a:pt x="3238500" y="714756"/>
                </a:lnTo>
                <a:lnTo>
                  <a:pt x="3238957" y="715886"/>
                </a:lnTo>
                <a:lnTo>
                  <a:pt x="3240824" y="717740"/>
                </a:lnTo>
                <a:lnTo>
                  <a:pt x="3241941" y="718210"/>
                </a:lnTo>
                <a:lnTo>
                  <a:pt x="3244570" y="718210"/>
                </a:lnTo>
                <a:lnTo>
                  <a:pt x="3245688" y="717740"/>
                </a:lnTo>
                <a:lnTo>
                  <a:pt x="3247555" y="715886"/>
                </a:lnTo>
                <a:lnTo>
                  <a:pt x="3248025" y="714756"/>
                </a:lnTo>
                <a:lnTo>
                  <a:pt x="3248025" y="712127"/>
                </a:lnTo>
                <a:close/>
              </a:path>
              <a:path w="7577455" h="1427479">
                <a:moveTo>
                  <a:pt x="3248025" y="357784"/>
                </a:moveTo>
                <a:lnTo>
                  <a:pt x="3247555" y="356666"/>
                </a:lnTo>
                <a:lnTo>
                  <a:pt x="3245688" y="354799"/>
                </a:lnTo>
                <a:lnTo>
                  <a:pt x="3244570" y="354342"/>
                </a:lnTo>
                <a:lnTo>
                  <a:pt x="3241941" y="354342"/>
                </a:lnTo>
                <a:lnTo>
                  <a:pt x="3240824" y="354799"/>
                </a:lnTo>
                <a:lnTo>
                  <a:pt x="3238957" y="356666"/>
                </a:lnTo>
                <a:lnTo>
                  <a:pt x="3238500" y="357784"/>
                </a:lnTo>
                <a:lnTo>
                  <a:pt x="3238500" y="360413"/>
                </a:lnTo>
                <a:lnTo>
                  <a:pt x="3238957" y="361543"/>
                </a:lnTo>
                <a:lnTo>
                  <a:pt x="3240824" y="363397"/>
                </a:lnTo>
                <a:lnTo>
                  <a:pt x="3241941" y="363867"/>
                </a:lnTo>
                <a:lnTo>
                  <a:pt x="3244570" y="363867"/>
                </a:lnTo>
                <a:lnTo>
                  <a:pt x="3245688" y="363397"/>
                </a:lnTo>
                <a:lnTo>
                  <a:pt x="3247555" y="361543"/>
                </a:lnTo>
                <a:lnTo>
                  <a:pt x="3248025" y="360413"/>
                </a:lnTo>
                <a:lnTo>
                  <a:pt x="3248025" y="357784"/>
                </a:lnTo>
                <a:close/>
              </a:path>
              <a:path w="7577455" h="1427479">
                <a:moveTo>
                  <a:pt x="3248025" y="3441"/>
                </a:moveTo>
                <a:lnTo>
                  <a:pt x="3247555" y="2324"/>
                </a:lnTo>
                <a:lnTo>
                  <a:pt x="3245688" y="457"/>
                </a:lnTo>
                <a:lnTo>
                  <a:pt x="3244570" y="0"/>
                </a:lnTo>
                <a:lnTo>
                  <a:pt x="3241941" y="0"/>
                </a:lnTo>
                <a:lnTo>
                  <a:pt x="3240824" y="457"/>
                </a:lnTo>
                <a:lnTo>
                  <a:pt x="3238957" y="2324"/>
                </a:lnTo>
                <a:lnTo>
                  <a:pt x="3238500" y="3441"/>
                </a:lnTo>
                <a:lnTo>
                  <a:pt x="3238500" y="6070"/>
                </a:lnTo>
                <a:lnTo>
                  <a:pt x="3238957" y="7200"/>
                </a:lnTo>
                <a:lnTo>
                  <a:pt x="3240824" y="9055"/>
                </a:lnTo>
                <a:lnTo>
                  <a:pt x="3241941" y="9525"/>
                </a:lnTo>
                <a:lnTo>
                  <a:pt x="3244570" y="9525"/>
                </a:lnTo>
                <a:lnTo>
                  <a:pt x="3245688" y="9055"/>
                </a:lnTo>
                <a:lnTo>
                  <a:pt x="3247555" y="7200"/>
                </a:lnTo>
                <a:lnTo>
                  <a:pt x="3248025" y="6070"/>
                </a:lnTo>
                <a:lnTo>
                  <a:pt x="3248025" y="3441"/>
                </a:lnTo>
                <a:close/>
              </a:path>
              <a:path w="7577455" h="1427479">
                <a:moveTo>
                  <a:pt x="3295650" y="1420812"/>
                </a:moveTo>
                <a:lnTo>
                  <a:pt x="3295180" y="1419694"/>
                </a:lnTo>
                <a:lnTo>
                  <a:pt x="3293313" y="1417828"/>
                </a:lnTo>
                <a:lnTo>
                  <a:pt x="3292195" y="1417370"/>
                </a:lnTo>
                <a:lnTo>
                  <a:pt x="3289566" y="1417370"/>
                </a:lnTo>
                <a:lnTo>
                  <a:pt x="3288449" y="1417828"/>
                </a:lnTo>
                <a:lnTo>
                  <a:pt x="3286582" y="1419694"/>
                </a:lnTo>
                <a:lnTo>
                  <a:pt x="3286125" y="1420812"/>
                </a:lnTo>
                <a:lnTo>
                  <a:pt x="3286125" y="1423441"/>
                </a:lnTo>
                <a:lnTo>
                  <a:pt x="3286582" y="1424559"/>
                </a:lnTo>
                <a:lnTo>
                  <a:pt x="3288449" y="1426425"/>
                </a:lnTo>
                <a:lnTo>
                  <a:pt x="3289566" y="1426895"/>
                </a:lnTo>
                <a:lnTo>
                  <a:pt x="3292195" y="1426895"/>
                </a:lnTo>
                <a:lnTo>
                  <a:pt x="3293313" y="1426425"/>
                </a:lnTo>
                <a:lnTo>
                  <a:pt x="3295180" y="1424559"/>
                </a:lnTo>
                <a:lnTo>
                  <a:pt x="3295650" y="1423441"/>
                </a:lnTo>
                <a:lnTo>
                  <a:pt x="3295650" y="1420812"/>
                </a:lnTo>
                <a:close/>
              </a:path>
              <a:path w="7577455" h="1427479">
                <a:moveTo>
                  <a:pt x="3295650" y="1066469"/>
                </a:moveTo>
                <a:lnTo>
                  <a:pt x="3295180" y="1065352"/>
                </a:lnTo>
                <a:lnTo>
                  <a:pt x="3293313" y="1063485"/>
                </a:lnTo>
                <a:lnTo>
                  <a:pt x="3292195" y="1063028"/>
                </a:lnTo>
                <a:lnTo>
                  <a:pt x="3289566" y="1063028"/>
                </a:lnTo>
                <a:lnTo>
                  <a:pt x="3288449" y="1063485"/>
                </a:lnTo>
                <a:lnTo>
                  <a:pt x="3286582" y="1065352"/>
                </a:lnTo>
                <a:lnTo>
                  <a:pt x="3286125" y="1066469"/>
                </a:lnTo>
                <a:lnTo>
                  <a:pt x="3286125" y="1069098"/>
                </a:lnTo>
                <a:lnTo>
                  <a:pt x="3286582" y="1070229"/>
                </a:lnTo>
                <a:lnTo>
                  <a:pt x="3288449" y="1072083"/>
                </a:lnTo>
                <a:lnTo>
                  <a:pt x="3289566" y="1072553"/>
                </a:lnTo>
                <a:lnTo>
                  <a:pt x="3292195" y="1072553"/>
                </a:lnTo>
                <a:lnTo>
                  <a:pt x="3293313" y="1072083"/>
                </a:lnTo>
                <a:lnTo>
                  <a:pt x="3295180" y="1070229"/>
                </a:lnTo>
                <a:lnTo>
                  <a:pt x="3295650" y="1069098"/>
                </a:lnTo>
                <a:lnTo>
                  <a:pt x="3295650" y="1066469"/>
                </a:lnTo>
                <a:close/>
              </a:path>
              <a:path w="7577455" h="1427479">
                <a:moveTo>
                  <a:pt x="3295650" y="712127"/>
                </a:moveTo>
                <a:lnTo>
                  <a:pt x="3295180" y="711009"/>
                </a:lnTo>
                <a:lnTo>
                  <a:pt x="3293313" y="709142"/>
                </a:lnTo>
                <a:lnTo>
                  <a:pt x="3292195" y="708685"/>
                </a:lnTo>
                <a:lnTo>
                  <a:pt x="3289566" y="708685"/>
                </a:lnTo>
                <a:lnTo>
                  <a:pt x="3288449" y="709142"/>
                </a:lnTo>
                <a:lnTo>
                  <a:pt x="3286582" y="711009"/>
                </a:lnTo>
                <a:lnTo>
                  <a:pt x="3286125" y="712127"/>
                </a:lnTo>
                <a:lnTo>
                  <a:pt x="3286125" y="714756"/>
                </a:lnTo>
                <a:lnTo>
                  <a:pt x="3286582" y="715886"/>
                </a:lnTo>
                <a:lnTo>
                  <a:pt x="3288449" y="717740"/>
                </a:lnTo>
                <a:lnTo>
                  <a:pt x="3289566" y="718210"/>
                </a:lnTo>
                <a:lnTo>
                  <a:pt x="3292195" y="718210"/>
                </a:lnTo>
                <a:lnTo>
                  <a:pt x="3293313" y="717740"/>
                </a:lnTo>
                <a:lnTo>
                  <a:pt x="3295180" y="715886"/>
                </a:lnTo>
                <a:lnTo>
                  <a:pt x="3295650" y="714756"/>
                </a:lnTo>
                <a:lnTo>
                  <a:pt x="3295650" y="712127"/>
                </a:lnTo>
                <a:close/>
              </a:path>
              <a:path w="7577455" h="1427479">
                <a:moveTo>
                  <a:pt x="3295650" y="357784"/>
                </a:moveTo>
                <a:lnTo>
                  <a:pt x="3295180" y="356666"/>
                </a:lnTo>
                <a:lnTo>
                  <a:pt x="3293313" y="354799"/>
                </a:lnTo>
                <a:lnTo>
                  <a:pt x="3292195" y="354342"/>
                </a:lnTo>
                <a:lnTo>
                  <a:pt x="3289566" y="354342"/>
                </a:lnTo>
                <a:lnTo>
                  <a:pt x="3288449" y="354799"/>
                </a:lnTo>
                <a:lnTo>
                  <a:pt x="3286582" y="356666"/>
                </a:lnTo>
                <a:lnTo>
                  <a:pt x="3286125" y="357784"/>
                </a:lnTo>
                <a:lnTo>
                  <a:pt x="3286125" y="360413"/>
                </a:lnTo>
                <a:lnTo>
                  <a:pt x="3286582" y="361543"/>
                </a:lnTo>
                <a:lnTo>
                  <a:pt x="3288449" y="363397"/>
                </a:lnTo>
                <a:lnTo>
                  <a:pt x="3289566" y="363867"/>
                </a:lnTo>
                <a:lnTo>
                  <a:pt x="3292195" y="363867"/>
                </a:lnTo>
                <a:lnTo>
                  <a:pt x="3293313" y="363397"/>
                </a:lnTo>
                <a:lnTo>
                  <a:pt x="3295180" y="361543"/>
                </a:lnTo>
                <a:lnTo>
                  <a:pt x="3295650" y="360413"/>
                </a:lnTo>
                <a:lnTo>
                  <a:pt x="3295650" y="357784"/>
                </a:lnTo>
                <a:close/>
              </a:path>
              <a:path w="7577455" h="1427479">
                <a:moveTo>
                  <a:pt x="3295650" y="3441"/>
                </a:moveTo>
                <a:lnTo>
                  <a:pt x="3295180" y="2324"/>
                </a:lnTo>
                <a:lnTo>
                  <a:pt x="3293313" y="457"/>
                </a:lnTo>
                <a:lnTo>
                  <a:pt x="3292195" y="0"/>
                </a:lnTo>
                <a:lnTo>
                  <a:pt x="3289566" y="0"/>
                </a:lnTo>
                <a:lnTo>
                  <a:pt x="3288449" y="457"/>
                </a:lnTo>
                <a:lnTo>
                  <a:pt x="3286582" y="2324"/>
                </a:lnTo>
                <a:lnTo>
                  <a:pt x="3286125" y="3441"/>
                </a:lnTo>
                <a:lnTo>
                  <a:pt x="3286125" y="6070"/>
                </a:lnTo>
                <a:lnTo>
                  <a:pt x="3286582" y="7200"/>
                </a:lnTo>
                <a:lnTo>
                  <a:pt x="3288449" y="9055"/>
                </a:lnTo>
                <a:lnTo>
                  <a:pt x="3289566" y="9525"/>
                </a:lnTo>
                <a:lnTo>
                  <a:pt x="3292195" y="9525"/>
                </a:lnTo>
                <a:lnTo>
                  <a:pt x="3293313" y="9055"/>
                </a:lnTo>
                <a:lnTo>
                  <a:pt x="3295180" y="7200"/>
                </a:lnTo>
                <a:lnTo>
                  <a:pt x="3295650" y="6070"/>
                </a:lnTo>
                <a:lnTo>
                  <a:pt x="3295650" y="3441"/>
                </a:lnTo>
                <a:close/>
              </a:path>
              <a:path w="7577455" h="1427479">
                <a:moveTo>
                  <a:pt x="3343275" y="1420812"/>
                </a:moveTo>
                <a:lnTo>
                  <a:pt x="3342805" y="1419694"/>
                </a:lnTo>
                <a:lnTo>
                  <a:pt x="3340938" y="1417828"/>
                </a:lnTo>
                <a:lnTo>
                  <a:pt x="3339820" y="1417370"/>
                </a:lnTo>
                <a:lnTo>
                  <a:pt x="3337191" y="1417370"/>
                </a:lnTo>
                <a:lnTo>
                  <a:pt x="3336074" y="1417828"/>
                </a:lnTo>
                <a:lnTo>
                  <a:pt x="3334207" y="1419694"/>
                </a:lnTo>
                <a:lnTo>
                  <a:pt x="3333750" y="1420812"/>
                </a:lnTo>
                <a:lnTo>
                  <a:pt x="3333750" y="1423441"/>
                </a:lnTo>
                <a:lnTo>
                  <a:pt x="3334207" y="1424559"/>
                </a:lnTo>
                <a:lnTo>
                  <a:pt x="3336074" y="1426425"/>
                </a:lnTo>
                <a:lnTo>
                  <a:pt x="3337191" y="1426895"/>
                </a:lnTo>
                <a:lnTo>
                  <a:pt x="3339820" y="1426895"/>
                </a:lnTo>
                <a:lnTo>
                  <a:pt x="3340938" y="1426425"/>
                </a:lnTo>
                <a:lnTo>
                  <a:pt x="3342805" y="1424559"/>
                </a:lnTo>
                <a:lnTo>
                  <a:pt x="3343275" y="1423441"/>
                </a:lnTo>
                <a:lnTo>
                  <a:pt x="3343275" y="1420812"/>
                </a:lnTo>
                <a:close/>
              </a:path>
              <a:path w="7577455" h="1427479">
                <a:moveTo>
                  <a:pt x="3343275" y="1066469"/>
                </a:moveTo>
                <a:lnTo>
                  <a:pt x="3342805" y="1065352"/>
                </a:lnTo>
                <a:lnTo>
                  <a:pt x="3340938" y="1063485"/>
                </a:lnTo>
                <a:lnTo>
                  <a:pt x="3339820" y="1063028"/>
                </a:lnTo>
                <a:lnTo>
                  <a:pt x="3337191" y="1063028"/>
                </a:lnTo>
                <a:lnTo>
                  <a:pt x="3336074" y="1063485"/>
                </a:lnTo>
                <a:lnTo>
                  <a:pt x="3334207" y="1065352"/>
                </a:lnTo>
                <a:lnTo>
                  <a:pt x="3333750" y="1066469"/>
                </a:lnTo>
                <a:lnTo>
                  <a:pt x="3333750" y="1069098"/>
                </a:lnTo>
                <a:lnTo>
                  <a:pt x="3334207" y="1070229"/>
                </a:lnTo>
                <a:lnTo>
                  <a:pt x="3336074" y="1072083"/>
                </a:lnTo>
                <a:lnTo>
                  <a:pt x="3337191" y="1072553"/>
                </a:lnTo>
                <a:lnTo>
                  <a:pt x="3339820" y="1072553"/>
                </a:lnTo>
                <a:lnTo>
                  <a:pt x="3340938" y="1072083"/>
                </a:lnTo>
                <a:lnTo>
                  <a:pt x="3342805" y="1070229"/>
                </a:lnTo>
                <a:lnTo>
                  <a:pt x="3343275" y="1069098"/>
                </a:lnTo>
                <a:lnTo>
                  <a:pt x="3343275" y="1066469"/>
                </a:lnTo>
                <a:close/>
              </a:path>
              <a:path w="7577455" h="1427479">
                <a:moveTo>
                  <a:pt x="3343275" y="712127"/>
                </a:moveTo>
                <a:lnTo>
                  <a:pt x="3342805" y="711009"/>
                </a:lnTo>
                <a:lnTo>
                  <a:pt x="3340938" y="709142"/>
                </a:lnTo>
                <a:lnTo>
                  <a:pt x="3339820" y="708685"/>
                </a:lnTo>
                <a:lnTo>
                  <a:pt x="3337191" y="708685"/>
                </a:lnTo>
                <a:lnTo>
                  <a:pt x="3336074" y="709142"/>
                </a:lnTo>
                <a:lnTo>
                  <a:pt x="3334207" y="711009"/>
                </a:lnTo>
                <a:lnTo>
                  <a:pt x="3333750" y="712127"/>
                </a:lnTo>
                <a:lnTo>
                  <a:pt x="3333750" y="714756"/>
                </a:lnTo>
                <a:lnTo>
                  <a:pt x="3334207" y="715886"/>
                </a:lnTo>
                <a:lnTo>
                  <a:pt x="3336074" y="717740"/>
                </a:lnTo>
                <a:lnTo>
                  <a:pt x="3337191" y="718210"/>
                </a:lnTo>
                <a:lnTo>
                  <a:pt x="3339820" y="718210"/>
                </a:lnTo>
                <a:lnTo>
                  <a:pt x="3340938" y="717740"/>
                </a:lnTo>
                <a:lnTo>
                  <a:pt x="3342805" y="715886"/>
                </a:lnTo>
                <a:lnTo>
                  <a:pt x="3343275" y="714756"/>
                </a:lnTo>
                <a:lnTo>
                  <a:pt x="3343275" y="712127"/>
                </a:lnTo>
                <a:close/>
              </a:path>
              <a:path w="7577455" h="1427479">
                <a:moveTo>
                  <a:pt x="3343275" y="357784"/>
                </a:moveTo>
                <a:lnTo>
                  <a:pt x="3342805" y="356666"/>
                </a:lnTo>
                <a:lnTo>
                  <a:pt x="3340938" y="354799"/>
                </a:lnTo>
                <a:lnTo>
                  <a:pt x="3339820" y="354342"/>
                </a:lnTo>
                <a:lnTo>
                  <a:pt x="3337191" y="354342"/>
                </a:lnTo>
                <a:lnTo>
                  <a:pt x="3336074" y="354799"/>
                </a:lnTo>
                <a:lnTo>
                  <a:pt x="3334207" y="356666"/>
                </a:lnTo>
                <a:lnTo>
                  <a:pt x="3333750" y="357784"/>
                </a:lnTo>
                <a:lnTo>
                  <a:pt x="3333750" y="360413"/>
                </a:lnTo>
                <a:lnTo>
                  <a:pt x="3334207" y="361543"/>
                </a:lnTo>
                <a:lnTo>
                  <a:pt x="3336074" y="363397"/>
                </a:lnTo>
                <a:lnTo>
                  <a:pt x="3337191" y="363867"/>
                </a:lnTo>
                <a:lnTo>
                  <a:pt x="3339820" y="363867"/>
                </a:lnTo>
                <a:lnTo>
                  <a:pt x="3340938" y="363397"/>
                </a:lnTo>
                <a:lnTo>
                  <a:pt x="3342805" y="361543"/>
                </a:lnTo>
                <a:lnTo>
                  <a:pt x="3343275" y="360413"/>
                </a:lnTo>
                <a:lnTo>
                  <a:pt x="3343275" y="357784"/>
                </a:lnTo>
                <a:close/>
              </a:path>
              <a:path w="7577455" h="1427479">
                <a:moveTo>
                  <a:pt x="3343275" y="3441"/>
                </a:moveTo>
                <a:lnTo>
                  <a:pt x="3342805" y="2324"/>
                </a:lnTo>
                <a:lnTo>
                  <a:pt x="3340938" y="457"/>
                </a:lnTo>
                <a:lnTo>
                  <a:pt x="3339820" y="0"/>
                </a:lnTo>
                <a:lnTo>
                  <a:pt x="3337191" y="0"/>
                </a:lnTo>
                <a:lnTo>
                  <a:pt x="3336074" y="457"/>
                </a:lnTo>
                <a:lnTo>
                  <a:pt x="3334207" y="2324"/>
                </a:lnTo>
                <a:lnTo>
                  <a:pt x="3333750" y="3441"/>
                </a:lnTo>
                <a:lnTo>
                  <a:pt x="3333750" y="6070"/>
                </a:lnTo>
                <a:lnTo>
                  <a:pt x="3334207" y="7200"/>
                </a:lnTo>
                <a:lnTo>
                  <a:pt x="3336074" y="9055"/>
                </a:lnTo>
                <a:lnTo>
                  <a:pt x="3337191" y="9525"/>
                </a:lnTo>
                <a:lnTo>
                  <a:pt x="3339820" y="9525"/>
                </a:lnTo>
                <a:lnTo>
                  <a:pt x="3340938" y="9055"/>
                </a:lnTo>
                <a:lnTo>
                  <a:pt x="3342805" y="7200"/>
                </a:lnTo>
                <a:lnTo>
                  <a:pt x="3343275" y="6070"/>
                </a:lnTo>
                <a:lnTo>
                  <a:pt x="3343275" y="3441"/>
                </a:lnTo>
                <a:close/>
              </a:path>
              <a:path w="7577455" h="1427479">
                <a:moveTo>
                  <a:pt x="3390900" y="1420812"/>
                </a:moveTo>
                <a:lnTo>
                  <a:pt x="3390430" y="1419694"/>
                </a:lnTo>
                <a:lnTo>
                  <a:pt x="3388563" y="1417828"/>
                </a:lnTo>
                <a:lnTo>
                  <a:pt x="3387445" y="1417370"/>
                </a:lnTo>
                <a:lnTo>
                  <a:pt x="3384816" y="1417370"/>
                </a:lnTo>
                <a:lnTo>
                  <a:pt x="3383699" y="1417828"/>
                </a:lnTo>
                <a:lnTo>
                  <a:pt x="3381832" y="1419694"/>
                </a:lnTo>
                <a:lnTo>
                  <a:pt x="3381375" y="1420812"/>
                </a:lnTo>
                <a:lnTo>
                  <a:pt x="3381375" y="1423441"/>
                </a:lnTo>
                <a:lnTo>
                  <a:pt x="3381832" y="1424559"/>
                </a:lnTo>
                <a:lnTo>
                  <a:pt x="3383699" y="1426425"/>
                </a:lnTo>
                <a:lnTo>
                  <a:pt x="3384816" y="1426895"/>
                </a:lnTo>
                <a:lnTo>
                  <a:pt x="3387445" y="1426895"/>
                </a:lnTo>
                <a:lnTo>
                  <a:pt x="3388563" y="1426425"/>
                </a:lnTo>
                <a:lnTo>
                  <a:pt x="3390430" y="1424559"/>
                </a:lnTo>
                <a:lnTo>
                  <a:pt x="3390900" y="1423441"/>
                </a:lnTo>
                <a:lnTo>
                  <a:pt x="3390900" y="1420812"/>
                </a:lnTo>
                <a:close/>
              </a:path>
              <a:path w="7577455" h="1427479">
                <a:moveTo>
                  <a:pt x="3390900" y="1066469"/>
                </a:moveTo>
                <a:lnTo>
                  <a:pt x="3390430" y="1065352"/>
                </a:lnTo>
                <a:lnTo>
                  <a:pt x="3388563" y="1063485"/>
                </a:lnTo>
                <a:lnTo>
                  <a:pt x="3387445" y="1063028"/>
                </a:lnTo>
                <a:lnTo>
                  <a:pt x="3384816" y="1063028"/>
                </a:lnTo>
                <a:lnTo>
                  <a:pt x="3383699" y="1063485"/>
                </a:lnTo>
                <a:lnTo>
                  <a:pt x="3381832" y="1065352"/>
                </a:lnTo>
                <a:lnTo>
                  <a:pt x="3381375" y="1066469"/>
                </a:lnTo>
                <a:lnTo>
                  <a:pt x="3381375" y="1069098"/>
                </a:lnTo>
                <a:lnTo>
                  <a:pt x="3381832" y="1070229"/>
                </a:lnTo>
                <a:lnTo>
                  <a:pt x="3383699" y="1072083"/>
                </a:lnTo>
                <a:lnTo>
                  <a:pt x="3384816" y="1072553"/>
                </a:lnTo>
                <a:lnTo>
                  <a:pt x="3387445" y="1072553"/>
                </a:lnTo>
                <a:lnTo>
                  <a:pt x="3388563" y="1072083"/>
                </a:lnTo>
                <a:lnTo>
                  <a:pt x="3390430" y="1070229"/>
                </a:lnTo>
                <a:lnTo>
                  <a:pt x="3390900" y="1069098"/>
                </a:lnTo>
                <a:lnTo>
                  <a:pt x="3390900" y="1066469"/>
                </a:lnTo>
                <a:close/>
              </a:path>
              <a:path w="7577455" h="1427479">
                <a:moveTo>
                  <a:pt x="3390900" y="712127"/>
                </a:moveTo>
                <a:lnTo>
                  <a:pt x="3390430" y="711009"/>
                </a:lnTo>
                <a:lnTo>
                  <a:pt x="3388563" y="709142"/>
                </a:lnTo>
                <a:lnTo>
                  <a:pt x="3387445" y="708685"/>
                </a:lnTo>
                <a:lnTo>
                  <a:pt x="3384816" y="708685"/>
                </a:lnTo>
                <a:lnTo>
                  <a:pt x="3383699" y="709142"/>
                </a:lnTo>
                <a:lnTo>
                  <a:pt x="3381832" y="711009"/>
                </a:lnTo>
                <a:lnTo>
                  <a:pt x="3381375" y="712127"/>
                </a:lnTo>
                <a:lnTo>
                  <a:pt x="3381375" y="714756"/>
                </a:lnTo>
                <a:lnTo>
                  <a:pt x="3381832" y="715886"/>
                </a:lnTo>
                <a:lnTo>
                  <a:pt x="3383699" y="717740"/>
                </a:lnTo>
                <a:lnTo>
                  <a:pt x="3384816" y="718210"/>
                </a:lnTo>
                <a:lnTo>
                  <a:pt x="3387445" y="718210"/>
                </a:lnTo>
                <a:lnTo>
                  <a:pt x="3388563" y="717740"/>
                </a:lnTo>
                <a:lnTo>
                  <a:pt x="3390430" y="715886"/>
                </a:lnTo>
                <a:lnTo>
                  <a:pt x="3390900" y="714756"/>
                </a:lnTo>
                <a:lnTo>
                  <a:pt x="3390900" y="712127"/>
                </a:lnTo>
                <a:close/>
              </a:path>
              <a:path w="7577455" h="1427479">
                <a:moveTo>
                  <a:pt x="3390900" y="357784"/>
                </a:moveTo>
                <a:lnTo>
                  <a:pt x="3390430" y="356666"/>
                </a:lnTo>
                <a:lnTo>
                  <a:pt x="3388563" y="354799"/>
                </a:lnTo>
                <a:lnTo>
                  <a:pt x="3387445" y="354342"/>
                </a:lnTo>
                <a:lnTo>
                  <a:pt x="3384816" y="354342"/>
                </a:lnTo>
                <a:lnTo>
                  <a:pt x="3383699" y="354799"/>
                </a:lnTo>
                <a:lnTo>
                  <a:pt x="3381832" y="356666"/>
                </a:lnTo>
                <a:lnTo>
                  <a:pt x="3381375" y="357784"/>
                </a:lnTo>
                <a:lnTo>
                  <a:pt x="3381375" y="360413"/>
                </a:lnTo>
                <a:lnTo>
                  <a:pt x="3381832" y="361543"/>
                </a:lnTo>
                <a:lnTo>
                  <a:pt x="3383699" y="363397"/>
                </a:lnTo>
                <a:lnTo>
                  <a:pt x="3384816" y="363867"/>
                </a:lnTo>
                <a:lnTo>
                  <a:pt x="3387445" y="363867"/>
                </a:lnTo>
                <a:lnTo>
                  <a:pt x="3388563" y="363397"/>
                </a:lnTo>
                <a:lnTo>
                  <a:pt x="3390430" y="361543"/>
                </a:lnTo>
                <a:lnTo>
                  <a:pt x="3390900" y="360413"/>
                </a:lnTo>
                <a:lnTo>
                  <a:pt x="3390900" y="357784"/>
                </a:lnTo>
                <a:close/>
              </a:path>
              <a:path w="7577455" h="1427479">
                <a:moveTo>
                  <a:pt x="3390900" y="3441"/>
                </a:moveTo>
                <a:lnTo>
                  <a:pt x="3390430" y="2324"/>
                </a:lnTo>
                <a:lnTo>
                  <a:pt x="3388563" y="457"/>
                </a:lnTo>
                <a:lnTo>
                  <a:pt x="3387445" y="0"/>
                </a:lnTo>
                <a:lnTo>
                  <a:pt x="3384816" y="0"/>
                </a:lnTo>
                <a:lnTo>
                  <a:pt x="3383699" y="457"/>
                </a:lnTo>
                <a:lnTo>
                  <a:pt x="3381832" y="2324"/>
                </a:lnTo>
                <a:lnTo>
                  <a:pt x="3381375" y="3441"/>
                </a:lnTo>
                <a:lnTo>
                  <a:pt x="3381375" y="6070"/>
                </a:lnTo>
                <a:lnTo>
                  <a:pt x="3381832" y="7200"/>
                </a:lnTo>
                <a:lnTo>
                  <a:pt x="3383699" y="9055"/>
                </a:lnTo>
                <a:lnTo>
                  <a:pt x="3384816" y="9525"/>
                </a:lnTo>
                <a:lnTo>
                  <a:pt x="3387445" y="9525"/>
                </a:lnTo>
                <a:lnTo>
                  <a:pt x="3388563" y="9055"/>
                </a:lnTo>
                <a:lnTo>
                  <a:pt x="3390430" y="7200"/>
                </a:lnTo>
                <a:lnTo>
                  <a:pt x="3390900" y="6070"/>
                </a:lnTo>
                <a:lnTo>
                  <a:pt x="3390900" y="3441"/>
                </a:lnTo>
                <a:close/>
              </a:path>
              <a:path w="7577455" h="1427479">
                <a:moveTo>
                  <a:pt x="3438525" y="1420812"/>
                </a:moveTo>
                <a:lnTo>
                  <a:pt x="3438055" y="1419694"/>
                </a:lnTo>
                <a:lnTo>
                  <a:pt x="3436188" y="1417828"/>
                </a:lnTo>
                <a:lnTo>
                  <a:pt x="3435070" y="1417370"/>
                </a:lnTo>
                <a:lnTo>
                  <a:pt x="3432441" y="1417370"/>
                </a:lnTo>
                <a:lnTo>
                  <a:pt x="3431324" y="1417828"/>
                </a:lnTo>
                <a:lnTo>
                  <a:pt x="3429457" y="1419694"/>
                </a:lnTo>
                <a:lnTo>
                  <a:pt x="3429000" y="1420812"/>
                </a:lnTo>
                <a:lnTo>
                  <a:pt x="3429000" y="1423441"/>
                </a:lnTo>
                <a:lnTo>
                  <a:pt x="3429457" y="1424559"/>
                </a:lnTo>
                <a:lnTo>
                  <a:pt x="3431324" y="1426425"/>
                </a:lnTo>
                <a:lnTo>
                  <a:pt x="3432441" y="1426895"/>
                </a:lnTo>
                <a:lnTo>
                  <a:pt x="3435070" y="1426895"/>
                </a:lnTo>
                <a:lnTo>
                  <a:pt x="3436188" y="1426425"/>
                </a:lnTo>
                <a:lnTo>
                  <a:pt x="3438055" y="1424559"/>
                </a:lnTo>
                <a:lnTo>
                  <a:pt x="3438525" y="1423441"/>
                </a:lnTo>
                <a:lnTo>
                  <a:pt x="3438525" y="1420812"/>
                </a:lnTo>
                <a:close/>
              </a:path>
              <a:path w="7577455" h="1427479">
                <a:moveTo>
                  <a:pt x="3438525" y="1066469"/>
                </a:moveTo>
                <a:lnTo>
                  <a:pt x="3438055" y="1065352"/>
                </a:lnTo>
                <a:lnTo>
                  <a:pt x="3436188" y="1063485"/>
                </a:lnTo>
                <a:lnTo>
                  <a:pt x="3435070" y="1063028"/>
                </a:lnTo>
                <a:lnTo>
                  <a:pt x="3432441" y="1063028"/>
                </a:lnTo>
                <a:lnTo>
                  <a:pt x="3431324" y="1063485"/>
                </a:lnTo>
                <a:lnTo>
                  <a:pt x="3429457" y="1065352"/>
                </a:lnTo>
                <a:lnTo>
                  <a:pt x="3429000" y="1066469"/>
                </a:lnTo>
                <a:lnTo>
                  <a:pt x="3429000" y="1069098"/>
                </a:lnTo>
                <a:lnTo>
                  <a:pt x="3429457" y="1070229"/>
                </a:lnTo>
                <a:lnTo>
                  <a:pt x="3431324" y="1072083"/>
                </a:lnTo>
                <a:lnTo>
                  <a:pt x="3432441" y="1072553"/>
                </a:lnTo>
                <a:lnTo>
                  <a:pt x="3435070" y="1072553"/>
                </a:lnTo>
                <a:lnTo>
                  <a:pt x="3436188" y="1072083"/>
                </a:lnTo>
                <a:lnTo>
                  <a:pt x="3438055" y="1070229"/>
                </a:lnTo>
                <a:lnTo>
                  <a:pt x="3438525" y="1069098"/>
                </a:lnTo>
                <a:lnTo>
                  <a:pt x="3438525" y="1066469"/>
                </a:lnTo>
                <a:close/>
              </a:path>
              <a:path w="7577455" h="1427479">
                <a:moveTo>
                  <a:pt x="3438525" y="712127"/>
                </a:moveTo>
                <a:lnTo>
                  <a:pt x="3438055" y="711009"/>
                </a:lnTo>
                <a:lnTo>
                  <a:pt x="3436188" y="709142"/>
                </a:lnTo>
                <a:lnTo>
                  <a:pt x="3435070" y="708685"/>
                </a:lnTo>
                <a:lnTo>
                  <a:pt x="3432441" y="708685"/>
                </a:lnTo>
                <a:lnTo>
                  <a:pt x="3431324" y="709142"/>
                </a:lnTo>
                <a:lnTo>
                  <a:pt x="3429457" y="711009"/>
                </a:lnTo>
                <a:lnTo>
                  <a:pt x="3429000" y="712127"/>
                </a:lnTo>
                <a:lnTo>
                  <a:pt x="3429000" y="714756"/>
                </a:lnTo>
                <a:lnTo>
                  <a:pt x="3429457" y="715886"/>
                </a:lnTo>
                <a:lnTo>
                  <a:pt x="3431324" y="717740"/>
                </a:lnTo>
                <a:lnTo>
                  <a:pt x="3432441" y="718210"/>
                </a:lnTo>
                <a:lnTo>
                  <a:pt x="3435070" y="718210"/>
                </a:lnTo>
                <a:lnTo>
                  <a:pt x="3436188" y="717740"/>
                </a:lnTo>
                <a:lnTo>
                  <a:pt x="3438055" y="715886"/>
                </a:lnTo>
                <a:lnTo>
                  <a:pt x="3438525" y="714756"/>
                </a:lnTo>
                <a:lnTo>
                  <a:pt x="3438525" y="712127"/>
                </a:lnTo>
                <a:close/>
              </a:path>
              <a:path w="7577455" h="1427479">
                <a:moveTo>
                  <a:pt x="3438525" y="357784"/>
                </a:moveTo>
                <a:lnTo>
                  <a:pt x="3438055" y="356666"/>
                </a:lnTo>
                <a:lnTo>
                  <a:pt x="3436188" y="354799"/>
                </a:lnTo>
                <a:lnTo>
                  <a:pt x="3435070" y="354342"/>
                </a:lnTo>
                <a:lnTo>
                  <a:pt x="3432441" y="354342"/>
                </a:lnTo>
                <a:lnTo>
                  <a:pt x="3431324" y="354799"/>
                </a:lnTo>
                <a:lnTo>
                  <a:pt x="3429457" y="356666"/>
                </a:lnTo>
                <a:lnTo>
                  <a:pt x="3429000" y="357784"/>
                </a:lnTo>
                <a:lnTo>
                  <a:pt x="3429000" y="360413"/>
                </a:lnTo>
                <a:lnTo>
                  <a:pt x="3429457" y="361543"/>
                </a:lnTo>
                <a:lnTo>
                  <a:pt x="3431324" y="363397"/>
                </a:lnTo>
                <a:lnTo>
                  <a:pt x="3432441" y="363867"/>
                </a:lnTo>
                <a:lnTo>
                  <a:pt x="3435070" y="363867"/>
                </a:lnTo>
                <a:lnTo>
                  <a:pt x="3436188" y="363397"/>
                </a:lnTo>
                <a:lnTo>
                  <a:pt x="3438055" y="361543"/>
                </a:lnTo>
                <a:lnTo>
                  <a:pt x="3438525" y="360413"/>
                </a:lnTo>
                <a:lnTo>
                  <a:pt x="3438525" y="357784"/>
                </a:lnTo>
                <a:close/>
              </a:path>
              <a:path w="7577455" h="1427479">
                <a:moveTo>
                  <a:pt x="3438525" y="3441"/>
                </a:moveTo>
                <a:lnTo>
                  <a:pt x="3438055" y="2324"/>
                </a:lnTo>
                <a:lnTo>
                  <a:pt x="3436188" y="457"/>
                </a:lnTo>
                <a:lnTo>
                  <a:pt x="3435070" y="0"/>
                </a:lnTo>
                <a:lnTo>
                  <a:pt x="3432441" y="0"/>
                </a:lnTo>
                <a:lnTo>
                  <a:pt x="3431324" y="457"/>
                </a:lnTo>
                <a:lnTo>
                  <a:pt x="3429457" y="2324"/>
                </a:lnTo>
                <a:lnTo>
                  <a:pt x="3429000" y="3441"/>
                </a:lnTo>
                <a:lnTo>
                  <a:pt x="3429000" y="6070"/>
                </a:lnTo>
                <a:lnTo>
                  <a:pt x="3429457" y="7200"/>
                </a:lnTo>
                <a:lnTo>
                  <a:pt x="3431324" y="9055"/>
                </a:lnTo>
                <a:lnTo>
                  <a:pt x="3432441" y="9525"/>
                </a:lnTo>
                <a:lnTo>
                  <a:pt x="3435070" y="9525"/>
                </a:lnTo>
                <a:lnTo>
                  <a:pt x="3436188" y="9055"/>
                </a:lnTo>
                <a:lnTo>
                  <a:pt x="3438055" y="7200"/>
                </a:lnTo>
                <a:lnTo>
                  <a:pt x="3438525" y="6070"/>
                </a:lnTo>
                <a:lnTo>
                  <a:pt x="3438525" y="3441"/>
                </a:lnTo>
                <a:close/>
              </a:path>
              <a:path w="7577455" h="1427479">
                <a:moveTo>
                  <a:pt x="3486150" y="1420812"/>
                </a:moveTo>
                <a:lnTo>
                  <a:pt x="3485680" y="1419694"/>
                </a:lnTo>
                <a:lnTo>
                  <a:pt x="3483813" y="1417828"/>
                </a:lnTo>
                <a:lnTo>
                  <a:pt x="3482695" y="1417370"/>
                </a:lnTo>
                <a:lnTo>
                  <a:pt x="3480066" y="1417370"/>
                </a:lnTo>
                <a:lnTo>
                  <a:pt x="3478949" y="1417828"/>
                </a:lnTo>
                <a:lnTo>
                  <a:pt x="3477082" y="1419694"/>
                </a:lnTo>
                <a:lnTo>
                  <a:pt x="3476625" y="1420812"/>
                </a:lnTo>
                <a:lnTo>
                  <a:pt x="3476625" y="1423441"/>
                </a:lnTo>
                <a:lnTo>
                  <a:pt x="3477082" y="1424559"/>
                </a:lnTo>
                <a:lnTo>
                  <a:pt x="3478949" y="1426425"/>
                </a:lnTo>
                <a:lnTo>
                  <a:pt x="3480066" y="1426895"/>
                </a:lnTo>
                <a:lnTo>
                  <a:pt x="3482695" y="1426895"/>
                </a:lnTo>
                <a:lnTo>
                  <a:pt x="3483813" y="1426425"/>
                </a:lnTo>
                <a:lnTo>
                  <a:pt x="3485680" y="1424559"/>
                </a:lnTo>
                <a:lnTo>
                  <a:pt x="3486150" y="1423441"/>
                </a:lnTo>
                <a:lnTo>
                  <a:pt x="3486150" y="1420812"/>
                </a:lnTo>
                <a:close/>
              </a:path>
              <a:path w="7577455" h="1427479">
                <a:moveTo>
                  <a:pt x="3486150" y="1066469"/>
                </a:moveTo>
                <a:lnTo>
                  <a:pt x="3485680" y="1065352"/>
                </a:lnTo>
                <a:lnTo>
                  <a:pt x="3483813" y="1063485"/>
                </a:lnTo>
                <a:lnTo>
                  <a:pt x="3482695" y="1063028"/>
                </a:lnTo>
                <a:lnTo>
                  <a:pt x="3480066" y="1063028"/>
                </a:lnTo>
                <a:lnTo>
                  <a:pt x="3478949" y="1063485"/>
                </a:lnTo>
                <a:lnTo>
                  <a:pt x="3477082" y="1065352"/>
                </a:lnTo>
                <a:lnTo>
                  <a:pt x="3476625" y="1066469"/>
                </a:lnTo>
                <a:lnTo>
                  <a:pt x="3476625" y="1069098"/>
                </a:lnTo>
                <a:lnTo>
                  <a:pt x="3477082" y="1070229"/>
                </a:lnTo>
                <a:lnTo>
                  <a:pt x="3478949" y="1072083"/>
                </a:lnTo>
                <a:lnTo>
                  <a:pt x="3480066" y="1072553"/>
                </a:lnTo>
                <a:lnTo>
                  <a:pt x="3482695" y="1072553"/>
                </a:lnTo>
                <a:lnTo>
                  <a:pt x="3483813" y="1072083"/>
                </a:lnTo>
                <a:lnTo>
                  <a:pt x="3485680" y="1070229"/>
                </a:lnTo>
                <a:lnTo>
                  <a:pt x="3486150" y="1069098"/>
                </a:lnTo>
                <a:lnTo>
                  <a:pt x="3486150" y="1066469"/>
                </a:lnTo>
                <a:close/>
              </a:path>
              <a:path w="7577455" h="1427479">
                <a:moveTo>
                  <a:pt x="3486150" y="712127"/>
                </a:moveTo>
                <a:lnTo>
                  <a:pt x="3485680" y="711009"/>
                </a:lnTo>
                <a:lnTo>
                  <a:pt x="3483813" y="709142"/>
                </a:lnTo>
                <a:lnTo>
                  <a:pt x="3482695" y="708685"/>
                </a:lnTo>
                <a:lnTo>
                  <a:pt x="3480066" y="708685"/>
                </a:lnTo>
                <a:lnTo>
                  <a:pt x="3478949" y="709142"/>
                </a:lnTo>
                <a:lnTo>
                  <a:pt x="3477082" y="711009"/>
                </a:lnTo>
                <a:lnTo>
                  <a:pt x="3476625" y="712127"/>
                </a:lnTo>
                <a:lnTo>
                  <a:pt x="3476625" y="714756"/>
                </a:lnTo>
                <a:lnTo>
                  <a:pt x="3477082" y="715886"/>
                </a:lnTo>
                <a:lnTo>
                  <a:pt x="3478949" y="717740"/>
                </a:lnTo>
                <a:lnTo>
                  <a:pt x="3480066" y="718210"/>
                </a:lnTo>
                <a:lnTo>
                  <a:pt x="3482695" y="718210"/>
                </a:lnTo>
                <a:lnTo>
                  <a:pt x="3483813" y="717740"/>
                </a:lnTo>
                <a:lnTo>
                  <a:pt x="3485680" y="715886"/>
                </a:lnTo>
                <a:lnTo>
                  <a:pt x="3486150" y="714756"/>
                </a:lnTo>
                <a:lnTo>
                  <a:pt x="3486150" y="712127"/>
                </a:lnTo>
                <a:close/>
              </a:path>
              <a:path w="7577455" h="1427479">
                <a:moveTo>
                  <a:pt x="3486150" y="357784"/>
                </a:moveTo>
                <a:lnTo>
                  <a:pt x="3485680" y="356666"/>
                </a:lnTo>
                <a:lnTo>
                  <a:pt x="3483813" y="354799"/>
                </a:lnTo>
                <a:lnTo>
                  <a:pt x="3482695" y="354342"/>
                </a:lnTo>
                <a:lnTo>
                  <a:pt x="3480066" y="354342"/>
                </a:lnTo>
                <a:lnTo>
                  <a:pt x="3478949" y="354799"/>
                </a:lnTo>
                <a:lnTo>
                  <a:pt x="3477082" y="356666"/>
                </a:lnTo>
                <a:lnTo>
                  <a:pt x="3476625" y="357784"/>
                </a:lnTo>
                <a:lnTo>
                  <a:pt x="3476625" y="360413"/>
                </a:lnTo>
                <a:lnTo>
                  <a:pt x="3477082" y="361543"/>
                </a:lnTo>
                <a:lnTo>
                  <a:pt x="3478949" y="363397"/>
                </a:lnTo>
                <a:lnTo>
                  <a:pt x="3480066" y="363867"/>
                </a:lnTo>
                <a:lnTo>
                  <a:pt x="3482695" y="363867"/>
                </a:lnTo>
                <a:lnTo>
                  <a:pt x="3483813" y="363397"/>
                </a:lnTo>
                <a:lnTo>
                  <a:pt x="3485680" y="361543"/>
                </a:lnTo>
                <a:lnTo>
                  <a:pt x="3486150" y="360413"/>
                </a:lnTo>
                <a:lnTo>
                  <a:pt x="3486150" y="357784"/>
                </a:lnTo>
                <a:close/>
              </a:path>
              <a:path w="7577455" h="1427479">
                <a:moveTo>
                  <a:pt x="3486150" y="3441"/>
                </a:moveTo>
                <a:lnTo>
                  <a:pt x="3485680" y="2324"/>
                </a:lnTo>
                <a:lnTo>
                  <a:pt x="3483813" y="457"/>
                </a:lnTo>
                <a:lnTo>
                  <a:pt x="3482695" y="0"/>
                </a:lnTo>
                <a:lnTo>
                  <a:pt x="3480066" y="0"/>
                </a:lnTo>
                <a:lnTo>
                  <a:pt x="3478949" y="457"/>
                </a:lnTo>
                <a:lnTo>
                  <a:pt x="3477082" y="2324"/>
                </a:lnTo>
                <a:lnTo>
                  <a:pt x="3476625" y="3441"/>
                </a:lnTo>
                <a:lnTo>
                  <a:pt x="3476625" y="6070"/>
                </a:lnTo>
                <a:lnTo>
                  <a:pt x="3477082" y="7200"/>
                </a:lnTo>
                <a:lnTo>
                  <a:pt x="3478949" y="9055"/>
                </a:lnTo>
                <a:lnTo>
                  <a:pt x="3480066" y="9525"/>
                </a:lnTo>
                <a:lnTo>
                  <a:pt x="3482695" y="9525"/>
                </a:lnTo>
                <a:lnTo>
                  <a:pt x="3483813" y="9055"/>
                </a:lnTo>
                <a:lnTo>
                  <a:pt x="3485680" y="7200"/>
                </a:lnTo>
                <a:lnTo>
                  <a:pt x="3486150" y="6070"/>
                </a:lnTo>
                <a:lnTo>
                  <a:pt x="3486150" y="3441"/>
                </a:lnTo>
                <a:close/>
              </a:path>
              <a:path w="7577455" h="1427479">
                <a:moveTo>
                  <a:pt x="3533775" y="1420812"/>
                </a:moveTo>
                <a:lnTo>
                  <a:pt x="3533305" y="1419694"/>
                </a:lnTo>
                <a:lnTo>
                  <a:pt x="3531438" y="1417828"/>
                </a:lnTo>
                <a:lnTo>
                  <a:pt x="3530320" y="1417370"/>
                </a:lnTo>
                <a:lnTo>
                  <a:pt x="3527691" y="1417370"/>
                </a:lnTo>
                <a:lnTo>
                  <a:pt x="3526574" y="1417828"/>
                </a:lnTo>
                <a:lnTo>
                  <a:pt x="3524707" y="1419694"/>
                </a:lnTo>
                <a:lnTo>
                  <a:pt x="3524250" y="1420812"/>
                </a:lnTo>
                <a:lnTo>
                  <a:pt x="3524250" y="1423441"/>
                </a:lnTo>
                <a:lnTo>
                  <a:pt x="3524707" y="1424559"/>
                </a:lnTo>
                <a:lnTo>
                  <a:pt x="3526574" y="1426425"/>
                </a:lnTo>
                <a:lnTo>
                  <a:pt x="3527691" y="1426895"/>
                </a:lnTo>
                <a:lnTo>
                  <a:pt x="3530320" y="1426895"/>
                </a:lnTo>
                <a:lnTo>
                  <a:pt x="3531438" y="1426425"/>
                </a:lnTo>
                <a:lnTo>
                  <a:pt x="3533305" y="1424559"/>
                </a:lnTo>
                <a:lnTo>
                  <a:pt x="3533775" y="1423441"/>
                </a:lnTo>
                <a:lnTo>
                  <a:pt x="3533775" y="1420812"/>
                </a:lnTo>
                <a:close/>
              </a:path>
              <a:path w="7577455" h="1427479">
                <a:moveTo>
                  <a:pt x="3533775" y="1066469"/>
                </a:moveTo>
                <a:lnTo>
                  <a:pt x="3533305" y="1065352"/>
                </a:lnTo>
                <a:lnTo>
                  <a:pt x="3531438" y="1063485"/>
                </a:lnTo>
                <a:lnTo>
                  <a:pt x="3530320" y="1063028"/>
                </a:lnTo>
                <a:lnTo>
                  <a:pt x="3527691" y="1063028"/>
                </a:lnTo>
                <a:lnTo>
                  <a:pt x="3526574" y="1063485"/>
                </a:lnTo>
                <a:lnTo>
                  <a:pt x="3524707" y="1065352"/>
                </a:lnTo>
                <a:lnTo>
                  <a:pt x="3524250" y="1066469"/>
                </a:lnTo>
                <a:lnTo>
                  <a:pt x="3524250" y="1069098"/>
                </a:lnTo>
                <a:lnTo>
                  <a:pt x="3524707" y="1070229"/>
                </a:lnTo>
                <a:lnTo>
                  <a:pt x="3526574" y="1072083"/>
                </a:lnTo>
                <a:lnTo>
                  <a:pt x="3527691" y="1072553"/>
                </a:lnTo>
                <a:lnTo>
                  <a:pt x="3530320" y="1072553"/>
                </a:lnTo>
                <a:lnTo>
                  <a:pt x="3531438" y="1072083"/>
                </a:lnTo>
                <a:lnTo>
                  <a:pt x="3533305" y="1070229"/>
                </a:lnTo>
                <a:lnTo>
                  <a:pt x="3533775" y="1069098"/>
                </a:lnTo>
                <a:lnTo>
                  <a:pt x="3533775" y="1066469"/>
                </a:lnTo>
                <a:close/>
              </a:path>
              <a:path w="7577455" h="1427479">
                <a:moveTo>
                  <a:pt x="3533775" y="712127"/>
                </a:moveTo>
                <a:lnTo>
                  <a:pt x="3533305" y="711009"/>
                </a:lnTo>
                <a:lnTo>
                  <a:pt x="3531438" y="709142"/>
                </a:lnTo>
                <a:lnTo>
                  <a:pt x="3530320" y="708685"/>
                </a:lnTo>
                <a:lnTo>
                  <a:pt x="3527691" y="708685"/>
                </a:lnTo>
                <a:lnTo>
                  <a:pt x="3526574" y="709142"/>
                </a:lnTo>
                <a:lnTo>
                  <a:pt x="3524707" y="711009"/>
                </a:lnTo>
                <a:lnTo>
                  <a:pt x="3524250" y="712127"/>
                </a:lnTo>
                <a:lnTo>
                  <a:pt x="3524250" y="714756"/>
                </a:lnTo>
                <a:lnTo>
                  <a:pt x="3524707" y="715886"/>
                </a:lnTo>
                <a:lnTo>
                  <a:pt x="3526574" y="717740"/>
                </a:lnTo>
                <a:lnTo>
                  <a:pt x="3527691" y="718210"/>
                </a:lnTo>
                <a:lnTo>
                  <a:pt x="3530320" y="718210"/>
                </a:lnTo>
                <a:lnTo>
                  <a:pt x="3531438" y="717740"/>
                </a:lnTo>
                <a:lnTo>
                  <a:pt x="3533305" y="715886"/>
                </a:lnTo>
                <a:lnTo>
                  <a:pt x="3533775" y="714756"/>
                </a:lnTo>
                <a:lnTo>
                  <a:pt x="3533775" y="712127"/>
                </a:lnTo>
                <a:close/>
              </a:path>
              <a:path w="7577455" h="1427479">
                <a:moveTo>
                  <a:pt x="3533775" y="357784"/>
                </a:moveTo>
                <a:lnTo>
                  <a:pt x="3533305" y="356666"/>
                </a:lnTo>
                <a:lnTo>
                  <a:pt x="3531438" y="354799"/>
                </a:lnTo>
                <a:lnTo>
                  <a:pt x="3530320" y="354342"/>
                </a:lnTo>
                <a:lnTo>
                  <a:pt x="3527691" y="354342"/>
                </a:lnTo>
                <a:lnTo>
                  <a:pt x="3526574" y="354799"/>
                </a:lnTo>
                <a:lnTo>
                  <a:pt x="3524707" y="356666"/>
                </a:lnTo>
                <a:lnTo>
                  <a:pt x="3524250" y="357784"/>
                </a:lnTo>
                <a:lnTo>
                  <a:pt x="3524250" y="360413"/>
                </a:lnTo>
                <a:lnTo>
                  <a:pt x="3524707" y="361543"/>
                </a:lnTo>
                <a:lnTo>
                  <a:pt x="3526574" y="363397"/>
                </a:lnTo>
                <a:lnTo>
                  <a:pt x="3527691" y="363867"/>
                </a:lnTo>
                <a:lnTo>
                  <a:pt x="3530320" y="363867"/>
                </a:lnTo>
                <a:lnTo>
                  <a:pt x="3531438" y="363397"/>
                </a:lnTo>
                <a:lnTo>
                  <a:pt x="3533305" y="361543"/>
                </a:lnTo>
                <a:lnTo>
                  <a:pt x="3533775" y="360413"/>
                </a:lnTo>
                <a:lnTo>
                  <a:pt x="3533775" y="357784"/>
                </a:lnTo>
                <a:close/>
              </a:path>
              <a:path w="7577455" h="1427479">
                <a:moveTo>
                  <a:pt x="3533775" y="3441"/>
                </a:moveTo>
                <a:lnTo>
                  <a:pt x="3533305" y="2324"/>
                </a:lnTo>
                <a:lnTo>
                  <a:pt x="3531438" y="457"/>
                </a:lnTo>
                <a:lnTo>
                  <a:pt x="3530320" y="0"/>
                </a:lnTo>
                <a:lnTo>
                  <a:pt x="3527691" y="0"/>
                </a:lnTo>
                <a:lnTo>
                  <a:pt x="3526574" y="457"/>
                </a:lnTo>
                <a:lnTo>
                  <a:pt x="3524707" y="2324"/>
                </a:lnTo>
                <a:lnTo>
                  <a:pt x="3524250" y="3441"/>
                </a:lnTo>
                <a:lnTo>
                  <a:pt x="3524250" y="6070"/>
                </a:lnTo>
                <a:lnTo>
                  <a:pt x="3524707" y="7200"/>
                </a:lnTo>
                <a:lnTo>
                  <a:pt x="3526574" y="9055"/>
                </a:lnTo>
                <a:lnTo>
                  <a:pt x="3527691" y="9525"/>
                </a:lnTo>
                <a:lnTo>
                  <a:pt x="3530320" y="9525"/>
                </a:lnTo>
                <a:lnTo>
                  <a:pt x="3531438" y="9055"/>
                </a:lnTo>
                <a:lnTo>
                  <a:pt x="3533305" y="7200"/>
                </a:lnTo>
                <a:lnTo>
                  <a:pt x="3533775" y="6070"/>
                </a:lnTo>
                <a:lnTo>
                  <a:pt x="3533775" y="3441"/>
                </a:lnTo>
                <a:close/>
              </a:path>
              <a:path w="7577455" h="1427479">
                <a:moveTo>
                  <a:pt x="3581400" y="1420812"/>
                </a:moveTo>
                <a:lnTo>
                  <a:pt x="3580930" y="1419694"/>
                </a:lnTo>
                <a:lnTo>
                  <a:pt x="3579063" y="1417828"/>
                </a:lnTo>
                <a:lnTo>
                  <a:pt x="3577945" y="1417370"/>
                </a:lnTo>
                <a:lnTo>
                  <a:pt x="3575316" y="1417370"/>
                </a:lnTo>
                <a:lnTo>
                  <a:pt x="3574199" y="1417828"/>
                </a:lnTo>
                <a:lnTo>
                  <a:pt x="3572332" y="1419694"/>
                </a:lnTo>
                <a:lnTo>
                  <a:pt x="3571875" y="1420812"/>
                </a:lnTo>
                <a:lnTo>
                  <a:pt x="3571875" y="1423441"/>
                </a:lnTo>
                <a:lnTo>
                  <a:pt x="3572332" y="1424559"/>
                </a:lnTo>
                <a:lnTo>
                  <a:pt x="3574199" y="1426425"/>
                </a:lnTo>
                <a:lnTo>
                  <a:pt x="3575316" y="1426895"/>
                </a:lnTo>
                <a:lnTo>
                  <a:pt x="3577945" y="1426895"/>
                </a:lnTo>
                <a:lnTo>
                  <a:pt x="3579063" y="1426425"/>
                </a:lnTo>
                <a:lnTo>
                  <a:pt x="3580930" y="1424559"/>
                </a:lnTo>
                <a:lnTo>
                  <a:pt x="3581400" y="1423441"/>
                </a:lnTo>
                <a:lnTo>
                  <a:pt x="3581400" y="1420812"/>
                </a:lnTo>
                <a:close/>
              </a:path>
              <a:path w="7577455" h="1427479">
                <a:moveTo>
                  <a:pt x="3581400" y="1066469"/>
                </a:moveTo>
                <a:lnTo>
                  <a:pt x="3580930" y="1065352"/>
                </a:lnTo>
                <a:lnTo>
                  <a:pt x="3579063" y="1063485"/>
                </a:lnTo>
                <a:lnTo>
                  <a:pt x="3577945" y="1063028"/>
                </a:lnTo>
                <a:lnTo>
                  <a:pt x="3575316" y="1063028"/>
                </a:lnTo>
                <a:lnTo>
                  <a:pt x="3574199" y="1063485"/>
                </a:lnTo>
                <a:lnTo>
                  <a:pt x="3572332" y="1065352"/>
                </a:lnTo>
                <a:lnTo>
                  <a:pt x="3571875" y="1066469"/>
                </a:lnTo>
                <a:lnTo>
                  <a:pt x="3571875" y="1069098"/>
                </a:lnTo>
                <a:lnTo>
                  <a:pt x="3572332" y="1070229"/>
                </a:lnTo>
                <a:lnTo>
                  <a:pt x="3574199" y="1072083"/>
                </a:lnTo>
                <a:lnTo>
                  <a:pt x="3575316" y="1072553"/>
                </a:lnTo>
                <a:lnTo>
                  <a:pt x="3577945" y="1072553"/>
                </a:lnTo>
                <a:lnTo>
                  <a:pt x="3579063" y="1072083"/>
                </a:lnTo>
                <a:lnTo>
                  <a:pt x="3580930" y="1070229"/>
                </a:lnTo>
                <a:lnTo>
                  <a:pt x="3581400" y="1069098"/>
                </a:lnTo>
                <a:lnTo>
                  <a:pt x="3581400" y="1066469"/>
                </a:lnTo>
                <a:close/>
              </a:path>
              <a:path w="7577455" h="1427479">
                <a:moveTo>
                  <a:pt x="3581400" y="712127"/>
                </a:moveTo>
                <a:lnTo>
                  <a:pt x="3580930" y="711009"/>
                </a:lnTo>
                <a:lnTo>
                  <a:pt x="3579063" y="709142"/>
                </a:lnTo>
                <a:lnTo>
                  <a:pt x="3577945" y="708685"/>
                </a:lnTo>
                <a:lnTo>
                  <a:pt x="3575316" y="708685"/>
                </a:lnTo>
                <a:lnTo>
                  <a:pt x="3574199" y="709142"/>
                </a:lnTo>
                <a:lnTo>
                  <a:pt x="3572332" y="711009"/>
                </a:lnTo>
                <a:lnTo>
                  <a:pt x="3571875" y="712127"/>
                </a:lnTo>
                <a:lnTo>
                  <a:pt x="3571875" y="714756"/>
                </a:lnTo>
                <a:lnTo>
                  <a:pt x="3572332" y="715886"/>
                </a:lnTo>
                <a:lnTo>
                  <a:pt x="3574199" y="717740"/>
                </a:lnTo>
                <a:lnTo>
                  <a:pt x="3575316" y="718210"/>
                </a:lnTo>
                <a:lnTo>
                  <a:pt x="3577945" y="718210"/>
                </a:lnTo>
                <a:lnTo>
                  <a:pt x="3579063" y="717740"/>
                </a:lnTo>
                <a:lnTo>
                  <a:pt x="3580930" y="715886"/>
                </a:lnTo>
                <a:lnTo>
                  <a:pt x="3581400" y="714756"/>
                </a:lnTo>
                <a:lnTo>
                  <a:pt x="3581400" y="712127"/>
                </a:lnTo>
                <a:close/>
              </a:path>
              <a:path w="7577455" h="1427479">
                <a:moveTo>
                  <a:pt x="3581400" y="357784"/>
                </a:moveTo>
                <a:lnTo>
                  <a:pt x="3580930" y="356666"/>
                </a:lnTo>
                <a:lnTo>
                  <a:pt x="3579063" y="354799"/>
                </a:lnTo>
                <a:lnTo>
                  <a:pt x="3577945" y="354342"/>
                </a:lnTo>
                <a:lnTo>
                  <a:pt x="3575316" y="354342"/>
                </a:lnTo>
                <a:lnTo>
                  <a:pt x="3574199" y="354799"/>
                </a:lnTo>
                <a:lnTo>
                  <a:pt x="3572332" y="356666"/>
                </a:lnTo>
                <a:lnTo>
                  <a:pt x="3571875" y="357784"/>
                </a:lnTo>
                <a:lnTo>
                  <a:pt x="3571875" y="360413"/>
                </a:lnTo>
                <a:lnTo>
                  <a:pt x="3572332" y="361543"/>
                </a:lnTo>
                <a:lnTo>
                  <a:pt x="3574199" y="363397"/>
                </a:lnTo>
                <a:lnTo>
                  <a:pt x="3575316" y="363867"/>
                </a:lnTo>
                <a:lnTo>
                  <a:pt x="3577945" y="363867"/>
                </a:lnTo>
                <a:lnTo>
                  <a:pt x="3579063" y="363397"/>
                </a:lnTo>
                <a:lnTo>
                  <a:pt x="3580930" y="361543"/>
                </a:lnTo>
                <a:lnTo>
                  <a:pt x="3581400" y="360413"/>
                </a:lnTo>
                <a:lnTo>
                  <a:pt x="3581400" y="357784"/>
                </a:lnTo>
                <a:close/>
              </a:path>
              <a:path w="7577455" h="1427479">
                <a:moveTo>
                  <a:pt x="3581400" y="3441"/>
                </a:moveTo>
                <a:lnTo>
                  <a:pt x="3580930" y="2324"/>
                </a:lnTo>
                <a:lnTo>
                  <a:pt x="3579063" y="457"/>
                </a:lnTo>
                <a:lnTo>
                  <a:pt x="3577945" y="0"/>
                </a:lnTo>
                <a:lnTo>
                  <a:pt x="3575316" y="0"/>
                </a:lnTo>
                <a:lnTo>
                  <a:pt x="3574199" y="457"/>
                </a:lnTo>
                <a:lnTo>
                  <a:pt x="3572332" y="2324"/>
                </a:lnTo>
                <a:lnTo>
                  <a:pt x="3571875" y="3441"/>
                </a:lnTo>
                <a:lnTo>
                  <a:pt x="3571875" y="6070"/>
                </a:lnTo>
                <a:lnTo>
                  <a:pt x="3572332" y="7200"/>
                </a:lnTo>
                <a:lnTo>
                  <a:pt x="3574199" y="9055"/>
                </a:lnTo>
                <a:lnTo>
                  <a:pt x="3575316" y="9525"/>
                </a:lnTo>
                <a:lnTo>
                  <a:pt x="3577945" y="9525"/>
                </a:lnTo>
                <a:lnTo>
                  <a:pt x="3579063" y="9055"/>
                </a:lnTo>
                <a:lnTo>
                  <a:pt x="3580930" y="7200"/>
                </a:lnTo>
                <a:lnTo>
                  <a:pt x="3581400" y="6070"/>
                </a:lnTo>
                <a:lnTo>
                  <a:pt x="3581400" y="3441"/>
                </a:lnTo>
                <a:close/>
              </a:path>
              <a:path w="7577455" h="1427479">
                <a:moveTo>
                  <a:pt x="3629025" y="1420812"/>
                </a:moveTo>
                <a:lnTo>
                  <a:pt x="3628555" y="1419694"/>
                </a:lnTo>
                <a:lnTo>
                  <a:pt x="3626688" y="1417828"/>
                </a:lnTo>
                <a:lnTo>
                  <a:pt x="3625570" y="1417370"/>
                </a:lnTo>
                <a:lnTo>
                  <a:pt x="3622941" y="1417370"/>
                </a:lnTo>
                <a:lnTo>
                  <a:pt x="3621824" y="1417828"/>
                </a:lnTo>
                <a:lnTo>
                  <a:pt x="3619957" y="1419694"/>
                </a:lnTo>
                <a:lnTo>
                  <a:pt x="3619500" y="1420812"/>
                </a:lnTo>
                <a:lnTo>
                  <a:pt x="3619500" y="1423441"/>
                </a:lnTo>
                <a:lnTo>
                  <a:pt x="3619957" y="1424559"/>
                </a:lnTo>
                <a:lnTo>
                  <a:pt x="3621824" y="1426425"/>
                </a:lnTo>
                <a:lnTo>
                  <a:pt x="3622941" y="1426895"/>
                </a:lnTo>
                <a:lnTo>
                  <a:pt x="3625570" y="1426895"/>
                </a:lnTo>
                <a:lnTo>
                  <a:pt x="3626688" y="1426425"/>
                </a:lnTo>
                <a:lnTo>
                  <a:pt x="3628555" y="1424559"/>
                </a:lnTo>
                <a:lnTo>
                  <a:pt x="3629025" y="1423441"/>
                </a:lnTo>
                <a:lnTo>
                  <a:pt x="3629025" y="1420812"/>
                </a:lnTo>
                <a:close/>
              </a:path>
              <a:path w="7577455" h="1427479">
                <a:moveTo>
                  <a:pt x="3629025" y="1066469"/>
                </a:moveTo>
                <a:lnTo>
                  <a:pt x="3628555" y="1065352"/>
                </a:lnTo>
                <a:lnTo>
                  <a:pt x="3626688" y="1063485"/>
                </a:lnTo>
                <a:lnTo>
                  <a:pt x="3625570" y="1063028"/>
                </a:lnTo>
                <a:lnTo>
                  <a:pt x="3622941" y="1063028"/>
                </a:lnTo>
                <a:lnTo>
                  <a:pt x="3621824" y="1063485"/>
                </a:lnTo>
                <a:lnTo>
                  <a:pt x="3619957" y="1065352"/>
                </a:lnTo>
                <a:lnTo>
                  <a:pt x="3619500" y="1066469"/>
                </a:lnTo>
                <a:lnTo>
                  <a:pt x="3619500" y="1069098"/>
                </a:lnTo>
                <a:lnTo>
                  <a:pt x="3619957" y="1070229"/>
                </a:lnTo>
                <a:lnTo>
                  <a:pt x="3621824" y="1072083"/>
                </a:lnTo>
                <a:lnTo>
                  <a:pt x="3622941" y="1072553"/>
                </a:lnTo>
                <a:lnTo>
                  <a:pt x="3625570" y="1072553"/>
                </a:lnTo>
                <a:lnTo>
                  <a:pt x="3626688" y="1072083"/>
                </a:lnTo>
                <a:lnTo>
                  <a:pt x="3628555" y="1070229"/>
                </a:lnTo>
                <a:lnTo>
                  <a:pt x="3629025" y="1069098"/>
                </a:lnTo>
                <a:lnTo>
                  <a:pt x="3629025" y="1066469"/>
                </a:lnTo>
                <a:close/>
              </a:path>
              <a:path w="7577455" h="1427479">
                <a:moveTo>
                  <a:pt x="3629025" y="712127"/>
                </a:moveTo>
                <a:lnTo>
                  <a:pt x="3628555" y="711009"/>
                </a:lnTo>
                <a:lnTo>
                  <a:pt x="3626688" y="709142"/>
                </a:lnTo>
                <a:lnTo>
                  <a:pt x="3625570" y="708685"/>
                </a:lnTo>
                <a:lnTo>
                  <a:pt x="3622941" y="708685"/>
                </a:lnTo>
                <a:lnTo>
                  <a:pt x="3621824" y="709142"/>
                </a:lnTo>
                <a:lnTo>
                  <a:pt x="3619957" y="711009"/>
                </a:lnTo>
                <a:lnTo>
                  <a:pt x="3619500" y="712127"/>
                </a:lnTo>
                <a:lnTo>
                  <a:pt x="3619500" y="714756"/>
                </a:lnTo>
                <a:lnTo>
                  <a:pt x="3619957" y="715886"/>
                </a:lnTo>
                <a:lnTo>
                  <a:pt x="3621824" y="717740"/>
                </a:lnTo>
                <a:lnTo>
                  <a:pt x="3622941" y="718210"/>
                </a:lnTo>
                <a:lnTo>
                  <a:pt x="3625570" y="718210"/>
                </a:lnTo>
                <a:lnTo>
                  <a:pt x="3626688" y="717740"/>
                </a:lnTo>
                <a:lnTo>
                  <a:pt x="3628555" y="715886"/>
                </a:lnTo>
                <a:lnTo>
                  <a:pt x="3629025" y="714756"/>
                </a:lnTo>
                <a:lnTo>
                  <a:pt x="3629025" y="712127"/>
                </a:lnTo>
                <a:close/>
              </a:path>
              <a:path w="7577455" h="1427479">
                <a:moveTo>
                  <a:pt x="3629025" y="357784"/>
                </a:moveTo>
                <a:lnTo>
                  <a:pt x="3628555" y="356666"/>
                </a:lnTo>
                <a:lnTo>
                  <a:pt x="3626688" y="354799"/>
                </a:lnTo>
                <a:lnTo>
                  <a:pt x="3625570" y="354342"/>
                </a:lnTo>
                <a:lnTo>
                  <a:pt x="3622941" y="354342"/>
                </a:lnTo>
                <a:lnTo>
                  <a:pt x="3621824" y="354799"/>
                </a:lnTo>
                <a:lnTo>
                  <a:pt x="3619957" y="356666"/>
                </a:lnTo>
                <a:lnTo>
                  <a:pt x="3619500" y="357784"/>
                </a:lnTo>
                <a:lnTo>
                  <a:pt x="3619500" y="360413"/>
                </a:lnTo>
                <a:lnTo>
                  <a:pt x="3619957" y="361543"/>
                </a:lnTo>
                <a:lnTo>
                  <a:pt x="3621824" y="363397"/>
                </a:lnTo>
                <a:lnTo>
                  <a:pt x="3622941" y="363867"/>
                </a:lnTo>
                <a:lnTo>
                  <a:pt x="3625570" y="363867"/>
                </a:lnTo>
                <a:lnTo>
                  <a:pt x="3626688" y="363397"/>
                </a:lnTo>
                <a:lnTo>
                  <a:pt x="3628555" y="361543"/>
                </a:lnTo>
                <a:lnTo>
                  <a:pt x="3629025" y="360413"/>
                </a:lnTo>
                <a:lnTo>
                  <a:pt x="3629025" y="357784"/>
                </a:lnTo>
                <a:close/>
              </a:path>
              <a:path w="7577455" h="1427479">
                <a:moveTo>
                  <a:pt x="3629025" y="3441"/>
                </a:moveTo>
                <a:lnTo>
                  <a:pt x="3628555" y="2324"/>
                </a:lnTo>
                <a:lnTo>
                  <a:pt x="3626688" y="457"/>
                </a:lnTo>
                <a:lnTo>
                  <a:pt x="3625570" y="0"/>
                </a:lnTo>
                <a:lnTo>
                  <a:pt x="3622941" y="0"/>
                </a:lnTo>
                <a:lnTo>
                  <a:pt x="3621824" y="457"/>
                </a:lnTo>
                <a:lnTo>
                  <a:pt x="3619957" y="2324"/>
                </a:lnTo>
                <a:lnTo>
                  <a:pt x="3619500" y="3441"/>
                </a:lnTo>
                <a:lnTo>
                  <a:pt x="3619500" y="6070"/>
                </a:lnTo>
                <a:lnTo>
                  <a:pt x="3619957" y="7200"/>
                </a:lnTo>
                <a:lnTo>
                  <a:pt x="3621824" y="9055"/>
                </a:lnTo>
                <a:lnTo>
                  <a:pt x="3622941" y="9525"/>
                </a:lnTo>
                <a:lnTo>
                  <a:pt x="3625570" y="9525"/>
                </a:lnTo>
                <a:lnTo>
                  <a:pt x="3626688" y="9055"/>
                </a:lnTo>
                <a:lnTo>
                  <a:pt x="3628555" y="7200"/>
                </a:lnTo>
                <a:lnTo>
                  <a:pt x="3629025" y="6070"/>
                </a:lnTo>
                <a:lnTo>
                  <a:pt x="3629025" y="3441"/>
                </a:lnTo>
                <a:close/>
              </a:path>
              <a:path w="7577455" h="1427479">
                <a:moveTo>
                  <a:pt x="3676650" y="1420812"/>
                </a:moveTo>
                <a:lnTo>
                  <a:pt x="3676180" y="1419694"/>
                </a:lnTo>
                <a:lnTo>
                  <a:pt x="3674313" y="1417828"/>
                </a:lnTo>
                <a:lnTo>
                  <a:pt x="3673195" y="1417370"/>
                </a:lnTo>
                <a:lnTo>
                  <a:pt x="3670566" y="1417370"/>
                </a:lnTo>
                <a:lnTo>
                  <a:pt x="3669449" y="1417828"/>
                </a:lnTo>
                <a:lnTo>
                  <a:pt x="3667582" y="1419694"/>
                </a:lnTo>
                <a:lnTo>
                  <a:pt x="3667125" y="1420812"/>
                </a:lnTo>
                <a:lnTo>
                  <a:pt x="3667125" y="1423441"/>
                </a:lnTo>
                <a:lnTo>
                  <a:pt x="3667582" y="1424559"/>
                </a:lnTo>
                <a:lnTo>
                  <a:pt x="3669449" y="1426425"/>
                </a:lnTo>
                <a:lnTo>
                  <a:pt x="3670566" y="1426895"/>
                </a:lnTo>
                <a:lnTo>
                  <a:pt x="3673195" y="1426895"/>
                </a:lnTo>
                <a:lnTo>
                  <a:pt x="3674313" y="1426425"/>
                </a:lnTo>
                <a:lnTo>
                  <a:pt x="3676180" y="1424559"/>
                </a:lnTo>
                <a:lnTo>
                  <a:pt x="3676650" y="1423441"/>
                </a:lnTo>
                <a:lnTo>
                  <a:pt x="3676650" y="1420812"/>
                </a:lnTo>
                <a:close/>
              </a:path>
              <a:path w="7577455" h="1427479">
                <a:moveTo>
                  <a:pt x="3676650" y="1066469"/>
                </a:moveTo>
                <a:lnTo>
                  <a:pt x="3676180" y="1065352"/>
                </a:lnTo>
                <a:lnTo>
                  <a:pt x="3674313" y="1063485"/>
                </a:lnTo>
                <a:lnTo>
                  <a:pt x="3673195" y="1063028"/>
                </a:lnTo>
                <a:lnTo>
                  <a:pt x="3670566" y="1063028"/>
                </a:lnTo>
                <a:lnTo>
                  <a:pt x="3669449" y="1063485"/>
                </a:lnTo>
                <a:lnTo>
                  <a:pt x="3667582" y="1065352"/>
                </a:lnTo>
                <a:lnTo>
                  <a:pt x="3667125" y="1066469"/>
                </a:lnTo>
                <a:lnTo>
                  <a:pt x="3667125" y="1069098"/>
                </a:lnTo>
                <a:lnTo>
                  <a:pt x="3667582" y="1070229"/>
                </a:lnTo>
                <a:lnTo>
                  <a:pt x="3669449" y="1072083"/>
                </a:lnTo>
                <a:lnTo>
                  <a:pt x="3670566" y="1072553"/>
                </a:lnTo>
                <a:lnTo>
                  <a:pt x="3673195" y="1072553"/>
                </a:lnTo>
                <a:lnTo>
                  <a:pt x="3674313" y="1072083"/>
                </a:lnTo>
                <a:lnTo>
                  <a:pt x="3676180" y="1070229"/>
                </a:lnTo>
                <a:lnTo>
                  <a:pt x="3676650" y="1069098"/>
                </a:lnTo>
                <a:lnTo>
                  <a:pt x="3676650" y="1066469"/>
                </a:lnTo>
                <a:close/>
              </a:path>
              <a:path w="7577455" h="1427479">
                <a:moveTo>
                  <a:pt x="3676650" y="712127"/>
                </a:moveTo>
                <a:lnTo>
                  <a:pt x="3676180" y="711009"/>
                </a:lnTo>
                <a:lnTo>
                  <a:pt x="3674313" y="709142"/>
                </a:lnTo>
                <a:lnTo>
                  <a:pt x="3673195" y="708685"/>
                </a:lnTo>
                <a:lnTo>
                  <a:pt x="3670566" y="708685"/>
                </a:lnTo>
                <a:lnTo>
                  <a:pt x="3669449" y="709142"/>
                </a:lnTo>
                <a:lnTo>
                  <a:pt x="3667582" y="711009"/>
                </a:lnTo>
                <a:lnTo>
                  <a:pt x="3667125" y="712127"/>
                </a:lnTo>
                <a:lnTo>
                  <a:pt x="3667125" y="714756"/>
                </a:lnTo>
                <a:lnTo>
                  <a:pt x="3667582" y="715886"/>
                </a:lnTo>
                <a:lnTo>
                  <a:pt x="3669449" y="717740"/>
                </a:lnTo>
                <a:lnTo>
                  <a:pt x="3670566" y="718210"/>
                </a:lnTo>
                <a:lnTo>
                  <a:pt x="3673195" y="718210"/>
                </a:lnTo>
                <a:lnTo>
                  <a:pt x="3674313" y="717740"/>
                </a:lnTo>
                <a:lnTo>
                  <a:pt x="3676180" y="715886"/>
                </a:lnTo>
                <a:lnTo>
                  <a:pt x="3676650" y="714756"/>
                </a:lnTo>
                <a:lnTo>
                  <a:pt x="3676650" y="712127"/>
                </a:lnTo>
                <a:close/>
              </a:path>
              <a:path w="7577455" h="1427479">
                <a:moveTo>
                  <a:pt x="3676650" y="357784"/>
                </a:moveTo>
                <a:lnTo>
                  <a:pt x="3676180" y="356666"/>
                </a:lnTo>
                <a:lnTo>
                  <a:pt x="3674313" y="354799"/>
                </a:lnTo>
                <a:lnTo>
                  <a:pt x="3673195" y="354342"/>
                </a:lnTo>
                <a:lnTo>
                  <a:pt x="3670566" y="354342"/>
                </a:lnTo>
                <a:lnTo>
                  <a:pt x="3669449" y="354799"/>
                </a:lnTo>
                <a:lnTo>
                  <a:pt x="3667582" y="356666"/>
                </a:lnTo>
                <a:lnTo>
                  <a:pt x="3667125" y="357784"/>
                </a:lnTo>
                <a:lnTo>
                  <a:pt x="3667125" y="360413"/>
                </a:lnTo>
                <a:lnTo>
                  <a:pt x="3667582" y="361543"/>
                </a:lnTo>
                <a:lnTo>
                  <a:pt x="3669449" y="363397"/>
                </a:lnTo>
                <a:lnTo>
                  <a:pt x="3670566" y="363867"/>
                </a:lnTo>
                <a:lnTo>
                  <a:pt x="3673195" y="363867"/>
                </a:lnTo>
                <a:lnTo>
                  <a:pt x="3674313" y="363397"/>
                </a:lnTo>
                <a:lnTo>
                  <a:pt x="3676180" y="361543"/>
                </a:lnTo>
                <a:lnTo>
                  <a:pt x="3676650" y="360413"/>
                </a:lnTo>
                <a:lnTo>
                  <a:pt x="3676650" y="357784"/>
                </a:lnTo>
                <a:close/>
              </a:path>
              <a:path w="7577455" h="1427479">
                <a:moveTo>
                  <a:pt x="3676650" y="3441"/>
                </a:moveTo>
                <a:lnTo>
                  <a:pt x="3676180" y="2324"/>
                </a:lnTo>
                <a:lnTo>
                  <a:pt x="3674313" y="457"/>
                </a:lnTo>
                <a:lnTo>
                  <a:pt x="3673195" y="0"/>
                </a:lnTo>
                <a:lnTo>
                  <a:pt x="3670566" y="0"/>
                </a:lnTo>
                <a:lnTo>
                  <a:pt x="3669449" y="457"/>
                </a:lnTo>
                <a:lnTo>
                  <a:pt x="3667582" y="2324"/>
                </a:lnTo>
                <a:lnTo>
                  <a:pt x="3667125" y="3441"/>
                </a:lnTo>
                <a:lnTo>
                  <a:pt x="3667125" y="6070"/>
                </a:lnTo>
                <a:lnTo>
                  <a:pt x="3667582" y="7200"/>
                </a:lnTo>
                <a:lnTo>
                  <a:pt x="3669449" y="9055"/>
                </a:lnTo>
                <a:lnTo>
                  <a:pt x="3670566" y="9525"/>
                </a:lnTo>
                <a:lnTo>
                  <a:pt x="3673195" y="9525"/>
                </a:lnTo>
                <a:lnTo>
                  <a:pt x="3674313" y="9055"/>
                </a:lnTo>
                <a:lnTo>
                  <a:pt x="3676180" y="7200"/>
                </a:lnTo>
                <a:lnTo>
                  <a:pt x="3676650" y="6070"/>
                </a:lnTo>
                <a:lnTo>
                  <a:pt x="3676650" y="3441"/>
                </a:lnTo>
                <a:close/>
              </a:path>
              <a:path w="7577455" h="1427479">
                <a:moveTo>
                  <a:pt x="3724275" y="1420812"/>
                </a:moveTo>
                <a:lnTo>
                  <a:pt x="3723805" y="1419694"/>
                </a:lnTo>
                <a:lnTo>
                  <a:pt x="3721938" y="1417828"/>
                </a:lnTo>
                <a:lnTo>
                  <a:pt x="3720820" y="1417370"/>
                </a:lnTo>
                <a:lnTo>
                  <a:pt x="3718191" y="1417370"/>
                </a:lnTo>
                <a:lnTo>
                  <a:pt x="3717074" y="1417828"/>
                </a:lnTo>
                <a:lnTo>
                  <a:pt x="3715207" y="1419694"/>
                </a:lnTo>
                <a:lnTo>
                  <a:pt x="3714750" y="1420812"/>
                </a:lnTo>
                <a:lnTo>
                  <a:pt x="3714750" y="1423441"/>
                </a:lnTo>
                <a:lnTo>
                  <a:pt x="3715207" y="1424559"/>
                </a:lnTo>
                <a:lnTo>
                  <a:pt x="3717074" y="1426425"/>
                </a:lnTo>
                <a:lnTo>
                  <a:pt x="3718191" y="1426895"/>
                </a:lnTo>
                <a:lnTo>
                  <a:pt x="3720820" y="1426895"/>
                </a:lnTo>
                <a:lnTo>
                  <a:pt x="3721938" y="1426425"/>
                </a:lnTo>
                <a:lnTo>
                  <a:pt x="3723805" y="1424559"/>
                </a:lnTo>
                <a:lnTo>
                  <a:pt x="3724275" y="1423441"/>
                </a:lnTo>
                <a:lnTo>
                  <a:pt x="3724275" y="1420812"/>
                </a:lnTo>
                <a:close/>
              </a:path>
              <a:path w="7577455" h="1427479">
                <a:moveTo>
                  <a:pt x="3724275" y="1066469"/>
                </a:moveTo>
                <a:lnTo>
                  <a:pt x="3723805" y="1065352"/>
                </a:lnTo>
                <a:lnTo>
                  <a:pt x="3721938" y="1063485"/>
                </a:lnTo>
                <a:lnTo>
                  <a:pt x="3720820" y="1063028"/>
                </a:lnTo>
                <a:lnTo>
                  <a:pt x="3718191" y="1063028"/>
                </a:lnTo>
                <a:lnTo>
                  <a:pt x="3717074" y="1063485"/>
                </a:lnTo>
                <a:lnTo>
                  <a:pt x="3715207" y="1065352"/>
                </a:lnTo>
                <a:lnTo>
                  <a:pt x="3714750" y="1066469"/>
                </a:lnTo>
                <a:lnTo>
                  <a:pt x="3714750" y="1069098"/>
                </a:lnTo>
                <a:lnTo>
                  <a:pt x="3715207" y="1070229"/>
                </a:lnTo>
                <a:lnTo>
                  <a:pt x="3717074" y="1072083"/>
                </a:lnTo>
                <a:lnTo>
                  <a:pt x="3718191" y="1072553"/>
                </a:lnTo>
                <a:lnTo>
                  <a:pt x="3720820" y="1072553"/>
                </a:lnTo>
                <a:lnTo>
                  <a:pt x="3721938" y="1072083"/>
                </a:lnTo>
                <a:lnTo>
                  <a:pt x="3723805" y="1070229"/>
                </a:lnTo>
                <a:lnTo>
                  <a:pt x="3724275" y="1069098"/>
                </a:lnTo>
                <a:lnTo>
                  <a:pt x="3724275" y="1066469"/>
                </a:lnTo>
                <a:close/>
              </a:path>
              <a:path w="7577455" h="1427479">
                <a:moveTo>
                  <a:pt x="3724275" y="712127"/>
                </a:moveTo>
                <a:lnTo>
                  <a:pt x="3723805" y="711009"/>
                </a:lnTo>
                <a:lnTo>
                  <a:pt x="3721938" y="709142"/>
                </a:lnTo>
                <a:lnTo>
                  <a:pt x="3720820" y="708685"/>
                </a:lnTo>
                <a:lnTo>
                  <a:pt x="3718191" y="708685"/>
                </a:lnTo>
                <a:lnTo>
                  <a:pt x="3717074" y="709142"/>
                </a:lnTo>
                <a:lnTo>
                  <a:pt x="3715207" y="711009"/>
                </a:lnTo>
                <a:lnTo>
                  <a:pt x="3714750" y="712127"/>
                </a:lnTo>
                <a:lnTo>
                  <a:pt x="3714750" y="714756"/>
                </a:lnTo>
                <a:lnTo>
                  <a:pt x="3715207" y="715886"/>
                </a:lnTo>
                <a:lnTo>
                  <a:pt x="3717074" y="717740"/>
                </a:lnTo>
                <a:lnTo>
                  <a:pt x="3718191" y="718210"/>
                </a:lnTo>
                <a:lnTo>
                  <a:pt x="3720820" y="718210"/>
                </a:lnTo>
                <a:lnTo>
                  <a:pt x="3721938" y="717740"/>
                </a:lnTo>
                <a:lnTo>
                  <a:pt x="3723805" y="715886"/>
                </a:lnTo>
                <a:lnTo>
                  <a:pt x="3724275" y="714756"/>
                </a:lnTo>
                <a:lnTo>
                  <a:pt x="3724275" y="712127"/>
                </a:lnTo>
                <a:close/>
              </a:path>
              <a:path w="7577455" h="1427479">
                <a:moveTo>
                  <a:pt x="3724275" y="357784"/>
                </a:moveTo>
                <a:lnTo>
                  <a:pt x="3723805" y="356666"/>
                </a:lnTo>
                <a:lnTo>
                  <a:pt x="3721938" y="354799"/>
                </a:lnTo>
                <a:lnTo>
                  <a:pt x="3720820" y="354342"/>
                </a:lnTo>
                <a:lnTo>
                  <a:pt x="3718191" y="354342"/>
                </a:lnTo>
                <a:lnTo>
                  <a:pt x="3717074" y="354799"/>
                </a:lnTo>
                <a:lnTo>
                  <a:pt x="3715207" y="356666"/>
                </a:lnTo>
                <a:lnTo>
                  <a:pt x="3714750" y="357784"/>
                </a:lnTo>
                <a:lnTo>
                  <a:pt x="3714750" y="360413"/>
                </a:lnTo>
                <a:lnTo>
                  <a:pt x="3715207" y="361543"/>
                </a:lnTo>
                <a:lnTo>
                  <a:pt x="3717074" y="363397"/>
                </a:lnTo>
                <a:lnTo>
                  <a:pt x="3718191" y="363867"/>
                </a:lnTo>
                <a:lnTo>
                  <a:pt x="3720820" y="363867"/>
                </a:lnTo>
                <a:lnTo>
                  <a:pt x="3721938" y="363397"/>
                </a:lnTo>
                <a:lnTo>
                  <a:pt x="3723805" y="361543"/>
                </a:lnTo>
                <a:lnTo>
                  <a:pt x="3724275" y="360413"/>
                </a:lnTo>
                <a:lnTo>
                  <a:pt x="3724275" y="357784"/>
                </a:lnTo>
                <a:close/>
              </a:path>
              <a:path w="7577455" h="1427479">
                <a:moveTo>
                  <a:pt x="3724275" y="3441"/>
                </a:moveTo>
                <a:lnTo>
                  <a:pt x="3723805" y="2324"/>
                </a:lnTo>
                <a:lnTo>
                  <a:pt x="3721938" y="457"/>
                </a:lnTo>
                <a:lnTo>
                  <a:pt x="3720820" y="0"/>
                </a:lnTo>
                <a:lnTo>
                  <a:pt x="3718191" y="0"/>
                </a:lnTo>
                <a:lnTo>
                  <a:pt x="3717074" y="457"/>
                </a:lnTo>
                <a:lnTo>
                  <a:pt x="3715207" y="2324"/>
                </a:lnTo>
                <a:lnTo>
                  <a:pt x="3714750" y="3441"/>
                </a:lnTo>
                <a:lnTo>
                  <a:pt x="3714750" y="6070"/>
                </a:lnTo>
                <a:lnTo>
                  <a:pt x="3715207" y="7200"/>
                </a:lnTo>
                <a:lnTo>
                  <a:pt x="3717074" y="9055"/>
                </a:lnTo>
                <a:lnTo>
                  <a:pt x="3718191" y="9525"/>
                </a:lnTo>
                <a:lnTo>
                  <a:pt x="3720820" y="9525"/>
                </a:lnTo>
                <a:lnTo>
                  <a:pt x="3721938" y="9055"/>
                </a:lnTo>
                <a:lnTo>
                  <a:pt x="3723805" y="7200"/>
                </a:lnTo>
                <a:lnTo>
                  <a:pt x="3724275" y="6070"/>
                </a:lnTo>
                <a:lnTo>
                  <a:pt x="3724275" y="3441"/>
                </a:lnTo>
                <a:close/>
              </a:path>
              <a:path w="7577455" h="1427479">
                <a:moveTo>
                  <a:pt x="3771900" y="1420812"/>
                </a:moveTo>
                <a:lnTo>
                  <a:pt x="3771430" y="1419694"/>
                </a:lnTo>
                <a:lnTo>
                  <a:pt x="3769563" y="1417828"/>
                </a:lnTo>
                <a:lnTo>
                  <a:pt x="3768445" y="1417370"/>
                </a:lnTo>
                <a:lnTo>
                  <a:pt x="3765816" y="1417370"/>
                </a:lnTo>
                <a:lnTo>
                  <a:pt x="3764699" y="1417828"/>
                </a:lnTo>
                <a:lnTo>
                  <a:pt x="3762832" y="1419694"/>
                </a:lnTo>
                <a:lnTo>
                  <a:pt x="3762375" y="1420812"/>
                </a:lnTo>
                <a:lnTo>
                  <a:pt x="3762375" y="1423441"/>
                </a:lnTo>
                <a:lnTo>
                  <a:pt x="3762832" y="1424559"/>
                </a:lnTo>
                <a:lnTo>
                  <a:pt x="3764699" y="1426425"/>
                </a:lnTo>
                <a:lnTo>
                  <a:pt x="3765816" y="1426895"/>
                </a:lnTo>
                <a:lnTo>
                  <a:pt x="3768445" y="1426895"/>
                </a:lnTo>
                <a:lnTo>
                  <a:pt x="3769563" y="1426425"/>
                </a:lnTo>
                <a:lnTo>
                  <a:pt x="3771430" y="1424559"/>
                </a:lnTo>
                <a:lnTo>
                  <a:pt x="3771900" y="1423441"/>
                </a:lnTo>
                <a:lnTo>
                  <a:pt x="3771900" y="1420812"/>
                </a:lnTo>
                <a:close/>
              </a:path>
              <a:path w="7577455" h="1427479">
                <a:moveTo>
                  <a:pt x="3771900" y="1066469"/>
                </a:moveTo>
                <a:lnTo>
                  <a:pt x="3771430" y="1065352"/>
                </a:lnTo>
                <a:lnTo>
                  <a:pt x="3769563" y="1063485"/>
                </a:lnTo>
                <a:lnTo>
                  <a:pt x="3768445" y="1063028"/>
                </a:lnTo>
                <a:lnTo>
                  <a:pt x="3765816" y="1063028"/>
                </a:lnTo>
                <a:lnTo>
                  <a:pt x="3764699" y="1063485"/>
                </a:lnTo>
                <a:lnTo>
                  <a:pt x="3762832" y="1065352"/>
                </a:lnTo>
                <a:lnTo>
                  <a:pt x="3762375" y="1066469"/>
                </a:lnTo>
                <a:lnTo>
                  <a:pt x="3762375" y="1069098"/>
                </a:lnTo>
                <a:lnTo>
                  <a:pt x="3762832" y="1070229"/>
                </a:lnTo>
                <a:lnTo>
                  <a:pt x="3764699" y="1072083"/>
                </a:lnTo>
                <a:lnTo>
                  <a:pt x="3765816" y="1072553"/>
                </a:lnTo>
                <a:lnTo>
                  <a:pt x="3768445" y="1072553"/>
                </a:lnTo>
                <a:lnTo>
                  <a:pt x="3769563" y="1072083"/>
                </a:lnTo>
                <a:lnTo>
                  <a:pt x="3771430" y="1070229"/>
                </a:lnTo>
                <a:lnTo>
                  <a:pt x="3771900" y="1069098"/>
                </a:lnTo>
                <a:lnTo>
                  <a:pt x="3771900" y="1066469"/>
                </a:lnTo>
                <a:close/>
              </a:path>
              <a:path w="7577455" h="1427479">
                <a:moveTo>
                  <a:pt x="3771900" y="712127"/>
                </a:moveTo>
                <a:lnTo>
                  <a:pt x="3771430" y="711009"/>
                </a:lnTo>
                <a:lnTo>
                  <a:pt x="3769563" y="709142"/>
                </a:lnTo>
                <a:lnTo>
                  <a:pt x="3768445" y="708685"/>
                </a:lnTo>
                <a:lnTo>
                  <a:pt x="3765816" y="708685"/>
                </a:lnTo>
                <a:lnTo>
                  <a:pt x="3764699" y="709142"/>
                </a:lnTo>
                <a:lnTo>
                  <a:pt x="3762832" y="711009"/>
                </a:lnTo>
                <a:lnTo>
                  <a:pt x="3762375" y="712127"/>
                </a:lnTo>
                <a:lnTo>
                  <a:pt x="3762375" y="714756"/>
                </a:lnTo>
                <a:lnTo>
                  <a:pt x="3762832" y="715886"/>
                </a:lnTo>
                <a:lnTo>
                  <a:pt x="3764699" y="717740"/>
                </a:lnTo>
                <a:lnTo>
                  <a:pt x="3765816" y="718210"/>
                </a:lnTo>
                <a:lnTo>
                  <a:pt x="3768445" y="718210"/>
                </a:lnTo>
                <a:lnTo>
                  <a:pt x="3769563" y="717740"/>
                </a:lnTo>
                <a:lnTo>
                  <a:pt x="3771430" y="715886"/>
                </a:lnTo>
                <a:lnTo>
                  <a:pt x="3771900" y="714756"/>
                </a:lnTo>
                <a:lnTo>
                  <a:pt x="3771900" y="712127"/>
                </a:lnTo>
                <a:close/>
              </a:path>
              <a:path w="7577455" h="1427479">
                <a:moveTo>
                  <a:pt x="3771900" y="357784"/>
                </a:moveTo>
                <a:lnTo>
                  <a:pt x="3771430" y="356666"/>
                </a:lnTo>
                <a:lnTo>
                  <a:pt x="3769563" y="354799"/>
                </a:lnTo>
                <a:lnTo>
                  <a:pt x="3768445" y="354342"/>
                </a:lnTo>
                <a:lnTo>
                  <a:pt x="3765816" y="354342"/>
                </a:lnTo>
                <a:lnTo>
                  <a:pt x="3764699" y="354799"/>
                </a:lnTo>
                <a:lnTo>
                  <a:pt x="3762832" y="356666"/>
                </a:lnTo>
                <a:lnTo>
                  <a:pt x="3762375" y="357784"/>
                </a:lnTo>
                <a:lnTo>
                  <a:pt x="3762375" y="360413"/>
                </a:lnTo>
                <a:lnTo>
                  <a:pt x="3762832" y="361543"/>
                </a:lnTo>
                <a:lnTo>
                  <a:pt x="3764699" y="363397"/>
                </a:lnTo>
                <a:lnTo>
                  <a:pt x="3765816" y="363867"/>
                </a:lnTo>
                <a:lnTo>
                  <a:pt x="3768445" y="363867"/>
                </a:lnTo>
                <a:lnTo>
                  <a:pt x="3769563" y="363397"/>
                </a:lnTo>
                <a:lnTo>
                  <a:pt x="3771430" y="361543"/>
                </a:lnTo>
                <a:lnTo>
                  <a:pt x="3771900" y="360413"/>
                </a:lnTo>
                <a:lnTo>
                  <a:pt x="3771900" y="357784"/>
                </a:lnTo>
                <a:close/>
              </a:path>
              <a:path w="7577455" h="1427479">
                <a:moveTo>
                  <a:pt x="3771900" y="3441"/>
                </a:moveTo>
                <a:lnTo>
                  <a:pt x="3771430" y="2324"/>
                </a:lnTo>
                <a:lnTo>
                  <a:pt x="3769563" y="457"/>
                </a:lnTo>
                <a:lnTo>
                  <a:pt x="3768445" y="0"/>
                </a:lnTo>
                <a:lnTo>
                  <a:pt x="3765816" y="0"/>
                </a:lnTo>
                <a:lnTo>
                  <a:pt x="3764699" y="457"/>
                </a:lnTo>
                <a:lnTo>
                  <a:pt x="3762832" y="2324"/>
                </a:lnTo>
                <a:lnTo>
                  <a:pt x="3762375" y="3441"/>
                </a:lnTo>
                <a:lnTo>
                  <a:pt x="3762375" y="6070"/>
                </a:lnTo>
                <a:lnTo>
                  <a:pt x="3762832" y="7200"/>
                </a:lnTo>
                <a:lnTo>
                  <a:pt x="3764699" y="9055"/>
                </a:lnTo>
                <a:lnTo>
                  <a:pt x="3765816" y="9525"/>
                </a:lnTo>
                <a:lnTo>
                  <a:pt x="3768445" y="9525"/>
                </a:lnTo>
                <a:lnTo>
                  <a:pt x="3769563" y="9055"/>
                </a:lnTo>
                <a:lnTo>
                  <a:pt x="3771430" y="7200"/>
                </a:lnTo>
                <a:lnTo>
                  <a:pt x="3771900" y="6070"/>
                </a:lnTo>
                <a:lnTo>
                  <a:pt x="3771900" y="3441"/>
                </a:lnTo>
                <a:close/>
              </a:path>
              <a:path w="7577455" h="1427479">
                <a:moveTo>
                  <a:pt x="3819525" y="1420812"/>
                </a:moveTo>
                <a:lnTo>
                  <a:pt x="3819055" y="1419694"/>
                </a:lnTo>
                <a:lnTo>
                  <a:pt x="3817188" y="1417828"/>
                </a:lnTo>
                <a:lnTo>
                  <a:pt x="3816070" y="1417370"/>
                </a:lnTo>
                <a:lnTo>
                  <a:pt x="3813441" y="1417370"/>
                </a:lnTo>
                <a:lnTo>
                  <a:pt x="3812324" y="1417828"/>
                </a:lnTo>
                <a:lnTo>
                  <a:pt x="3810457" y="1419694"/>
                </a:lnTo>
                <a:lnTo>
                  <a:pt x="3810000" y="1420812"/>
                </a:lnTo>
                <a:lnTo>
                  <a:pt x="3810000" y="1423441"/>
                </a:lnTo>
                <a:lnTo>
                  <a:pt x="3810457" y="1424559"/>
                </a:lnTo>
                <a:lnTo>
                  <a:pt x="3812324" y="1426425"/>
                </a:lnTo>
                <a:lnTo>
                  <a:pt x="3813441" y="1426895"/>
                </a:lnTo>
                <a:lnTo>
                  <a:pt x="3816070" y="1426895"/>
                </a:lnTo>
                <a:lnTo>
                  <a:pt x="3817188" y="1426425"/>
                </a:lnTo>
                <a:lnTo>
                  <a:pt x="3819055" y="1424559"/>
                </a:lnTo>
                <a:lnTo>
                  <a:pt x="3819525" y="1423441"/>
                </a:lnTo>
                <a:lnTo>
                  <a:pt x="3819525" y="1420812"/>
                </a:lnTo>
                <a:close/>
              </a:path>
              <a:path w="7577455" h="1427479">
                <a:moveTo>
                  <a:pt x="3819525" y="1066469"/>
                </a:moveTo>
                <a:lnTo>
                  <a:pt x="3819055" y="1065352"/>
                </a:lnTo>
                <a:lnTo>
                  <a:pt x="3817188" y="1063485"/>
                </a:lnTo>
                <a:lnTo>
                  <a:pt x="3816070" y="1063028"/>
                </a:lnTo>
                <a:lnTo>
                  <a:pt x="3813441" y="1063028"/>
                </a:lnTo>
                <a:lnTo>
                  <a:pt x="3812324" y="1063485"/>
                </a:lnTo>
                <a:lnTo>
                  <a:pt x="3810457" y="1065352"/>
                </a:lnTo>
                <a:lnTo>
                  <a:pt x="3810000" y="1066469"/>
                </a:lnTo>
                <a:lnTo>
                  <a:pt x="3810000" y="1069098"/>
                </a:lnTo>
                <a:lnTo>
                  <a:pt x="3810457" y="1070229"/>
                </a:lnTo>
                <a:lnTo>
                  <a:pt x="3812324" y="1072083"/>
                </a:lnTo>
                <a:lnTo>
                  <a:pt x="3813441" y="1072553"/>
                </a:lnTo>
                <a:lnTo>
                  <a:pt x="3816070" y="1072553"/>
                </a:lnTo>
                <a:lnTo>
                  <a:pt x="3817188" y="1072083"/>
                </a:lnTo>
                <a:lnTo>
                  <a:pt x="3819055" y="1070229"/>
                </a:lnTo>
                <a:lnTo>
                  <a:pt x="3819525" y="1069098"/>
                </a:lnTo>
                <a:lnTo>
                  <a:pt x="3819525" y="1066469"/>
                </a:lnTo>
                <a:close/>
              </a:path>
              <a:path w="7577455" h="1427479">
                <a:moveTo>
                  <a:pt x="3819525" y="712127"/>
                </a:moveTo>
                <a:lnTo>
                  <a:pt x="3819055" y="711009"/>
                </a:lnTo>
                <a:lnTo>
                  <a:pt x="3817188" y="709142"/>
                </a:lnTo>
                <a:lnTo>
                  <a:pt x="3816070" y="708685"/>
                </a:lnTo>
                <a:lnTo>
                  <a:pt x="3813441" y="708685"/>
                </a:lnTo>
                <a:lnTo>
                  <a:pt x="3812324" y="709142"/>
                </a:lnTo>
                <a:lnTo>
                  <a:pt x="3810457" y="711009"/>
                </a:lnTo>
                <a:lnTo>
                  <a:pt x="3810000" y="712127"/>
                </a:lnTo>
                <a:lnTo>
                  <a:pt x="3810000" y="714756"/>
                </a:lnTo>
                <a:lnTo>
                  <a:pt x="3810457" y="715886"/>
                </a:lnTo>
                <a:lnTo>
                  <a:pt x="3812324" y="717740"/>
                </a:lnTo>
                <a:lnTo>
                  <a:pt x="3813441" y="718210"/>
                </a:lnTo>
                <a:lnTo>
                  <a:pt x="3816070" y="718210"/>
                </a:lnTo>
                <a:lnTo>
                  <a:pt x="3817188" y="717740"/>
                </a:lnTo>
                <a:lnTo>
                  <a:pt x="3819055" y="715886"/>
                </a:lnTo>
                <a:lnTo>
                  <a:pt x="3819525" y="714756"/>
                </a:lnTo>
                <a:lnTo>
                  <a:pt x="3819525" y="712127"/>
                </a:lnTo>
                <a:close/>
              </a:path>
              <a:path w="7577455" h="1427479">
                <a:moveTo>
                  <a:pt x="3819525" y="357784"/>
                </a:moveTo>
                <a:lnTo>
                  <a:pt x="3819055" y="356666"/>
                </a:lnTo>
                <a:lnTo>
                  <a:pt x="3817188" y="354799"/>
                </a:lnTo>
                <a:lnTo>
                  <a:pt x="3816070" y="354342"/>
                </a:lnTo>
                <a:lnTo>
                  <a:pt x="3813441" y="354342"/>
                </a:lnTo>
                <a:lnTo>
                  <a:pt x="3812324" y="354799"/>
                </a:lnTo>
                <a:lnTo>
                  <a:pt x="3810457" y="356666"/>
                </a:lnTo>
                <a:lnTo>
                  <a:pt x="3810000" y="357784"/>
                </a:lnTo>
                <a:lnTo>
                  <a:pt x="3810000" y="360413"/>
                </a:lnTo>
                <a:lnTo>
                  <a:pt x="3810457" y="361543"/>
                </a:lnTo>
                <a:lnTo>
                  <a:pt x="3812324" y="363397"/>
                </a:lnTo>
                <a:lnTo>
                  <a:pt x="3813441" y="363867"/>
                </a:lnTo>
                <a:lnTo>
                  <a:pt x="3816070" y="363867"/>
                </a:lnTo>
                <a:lnTo>
                  <a:pt x="3817188" y="363397"/>
                </a:lnTo>
                <a:lnTo>
                  <a:pt x="3819055" y="361543"/>
                </a:lnTo>
                <a:lnTo>
                  <a:pt x="3819525" y="360413"/>
                </a:lnTo>
                <a:lnTo>
                  <a:pt x="3819525" y="357784"/>
                </a:lnTo>
                <a:close/>
              </a:path>
              <a:path w="7577455" h="1427479">
                <a:moveTo>
                  <a:pt x="3819525" y="3441"/>
                </a:moveTo>
                <a:lnTo>
                  <a:pt x="3819055" y="2324"/>
                </a:lnTo>
                <a:lnTo>
                  <a:pt x="3817188" y="457"/>
                </a:lnTo>
                <a:lnTo>
                  <a:pt x="3816070" y="0"/>
                </a:lnTo>
                <a:lnTo>
                  <a:pt x="3813441" y="0"/>
                </a:lnTo>
                <a:lnTo>
                  <a:pt x="3812324" y="457"/>
                </a:lnTo>
                <a:lnTo>
                  <a:pt x="3810457" y="2324"/>
                </a:lnTo>
                <a:lnTo>
                  <a:pt x="3810000" y="3441"/>
                </a:lnTo>
                <a:lnTo>
                  <a:pt x="3810000" y="6070"/>
                </a:lnTo>
                <a:lnTo>
                  <a:pt x="3810457" y="7200"/>
                </a:lnTo>
                <a:lnTo>
                  <a:pt x="3812324" y="9055"/>
                </a:lnTo>
                <a:lnTo>
                  <a:pt x="3813441" y="9525"/>
                </a:lnTo>
                <a:lnTo>
                  <a:pt x="3816070" y="9525"/>
                </a:lnTo>
                <a:lnTo>
                  <a:pt x="3817188" y="9055"/>
                </a:lnTo>
                <a:lnTo>
                  <a:pt x="3819055" y="7200"/>
                </a:lnTo>
                <a:lnTo>
                  <a:pt x="3819525" y="6070"/>
                </a:lnTo>
                <a:lnTo>
                  <a:pt x="3819525" y="3441"/>
                </a:lnTo>
                <a:close/>
              </a:path>
              <a:path w="7577455" h="1427479">
                <a:moveTo>
                  <a:pt x="3867150" y="1420812"/>
                </a:moveTo>
                <a:lnTo>
                  <a:pt x="3866680" y="1419694"/>
                </a:lnTo>
                <a:lnTo>
                  <a:pt x="3864813" y="1417828"/>
                </a:lnTo>
                <a:lnTo>
                  <a:pt x="3863695" y="1417370"/>
                </a:lnTo>
                <a:lnTo>
                  <a:pt x="3861066" y="1417370"/>
                </a:lnTo>
                <a:lnTo>
                  <a:pt x="3859949" y="1417828"/>
                </a:lnTo>
                <a:lnTo>
                  <a:pt x="3858082" y="1419694"/>
                </a:lnTo>
                <a:lnTo>
                  <a:pt x="3857625" y="1420812"/>
                </a:lnTo>
                <a:lnTo>
                  <a:pt x="3857625" y="1423441"/>
                </a:lnTo>
                <a:lnTo>
                  <a:pt x="3858082" y="1424559"/>
                </a:lnTo>
                <a:lnTo>
                  <a:pt x="3859949" y="1426425"/>
                </a:lnTo>
                <a:lnTo>
                  <a:pt x="3861066" y="1426895"/>
                </a:lnTo>
                <a:lnTo>
                  <a:pt x="3863695" y="1426895"/>
                </a:lnTo>
                <a:lnTo>
                  <a:pt x="3864813" y="1426425"/>
                </a:lnTo>
                <a:lnTo>
                  <a:pt x="3866680" y="1424559"/>
                </a:lnTo>
                <a:lnTo>
                  <a:pt x="3867150" y="1423441"/>
                </a:lnTo>
                <a:lnTo>
                  <a:pt x="3867150" y="1420812"/>
                </a:lnTo>
                <a:close/>
              </a:path>
              <a:path w="7577455" h="1427479">
                <a:moveTo>
                  <a:pt x="3867150" y="1066469"/>
                </a:moveTo>
                <a:lnTo>
                  <a:pt x="3866680" y="1065352"/>
                </a:lnTo>
                <a:lnTo>
                  <a:pt x="3864813" y="1063485"/>
                </a:lnTo>
                <a:lnTo>
                  <a:pt x="3863695" y="1063028"/>
                </a:lnTo>
                <a:lnTo>
                  <a:pt x="3861066" y="1063028"/>
                </a:lnTo>
                <a:lnTo>
                  <a:pt x="3859949" y="1063485"/>
                </a:lnTo>
                <a:lnTo>
                  <a:pt x="3858082" y="1065352"/>
                </a:lnTo>
                <a:lnTo>
                  <a:pt x="3857625" y="1066469"/>
                </a:lnTo>
                <a:lnTo>
                  <a:pt x="3857625" y="1069098"/>
                </a:lnTo>
                <a:lnTo>
                  <a:pt x="3858082" y="1070229"/>
                </a:lnTo>
                <a:lnTo>
                  <a:pt x="3859949" y="1072083"/>
                </a:lnTo>
                <a:lnTo>
                  <a:pt x="3861066" y="1072553"/>
                </a:lnTo>
                <a:lnTo>
                  <a:pt x="3863695" y="1072553"/>
                </a:lnTo>
                <a:lnTo>
                  <a:pt x="3864813" y="1072083"/>
                </a:lnTo>
                <a:lnTo>
                  <a:pt x="3866680" y="1070229"/>
                </a:lnTo>
                <a:lnTo>
                  <a:pt x="3867150" y="1069098"/>
                </a:lnTo>
                <a:lnTo>
                  <a:pt x="3867150" y="1066469"/>
                </a:lnTo>
                <a:close/>
              </a:path>
              <a:path w="7577455" h="1427479">
                <a:moveTo>
                  <a:pt x="3867150" y="712127"/>
                </a:moveTo>
                <a:lnTo>
                  <a:pt x="3866680" y="711009"/>
                </a:lnTo>
                <a:lnTo>
                  <a:pt x="3864813" y="709142"/>
                </a:lnTo>
                <a:lnTo>
                  <a:pt x="3863695" y="708685"/>
                </a:lnTo>
                <a:lnTo>
                  <a:pt x="3861066" y="708685"/>
                </a:lnTo>
                <a:lnTo>
                  <a:pt x="3859949" y="709142"/>
                </a:lnTo>
                <a:lnTo>
                  <a:pt x="3858082" y="711009"/>
                </a:lnTo>
                <a:lnTo>
                  <a:pt x="3857625" y="712127"/>
                </a:lnTo>
                <a:lnTo>
                  <a:pt x="3857625" y="714756"/>
                </a:lnTo>
                <a:lnTo>
                  <a:pt x="3858082" y="715886"/>
                </a:lnTo>
                <a:lnTo>
                  <a:pt x="3859949" y="717740"/>
                </a:lnTo>
                <a:lnTo>
                  <a:pt x="3861066" y="718210"/>
                </a:lnTo>
                <a:lnTo>
                  <a:pt x="3863695" y="718210"/>
                </a:lnTo>
                <a:lnTo>
                  <a:pt x="3864813" y="717740"/>
                </a:lnTo>
                <a:lnTo>
                  <a:pt x="3866680" y="715886"/>
                </a:lnTo>
                <a:lnTo>
                  <a:pt x="3867150" y="714756"/>
                </a:lnTo>
                <a:lnTo>
                  <a:pt x="3867150" y="712127"/>
                </a:lnTo>
                <a:close/>
              </a:path>
              <a:path w="7577455" h="1427479">
                <a:moveTo>
                  <a:pt x="3867150" y="357784"/>
                </a:moveTo>
                <a:lnTo>
                  <a:pt x="3866680" y="356666"/>
                </a:lnTo>
                <a:lnTo>
                  <a:pt x="3864813" y="354799"/>
                </a:lnTo>
                <a:lnTo>
                  <a:pt x="3863695" y="354342"/>
                </a:lnTo>
                <a:lnTo>
                  <a:pt x="3861066" y="354342"/>
                </a:lnTo>
                <a:lnTo>
                  <a:pt x="3859949" y="354799"/>
                </a:lnTo>
                <a:lnTo>
                  <a:pt x="3858082" y="356666"/>
                </a:lnTo>
                <a:lnTo>
                  <a:pt x="3857625" y="357784"/>
                </a:lnTo>
                <a:lnTo>
                  <a:pt x="3857625" y="360413"/>
                </a:lnTo>
                <a:lnTo>
                  <a:pt x="3858082" y="361543"/>
                </a:lnTo>
                <a:lnTo>
                  <a:pt x="3859949" y="363397"/>
                </a:lnTo>
                <a:lnTo>
                  <a:pt x="3861066" y="363867"/>
                </a:lnTo>
                <a:lnTo>
                  <a:pt x="3863695" y="363867"/>
                </a:lnTo>
                <a:lnTo>
                  <a:pt x="3864813" y="363397"/>
                </a:lnTo>
                <a:lnTo>
                  <a:pt x="3866680" y="361543"/>
                </a:lnTo>
                <a:lnTo>
                  <a:pt x="3867150" y="360413"/>
                </a:lnTo>
                <a:lnTo>
                  <a:pt x="3867150" y="357784"/>
                </a:lnTo>
                <a:close/>
              </a:path>
              <a:path w="7577455" h="1427479">
                <a:moveTo>
                  <a:pt x="3867150" y="3441"/>
                </a:moveTo>
                <a:lnTo>
                  <a:pt x="3866680" y="2324"/>
                </a:lnTo>
                <a:lnTo>
                  <a:pt x="3864813" y="457"/>
                </a:lnTo>
                <a:lnTo>
                  <a:pt x="3863695" y="0"/>
                </a:lnTo>
                <a:lnTo>
                  <a:pt x="3861066" y="0"/>
                </a:lnTo>
                <a:lnTo>
                  <a:pt x="3859949" y="457"/>
                </a:lnTo>
                <a:lnTo>
                  <a:pt x="3858082" y="2324"/>
                </a:lnTo>
                <a:lnTo>
                  <a:pt x="3857625" y="3441"/>
                </a:lnTo>
                <a:lnTo>
                  <a:pt x="3857625" y="6070"/>
                </a:lnTo>
                <a:lnTo>
                  <a:pt x="3858082" y="7200"/>
                </a:lnTo>
                <a:lnTo>
                  <a:pt x="3859949" y="9055"/>
                </a:lnTo>
                <a:lnTo>
                  <a:pt x="3861066" y="9525"/>
                </a:lnTo>
                <a:lnTo>
                  <a:pt x="3863695" y="9525"/>
                </a:lnTo>
                <a:lnTo>
                  <a:pt x="3864813" y="9055"/>
                </a:lnTo>
                <a:lnTo>
                  <a:pt x="3866680" y="7200"/>
                </a:lnTo>
                <a:lnTo>
                  <a:pt x="3867150" y="6070"/>
                </a:lnTo>
                <a:lnTo>
                  <a:pt x="3867150" y="3441"/>
                </a:lnTo>
                <a:close/>
              </a:path>
              <a:path w="7577455" h="1427479">
                <a:moveTo>
                  <a:pt x="3914775" y="1420812"/>
                </a:moveTo>
                <a:lnTo>
                  <a:pt x="3914305" y="1419694"/>
                </a:lnTo>
                <a:lnTo>
                  <a:pt x="3912438" y="1417828"/>
                </a:lnTo>
                <a:lnTo>
                  <a:pt x="3911320" y="1417370"/>
                </a:lnTo>
                <a:lnTo>
                  <a:pt x="3908691" y="1417370"/>
                </a:lnTo>
                <a:lnTo>
                  <a:pt x="3907574" y="1417828"/>
                </a:lnTo>
                <a:lnTo>
                  <a:pt x="3905707" y="1419694"/>
                </a:lnTo>
                <a:lnTo>
                  <a:pt x="3905250" y="1420812"/>
                </a:lnTo>
                <a:lnTo>
                  <a:pt x="3905250" y="1423441"/>
                </a:lnTo>
                <a:lnTo>
                  <a:pt x="3905707" y="1424559"/>
                </a:lnTo>
                <a:lnTo>
                  <a:pt x="3907574" y="1426425"/>
                </a:lnTo>
                <a:lnTo>
                  <a:pt x="3908691" y="1426895"/>
                </a:lnTo>
                <a:lnTo>
                  <a:pt x="3911320" y="1426895"/>
                </a:lnTo>
                <a:lnTo>
                  <a:pt x="3912438" y="1426425"/>
                </a:lnTo>
                <a:lnTo>
                  <a:pt x="3914305" y="1424559"/>
                </a:lnTo>
                <a:lnTo>
                  <a:pt x="3914775" y="1423441"/>
                </a:lnTo>
                <a:lnTo>
                  <a:pt x="3914775" y="1420812"/>
                </a:lnTo>
                <a:close/>
              </a:path>
              <a:path w="7577455" h="1427479">
                <a:moveTo>
                  <a:pt x="3914775" y="1066469"/>
                </a:moveTo>
                <a:lnTo>
                  <a:pt x="3914305" y="1065352"/>
                </a:lnTo>
                <a:lnTo>
                  <a:pt x="3912438" y="1063485"/>
                </a:lnTo>
                <a:lnTo>
                  <a:pt x="3911320" y="1063028"/>
                </a:lnTo>
                <a:lnTo>
                  <a:pt x="3908691" y="1063028"/>
                </a:lnTo>
                <a:lnTo>
                  <a:pt x="3907574" y="1063485"/>
                </a:lnTo>
                <a:lnTo>
                  <a:pt x="3905707" y="1065352"/>
                </a:lnTo>
                <a:lnTo>
                  <a:pt x="3905250" y="1066469"/>
                </a:lnTo>
                <a:lnTo>
                  <a:pt x="3905250" y="1069098"/>
                </a:lnTo>
                <a:lnTo>
                  <a:pt x="3905707" y="1070229"/>
                </a:lnTo>
                <a:lnTo>
                  <a:pt x="3907574" y="1072083"/>
                </a:lnTo>
                <a:lnTo>
                  <a:pt x="3908691" y="1072553"/>
                </a:lnTo>
                <a:lnTo>
                  <a:pt x="3911320" y="1072553"/>
                </a:lnTo>
                <a:lnTo>
                  <a:pt x="3912438" y="1072083"/>
                </a:lnTo>
                <a:lnTo>
                  <a:pt x="3914305" y="1070229"/>
                </a:lnTo>
                <a:lnTo>
                  <a:pt x="3914775" y="1069098"/>
                </a:lnTo>
                <a:lnTo>
                  <a:pt x="3914775" y="1066469"/>
                </a:lnTo>
                <a:close/>
              </a:path>
              <a:path w="7577455" h="1427479">
                <a:moveTo>
                  <a:pt x="3914775" y="712127"/>
                </a:moveTo>
                <a:lnTo>
                  <a:pt x="3914305" y="711009"/>
                </a:lnTo>
                <a:lnTo>
                  <a:pt x="3912438" y="709142"/>
                </a:lnTo>
                <a:lnTo>
                  <a:pt x="3911320" y="708685"/>
                </a:lnTo>
                <a:lnTo>
                  <a:pt x="3908691" y="708685"/>
                </a:lnTo>
                <a:lnTo>
                  <a:pt x="3907574" y="709142"/>
                </a:lnTo>
                <a:lnTo>
                  <a:pt x="3905707" y="711009"/>
                </a:lnTo>
                <a:lnTo>
                  <a:pt x="3905250" y="712127"/>
                </a:lnTo>
                <a:lnTo>
                  <a:pt x="3905250" y="714756"/>
                </a:lnTo>
                <a:lnTo>
                  <a:pt x="3905707" y="715886"/>
                </a:lnTo>
                <a:lnTo>
                  <a:pt x="3907574" y="717740"/>
                </a:lnTo>
                <a:lnTo>
                  <a:pt x="3908691" y="718210"/>
                </a:lnTo>
                <a:lnTo>
                  <a:pt x="3911320" y="718210"/>
                </a:lnTo>
                <a:lnTo>
                  <a:pt x="3912438" y="717740"/>
                </a:lnTo>
                <a:lnTo>
                  <a:pt x="3914305" y="715886"/>
                </a:lnTo>
                <a:lnTo>
                  <a:pt x="3914775" y="714756"/>
                </a:lnTo>
                <a:lnTo>
                  <a:pt x="3914775" y="712127"/>
                </a:lnTo>
                <a:close/>
              </a:path>
              <a:path w="7577455" h="1427479">
                <a:moveTo>
                  <a:pt x="3914775" y="357784"/>
                </a:moveTo>
                <a:lnTo>
                  <a:pt x="3914305" y="356666"/>
                </a:lnTo>
                <a:lnTo>
                  <a:pt x="3912438" y="354799"/>
                </a:lnTo>
                <a:lnTo>
                  <a:pt x="3911320" y="354342"/>
                </a:lnTo>
                <a:lnTo>
                  <a:pt x="3908691" y="354342"/>
                </a:lnTo>
                <a:lnTo>
                  <a:pt x="3907574" y="354799"/>
                </a:lnTo>
                <a:lnTo>
                  <a:pt x="3905707" y="356666"/>
                </a:lnTo>
                <a:lnTo>
                  <a:pt x="3905250" y="357784"/>
                </a:lnTo>
                <a:lnTo>
                  <a:pt x="3905250" y="360413"/>
                </a:lnTo>
                <a:lnTo>
                  <a:pt x="3905707" y="361543"/>
                </a:lnTo>
                <a:lnTo>
                  <a:pt x="3907574" y="363397"/>
                </a:lnTo>
                <a:lnTo>
                  <a:pt x="3908691" y="363867"/>
                </a:lnTo>
                <a:lnTo>
                  <a:pt x="3911320" y="363867"/>
                </a:lnTo>
                <a:lnTo>
                  <a:pt x="3912438" y="363397"/>
                </a:lnTo>
                <a:lnTo>
                  <a:pt x="3914305" y="361543"/>
                </a:lnTo>
                <a:lnTo>
                  <a:pt x="3914775" y="360413"/>
                </a:lnTo>
                <a:lnTo>
                  <a:pt x="3914775" y="357784"/>
                </a:lnTo>
                <a:close/>
              </a:path>
              <a:path w="7577455" h="1427479">
                <a:moveTo>
                  <a:pt x="3914775" y="3441"/>
                </a:moveTo>
                <a:lnTo>
                  <a:pt x="3914305" y="2324"/>
                </a:lnTo>
                <a:lnTo>
                  <a:pt x="3912438" y="457"/>
                </a:lnTo>
                <a:lnTo>
                  <a:pt x="3911320" y="0"/>
                </a:lnTo>
                <a:lnTo>
                  <a:pt x="3908691" y="0"/>
                </a:lnTo>
                <a:lnTo>
                  <a:pt x="3907574" y="457"/>
                </a:lnTo>
                <a:lnTo>
                  <a:pt x="3905707" y="2324"/>
                </a:lnTo>
                <a:lnTo>
                  <a:pt x="3905250" y="3441"/>
                </a:lnTo>
                <a:lnTo>
                  <a:pt x="3905250" y="6070"/>
                </a:lnTo>
                <a:lnTo>
                  <a:pt x="3905707" y="7200"/>
                </a:lnTo>
                <a:lnTo>
                  <a:pt x="3907574" y="9055"/>
                </a:lnTo>
                <a:lnTo>
                  <a:pt x="3908691" y="9525"/>
                </a:lnTo>
                <a:lnTo>
                  <a:pt x="3911320" y="9525"/>
                </a:lnTo>
                <a:lnTo>
                  <a:pt x="3912438" y="9055"/>
                </a:lnTo>
                <a:lnTo>
                  <a:pt x="3914305" y="7200"/>
                </a:lnTo>
                <a:lnTo>
                  <a:pt x="3914775" y="6070"/>
                </a:lnTo>
                <a:lnTo>
                  <a:pt x="3914775" y="3441"/>
                </a:lnTo>
                <a:close/>
              </a:path>
              <a:path w="7577455" h="1427479">
                <a:moveTo>
                  <a:pt x="3962400" y="1420812"/>
                </a:moveTo>
                <a:lnTo>
                  <a:pt x="3961930" y="1419694"/>
                </a:lnTo>
                <a:lnTo>
                  <a:pt x="3960063" y="1417828"/>
                </a:lnTo>
                <a:lnTo>
                  <a:pt x="3958945" y="1417370"/>
                </a:lnTo>
                <a:lnTo>
                  <a:pt x="3956316" y="1417370"/>
                </a:lnTo>
                <a:lnTo>
                  <a:pt x="3955199" y="1417828"/>
                </a:lnTo>
                <a:lnTo>
                  <a:pt x="3953332" y="1419694"/>
                </a:lnTo>
                <a:lnTo>
                  <a:pt x="3952875" y="1420812"/>
                </a:lnTo>
                <a:lnTo>
                  <a:pt x="3952875" y="1423441"/>
                </a:lnTo>
                <a:lnTo>
                  <a:pt x="3953332" y="1424559"/>
                </a:lnTo>
                <a:lnTo>
                  <a:pt x="3955199" y="1426425"/>
                </a:lnTo>
                <a:lnTo>
                  <a:pt x="3956316" y="1426895"/>
                </a:lnTo>
                <a:lnTo>
                  <a:pt x="3958945" y="1426895"/>
                </a:lnTo>
                <a:lnTo>
                  <a:pt x="3960063" y="1426425"/>
                </a:lnTo>
                <a:lnTo>
                  <a:pt x="3961930" y="1424559"/>
                </a:lnTo>
                <a:lnTo>
                  <a:pt x="3962400" y="1423441"/>
                </a:lnTo>
                <a:lnTo>
                  <a:pt x="3962400" y="1420812"/>
                </a:lnTo>
                <a:close/>
              </a:path>
              <a:path w="7577455" h="1427479">
                <a:moveTo>
                  <a:pt x="3962400" y="1066469"/>
                </a:moveTo>
                <a:lnTo>
                  <a:pt x="3961930" y="1065352"/>
                </a:lnTo>
                <a:lnTo>
                  <a:pt x="3960063" y="1063485"/>
                </a:lnTo>
                <a:lnTo>
                  <a:pt x="3958945" y="1063028"/>
                </a:lnTo>
                <a:lnTo>
                  <a:pt x="3956316" y="1063028"/>
                </a:lnTo>
                <a:lnTo>
                  <a:pt x="3955199" y="1063485"/>
                </a:lnTo>
                <a:lnTo>
                  <a:pt x="3953332" y="1065352"/>
                </a:lnTo>
                <a:lnTo>
                  <a:pt x="3952875" y="1066469"/>
                </a:lnTo>
                <a:lnTo>
                  <a:pt x="3952875" y="1069098"/>
                </a:lnTo>
                <a:lnTo>
                  <a:pt x="3953332" y="1070229"/>
                </a:lnTo>
                <a:lnTo>
                  <a:pt x="3955199" y="1072083"/>
                </a:lnTo>
                <a:lnTo>
                  <a:pt x="3956316" y="1072553"/>
                </a:lnTo>
                <a:lnTo>
                  <a:pt x="3958945" y="1072553"/>
                </a:lnTo>
                <a:lnTo>
                  <a:pt x="3960063" y="1072083"/>
                </a:lnTo>
                <a:lnTo>
                  <a:pt x="3961930" y="1070229"/>
                </a:lnTo>
                <a:lnTo>
                  <a:pt x="3962400" y="1069098"/>
                </a:lnTo>
                <a:lnTo>
                  <a:pt x="3962400" y="1066469"/>
                </a:lnTo>
                <a:close/>
              </a:path>
              <a:path w="7577455" h="1427479">
                <a:moveTo>
                  <a:pt x="3962400" y="712127"/>
                </a:moveTo>
                <a:lnTo>
                  <a:pt x="3961930" y="711009"/>
                </a:lnTo>
                <a:lnTo>
                  <a:pt x="3960063" y="709142"/>
                </a:lnTo>
                <a:lnTo>
                  <a:pt x="3958945" y="708685"/>
                </a:lnTo>
                <a:lnTo>
                  <a:pt x="3956316" y="708685"/>
                </a:lnTo>
                <a:lnTo>
                  <a:pt x="3955199" y="709142"/>
                </a:lnTo>
                <a:lnTo>
                  <a:pt x="3953332" y="711009"/>
                </a:lnTo>
                <a:lnTo>
                  <a:pt x="3952875" y="712127"/>
                </a:lnTo>
                <a:lnTo>
                  <a:pt x="3952875" y="714756"/>
                </a:lnTo>
                <a:lnTo>
                  <a:pt x="3953332" y="715886"/>
                </a:lnTo>
                <a:lnTo>
                  <a:pt x="3955199" y="717740"/>
                </a:lnTo>
                <a:lnTo>
                  <a:pt x="3956316" y="718210"/>
                </a:lnTo>
                <a:lnTo>
                  <a:pt x="3958945" y="718210"/>
                </a:lnTo>
                <a:lnTo>
                  <a:pt x="3960063" y="717740"/>
                </a:lnTo>
                <a:lnTo>
                  <a:pt x="3961930" y="715886"/>
                </a:lnTo>
                <a:lnTo>
                  <a:pt x="3962400" y="714756"/>
                </a:lnTo>
                <a:lnTo>
                  <a:pt x="3962400" y="712127"/>
                </a:lnTo>
                <a:close/>
              </a:path>
              <a:path w="7577455" h="1427479">
                <a:moveTo>
                  <a:pt x="3962400" y="357784"/>
                </a:moveTo>
                <a:lnTo>
                  <a:pt x="3961930" y="356666"/>
                </a:lnTo>
                <a:lnTo>
                  <a:pt x="3960063" y="354799"/>
                </a:lnTo>
                <a:lnTo>
                  <a:pt x="3958945" y="354342"/>
                </a:lnTo>
                <a:lnTo>
                  <a:pt x="3956316" y="354342"/>
                </a:lnTo>
                <a:lnTo>
                  <a:pt x="3955199" y="354799"/>
                </a:lnTo>
                <a:lnTo>
                  <a:pt x="3953332" y="356666"/>
                </a:lnTo>
                <a:lnTo>
                  <a:pt x="3952875" y="357784"/>
                </a:lnTo>
                <a:lnTo>
                  <a:pt x="3952875" y="360413"/>
                </a:lnTo>
                <a:lnTo>
                  <a:pt x="3953332" y="361543"/>
                </a:lnTo>
                <a:lnTo>
                  <a:pt x="3955199" y="363397"/>
                </a:lnTo>
                <a:lnTo>
                  <a:pt x="3956316" y="363867"/>
                </a:lnTo>
                <a:lnTo>
                  <a:pt x="3958945" y="363867"/>
                </a:lnTo>
                <a:lnTo>
                  <a:pt x="3960063" y="363397"/>
                </a:lnTo>
                <a:lnTo>
                  <a:pt x="3961930" y="361543"/>
                </a:lnTo>
                <a:lnTo>
                  <a:pt x="3962400" y="360413"/>
                </a:lnTo>
                <a:lnTo>
                  <a:pt x="3962400" y="357784"/>
                </a:lnTo>
                <a:close/>
              </a:path>
              <a:path w="7577455" h="1427479">
                <a:moveTo>
                  <a:pt x="3962400" y="3441"/>
                </a:moveTo>
                <a:lnTo>
                  <a:pt x="3961930" y="2324"/>
                </a:lnTo>
                <a:lnTo>
                  <a:pt x="3960063" y="457"/>
                </a:lnTo>
                <a:lnTo>
                  <a:pt x="3958945" y="0"/>
                </a:lnTo>
                <a:lnTo>
                  <a:pt x="3956316" y="0"/>
                </a:lnTo>
                <a:lnTo>
                  <a:pt x="3955199" y="457"/>
                </a:lnTo>
                <a:lnTo>
                  <a:pt x="3953332" y="2324"/>
                </a:lnTo>
                <a:lnTo>
                  <a:pt x="3952875" y="3441"/>
                </a:lnTo>
                <a:lnTo>
                  <a:pt x="3952875" y="6070"/>
                </a:lnTo>
                <a:lnTo>
                  <a:pt x="3953332" y="7200"/>
                </a:lnTo>
                <a:lnTo>
                  <a:pt x="3955199" y="9055"/>
                </a:lnTo>
                <a:lnTo>
                  <a:pt x="3956316" y="9525"/>
                </a:lnTo>
                <a:lnTo>
                  <a:pt x="3958945" y="9525"/>
                </a:lnTo>
                <a:lnTo>
                  <a:pt x="3960063" y="9055"/>
                </a:lnTo>
                <a:lnTo>
                  <a:pt x="3961930" y="7200"/>
                </a:lnTo>
                <a:lnTo>
                  <a:pt x="3962400" y="6070"/>
                </a:lnTo>
                <a:lnTo>
                  <a:pt x="3962400" y="3441"/>
                </a:lnTo>
                <a:close/>
              </a:path>
              <a:path w="7577455" h="1427479">
                <a:moveTo>
                  <a:pt x="4010012" y="1420812"/>
                </a:moveTo>
                <a:lnTo>
                  <a:pt x="4009555" y="1419694"/>
                </a:lnTo>
                <a:lnTo>
                  <a:pt x="4007688" y="1417828"/>
                </a:lnTo>
                <a:lnTo>
                  <a:pt x="4006570" y="1417370"/>
                </a:lnTo>
                <a:lnTo>
                  <a:pt x="4003941" y="1417370"/>
                </a:lnTo>
                <a:lnTo>
                  <a:pt x="4002824" y="1417828"/>
                </a:lnTo>
                <a:lnTo>
                  <a:pt x="4000957" y="1419694"/>
                </a:lnTo>
                <a:lnTo>
                  <a:pt x="4000487" y="1420812"/>
                </a:lnTo>
                <a:lnTo>
                  <a:pt x="4000487" y="1423441"/>
                </a:lnTo>
                <a:lnTo>
                  <a:pt x="4000957" y="1424559"/>
                </a:lnTo>
                <a:lnTo>
                  <a:pt x="4002824" y="1426425"/>
                </a:lnTo>
                <a:lnTo>
                  <a:pt x="4003941" y="1426895"/>
                </a:lnTo>
                <a:lnTo>
                  <a:pt x="4006570" y="1426895"/>
                </a:lnTo>
                <a:lnTo>
                  <a:pt x="4007688" y="1426425"/>
                </a:lnTo>
                <a:lnTo>
                  <a:pt x="4009555" y="1424559"/>
                </a:lnTo>
                <a:lnTo>
                  <a:pt x="4010012" y="1423441"/>
                </a:lnTo>
                <a:lnTo>
                  <a:pt x="4010012" y="1420812"/>
                </a:lnTo>
                <a:close/>
              </a:path>
              <a:path w="7577455" h="1427479">
                <a:moveTo>
                  <a:pt x="4010012" y="1066469"/>
                </a:moveTo>
                <a:lnTo>
                  <a:pt x="4009555" y="1065352"/>
                </a:lnTo>
                <a:lnTo>
                  <a:pt x="4007688" y="1063485"/>
                </a:lnTo>
                <a:lnTo>
                  <a:pt x="4006570" y="1063028"/>
                </a:lnTo>
                <a:lnTo>
                  <a:pt x="4003941" y="1063028"/>
                </a:lnTo>
                <a:lnTo>
                  <a:pt x="4002824" y="1063485"/>
                </a:lnTo>
                <a:lnTo>
                  <a:pt x="4000957" y="1065352"/>
                </a:lnTo>
                <a:lnTo>
                  <a:pt x="4000487" y="1066469"/>
                </a:lnTo>
                <a:lnTo>
                  <a:pt x="4000487" y="1069098"/>
                </a:lnTo>
                <a:lnTo>
                  <a:pt x="4000957" y="1070229"/>
                </a:lnTo>
                <a:lnTo>
                  <a:pt x="4002824" y="1072083"/>
                </a:lnTo>
                <a:lnTo>
                  <a:pt x="4003941" y="1072553"/>
                </a:lnTo>
                <a:lnTo>
                  <a:pt x="4006570" y="1072553"/>
                </a:lnTo>
                <a:lnTo>
                  <a:pt x="4007688" y="1072083"/>
                </a:lnTo>
                <a:lnTo>
                  <a:pt x="4009555" y="1070229"/>
                </a:lnTo>
                <a:lnTo>
                  <a:pt x="4010012" y="1069098"/>
                </a:lnTo>
                <a:lnTo>
                  <a:pt x="4010012" y="1066469"/>
                </a:lnTo>
                <a:close/>
              </a:path>
              <a:path w="7577455" h="1427479">
                <a:moveTo>
                  <a:pt x="4010012" y="712127"/>
                </a:moveTo>
                <a:lnTo>
                  <a:pt x="4009555" y="711009"/>
                </a:lnTo>
                <a:lnTo>
                  <a:pt x="4007688" y="709142"/>
                </a:lnTo>
                <a:lnTo>
                  <a:pt x="4006570" y="708685"/>
                </a:lnTo>
                <a:lnTo>
                  <a:pt x="4003941" y="708685"/>
                </a:lnTo>
                <a:lnTo>
                  <a:pt x="4002824" y="709142"/>
                </a:lnTo>
                <a:lnTo>
                  <a:pt x="4000957" y="711009"/>
                </a:lnTo>
                <a:lnTo>
                  <a:pt x="4000487" y="712127"/>
                </a:lnTo>
                <a:lnTo>
                  <a:pt x="4000487" y="714756"/>
                </a:lnTo>
                <a:lnTo>
                  <a:pt x="4000957" y="715886"/>
                </a:lnTo>
                <a:lnTo>
                  <a:pt x="4002824" y="717740"/>
                </a:lnTo>
                <a:lnTo>
                  <a:pt x="4003941" y="718210"/>
                </a:lnTo>
                <a:lnTo>
                  <a:pt x="4006570" y="718210"/>
                </a:lnTo>
                <a:lnTo>
                  <a:pt x="4007688" y="717740"/>
                </a:lnTo>
                <a:lnTo>
                  <a:pt x="4009555" y="715886"/>
                </a:lnTo>
                <a:lnTo>
                  <a:pt x="4010012" y="714756"/>
                </a:lnTo>
                <a:lnTo>
                  <a:pt x="4010012" y="712127"/>
                </a:lnTo>
                <a:close/>
              </a:path>
              <a:path w="7577455" h="1427479">
                <a:moveTo>
                  <a:pt x="4010012" y="357784"/>
                </a:moveTo>
                <a:lnTo>
                  <a:pt x="4009555" y="356666"/>
                </a:lnTo>
                <a:lnTo>
                  <a:pt x="4007688" y="354799"/>
                </a:lnTo>
                <a:lnTo>
                  <a:pt x="4006570" y="354342"/>
                </a:lnTo>
                <a:lnTo>
                  <a:pt x="4003941" y="354342"/>
                </a:lnTo>
                <a:lnTo>
                  <a:pt x="4002824" y="354799"/>
                </a:lnTo>
                <a:lnTo>
                  <a:pt x="4000957" y="356666"/>
                </a:lnTo>
                <a:lnTo>
                  <a:pt x="4000487" y="357784"/>
                </a:lnTo>
                <a:lnTo>
                  <a:pt x="4000487" y="360413"/>
                </a:lnTo>
                <a:lnTo>
                  <a:pt x="4000957" y="361543"/>
                </a:lnTo>
                <a:lnTo>
                  <a:pt x="4002824" y="363397"/>
                </a:lnTo>
                <a:lnTo>
                  <a:pt x="4003941" y="363867"/>
                </a:lnTo>
                <a:lnTo>
                  <a:pt x="4006570" y="363867"/>
                </a:lnTo>
                <a:lnTo>
                  <a:pt x="4007688" y="363397"/>
                </a:lnTo>
                <a:lnTo>
                  <a:pt x="4009555" y="361543"/>
                </a:lnTo>
                <a:lnTo>
                  <a:pt x="4010012" y="360413"/>
                </a:lnTo>
                <a:lnTo>
                  <a:pt x="4010012" y="357784"/>
                </a:lnTo>
                <a:close/>
              </a:path>
              <a:path w="7577455" h="1427479">
                <a:moveTo>
                  <a:pt x="4010012" y="3441"/>
                </a:moveTo>
                <a:lnTo>
                  <a:pt x="4009555" y="2324"/>
                </a:lnTo>
                <a:lnTo>
                  <a:pt x="4007688" y="457"/>
                </a:lnTo>
                <a:lnTo>
                  <a:pt x="4006570" y="0"/>
                </a:lnTo>
                <a:lnTo>
                  <a:pt x="4003941" y="0"/>
                </a:lnTo>
                <a:lnTo>
                  <a:pt x="4002824" y="457"/>
                </a:lnTo>
                <a:lnTo>
                  <a:pt x="4000957" y="2324"/>
                </a:lnTo>
                <a:lnTo>
                  <a:pt x="4000487" y="3441"/>
                </a:lnTo>
                <a:lnTo>
                  <a:pt x="4000487" y="6070"/>
                </a:lnTo>
                <a:lnTo>
                  <a:pt x="4000957" y="7200"/>
                </a:lnTo>
                <a:lnTo>
                  <a:pt x="4002824" y="9055"/>
                </a:lnTo>
                <a:lnTo>
                  <a:pt x="4003941" y="9525"/>
                </a:lnTo>
                <a:lnTo>
                  <a:pt x="4006570" y="9525"/>
                </a:lnTo>
                <a:lnTo>
                  <a:pt x="4007688" y="9055"/>
                </a:lnTo>
                <a:lnTo>
                  <a:pt x="4009555" y="7200"/>
                </a:lnTo>
                <a:lnTo>
                  <a:pt x="4010012" y="6070"/>
                </a:lnTo>
                <a:lnTo>
                  <a:pt x="4010012" y="3441"/>
                </a:lnTo>
                <a:close/>
              </a:path>
              <a:path w="7577455" h="1427479">
                <a:moveTo>
                  <a:pt x="4057637" y="1420812"/>
                </a:moveTo>
                <a:lnTo>
                  <a:pt x="4057180" y="1419694"/>
                </a:lnTo>
                <a:lnTo>
                  <a:pt x="4055313" y="1417828"/>
                </a:lnTo>
                <a:lnTo>
                  <a:pt x="4054195" y="1417370"/>
                </a:lnTo>
                <a:lnTo>
                  <a:pt x="4051566" y="1417370"/>
                </a:lnTo>
                <a:lnTo>
                  <a:pt x="4050449" y="1417828"/>
                </a:lnTo>
                <a:lnTo>
                  <a:pt x="4048582" y="1419694"/>
                </a:lnTo>
                <a:lnTo>
                  <a:pt x="4048112" y="1420812"/>
                </a:lnTo>
                <a:lnTo>
                  <a:pt x="4048112" y="1423441"/>
                </a:lnTo>
                <a:lnTo>
                  <a:pt x="4048582" y="1424559"/>
                </a:lnTo>
                <a:lnTo>
                  <a:pt x="4050449" y="1426425"/>
                </a:lnTo>
                <a:lnTo>
                  <a:pt x="4051566" y="1426895"/>
                </a:lnTo>
                <a:lnTo>
                  <a:pt x="4054195" y="1426895"/>
                </a:lnTo>
                <a:lnTo>
                  <a:pt x="4055313" y="1426425"/>
                </a:lnTo>
                <a:lnTo>
                  <a:pt x="4057180" y="1424559"/>
                </a:lnTo>
                <a:lnTo>
                  <a:pt x="4057637" y="1423441"/>
                </a:lnTo>
                <a:lnTo>
                  <a:pt x="4057637" y="1420812"/>
                </a:lnTo>
                <a:close/>
              </a:path>
              <a:path w="7577455" h="1427479">
                <a:moveTo>
                  <a:pt x="4057637" y="1066469"/>
                </a:moveTo>
                <a:lnTo>
                  <a:pt x="4057180" y="1065352"/>
                </a:lnTo>
                <a:lnTo>
                  <a:pt x="4055313" y="1063485"/>
                </a:lnTo>
                <a:lnTo>
                  <a:pt x="4054195" y="1063028"/>
                </a:lnTo>
                <a:lnTo>
                  <a:pt x="4051566" y="1063028"/>
                </a:lnTo>
                <a:lnTo>
                  <a:pt x="4050449" y="1063485"/>
                </a:lnTo>
                <a:lnTo>
                  <a:pt x="4048582" y="1065352"/>
                </a:lnTo>
                <a:lnTo>
                  <a:pt x="4048112" y="1066469"/>
                </a:lnTo>
                <a:lnTo>
                  <a:pt x="4048112" y="1069098"/>
                </a:lnTo>
                <a:lnTo>
                  <a:pt x="4048582" y="1070229"/>
                </a:lnTo>
                <a:lnTo>
                  <a:pt x="4050449" y="1072083"/>
                </a:lnTo>
                <a:lnTo>
                  <a:pt x="4051566" y="1072553"/>
                </a:lnTo>
                <a:lnTo>
                  <a:pt x="4054195" y="1072553"/>
                </a:lnTo>
                <a:lnTo>
                  <a:pt x="4055313" y="1072083"/>
                </a:lnTo>
                <a:lnTo>
                  <a:pt x="4057180" y="1070229"/>
                </a:lnTo>
                <a:lnTo>
                  <a:pt x="4057637" y="1069098"/>
                </a:lnTo>
                <a:lnTo>
                  <a:pt x="4057637" y="1066469"/>
                </a:lnTo>
                <a:close/>
              </a:path>
              <a:path w="7577455" h="1427479">
                <a:moveTo>
                  <a:pt x="4057637" y="712127"/>
                </a:moveTo>
                <a:lnTo>
                  <a:pt x="4057180" y="711009"/>
                </a:lnTo>
                <a:lnTo>
                  <a:pt x="4055313" y="709142"/>
                </a:lnTo>
                <a:lnTo>
                  <a:pt x="4054195" y="708685"/>
                </a:lnTo>
                <a:lnTo>
                  <a:pt x="4051566" y="708685"/>
                </a:lnTo>
                <a:lnTo>
                  <a:pt x="4050449" y="709142"/>
                </a:lnTo>
                <a:lnTo>
                  <a:pt x="4048582" y="711009"/>
                </a:lnTo>
                <a:lnTo>
                  <a:pt x="4048112" y="712127"/>
                </a:lnTo>
                <a:lnTo>
                  <a:pt x="4048112" y="714756"/>
                </a:lnTo>
                <a:lnTo>
                  <a:pt x="4048582" y="715886"/>
                </a:lnTo>
                <a:lnTo>
                  <a:pt x="4050449" y="717740"/>
                </a:lnTo>
                <a:lnTo>
                  <a:pt x="4051566" y="718210"/>
                </a:lnTo>
                <a:lnTo>
                  <a:pt x="4054195" y="718210"/>
                </a:lnTo>
                <a:lnTo>
                  <a:pt x="4055313" y="717740"/>
                </a:lnTo>
                <a:lnTo>
                  <a:pt x="4057180" y="715886"/>
                </a:lnTo>
                <a:lnTo>
                  <a:pt x="4057637" y="714756"/>
                </a:lnTo>
                <a:lnTo>
                  <a:pt x="4057637" y="712127"/>
                </a:lnTo>
                <a:close/>
              </a:path>
              <a:path w="7577455" h="1427479">
                <a:moveTo>
                  <a:pt x="4057637" y="357784"/>
                </a:moveTo>
                <a:lnTo>
                  <a:pt x="4057180" y="356666"/>
                </a:lnTo>
                <a:lnTo>
                  <a:pt x="4055313" y="354799"/>
                </a:lnTo>
                <a:lnTo>
                  <a:pt x="4054195" y="354342"/>
                </a:lnTo>
                <a:lnTo>
                  <a:pt x="4051566" y="354342"/>
                </a:lnTo>
                <a:lnTo>
                  <a:pt x="4050449" y="354799"/>
                </a:lnTo>
                <a:lnTo>
                  <a:pt x="4048582" y="356666"/>
                </a:lnTo>
                <a:lnTo>
                  <a:pt x="4048112" y="357784"/>
                </a:lnTo>
                <a:lnTo>
                  <a:pt x="4048112" y="360413"/>
                </a:lnTo>
                <a:lnTo>
                  <a:pt x="4048582" y="361543"/>
                </a:lnTo>
                <a:lnTo>
                  <a:pt x="4050449" y="363397"/>
                </a:lnTo>
                <a:lnTo>
                  <a:pt x="4051566" y="363867"/>
                </a:lnTo>
                <a:lnTo>
                  <a:pt x="4054195" y="363867"/>
                </a:lnTo>
                <a:lnTo>
                  <a:pt x="4055313" y="363397"/>
                </a:lnTo>
                <a:lnTo>
                  <a:pt x="4057180" y="361543"/>
                </a:lnTo>
                <a:lnTo>
                  <a:pt x="4057637" y="360413"/>
                </a:lnTo>
                <a:lnTo>
                  <a:pt x="4057637" y="357784"/>
                </a:lnTo>
                <a:close/>
              </a:path>
              <a:path w="7577455" h="1427479">
                <a:moveTo>
                  <a:pt x="4057637" y="3441"/>
                </a:moveTo>
                <a:lnTo>
                  <a:pt x="4057180" y="2324"/>
                </a:lnTo>
                <a:lnTo>
                  <a:pt x="4055313" y="457"/>
                </a:lnTo>
                <a:lnTo>
                  <a:pt x="4054195" y="0"/>
                </a:lnTo>
                <a:lnTo>
                  <a:pt x="4051566" y="0"/>
                </a:lnTo>
                <a:lnTo>
                  <a:pt x="4050449" y="457"/>
                </a:lnTo>
                <a:lnTo>
                  <a:pt x="4048582" y="2324"/>
                </a:lnTo>
                <a:lnTo>
                  <a:pt x="4048112" y="3441"/>
                </a:lnTo>
                <a:lnTo>
                  <a:pt x="4048112" y="6070"/>
                </a:lnTo>
                <a:lnTo>
                  <a:pt x="4048582" y="7200"/>
                </a:lnTo>
                <a:lnTo>
                  <a:pt x="4050449" y="9055"/>
                </a:lnTo>
                <a:lnTo>
                  <a:pt x="4051566" y="9525"/>
                </a:lnTo>
                <a:lnTo>
                  <a:pt x="4054195" y="9525"/>
                </a:lnTo>
                <a:lnTo>
                  <a:pt x="4055313" y="9055"/>
                </a:lnTo>
                <a:lnTo>
                  <a:pt x="4057180" y="7200"/>
                </a:lnTo>
                <a:lnTo>
                  <a:pt x="4057637" y="6070"/>
                </a:lnTo>
                <a:lnTo>
                  <a:pt x="4057637" y="3441"/>
                </a:lnTo>
                <a:close/>
              </a:path>
              <a:path w="7577455" h="1427479">
                <a:moveTo>
                  <a:pt x="4105262" y="1420812"/>
                </a:moveTo>
                <a:lnTo>
                  <a:pt x="4104805" y="1419694"/>
                </a:lnTo>
                <a:lnTo>
                  <a:pt x="4102938" y="1417828"/>
                </a:lnTo>
                <a:lnTo>
                  <a:pt x="4101820" y="1417370"/>
                </a:lnTo>
                <a:lnTo>
                  <a:pt x="4099191" y="1417370"/>
                </a:lnTo>
                <a:lnTo>
                  <a:pt x="4098074" y="1417828"/>
                </a:lnTo>
                <a:lnTo>
                  <a:pt x="4096207" y="1419694"/>
                </a:lnTo>
                <a:lnTo>
                  <a:pt x="4095737" y="1420812"/>
                </a:lnTo>
                <a:lnTo>
                  <a:pt x="4095737" y="1423441"/>
                </a:lnTo>
                <a:lnTo>
                  <a:pt x="4096207" y="1424559"/>
                </a:lnTo>
                <a:lnTo>
                  <a:pt x="4098074" y="1426425"/>
                </a:lnTo>
                <a:lnTo>
                  <a:pt x="4099191" y="1426895"/>
                </a:lnTo>
                <a:lnTo>
                  <a:pt x="4101820" y="1426895"/>
                </a:lnTo>
                <a:lnTo>
                  <a:pt x="4102938" y="1426425"/>
                </a:lnTo>
                <a:lnTo>
                  <a:pt x="4104805" y="1424559"/>
                </a:lnTo>
                <a:lnTo>
                  <a:pt x="4105262" y="1423441"/>
                </a:lnTo>
                <a:lnTo>
                  <a:pt x="4105262" y="1420812"/>
                </a:lnTo>
                <a:close/>
              </a:path>
              <a:path w="7577455" h="1427479">
                <a:moveTo>
                  <a:pt x="4105262" y="1066469"/>
                </a:moveTo>
                <a:lnTo>
                  <a:pt x="4104805" y="1065352"/>
                </a:lnTo>
                <a:lnTo>
                  <a:pt x="4102938" y="1063485"/>
                </a:lnTo>
                <a:lnTo>
                  <a:pt x="4101820" y="1063028"/>
                </a:lnTo>
                <a:lnTo>
                  <a:pt x="4099191" y="1063028"/>
                </a:lnTo>
                <a:lnTo>
                  <a:pt x="4098074" y="1063485"/>
                </a:lnTo>
                <a:lnTo>
                  <a:pt x="4096207" y="1065352"/>
                </a:lnTo>
                <a:lnTo>
                  <a:pt x="4095737" y="1066469"/>
                </a:lnTo>
                <a:lnTo>
                  <a:pt x="4095737" y="1069098"/>
                </a:lnTo>
                <a:lnTo>
                  <a:pt x="4096207" y="1070229"/>
                </a:lnTo>
                <a:lnTo>
                  <a:pt x="4098074" y="1072083"/>
                </a:lnTo>
                <a:lnTo>
                  <a:pt x="4099191" y="1072553"/>
                </a:lnTo>
                <a:lnTo>
                  <a:pt x="4101820" y="1072553"/>
                </a:lnTo>
                <a:lnTo>
                  <a:pt x="4102938" y="1072083"/>
                </a:lnTo>
                <a:lnTo>
                  <a:pt x="4104805" y="1070229"/>
                </a:lnTo>
                <a:lnTo>
                  <a:pt x="4105262" y="1069098"/>
                </a:lnTo>
                <a:lnTo>
                  <a:pt x="4105262" y="1066469"/>
                </a:lnTo>
                <a:close/>
              </a:path>
              <a:path w="7577455" h="1427479">
                <a:moveTo>
                  <a:pt x="4105262" y="712127"/>
                </a:moveTo>
                <a:lnTo>
                  <a:pt x="4104805" y="711009"/>
                </a:lnTo>
                <a:lnTo>
                  <a:pt x="4102938" y="709142"/>
                </a:lnTo>
                <a:lnTo>
                  <a:pt x="4101820" y="708685"/>
                </a:lnTo>
                <a:lnTo>
                  <a:pt x="4099191" y="708685"/>
                </a:lnTo>
                <a:lnTo>
                  <a:pt x="4098074" y="709142"/>
                </a:lnTo>
                <a:lnTo>
                  <a:pt x="4096207" y="711009"/>
                </a:lnTo>
                <a:lnTo>
                  <a:pt x="4095737" y="712127"/>
                </a:lnTo>
                <a:lnTo>
                  <a:pt x="4095737" y="714756"/>
                </a:lnTo>
                <a:lnTo>
                  <a:pt x="4096207" y="715886"/>
                </a:lnTo>
                <a:lnTo>
                  <a:pt x="4098074" y="717740"/>
                </a:lnTo>
                <a:lnTo>
                  <a:pt x="4099191" y="718210"/>
                </a:lnTo>
                <a:lnTo>
                  <a:pt x="4101820" y="718210"/>
                </a:lnTo>
                <a:lnTo>
                  <a:pt x="4102938" y="717740"/>
                </a:lnTo>
                <a:lnTo>
                  <a:pt x="4104805" y="715886"/>
                </a:lnTo>
                <a:lnTo>
                  <a:pt x="4105262" y="714756"/>
                </a:lnTo>
                <a:lnTo>
                  <a:pt x="4105262" y="712127"/>
                </a:lnTo>
                <a:close/>
              </a:path>
              <a:path w="7577455" h="1427479">
                <a:moveTo>
                  <a:pt x="4105262" y="357784"/>
                </a:moveTo>
                <a:lnTo>
                  <a:pt x="4104805" y="356666"/>
                </a:lnTo>
                <a:lnTo>
                  <a:pt x="4102938" y="354799"/>
                </a:lnTo>
                <a:lnTo>
                  <a:pt x="4101820" y="354342"/>
                </a:lnTo>
                <a:lnTo>
                  <a:pt x="4099191" y="354342"/>
                </a:lnTo>
                <a:lnTo>
                  <a:pt x="4098074" y="354799"/>
                </a:lnTo>
                <a:lnTo>
                  <a:pt x="4096207" y="356666"/>
                </a:lnTo>
                <a:lnTo>
                  <a:pt x="4095737" y="357784"/>
                </a:lnTo>
                <a:lnTo>
                  <a:pt x="4095737" y="360413"/>
                </a:lnTo>
                <a:lnTo>
                  <a:pt x="4096207" y="361543"/>
                </a:lnTo>
                <a:lnTo>
                  <a:pt x="4098074" y="363397"/>
                </a:lnTo>
                <a:lnTo>
                  <a:pt x="4099191" y="363867"/>
                </a:lnTo>
                <a:lnTo>
                  <a:pt x="4101820" y="363867"/>
                </a:lnTo>
                <a:lnTo>
                  <a:pt x="4102938" y="363397"/>
                </a:lnTo>
                <a:lnTo>
                  <a:pt x="4104805" y="361543"/>
                </a:lnTo>
                <a:lnTo>
                  <a:pt x="4105262" y="360413"/>
                </a:lnTo>
                <a:lnTo>
                  <a:pt x="4105262" y="357784"/>
                </a:lnTo>
                <a:close/>
              </a:path>
              <a:path w="7577455" h="1427479">
                <a:moveTo>
                  <a:pt x="4105262" y="3441"/>
                </a:moveTo>
                <a:lnTo>
                  <a:pt x="4104805" y="2324"/>
                </a:lnTo>
                <a:lnTo>
                  <a:pt x="4102938" y="457"/>
                </a:lnTo>
                <a:lnTo>
                  <a:pt x="4101820" y="0"/>
                </a:lnTo>
                <a:lnTo>
                  <a:pt x="4099191" y="0"/>
                </a:lnTo>
                <a:lnTo>
                  <a:pt x="4098074" y="457"/>
                </a:lnTo>
                <a:lnTo>
                  <a:pt x="4096207" y="2324"/>
                </a:lnTo>
                <a:lnTo>
                  <a:pt x="4095737" y="3441"/>
                </a:lnTo>
                <a:lnTo>
                  <a:pt x="4095737" y="6070"/>
                </a:lnTo>
                <a:lnTo>
                  <a:pt x="4096207" y="7200"/>
                </a:lnTo>
                <a:lnTo>
                  <a:pt x="4098074" y="9055"/>
                </a:lnTo>
                <a:lnTo>
                  <a:pt x="4099191" y="9525"/>
                </a:lnTo>
                <a:lnTo>
                  <a:pt x="4101820" y="9525"/>
                </a:lnTo>
                <a:lnTo>
                  <a:pt x="4102938" y="9055"/>
                </a:lnTo>
                <a:lnTo>
                  <a:pt x="4104805" y="7200"/>
                </a:lnTo>
                <a:lnTo>
                  <a:pt x="4105262" y="6070"/>
                </a:lnTo>
                <a:lnTo>
                  <a:pt x="4105262" y="3441"/>
                </a:lnTo>
                <a:close/>
              </a:path>
              <a:path w="7577455" h="1427479">
                <a:moveTo>
                  <a:pt x="4152887" y="1420812"/>
                </a:moveTo>
                <a:lnTo>
                  <a:pt x="4152430" y="1419694"/>
                </a:lnTo>
                <a:lnTo>
                  <a:pt x="4150563" y="1417828"/>
                </a:lnTo>
                <a:lnTo>
                  <a:pt x="4149445" y="1417370"/>
                </a:lnTo>
                <a:lnTo>
                  <a:pt x="4146816" y="1417370"/>
                </a:lnTo>
                <a:lnTo>
                  <a:pt x="4145699" y="1417828"/>
                </a:lnTo>
                <a:lnTo>
                  <a:pt x="4143832" y="1419694"/>
                </a:lnTo>
                <a:lnTo>
                  <a:pt x="4143362" y="1420812"/>
                </a:lnTo>
                <a:lnTo>
                  <a:pt x="4143362" y="1423441"/>
                </a:lnTo>
                <a:lnTo>
                  <a:pt x="4143832" y="1424559"/>
                </a:lnTo>
                <a:lnTo>
                  <a:pt x="4145699" y="1426425"/>
                </a:lnTo>
                <a:lnTo>
                  <a:pt x="4146816" y="1426895"/>
                </a:lnTo>
                <a:lnTo>
                  <a:pt x="4149445" y="1426895"/>
                </a:lnTo>
                <a:lnTo>
                  <a:pt x="4150563" y="1426425"/>
                </a:lnTo>
                <a:lnTo>
                  <a:pt x="4152430" y="1424559"/>
                </a:lnTo>
                <a:lnTo>
                  <a:pt x="4152887" y="1423441"/>
                </a:lnTo>
                <a:lnTo>
                  <a:pt x="4152887" y="1420812"/>
                </a:lnTo>
                <a:close/>
              </a:path>
              <a:path w="7577455" h="1427479">
                <a:moveTo>
                  <a:pt x="4152887" y="1066469"/>
                </a:moveTo>
                <a:lnTo>
                  <a:pt x="4152430" y="1065352"/>
                </a:lnTo>
                <a:lnTo>
                  <a:pt x="4150563" y="1063485"/>
                </a:lnTo>
                <a:lnTo>
                  <a:pt x="4149445" y="1063028"/>
                </a:lnTo>
                <a:lnTo>
                  <a:pt x="4146816" y="1063028"/>
                </a:lnTo>
                <a:lnTo>
                  <a:pt x="4145699" y="1063485"/>
                </a:lnTo>
                <a:lnTo>
                  <a:pt x="4143832" y="1065352"/>
                </a:lnTo>
                <a:lnTo>
                  <a:pt x="4143362" y="1066469"/>
                </a:lnTo>
                <a:lnTo>
                  <a:pt x="4143362" y="1069098"/>
                </a:lnTo>
                <a:lnTo>
                  <a:pt x="4143832" y="1070229"/>
                </a:lnTo>
                <a:lnTo>
                  <a:pt x="4145699" y="1072083"/>
                </a:lnTo>
                <a:lnTo>
                  <a:pt x="4146816" y="1072553"/>
                </a:lnTo>
                <a:lnTo>
                  <a:pt x="4149445" y="1072553"/>
                </a:lnTo>
                <a:lnTo>
                  <a:pt x="4150563" y="1072083"/>
                </a:lnTo>
                <a:lnTo>
                  <a:pt x="4152430" y="1070229"/>
                </a:lnTo>
                <a:lnTo>
                  <a:pt x="4152887" y="1069098"/>
                </a:lnTo>
                <a:lnTo>
                  <a:pt x="4152887" y="1066469"/>
                </a:lnTo>
                <a:close/>
              </a:path>
              <a:path w="7577455" h="1427479">
                <a:moveTo>
                  <a:pt x="4152887" y="712127"/>
                </a:moveTo>
                <a:lnTo>
                  <a:pt x="4152430" y="711009"/>
                </a:lnTo>
                <a:lnTo>
                  <a:pt x="4150563" y="709142"/>
                </a:lnTo>
                <a:lnTo>
                  <a:pt x="4149445" y="708685"/>
                </a:lnTo>
                <a:lnTo>
                  <a:pt x="4146816" y="708685"/>
                </a:lnTo>
                <a:lnTo>
                  <a:pt x="4145699" y="709142"/>
                </a:lnTo>
                <a:lnTo>
                  <a:pt x="4143832" y="711009"/>
                </a:lnTo>
                <a:lnTo>
                  <a:pt x="4143362" y="712127"/>
                </a:lnTo>
                <a:lnTo>
                  <a:pt x="4143362" y="714756"/>
                </a:lnTo>
                <a:lnTo>
                  <a:pt x="4143832" y="715886"/>
                </a:lnTo>
                <a:lnTo>
                  <a:pt x="4145699" y="717740"/>
                </a:lnTo>
                <a:lnTo>
                  <a:pt x="4146816" y="718210"/>
                </a:lnTo>
                <a:lnTo>
                  <a:pt x="4149445" y="718210"/>
                </a:lnTo>
                <a:lnTo>
                  <a:pt x="4150563" y="717740"/>
                </a:lnTo>
                <a:lnTo>
                  <a:pt x="4152430" y="715886"/>
                </a:lnTo>
                <a:lnTo>
                  <a:pt x="4152887" y="714756"/>
                </a:lnTo>
                <a:lnTo>
                  <a:pt x="4152887" y="712127"/>
                </a:lnTo>
                <a:close/>
              </a:path>
              <a:path w="7577455" h="1427479">
                <a:moveTo>
                  <a:pt x="4152887" y="357784"/>
                </a:moveTo>
                <a:lnTo>
                  <a:pt x="4152430" y="356666"/>
                </a:lnTo>
                <a:lnTo>
                  <a:pt x="4150563" y="354799"/>
                </a:lnTo>
                <a:lnTo>
                  <a:pt x="4149445" y="354342"/>
                </a:lnTo>
                <a:lnTo>
                  <a:pt x="4146816" y="354342"/>
                </a:lnTo>
                <a:lnTo>
                  <a:pt x="4145699" y="354799"/>
                </a:lnTo>
                <a:lnTo>
                  <a:pt x="4143832" y="356666"/>
                </a:lnTo>
                <a:lnTo>
                  <a:pt x="4143362" y="357784"/>
                </a:lnTo>
                <a:lnTo>
                  <a:pt x="4143362" y="360413"/>
                </a:lnTo>
                <a:lnTo>
                  <a:pt x="4143832" y="361543"/>
                </a:lnTo>
                <a:lnTo>
                  <a:pt x="4145699" y="363397"/>
                </a:lnTo>
                <a:lnTo>
                  <a:pt x="4146816" y="363867"/>
                </a:lnTo>
                <a:lnTo>
                  <a:pt x="4149445" y="363867"/>
                </a:lnTo>
                <a:lnTo>
                  <a:pt x="4150563" y="363397"/>
                </a:lnTo>
                <a:lnTo>
                  <a:pt x="4152430" y="361543"/>
                </a:lnTo>
                <a:lnTo>
                  <a:pt x="4152887" y="360413"/>
                </a:lnTo>
                <a:lnTo>
                  <a:pt x="4152887" y="357784"/>
                </a:lnTo>
                <a:close/>
              </a:path>
              <a:path w="7577455" h="1427479">
                <a:moveTo>
                  <a:pt x="4152887" y="3441"/>
                </a:moveTo>
                <a:lnTo>
                  <a:pt x="4152430" y="2324"/>
                </a:lnTo>
                <a:lnTo>
                  <a:pt x="4150563" y="457"/>
                </a:lnTo>
                <a:lnTo>
                  <a:pt x="4149445" y="0"/>
                </a:lnTo>
                <a:lnTo>
                  <a:pt x="4146816" y="0"/>
                </a:lnTo>
                <a:lnTo>
                  <a:pt x="4145699" y="457"/>
                </a:lnTo>
                <a:lnTo>
                  <a:pt x="4143832" y="2324"/>
                </a:lnTo>
                <a:lnTo>
                  <a:pt x="4143362" y="3441"/>
                </a:lnTo>
                <a:lnTo>
                  <a:pt x="4143362" y="6070"/>
                </a:lnTo>
                <a:lnTo>
                  <a:pt x="4143832" y="7200"/>
                </a:lnTo>
                <a:lnTo>
                  <a:pt x="4145699" y="9055"/>
                </a:lnTo>
                <a:lnTo>
                  <a:pt x="4146816" y="9525"/>
                </a:lnTo>
                <a:lnTo>
                  <a:pt x="4149445" y="9525"/>
                </a:lnTo>
                <a:lnTo>
                  <a:pt x="4150563" y="9055"/>
                </a:lnTo>
                <a:lnTo>
                  <a:pt x="4152430" y="7200"/>
                </a:lnTo>
                <a:lnTo>
                  <a:pt x="4152887" y="6070"/>
                </a:lnTo>
                <a:lnTo>
                  <a:pt x="4152887" y="3441"/>
                </a:lnTo>
                <a:close/>
              </a:path>
              <a:path w="7577455" h="1427479">
                <a:moveTo>
                  <a:pt x="4200525" y="1420812"/>
                </a:moveTo>
                <a:lnTo>
                  <a:pt x="4200055" y="1419694"/>
                </a:lnTo>
                <a:lnTo>
                  <a:pt x="4198188" y="1417828"/>
                </a:lnTo>
                <a:lnTo>
                  <a:pt x="4197070" y="1417370"/>
                </a:lnTo>
                <a:lnTo>
                  <a:pt x="4194441" y="1417370"/>
                </a:lnTo>
                <a:lnTo>
                  <a:pt x="4193324" y="1417828"/>
                </a:lnTo>
                <a:lnTo>
                  <a:pt x="4191457" y="1419694"/>
                </a:lnTo>
                <a:lnTo>
                  <a:pt x="4191000" y="1420812"/>
                </a:lnTo>
                <a:lnTo>
                  <a:pt x="4191000" y="1423441"/>
                </a:lnTo>
                <a:lnTo>
                  <a:pt x="4191457" y="1424559"/>
                </a:lnTo>
                <a:lnTo>
                  <a:pt x="4193324" y="1426425"/>
                </a:lnTo>
                <a:lnTo>
                  <a:pt x="4194441" y="1426895"/>
                </a:lnTo>
                <a:lnTo>
                  <a:pt x="4197070" y="1426895"/>
                </a:lnTo>
                <a:lnTo>
                  <a:pt x="4198188" y="1426425"/>
                </a:lnTo>
                <a:lnTo>
                  <a:pt x="4200055" y="1424559"/>
                </a:lnTo>
                <a:lnTo>
                  <a:pt x="4200525" y="1423441"/>
                </a:lnTo>
                <a:lnTo>
                  <a:pt x="4200525" y="1420812"/>
                </a:lnTo>
                <a:close/>
              </a:path>
              <a:path w="7577455" h="1427479">
                <a:moveTo>
                  <a:pt x="4200525" y="1066469"/>
                </a:moveTo>
                <a:lnTo>
                  <a:pt x="4200055" y="1065352"/>
                </a:lnTo>
                <a:lnTo>
                  <a:pt x="4198188" y="1063485"/>
                </a:lnTo>
                <a:lnTo>
                  <a:pt x="4197070" y="1063028"/>
                </a:lnTo>
                <a:lnTo>
                  <a:pt x="4194441" y="1063028"/>
                </a:lnTo>
                <a:lnTo>
                  <a:pt x="4193324" y="1063485"/>
                </a:lnTo>
                <a:lnTo>
                  <a:pt x="4191457" y="1065352"/>
                </a:lnTo>
                <a:lnTo>
                  <a:pt x="4191000" y="1066469"/>
                </a:lnTo>
                <a:lnTo>
                  <a:pt x="4191000" y="1069098"/>
                </a:lnTo>
                <a:lnTo>
                  <a:pt x="4191457" y="1070229"/>
                </a:lnTo>
                <a:lnTo>
                  <a:pt x="4193324" y="1072083"/>
                </a:lnTo>
                <a:lnTo>
                  <a:pt x="4194441" y="1072553"/>
                </a:lnTo>
                <a:lnTo>
                  <a:pt x="4197070" y="1072553"/>
                </a:lnTo>
                <a:lnTo>
                  <a:pt x="4198188" y="1072083"/>
                </a:lnTo>
                <a:lnTo>
                  <a:pt x="4200055" y="1070229"/>
                </a:lnTo>
                <a:lnTo>
                  <a:pt x="4200525" y="1069098"/>
                </a:lnTo>
                <a:lnTo>
                  <a:pt x="4200525" y="1066469"/>
                </a:lnTo>
                <a:close/>
              </a:path>
              <a:path w="7577455" h="1427479">
                <a:moveTo>
                  <a:pt x="4200525" y="712127"/>
                </a:moveTo>
                <a:lnTo>
                  <a:pt x="4200055" y="711009"/>
                </a:lnTo>
                <a:lnTo>
                  <a:pt x="4198188" y="709142"/>
                </a:lnTo>
                <a:lnTo>
                  <a:pt x="4197070" y="708685"/>
                </a:lnTo>
                <a:lnTo>
                  <a:pt x="4194441" y="708685"/>
                </a:lnTo>
                <a:lnTo>
                  <a:pt x="4193324" y="709142"/>
                </a:lnTo>
                <a:lnTo>
                  <a:pt x="4191457" y="711009"/>
                </a:lnTo>
                <a:lnTo>
                  <a:pt x="4191000" y="712127"/>
                </a:lnTo>
                <a:lnTo>
                  <a:pt x="4191000" y="714756"/>
                </a:lnTo>
                <a:lnTo>
                  <a:pt x="4191457" y="715886"/>
                </a:lnTo>
                <a:lnTo>
                  <a:pt x="4193324" y="717740"/>
                </a:lnTo>
                <a:lnTo>
                  <a:pt x="4194441" y="718210"/>
                </a:lnTo>
                <a:lnTo>
                  <a:pt x="4197070" y="718210"/>
                </a:lnTo>
                <a:lnTo>
                  <a:pt x="4198188" y="717740"/>
                </a:lnTo>
                <a:lnTo>
                  <a:pt x="4200055" y="715886"/>
                </a:lnTo>
                <a:lnTo>
                  <a:pt x="4200525" y="714756"/>
                </a:lnTo>
                <a:lnTo>
                  <a:pt x="4200525" y="712127"/>
                </a:lnTo>
                <a:close/>
              </a:path>
              <a:path w="7577455" h="1427479">
                <a:moveTo>
                  <a:pt x="4200525" y="357784"/>
                </a:moveTo>
                <a:lnTo>
                  <a:pt x="4200055" y="356666"/>
                </a:lnTo>
                <a:lnTo>
                  <a:pt x="4198188" y="354799"/>
                </a:lnTo>
                <a:lnTo>
                  <a:pt x="4197070" y="354342"/>
                </a:lnTo>
                <a:lnTo>
                  <a:pt x="4194441" y="354342"/>
                </a:lnTo>
                <a:lnTo>
                  <a:pt x="4193324" y="354799"/>
                </a:lnTo>
                <a:lnTo>
                  <a:pt x="4191457" y="356666"/>
                </a:lnTo>
                <a:lnTo>
                  <a:pt x="4191000" y="357784"/>
                </a:lnTo>
                <a:lnTo>
                  <a:pt x="4191000" y="360413"/>
                </a:lnTo>
                <a:lnTo>
                  <a:pt x="4191457" y="361543"/>
                </a:lnTo>
                <a:lnTo>
                  <a:pt x="4193324" y="363397"/>
                </a:lnTo>
                <a:lnTo>
                  <a:pt x="4194441" y="363867"/>
                </a:lnTo>
                <a:lnTo>
                  <a:pt x="4197070" y="363867"/>
                </a:lnTo>
                <a:lnTo>
                  <a:pt x="4198188" y="363397"/>
                </a:lnTo>
                <a:lnTo>
                  <a:pt x="4200055" y="361543"/>
                </a:lnTo>
                <a:lnTo>
                  <a:pt x="4200525" y="360413"/>
                </a:lnTo>
                <a:lnTo>
                  <a:pt x="4200525" y="357784"/>
                </a:lnTo>
                <a:close/>
              </a:path>
              <a:path w="7577455" h="1427479">
                <a:moveTo>
                  <a:pt x="4200525" y="3441"/>
                </a:moveTo>
                <a:lnTo>
                  <a:pt x="4200055" y="2324"/>
                </a:lnTo>
                <a:lnTo>
                  <a:pt x="4198188" y="457"/>
                </a:lnTo>
                <a:lnTo>
                  <a:pt x="4197070" y="0"/>
                </a:lnTo>
                <a:lnTo>
                  <a:pt x="4194441" y="0"/>
                </a:lnTo>
                <a:lnTo>
                  <a:pt x="4193324" y="457"/>
                </a:lnTo>
                <a:lnTo>
                  <a:pt x="4191457" y="2324"/>
                </a:lnTo>
                <a:lnTo>
                  <a:pt x="4191000" y="3441"/>
                </a:lnTo>
                <a:lnTo>
                  <a:pt x="4191000" y="6070"/>
                </a:lnTo>
                <a:lnTo>
                  <a:pt x="4191457" y="7200"/>
                </a:lnTo>
                <a:lnTo>
                  <a:pt x="4193324" y="9055"/>
                </a:lnTo>
                <a:lnTo>
                  <a:pt x="4194441" y="9525"/>
                </a:lnTo>
                <a:lnTo>
                  <a:pt x="4197070" y="9525"/>
                </a:lnTo>
                <a:lnTo>
                  <a:pt x="4198188" y="9055"/>
                </a:lnTo>
                <a:lnTo>
                  <a:pt x="4200055" y="7200"/>
                </a:lnTo>
                <a:lnTo>
                  <a:pt x="4200525" y="6070"/>
                </a:lnTo>
                <a:lnTo>
                  <a:pt x="4200525" y="3441"/>
                </a:lnTo>
                <a:close/>
              </a:path>
              <a:path w="7577455" h="1427479">
                <a:moveTo>
                  <a:pt x="4248137" y="1420812"/>
                </a:moveTo>
                <a:lnTo>
                  <a:pt x="4247680" y="1419694"/>
                </a:lnTo>
                <a:lnTo>
                  <a:pt x="4245813" y="1417828"/>
                </a:lnTo>
                <a:lnTo>
                  <a:pt x="4244695" y="1417370"/>
                </a:lnTo>
                <a:lnTo>
                  <a:pt x="4242066" y="1417370"/>
                </a:lnTo>
                <a:lnTo>
                  <a:pt x="4240949" y="1417828"/>
                </a:lnTo>
                <a:lnTo>
                  <a:pt x="4239082" y="1419694"/>
                </a:lnTo>
                <a:lnTo>
                  <a:pt x="4238612" y="1420812"/>
                </a:lnTo>
                <a:lnTo>
                  <a:pt x="4238612" y="1423441"/>
                </a:lnTo>
                <a:lnTo>
                  <a:pt x="4239082" y="1424559"/>
                </a:lnTo>
                <a:lnTo>
                  <a:pt x="4240949" y="1426425"/>
                </a:lnTo>
                <a:lnTo>
                  <a:pt x="4242066" y="1426895"/>
                </a:lnTo>
                <a:lnTo>
                  <a:pt x="4244695" y="1426895"/>
                </a:lnTo>
                <a:lnTo>
                  <a:pt x="4245813" y="1426425"/>
                </a:lnTo>
                <a:lnTo>
                  <a:pt x="4247680" y="1424559"/>
                </a:lnTo>
                <a:lnTo>
                  <a:pt x="4248137" y="1423441"/>
                </a:lnTo>
                <a:lnTo>
                  <a:pt x="4248137" y="1420812"/>
                </a:lnTo>
                <a:close/>
              </a:path>
              <a:path w="7577455" h="1427479">
                <a:moveTo>
                  <a:pt x="4248137" y="1066469"/>
                </a:moveTo>
                <a:lnTo>
                  <a:pt x="4247680" y="1065352"/>
                </a:lnTo>
                <a:lnTo>
                  <a:pt x="4245813" y="1063485"/>
                </a:lnTo>
                <a:lnTo>
                  <a:pt x="4244695" y="1063028"/>
                </a:lnTo>
                <a:lnTo>
                  <a:pt x="4242066" y="1063028"/>
                </a:lnTo>
                <a:lnTo>
                  <a:pt x="4240949" y="1063485"/>
                </a:lnTo>
                <a:lnTo>
                  <a:pt x="4239082" y="1065352"/>
                </a:lnTo>
                <a:lnTo>
                  <a:pt x="4238612" y="1066469"/>
                </a:lnTo>
                <a:lnTo>
                  <a:pt x="4238612" y="1069098"/>
                </a:lnTo>
                <a:lnTo>
                  <a:pt x="4239082" y="1070229"/>
                </a:lnTo>
                <a:lnTo>
                  <a:pt x="4240949" y="1072083"/>
                </a:lnTo>
                <a:lnTo>
                  <a:pt x="4242066" y="1072553"/>
                </a:lnTo>
                <a:lnTo>
                  <a:pt x="4244695" y="1072553"/>
                </a:lnTo>
                <a:lnTo>
                  <a:pt x="4245813" y="1072083"/>
                </a:lnTo>
                <a:lnTo>
                  <a:pt x="4247680" y="1070229"/>
                </a:lnTo>
                <a:lnTo>
                  <a:pt x="4248137" y="1069098"/>
                </a:lnTo>
                <a:lnTo>
                  <a:pt x="4248137" y="1066469"/>
                </a:lnTo>
                <a:close/>
              </a:path>
              <a:path w="7577455" h="1427479">
                <a:moveTo>
                  <a:pt x="4248137" y="712127"/>
                </a:moveTo>
                <a:lnTo>
                  <a:pt x="4247680" y="711009"/>
                </a:lnTo>
                <a:lnTo>
                  <a:pt x="4245813" y="709142"/>
                </a:lnTo>
                <a:lnTo>
                  <a:pt x="4244695" y="708685"/>
                </a:lnTo>
                <a:lnTo>
                  <a:pt x="4242066" y="708685"/>
                </a:lnTo>
                <a:lnTo>
                  <a:pt x="4240949" y="709142"/>
                </a:lnTo>
                <a:lnTo>
                  <a:pt x="4239082" y="711009"/>
                </a:lnTo>
                <a:lnTo>
                  <a:pt x="4238612" y="712127"/>
                </a:lnTo>
                <a:lnTo>
                  <a:pt x="4238612" y="714756"/>
                </a:lnTo>
                <a:lnTo>
                  <a:pt x="4239082" y="715886"/>
                </a:lnTo>
                <a:lnTo>
                  <a:pt x="4240949" y="717740"/>
                </a:lnTo>
                <a:lnTo>
                  <a:pt x="4242066" y="718210"/>
                </a:lnTo>
                <a:lnTo>
                  <a:pt x="4244695" y="718210"/>
                </a:lnTo>
                <a:lnTo>
                  <a:pt x="4245813" y="717740"/>
                </a:lnTo>
                <a:lnTo>
                  <a:pt x="4247680" y="715886"/>
                </a:lnTo>
                <a:lnTo>
                  <a:pt x="4248137" y="714756"/>
                </a:lnTo>
                <a:lnTo>
                  <a:pt x="4248137" y="712127"/>
                </a:lnTo>
                <a:close/>
              </a:path>
              <a:path w="7577455" h="1427479">
                <a:moveTo>
                  <a:pt x="4248137" y="357784"/>
                </a:moveTo>
                <a:lnTo>
                  <a:pt x="4247680" y="356666"/>
                </a:lnTo>
                <a:lnTo>
                  <a:pt x="4245813" y="354799"/>
                </a:lnTo>
                <a:lnTo>
                  <a:pt x="4244695" y="354342"/>
                </a:lnTo>
                <a:lnTo>
                  <a:pt x="4242066" y="354342"/>
                </a:lnTo>
                <a:lnTo>
                  <a:pt x="4240949" y="354799"/>
                </a:lnTo>
                <a:lnTo>
                  <a:pt x="4239082" y="356666"/>
                </a:lnTo>
                <a:lnTo>
                  <a:pt x="4238612" y="357784"/>
                </a:lnTo>
                <a:lnTo>
                  <a:pt x="4238612" y="360413"/>
                </a:lnTo>
                <a:lnTo>
                  <a:pt x="4239082" y="361543"/>
                </a:lnTo>
                <a:lnTo>
                  <a:pt x="4240949" y="363397"/>
                </a:lnTo>
                <a:lnTo>
                  <a:pt x="4242066" y="363867"/>
                </a:lnTo>
                <a:lnTo>
                  <a:pt x="4244695" y="363867"/>
                </a:lnTo>
                <a:lnTo>
                  <a:pt x="4245813" y="363397"/>
                </a:lnTo>
                <a:lnTo>
                  <a:pt x="4247680" y="361543"/>
                </a:lnTo>
                <a:lnTo>
                  <a:pt x="4248137" y="360413"/>
                </a:lnTo>
                <a:lnTo>
                  <a:pt x="4248137" y="357784"/>
                </a:lnTo>
                <a:close/>
              </a:path>
              <a:path w="7577455" h="1427479">
                <a:moveTo>
                  <a:pt x="4248137" y="3441"/>
                </a:moveTo>
                <a:lnTo>
                  <a:pt x="4247680" y="2324"/>
                </a:lnTo>
                <a:lnTo>
                  <a:pt x="4245813" y="457"/>
                </a:lnTo>
                <a:lnTo>
                  <a:pt x="4244695" y="0"/>
                </a:lnTo>
                <a:lnTo>
                  <a:pt x="4242066" y="0"/>
                </a:lnTo>
                <a:lnTo>
                  <a:pt x="4240949" y="457"/>
                </a:lnTo>
                <a:lnTo>
                  <a:pt x="4239082" y="2324"/>
                </a:lnTo>
                <a:lnTo>
                  <a:pt x="4238612" y="3441"/>
                </a:lnTo>
                <a:lnTo>
                  <a:pt x="4238612" y="6070"/>
                </a:lnTo>
                <a:lnTo>
                  <a:pt x="4239082" y="7200"/>
                </a:lnTo>
                <a:lnTo>
                  <a:pt x="4240949" y="9055"/>
                </a:lnTo>
                <a:lnTo>
                  <a:pt x="4242066" y="9525"/>
                </a:lnTo>
                <a:lnTo>
                  <a:pt x="4244695" y="9525"/>
                </a:lnTo>
                <a:lnTo>
                  <a:pt x="4245813" y="9055"/>
                </a:lnTo>
                <a:lnTo>
                  <a:pt x="4247680" y="7200"/>
                </a:lnTo>
                <a:lnTo>
                  <a:pt x="4248137" y="6070"/>
                </a:lnTo>
                <a:lnTo>
                  <a:pt x="4248137" y="3441"/>
                </a:lnTo>
                <a:close/>
              </a:path>
              <a:path w="7577455" h="1427479">
                <a:moveTo>
                  <a:pt x="4295775" y="1420812"/>
                </a:moveTo>
                <a:lnTo>
                  <a:pt x="4295305" y="1419694"/>
                </a:lnTo>
                <a:lnTo>
                  <a:pt x="4293438" y="1417828"/>
                </a:lnTo>
                <a:lnTo>
                  <a:pt x="4292320" y="1417370"/>
                </a:lnTo>
                <a:lnTo>
                  <a:pt x="4289691" y="1417370"/>
                </a:lnTo>
                <a:lnTo>
                  <a:pt x="4288574" y="1417828"/>
                </a:lnTo>
                <a:lnTo>
                  <a:pt x="4286707" y="1419694"/>
                </a:lnTo>
                <a:lnTo>
                  <a:pt x="4286237" y="1420812"/>
                </a:lnTo>
                <a:lnTo>
                  <a:pt x="4286237" y="1423441"/>
                </a:lnTo>
                <a:lnTo>
                  <a:pt x="4286707" y="1424559"/>
                </a:lnTo>
                <a:lnTo>
                  <a:pt x="4288574" y="1426425"/>
                </a:lnTo>
                <a:lnTo>
                  <a:pt x="4289691" y="1426895"/>
                </a:lnTo>
                <a:lnTo>
                  <a:pt x="4292320" y="1426895"/>
                </a:lnTo>
                <a:lnTo>
                  <a:pt x="4293438" y="1426425"/>
                </a:lnTo>
                <a:lnTo>
                  <a:pt x="4295305" y="1424559"/>
                </a:lnTo>
                <a:lnTo>
                  <a:pt x="4295775" y="1423441"/>
                </a:lnTo>
                <a:lnTo>
                  <a:pt x="4295775" y="1420812"/>
                </a:lnTo>
                <a:close/>
              </a:path>
              <a:path w="7577455" h="1427479">
                <a:moveTo>
                  <a:pt x="4295775" y="1066469"/>
                </a:moveTo>
                <a:lnTo>
                  <a:pt x="4295305" y="1065352"/>
                </a:lnTo>
                <a:lnTo>
                  <a:pt x="4293438" y="1063485"/>
                </a:lnTo>
                <a:lnTo>
                  <a:pt x="4292320" y="1063028"/>
                </a:lnTo>
                <a:lnTo>
                  <a:pt x="4289691" y="1063028"/>
                </a:lnTo>
                <a:lnTo>
                  <a:pt x="4288574" y="1063485"/>
                </a:lnTo>
                <a:lnTo>
                  <a:pt x="4286707" y="1065352"/>
                </a:lnTo>
                <a:lnTo>
                  <a:pt x="4286237" y="1066469"/>
                </a:lnTo>
                <a:lnTo>
                  <a:pt x="4286237" y="1069098"/>
                </a:lnTo>
                <a:lnTo>
                  <a:pt x="4286707" y="1070229"/>
                </a:lnTo>
                <a:lnTo>
                  <a:pt x="4288574" y="1072083"/>
                </a:lnTo>
                <a:lnTo>
                  <a:pt x="4289691" y="1072553"/>
                </a:lnTo>
                <a:lnTo>
                  <a:pt x="4292320" y="1072553"/>
                </a:lnTo>
                <a:lnTo>
                  <a:pt x="4293438" y="1072083"/>
                </a:lnTo>
                <a:lnTo>
                  <a:pt x="4295305" y="1070229"/>
                </a:lnTo>
                <a:lnTo>
                  <a:pt x="4295775" y="1069098"/>
                </a:lnTo>
                <a:lnTo>
                  <a:pt x="4295775" y="1066469"/>
                </a:lnTo>
                <a:close/>
              </a:path>
              <a:path w="7577455" h="1427479">
                <a:moveTo>
                  <a:pt x="4295775" y="712127"/>
                </a:moveTo>
                <a:lnTo>
                  <a:pt x="4295305" y="711009"/>
                </a:lnTo>
                <a:lnTo>
                  <a:pt x="4293438" y="709142"/>
                </a:lnTo>
                <a:lnTo>
                  <a:pt x="4292320" y="708685"/>
                </a:lnTo>
                <a:lnTo>
                  <a:pt x="4289691" y="708685"/>
                </a:lnTo>
                <a:lnTo>
                  <a:pt x="4288574" y="709142"/>
                </a:lnTo>
                <a:lnTo>
                  <a:pt x="4286707" y="711009"/>
                </a:lnTo>
                <a:lnTo>
                  <a:pt x="4286237" y="712127"/>
                </a:lnTo>
                <a:lnTo>
                  <a:pt x="4286237" y="714756"/>
                </a:lnTo>
                <a:lnTo>
                  <a:pt x="4286707" y="715886"/>
                </a:lnTo>
                <a:lnTo>
                  <a:pt x="4288574" y="717740"/>
                </a:lnTo>
                <a:lnTo>
                  <a:pt x="4289691" y="718210"/>
                </a:lnTo>
                <a:lnTo>
                  <a:pt x="4292320" y="718210"/>
                </a:lnTo>
                <a:lnTo>
                  <a:pt x="4293438" y="717740"/>
                </a:lnTo>
                <a:lnTo>
                  <a:pt x="4295305" y="715886"/>
                </a:lnTo>
                <a:lnTo>
                  <a:pt x="4295775" y="714756"/>
                </a:lnTo>
                <a:lnTo>
                  <a:pt x="4295775" y="712127"/>
                </a:lnTo>
                <a:close/>
              </a:path>
              <a:path w="7577455" h="1427479">
                <a:moveTo>
                  <a:pt x="4295775" y="357784"/>
                </a:moveTo>
                <a:lnTo>
                  <a:pt x="4295305" y="356666"/>
                </a:lnTo>
                <a:lnTo>
                  <a:pt x="4293438" y="354799"/>
                </a:lnTo>
                <a:lnTo>
                  <a:pt x="4292320" y="354342"/>
                </a:lnTo>
                <a:lnTo>
                  <a:pt x="4289691" y="354342"/>
                </a:lnTo>
                <a:lnTo>
                  <a:pt x="4288574" y="354799"/>
                </a:lnTo>
                <a:lnTo>
                  <a:pt x="4286707" y="356666"/>
                </a:lnTo>
                <a:lnTo>
                  <a:pt x="4286237" y="357784"/>
                </a:lnTo>
                <a:lnTo>
                  <a:pt x="4286237" y="360413"/>
                </a:lnTo>
                <a:lnTo>
                  <a:pt x="4286707" y="361543"/>
                </a:lnTo>
                <a:lnTo>
                  <a:pt x="4288574" y="363397"/>
                </a:lnTo>
                <a:lnTo>
                  <a:pt x="4289691" y="363867"/>
                </a:lnTo>
                <a:lnTo>
                  <a:pt x="4292320" y="363867"/>
                </a:lnTo>
                <a:lnTo>
                  <a:pt x="4293438" y="363397"/>
                </a:lnTo>
                <a:lnTo>
                  <a:pt x="4295305" y="361543"/>
                </a:lnTo>
                <a:lnTo>
                  <a:pt x="4295775" y="360413"/>
                </a:lnTo>
                <a:lnTo>
                  <a:pt x="4295775" y="357784"/>
                </a:lnTo>
                <a:close/>
              </a:path>
              <a:path w="7577455" h="1427479">
                <a:moveTo>
                  <a:pt x="4295775" y="3441"/>
                </a:moveTo>
                <a:lnTo>
                  <a:pt x="4295305" y="2324"/>
                </a:lnTo>
                <a:lnTo>
                  <a:pt x="4293438" y="457"/>
                </a:lnTo>
                <a:lnTo>
                  <a:pt x="4292320" y="0"/>
                </a:lnTo>
                <a:lnTo>
                  <a:pt x="4289691" y="0"/>
                </a:lnTo>
                <a:lnTo>
                  <a:pt x="4288574" y="457"/>
                </a:lnTo>
                <a:lnTo>
                  <a:pt x="4286707" y="2324"/>
                </a:lnTo>
                <a:lnTo>
                  <a:pt x="4286237" y="3441"/>
                </a:lnTo>
                <a:lnTo>
                  <a:pt x="4286237" y="6070"/>
                </a:lnTo>
                <a:lnTo>
                  <a:pt x="4286707" y="7200"/>
                </a:lnTo>
                <a:lnTo>
                  <a:pt x="4288574" y="9055"/>
                </a:lnTo>
                <a:lnTo>
                  <a:pt x="4289691" y="9525"/>
                </a:lnTo>
                <a:lnTo>
                  <a:pt x="4292320" y="9525"/>
                </a:lnTo>
                <a:lnTo>
                  <a:pt x="4293438" y="9055"/>
                </a:lnTo>
                <a:lnTo>
                  <a:pt x="4295305" y="7200"/>
                </a:lnTo>
                <a:lnTo>
                  <a:pt x="4295775" y="6070"/>
                </a:lnTo>
                <a:lnTo>
                  <a:pt x="4295775" y="3441"/>
                </a:lnTo>
                <a:close/>
              </a:path>
              <a:path w="7577455" h="1427479">
                <a:moveTo>
                  <a:pt x="4343387" y="1420812"/>
                </a:moveTo>
                <a:lnTo>
                  <a:pt x="4342930" y="1419694"/>
                </a:lnTo>
                <a:lnTo>
                  <a:pt x="4341063" y="1417828"/>
                </a:lnTo>
                <a:lnTo>
                  <a:pt x="4339945" y="1417370"/>
                </a:lnTo>
                <a:lnTo>
                  <a:pt x="4337316" y="1417370"/>
                </a:lnTo>
                <a:lnTo>
                  <a:pt x="4336199" y="1417828"/>
                </a:lnTo>
                <a:lnTo>
                  <a:pt x="4334332" y="1419694"/>
                </a:lnTo>
                <a:lnTo>
                  <a:pt x="4333862" y="1420812"/>
                </a:lnTo>
                <a:lnTo>
                  <a:pt x="4333862" y="1423441"/>
                </a:lnTo>
                <a:lnTo>
                  <a:pt x="4334332" y="1424559"/>
                </a:lnTo>
                <a:lnTo>
                  <a:pt x="4336199" y="1426425"/>
                </a:lnTo>
                <a:lnTo>
                  <a:pt x="4337316" y="1426895"/>
                </a:lnTo>
                <a:lnTo>
                  <a:pt x="4339945" y="1426895"/>
                </a:lnTo>
                <a:lnTo>
                  <a:pt x="4341063" y="1426425"/>
                </a:lnTo>
                <a:lnTo>
                  <a:pt x="4342930" y="1424559"/>
                </a:lnTo>
                <a:lnTo>
                  <a:pt x="4343387" y="1423441"/>
                </a:lnTo>
                <a:lnTo>
                  <a:pt x="4343387" y="1420812"/>
                </a:lnTo>
                <a:close/>
              </a:path>
              <a:path w="7577455" h="1427479">
                <a:moveTo>
                  <a:pt x="4343387" y="1066469"/>
                </a:moveTo>
                <a:lnTo>
                  <a:pt x="4342930" y="1065352"/>
                </a:lnTo>
                <a:lnTo>
                  <a:pt x="4341063" y="1063485"/>
                </a:lnTo>
                <a:lnTo>
                  <a:pt x="4339945" y="1063028"/>
                </a:lnTo>
                <a:lnTo>
                  <a:pt x="4337316" y="1063028"/>
                </a:lnTo>
                <a:lnTo>
                  <a:pt x="4336199" y="1063485"/>
                </a:lnTo>
                <a:lnTo>
                  <a:pt x="4334332" y="1065352"/>
                </a:lnTo>
                <a:lnTo>
                  <a:pt x="4333862" y="1066469"/>
                </a:lnTo>
                <a:lnTo>
                  <a:pt x="4333862" y="1069098"/>
                </a:lnTo>
                <a:lnTo>
                  <a:pt x="4334332" y="1070229"/>
                </a:lnTo>
                <a:lnTo>
                  <a:pt x="4336199" y="1072083"/>
                </a:lnTo>
                <a:lnTo>
                  <a:pt x="4337316" y="1072553"/>
                </a:lnTo>
                <a:lnTo>
                  <a:pt x="4339945" y="1072553"/>
                </a:lnTo>
                <a:lnTo>
                  <a:pt x="4341063" y="1072083"/>
                </a:lnTo>
                <a:lnTo>
                  <a:pt x="4342930" y="1070229"/>
                </a:lnTo>
                <a:lnTo>
                  <a:pt x="4343387" y="1069098"/>
                </a:lnTo>
                <a:lnTo>
                  <a:pt x="4343387" y="1066469"/>
                </a:lnTo>
                <a:close/>
              </a:path>
              <a:path w="7577455" h="1427479">
                <a:moveTo>
                  <a:pt x="4343387" y="712127"/>
                </a:moveTo>
                <a:lnTo>
                  <a:pt x="4342930" y="711009"/>
                </a:lnTo>
                <a:lnTo>
                  <a:pt x="4341063" y="709142"/>
                </a:lnTo>
                <a:lnTo>
                  <a:pt x="4339945" y="708685"/>
                </a:lnTo>
                <a:lnTo>
                  <a:pt x="4337316" y="708685"/>
                </a:lnTo>
                <a:lnTo>
                  <a:pt x="4336199" y="709142"/>
                </a:lnTo>
                <a:lnTo>
                  <a:pt x="4334332" y="711009"/>
                </a:lnTo>
                <a:lnTo>
                  <a:pt x="4333862" y="712127"/>
                </a:lnTo>
                <a:lnTo>
                  <a:pt x="4333862" y="714756"/>
                </a:lnTo>
                <a:lnTo>
                  <a:pt x="4334332" y="715886"/>
                </a:lnTo>
                <a:lnTo>
                  <a:pt x="4336199" y="717740"/>
                </a:lnTo>
                <a:lnTo>
                  <a:pt x="4337316" y="718210"/>
                </a:lnTo>
                <a:lnTo>
                  <a:pt x="4339945" y="718210"/>
                </a:lnTo>
                <a:lnTo>
                  <a:pt x="4341063" y="717740"/>
                </a:lnTo>
                <a:lnTo>
                  <a:pt x="4342930" y="715886"/>
                </a:lnTo>
                <a:lnTo>
                  <a:pt x="4343387" y="714756"/>
                </a:lnTo>
                <a:lnTo>
                  <a:pt x="4343387" y="712127"/>
                </a:lnTo>
                <a:close/>
              </a:path>
              <a:path w="7577455" h="1427479">
                <a:moveTo>
                  <a:pt x="4343387" y="357784"/>
                </a:moveTo>
                <a:lnTo>
                  <a:pt x="4342930" y="356666"/>
                </a:lnTo>
                <a:lnTo>
                  <a:pt x="4341063" y="354799"/>
                </a:lnTo>
                <a:lnTo>
                  <a:pt x="4339945" y="354342"/>
                </a:lnTo>
                <a:lnTo>
                  <a:pt x="4337316" y="354342"/>
                </a:lnTo>
                <a:lnTo>
                  <a:pt x="4336199" y="354799"/>
                </a:lnTo>
                <a:lnTo>
                  <a:pt x="4334332" y="356666"/>
                </a:lnTo>
                <a:lnTo>
                  <a:pt x="4333862" y="357784"/>
                </a:lnTo>
                <a:lnTo>
                  <a:pt x="4333862" y="360413"/>
                </a:lnTo>
                <a:lnTo>
                  <a:pt x="4334332" y="361543"/>
                </a:lnTo>
                <a:lnTo>
                  <a:pt x="4336199" y="363397"/>
                </a:lnTo>
                <a:lnTo>
                  <a:pt x="4337316" y="363867"/>
                </a:lnTo>
                <a:lnTo>
                  <a:pt x="4339945" y="363867"/>
                </a:lnTo>
                <a:lnTo>
                  <a:pt x="4341063" y="363397"/>
                </a:lnTo>
                <a:lnTo>
                  <a:pt x="4342930" y="361543"/>
                </a:lnTo>
                <a:lnTo>
                  <a:pt x="4343387" y="360413"/>
                </a:lnTo>
                <a:lnTo>
                  <a:pt x="4343387" y="357784"/>
                </a:lnTo>
                <a:close/>
              </a:path>
              <a:path w="7577455" h="1427479">
                <a:moveTo>
                  <a:pt x="4343387" y="3441"/>
                </a:moveTo>
                <a:lnTo>
                  <a:pt x="4342930" y="2324"/>
                </a:lnTo>
                <a:lnTo>
                  <a:pt x="4341063" y="457"/>
                </a:lnTo>
                <a:lnTo>
                  <a:pt x="4339945" y="0"/>
                </a:lnTo>
                <a:lnTo>
                  <a:pt x="4337316" y="0"/>
                </a:lnTo>
                <a:lnTo>
                  <a:pt x="4336199" y="457"/>
                </a:lnTo>
                <a:lnTo>
                  <a:pt x="4334332" y="2324"/>
                </a:lnTo>
                <a:lnTo>
                  <a:pt x="4333862" y="3441"/>
                </a:lnTo>
                <a:lnTo>
                  <a:pt x="4333862" y="6070"/>
                </a:lnTo>
                <a:lnTo>
                  <a:pt x="4334332" y="7200"/>
                </a:lnTo>
                <a:lnTo>
                  <a:pt x="4336199" y="9055"/>
                </a:lnTo>
                <a:lnTo>
                  <a:pt x="4337316" y="9525"/>
                </a:lnTo>
                <a:lnTo>
                  <a:pt x="4339945" y="9525"/>
                </a:lnTo>
                <a:lnTo>
                  <a:pt x="4341063" y="9055"/>
                </a:lnTo>
                <a:lnTo>
                  <a:pt x="4342930" y="7200"/>
                </a:lnTo>
                <a:lnTo>
                  <a:pt x="4343387" y="6070"/>
                </a:lnTo>
                <a:lnTo>
                  <a:pt x="4343387" y="3441"/>
                </a:lnTo>
                <a:close/>
              </a:path>
              <a:path w="7577455" h="1427479">
                <a:moveTo>
                  <a:pt x="4391012" y="1420812"/>
                </a:moveTo>
                <a:lnTo>
                  <a:pt x="4390555" y="1419694"/>
                </a:lnTo>
                <a:lnTo>
                  <a:pt x="4388688" y="1417828"/>
                </a:lnTo>
                <a:lnTo>
                  <a:pt x="4387570" y="1417370"/>
                </a:lnTo>
                <a:lnTo>
                  <a:pt x="4384941" y="1417370"/>
                </a:lnTo>
                <a:lnTo>
                  <a:pt x="4383824" y="1417828"/>
                </a:lnTo>
                <a:lnTo>
                  <a:pt x="4381957" y="1419694"/>
                </a:lnTo>
                <a:lnTo>
                  <a:pt x="4381487" y="1420812"/>
                </a:lnTo>
                <a:lnTo>
                  <a:pt x="4381487" y="1423441"/>
                </a:lnTo>
                <a:lnTo>
                  <a:pt x="4381957" y="1424559"/>
                </a:lnTo>
                <a:lnTo>
                  <a:pt x="4383824" y="1426425"/>
                </a:lnTo>
                <a:lnTo>
                  <a:pt x="4384941" y="1426895"/>
                </a:lnTo>
                <a:lnTo>
                  <a:pt x="4387570" y="1426895"/>
                </a:lnTo>
                <a:lnTo>
                  <a:pt x="4388688" y="1426425"/>
                </a:lnTo>
                <a:lnTo>
                  <a:pt x="4390555" y="1424559"/>
                </a:lnTo>
                <a:lnTo>
                  <a:pt x="4391012" y="1423441"/>
                </a:lnTo>
                <a:lnTo>
                  <a:pt x="4391012" y="1420812"/>
                </a:lnTo>
                <a:close/>
              </a:path>
              <a:path w="7577455" h="1427479">
                <a:moveTo>
                  <a:pt x="4391012" y="1066469"/>
                </a:moveTo>
                <a:lnTo>
                  <a:pt x="4390555" y="1065352"/>
                </a:lnTo>
                <a:lnTo>
                  <a:pt x="4388688" y="1063485"/>
                </a:lnTo>
                <a:lnTo>
                  <a:pt x="4387570" y="1063028"/>
                </a:lnTo>
                <a:lnTo>
                  <a:pt x="4384941" y="1063028"/>
                </a:lnTo>
                <a:lnTo>
                  <a:pt x="4383824" y="1063485"/>
                </a:lnTo>
                <a:lnTo>
                  <a:pt x="4381957" y="1065352"/>
                </a:lnTo>
                <a:lnTo>
                  <a:pt x="4381487" y="1066469"/>
                </a:lnTo>
                <a:lnTo>
                  <a:pt x="4381487" y="1069098"/>
                </a:lnTo>
                <a:lnTo>
                  <a:pt x="4381957" y="1070229"/>
                </a:lnTo>
                <a:lnTo>
                  <a:pt x="4383824" y="1072083"/>
                </a:lnTo>
                <a:lnTo>
                  <a:pt x="4384941" y="1072553"/>
                </a:lnTo>
                <a:lnTo>
                  <a:pt x="4387570" y="1072553"/>
                </a:lnTo>
                <a:lnTo>
                  <a:pt x="4388688" y="1072083"/>
                </a:lnTo>
                <a:lnTo>
                  <a:pt x="4390555" y="1070229"/>
                </a:lnTo>
                <a:lnTo>
                  <a:pt x="4391012" y="1069098"/>
                </a:lnTo>
                <a:lnTo>
                  <a:pt x="4391012" y="1066469"/>
                </a:lnTo>
                <a:close/>
              </a:path>
              <a:path w="7577455" h="1427479">
                <a:moveTo>
                  <a:pt x="4391012" y="712127"/>
                </a:moveTo>
                <a:lnTo>
                  <a:pt x="4390555" y="711009"/>
                </a:lnTo>
                <a:lnTo>
                  <a:pt x="4388688" y="709142"/>
                </a:lnTo>
                <a:lnTo>
                  <a:pt x="4387570" y="708685"/>
                </a:lnTo>
                <a:lnTo>
                  <a:pt x="4384941" y="708685"/>
                </a:lnTo>
                <a:lnTo>
                  <a:pt x="4383824" y="709142"/>
                </a:lnTo>
                <a:lnTo>
                  <a:pt x="4381957" y="711009"/>
                </a:lnTo>
                <a:lnTo>
                  <a:pt x="4381487" y="712127"/>
                </a:lnTo>
                <a:lnTo>
                  <a:pt x="4381487" y="714756"/>
                </a:lnTo>
                <a:lnTo>
                  <a:pt x="4381957" y="715886"/>
                </a:lnTo>
                <a:lnTo>
                  <a:pt x="4383824" y="717740"/>
                </a:lnTo>
                <a:lnTo>
                  <a:pt x="4384941" y="718210"/>
                </a:lnTo>
                <a:lnTo>
                  <a:pt x="4387570" y="718210"/>
                </a:lnTo>
                <a:lnTo>
                  <a:pt x="4388688" y="717740"/>
                </a:lnTo>
                <a:lnTo>
                  <a:pt x="4390555" y="715886"/>
                </a:lnTo>
                <a:lnTo>
                  <a:pt x="4391012" y="714756"/>
                </a:lnTo>
                <a:lnTo>
                  <a:pt x="4391012" y="712127"/>
                </a:lnTo>
                <a:close/>
              </a:path>
              <a:path w="7577455" h="1427479">
                <a:moveTo>
                  <a:pt x="4391012" y="357784"/>
                </a:moveTo>
                <a:lnTo>
                  <a:pt x="4390555" y="356666"/>
                </a:lnTo>
                <a:lnTo>
                  <a:pt x="4388688" y="354799"/>
                </a:lnTo>
                <a:lnTo>
                  <a:pt x="4387570" y="354342"/>
                </a:lnTo>
                <a:lnTo>
                  <a:pt x="4384941" y="354342"/>
                </a:lnTo>
                <a:lnTo>
                  <a:pt x="4383824" y="354799"/>
                </a:lnTo>
                <a:lnTo>
                  <a:pt x="4381957" y="356666"/>
                </a:lnTo>
                <a:lnTo>
                  <a:pt x="4381487" y="357784"/>
                </a:lnTo>
                <a:lnTo>
                  <a:pt x="4381487" y="360413"/>
                </a:lnTo>
                <a:lnTo>
                  <a:pt x="4381957" y="361543"/>
                </a:lnTo>
                <a:lnTo>
                  <a:pt x="4383824" y="363397"/>
                </a:lnTo>
                <a:lnTo>
                  <a:pt x="4384941" y="363867"/>
                </a:lnTo>
                <a:lnTo>
                  <a:pt x="4387570" y="363867"/>
                </a:lnTo>
                <a:lnTo>
                  <a:pt x="4388688" y="363397"/>
                </a:lnTo>
                <a:lnTo>
                  <a:pt x="4390555" y="361543"/>
                </a:lnTo>
                <a:lnTo>
                  <a:pt x="4391012" y="360413"/>
                </a:lnTo>
                <a:lnTo>
                  <a:pt x="4391012" y="357784"/>
                </a:lnTo>
                <a:close/>
              </a:path>
              <a:path w="7577455" h="1427479">
                <a:moveTo>
                  <a:pt x="4391012" y="3441"/>
                </a:moveTo>
                <a:lnTo>
                  <a:pt x="4390555" y="2324"/>
                </a:lnTo>
                <a:lnTo>
                  <a:pt x="4388688" y="457"/>
                </a:lnTo>
                <a:lnTo>
                  <a:pt x="4387570" y="0"/>
                </a:lnTo>
                <a:lnTo>
                  <a:pt x="4384941" y="0"/>
                </a:lnTo>
                <a:lnTo>
                  <a:pt x="4383824" y="457"/>
                </a:lnTo>
                <a:lnTo>
                  <a:pt x="4381957" y="2324"/>
                </a:lnTo>
                <a:lnTo>
                  <a:pt x="4381487" y="3441"/>
                </a:lnTo>
                <a:lnTo>
                  <a:pt x="4381487" y="6070"/>
                </a:lnTo>
                <a:lnTo>
                  <a:pt x="4381957" y="7200"/>
                </a:lnTo>
                <a:lnTo>
                  <a:pt x="4383824" y="9055"/>
                </a:lnTo>
                <a:lnTo>
                  <a:pt x="4384941" y="9525"/>
                </a:lnTo>
                <a:lnTo>
                  <a:pt x="4387570" y="9525"/>
                </a:lnTo>
                <a:lnTo>
                  <a:pt x="4388688" y="9055"/>
                </a:lnTo>
                <a:lnTo>
                  <a:pt x="4390555" y="7200"/>
                </a:lnTo>
                <a:lnTo>
                  <a:pt x="4391012" y="6070"/>
                </a:lnTo>
                <a:lnTo>
                  <a:pt x="4391012" y="3441"/>
                </a:lnTo>
                <a:close/>
              </a:path>
              <a:path w="7577455" h="1427479">
                <a:moveTo>
                  <a:pt x="4438637" y="1420812"/>
                </a:moveTo>
                <a:lnTo>
                  <a:pt x="4438180" y="1419694"/>
                </a:lnTo>
                <a:lnTo>
                  <a:pt x="4436313" y="1417828"/>
                </a:lnTo>
                <a:lnTo>
                  <a:pt x="4435195" y="1417370"/>
                </a:lnTo>
                <a:lnTo>
                  <a:pt x="4432566" y="1417370"/>
                </a:lnTo>
                <a:lnTo>
                  <a:pt x="4431449" y="1417828"/>
                </a:lnTo>
                <a:lnTo>
                  <a:pt x="4429582" y="1419694"/>
                </a:lnTo>
                <a:lnTo>
                  <a:pt x="4429112" y="1420812"/>
                </a:lnTo>
                <a:lnTo>
                  <a:pt x="4429112" y="1423441"/>
                </a:lnTo>
                <a:lnTo>
                  <a:pt x="4429582" y="1424559"/>
                </a:lnTo>
                <a:lnTo>
                  <a:pt x="4431449" y="1426425"/>
                </a:lnTo>
                <a:lnTo>
                  <a:pt x="4432566" y="1426895"/>
                </a:lnTo>
                <a:lnTo>
                  <a:pt x="4435195" y="1426895"/>
                </a:lnTo>
                <a:lnTo>
                  <a:pt x="4436313" y="1426425"/>
                </a:lnTo>
                <a:lnTo>
                  <a:pt x="4438180" y="1424559"/>
                </a:lnTo>
                <a:lnTo>
                  <a:pt x="4438637" y="1423441"/>
                </a:lnTo>
                <a:lnTo>
                  <a:pt x="4438637" y="1420812"/>
                </a:lnTo>
                <a:close/>
              </a:path>
              <a:path w="7577455" h="1427479">
                <a:moveTo>
                  <a:pt x="4438637" y="1066469"/>
                </a:moveTo>
                <a:lnTo>
                  <a:pt x="4438180" y="1065352"/>
                </a:lnTo>
                <a:lnTo>
                  <a:pt x="4436313" y="1063485"/>
                </a:lnTo>
                <a:lnTo>
                  <a:pt x="4435195" y="1063028"/>
                </a:lnTo>
                <a:lnTo>
                  <a:pt x="4432566" y="1063028"/>
                </a:lnTo>
                <a:lnTo>
                  <a:pt x="4431449" y="1063485"/>
                </a:lnTo>
                <a:lnTo>
                  <a:pt x="4429582" y="1065352"/>
                </a:lnTo>
                <a:lnTo>
                  <a:pt x="4429112" y="1066469"/>
                </a:lnTo>
                <a:lnTo>
                  <a:pt x="4429112" y="1069098"/>
                </a:lnTo>
                <a:lnTo>
                  <a:pt x="4429582" y="1070229"/>
                </a:lnTo>
                <a:lnTo>
                  <a:pt x="4431449" y="1072083"/>
                </a:lnTo>
                <a:lnTo>
                  <a:pt x="4432566" y="1072553"/>
                </a:lnTo>
                <a:lnTo>
                  <a:pt x="4435195" y="1072553"/>
                </a:lnTo>
                <a:lnTo>
                  <a:pt x="4436313" y="1072083"/>
                </a:lnTo>
                <a:lnTo>
                  <a:pt x="4438180" y="1070229"/>
                </a:lnTo>
                <a:lnTo>
                  <a:pt x="4438637" y="1069098"/>
                </a:lnTo>
                <a:lnTo>
                  <a:pt x="4438637" y="1066469"/>
                </a:lnTo>
                <a:close/>
              </a:path>
              <a:path w="7577455" h="1427479">
                <a:moveTo>
                  <a:pt x="4438637" y="712127"/>
                </a:moveTo>
                <a:lnTo>
                  <a:pt x="4438180" y="711009"/>
                </a:lnTo>
                <a:lnTo>
                  <a:pt x="4436313" y="709142"/>
                </a:lnTo>
                <a:lnTo>
                  <a:pt x="4435195" y="708685"/>
                </a:lnTo>
                <a:lnTo>
                  <a:pt x="4432566" y="708685"/>
                </a:lnTo>
                <a:lnTo>
                  <a:pt x="4431449" y="709142"/>
                </a:lnTo>
                <a:lnTo>
                  <a:pt x="4429582" y="711009"/>
                </a:lnTo>
                <a:lnTo>
                  <a:pt x="4429112" y="712127"/>
                </a:lnTo>
                <a:lnTo>
                  <a:pt x="4429112" y="714756"/>
                </a:lnTo>
                <a:lnTo>
                  <a:pt x="4429582" y="715886"/>
                </a:lnTo>
                <a:lnTo>
                  <a:pt x="4431449" y="717740"/>
                </a:lnTo>
                <a:lnTo>
                  <a:pt x="4432566" y="718210"/>
                </a:lnTo>
                <a:lnTo>
                  <a:pt x="4435195" y="718210"/>
                </a:lnTo>
                <a:lnTo>
                  <a:pt x="4436313" y="717740"/>
                </a:lnTo>
                <a:lnTo>
                  <a:pt x="4438180" y="715886"/>
                </a:lnTo>
                <a:lnTo>
                  <a:pt x="4438637" y="714756"/>
                </a:lnTo>
                <a:lnTo>
                  <a:pt x="4438637" y="712127"/>
                </a:lnTo>
                <a:close/>
              </a:path>
              <a:path w="7577455" h="1427479">
                <a:moveTo>
                  <a:pt x="4438637" y="357784"/>
                </a:moveTo>
                <a:lnTo>
                  <a:pt x="4438180" y="356666"/>
                </a:lnTo>
                <a:lnTo>
                  <a:pt x="4436313" y="354799"/>
                </a:lnTo>
                <a:lnTo>
                  <a:pt x="4435195" y="354342"/>
                </a:lnTo>
                <a:lnTo>
                  <a:pt x="4432566" y="354342"/>
                </a:lnTo>
                <a:lnTo>
                  <a:pt x="4431449" y="354799"/>
                </a:lnTo>
                <a:lnTo>
                  <a:pt x="4429582" y="356666"/>
                </a:lnTo>
                <a:lnTo>
                  <a:pt x="4429112" y="357784"/>
                </a:lnTo>
                <a:lnTo>
                  <a:pt x="4429112" y="360413"/>
                </a:lnTo>
                <a:lnTo>
                  <a:pt x="4429582" y="361543"/>
                </a:lnTo>
                <a:lnTo>
                  <a:pt x="4431449" y="363397"/>
                </a:lnTo>
                <a:lnTo>
                  <a:pt x="4432566" y="363867"/>
                </a:lnTo>
                <a:lnTo>
                  <a:pt x="4435195" y="363867"/>
                </a:lnTo>
                <a:lnTo>
                  <a:pt x="4436313" y="363397"/>
                </a:lnTo>
                <a:lnTo>
                  <a:pt x="4438180" y="361543"/>
                </a:lnTo>
                <a:lnTo>
                  <a:pt x="4438637" y="360413"/>
                </a:lnTo>
                <a:lnTo>
                  <a:pt x="4438637" y="357784"/>
                </a:lnTo>
                <a:close/>
              </a:path>
              <a:path w="7577455" h="1427479">
                <a:moveTo>
                  <a:pt x="4438637" y="3441"/>
                </a:moveTo>
                <a:lnTo>
                  <a:pt x="4438180" y="2324"/>
                </a:lnTo>
                <a:lnTo>
                  <a:pt x="4436313" y="457"/>
                </a:lnTo>
                <a:lnTo>
                  <a:pt x="4435195" y="0"/>
                </a:lnTo>
                <a:lnTo>
                  <a:pt x="4432566" y="0"/>
                </a:lnTo>
                <a:lnTo>
                  <a:pt x="4431449" y="457"/>
                </a:lnTo>
                <a:lnTo>
                  <a:pt x="4429582" y="2324"/>
                </a:lnTo>
                <a:lnTo>
                  <a:pt x="4429112" y="3441"/>
                </a:lnTo>
                <a:lnTo>
                  <a:pt x="4429112" y="6070"/>
                </a:lnTo>
                <a:lnTo>
                  <a:pt x="4429582" y="7200"/>
                </a:lnTo>
                <a:lnTo>
                  <a:pt x="4431449" y="9055"/>
                </a:lnTo>
                <a:lnTo>
                  <a:pt x="4432566" y="9525"/>
                </a:lnTo>
                <a:lnTo>
                  <a:pt x="4435195" y="9525"/>
                </a:lnTo>
                <a:lnTo>
                  <a:pt x="4436313" y="9055"/>
                </a:lnTo>
                <a:lnTo>
                  <a:pt x="4438180" y="7200"/>
                </a:lnTo>
                <a:lnTo>
                  <a:pt x="4438637" y="6070"/>
                </a:lnTo>
                <a:lnTo>
                  <a:pt x="4438637" y="3441"/>
                </a:lnTo>
                <a:close/>
              </a:path>
              <a:path w="7577455" h="1427479">
                <a:moveTo>
                  <a:pt x="4486262" y="1420812"/>
                </a:moveTo>
                <a:lnTo>
                  <a:pt x="4485805" y="1419694"/>
                </a:lnTo>
                <a:lnTo>
                  <a:pt x="4483938" y="1417828"/>
                </a:lnTo>
                <a:lnTo>
                  <a:pt x="4482820" y="1417370"/>
                </a:lnTo>
                <a:lnTo>
                  <a:pt x="4480191" y="1417370"/>
                </a:lnTo>
                <a:lnTo>
                  <a:pt x="4479074" y="1417828"/>
                </a:lnTo>
                <a:lnTo>
                  <a:pt x="4477207" y="1419694"/>
                </a:lnTo>
                <a:lnTo>
                  <a:pt x="4476737" y="1420812"/>
                </a:lnTo>
                <a:lnTo>
                  <a:pt x="4476737" y="1423441"/>
                </a:lnTo>
                <a:lnTo>
                  <a:pt x="4477207" y="1424559"/>
                </a:lnTo>
                <a:lnTo>
                  <a:pt x="4479074" y="1426425"/>
                </a:lnTo>
                <a:lnTo>
                  <a:pt x="4480191" y="1426895"/>
                </a:lnTo>
                <a:lnTo>
                  <a:pt x="4482820" y="1426895"/>
                </a:lnTo>
                <a:lnTo>
                  <a:pt x="4483938" y="1426425"/>
                </a:lnTo>
                <a:lnTo>
                  <a:pt x="4485805" y="1424559"/>
                </a:lnTo>
                <a:lnTo>
                  <a:pt x="4486262" y="1423441"/>
                </a:lnTo>
                <a:lnTo>
                  <a:pt x="4486262" y="1420812"/>
                </a:lnTo>
                <a:close/>
              </a:path>
              <a:path w="7577455" h="1427479">
                <a:moveTo>
                  <a:pt x="4486262" y="1066469"/>
                </a:moveTo>
                <a:lnTo>
                  <a:pt x="4485805" y="1065352"/>
                </a:lnTo>
                <a:lnTo>
                  <a:pt x="4483938" y="1063485"/>
                </a:lnTo>
                <a:lnTo>
                  <a:pt x="4482820" y="1063028"/>
                </a:lnTo>
                <a:lnTo>
                  <a:pt x="4480191" y="1063028"/>
                </a:lnTo>
                <a:lnTo>
                  <a:pt x="4479074" y="1063485"/>
                </a:lnTo>
                <a:lnTo>
                  <a:pt x="4477207" y="1065352"/>
                </a:lnTo>
                <a:lnTo>
                  <a:pt x="4476737" y="1066469"/>
                </a:lnTo>
                <a:lnTo>
                  <a:pt x="4476737" y="1069098"/>
                </a:lnTo>
                <a:lnTo>
                  <a:pt x="4477207" y="1070229"/>
                </a:lnTo>
                <a:lnTo>
                  <a:pt x="4479074" y="1072083"/>
                </a:lnTo>
                <a:lnTo>
                  <a:pt x="4480191" y="1072553"/>
                </a:lnTo>
                <a:lnTo>
                  <a:pt x="4482820" y="1072553"/>
                </a:lnTo>
                <a:lnTo>
                  <a:pt x="4483938" y="1072083"/>
                </a:lnTo>
                <a:lnTo>
                  <a:pt x="4485805" y="1070229"/>
                </a:lnTo>
                <a:lnTo>
                  <a:pt x="4486262" y="1069098"/>
                </a:lnTo>
                <a:lnTo>
                  <a:pt x="4486262" y="1066469"/>
                </a:lnTo>
                <a:close/>
              </a:path>
              <a:path w="7577455" h="1427479">
                <a:moveTo>
                  <a:pt x="4486262" y="712127"/>
                </a:moveTo>
                <a:lnTo>
                  <a:pt x="4485805" y="711009"/>
                </a:lnTo>
                <a:lnTo>
                  <a:pt x="4483938" y="709142"/>
                </a:lnTo>
                <a:lnTo>
                  <a:pt x="4482820" y="708685"/>
                </a:lnTo>
                <a:lnTo>
                  <a:pt x="4480191" y="708685"/>
                </a:lnTo>
                <a:lnTo>
                  <a:pt x="4479074" y="709142"/>
                </a:lnTo>
                <a:lnTo>
                  <a:pt x="4477207" y="711009"/>
                </a:lnTo>
                <a:lnTo>
                  <a:pt x="4476737" y="712127"/>
                </a:lnTo>
                <a:lnTo>
                  <a:pt x="4476737" y="714756"/>
                </a:lnTo>
                <a:lnTo>
                  <a:pt x="4477207" y="715886"/>
                </a:lnTo>
                <a:lnTo>
                  <a:pt x="4479074" y="717740"/>
                </a:lnTo>
                <a:lnTo>
                  <a:pt x="4480191" y="718210"/>
                </a:lnTo>
                <a:lnTo>
                  <a:pt x="4482820" y="718210"/>
                </a:lnTo>
                <a:lnTo>
                  <a:pt x="4483938" y="717740"/>
                </a:lnTo>
                <a:lnTo>
                  <a:pt x="4485805" y="715886"/>
                </a:lnTo>
                <a:lnTo>
                  <a:pt x="4486262" y="714756"/>
                </a:lnTo>
                <a:lnTo>
                  <a:pt x="4486262" y="712127"/>
                </a:lnTo>
                <a:close/>
              </a:path>
              <a:path w="7577455" h="1427479">
                <a:moveTo>
                  <a:pt x="4486262" y="357784"/>
                </a:moveTo>
                <a:lnTo>
                  <a:pt x="4485805" y="356666"/>
                </a:lnTo>
                <a:lnTo>
                  <a:pt x="4483938" y="354799"/>
                </a:lnTo>
                <a:lnTo>
                  <a:pt x="4482820" y="354342"/>
                </a:lnTo>
                <a:lnTo>
                  <a:pt x="4480191" y="354342"/>
                </a:lnTo>
                <a:lnTo>
                  <a:pt x="4479074" y="354799"/>
                </a:lnTo>
                <a:lnTo>
                  <a:pt x="4477207" y="356666"/>
                </a:lnTo>
                <a:lnTo>
                  <a:pt x="4476737" y="357784"/>
                </a:lnTo>
                <a:lnTo>
                  <a:pt x="4476737" y="360413"/>
                </a:lnTo>
                <a:lnTo>
                  <a:pt x="4477207" y="361543"/>
                </a:lnTo>
                <a:lnTo>
                  <a:pt x="4479074" y="363397"/>
                </a:lnTo>
                <a:lnTo>
                  <a:pt x="4480191" y="363867"/>
                </a:lnTo>
                <a:lnTo>
                  <a:pt x="4482820" y="363867"/>
                </a:lnTo>
                <a:lnTo>
                  <a:pt x="4483938" y="363397"/>
                </a:lnTo>
                <a:lnTo>
                  <a:pt x="4485805" y="361543"/>
                </a:lnTo>
                <a:lnTo>
                  <a:pt x="4486262" y="360413"/>
                </a:lnTo>
                <a:lnTo>
                  <a:pt x="4486262" y="357784"/>
                </a:lnTo>
                <a:close/>
              </a:path>
              <a:path w="7577455" h="1427479">
                <a:moveTo>
                  <a:pt x="4486262" y="3441"/>
                </a:moveTo>
                <a:lnTo>
                  <a:pt x="4485805" y="2324"/>
                </a:lnTo>
                <a:lnTo>
                  <a:pt x="4483938" y="457"/>
                </a:lnTo>
                <a:lnTo>
                  <a:pt x="4482820" y="0"/>
                </a:lnTo>
                <a:lnTo>
                  <a:pt x="4480191" y="0"/>
                </a:lnTo>
                <a:lnTo>
                  <a:pt x="4479074" y="457"/>
                </a:lnTo>
                <a:lnTo>
                  <a:pt x="4477207" y="2324"/>
                </a:lnTo>
                <a:lnTo>
                  <a:pt x="4476737" y="3441"/>
                </a:lnTo>
                <a:lnTo>
                  <a:pt x="4476737" y="6070"/>
                </a:lnTo>
                <a:lnTo>
                  <a:pt x="4477207" y="7200"/>
                </a:lnTo>
                <a:lnTo>
                  <a:pt x="4479074" y="9055"/>
                </a:lnTo>
                <a:lnTo>
                  <a:pt x="4480191" y="9525"/>
                </a:lnTo>
                <a:lnTo>
                  <a:pt x="4482820" y="9525"/>
                </a:lnTo>
                <a:lnTo>
                  <a:pt x="4483938" y="9055"/>
                </a:lnTo>
                <a:lnTo>
                  <a:pt x="4485805" y="7200"/>
                </a:lnTo>
                <a:lnTo>
                  <a:pt x="4486262" y="6070"/>
                </a:lnTo>
                <a:lnTo>
                  <a:pt x="4486262" y="3441"/>
                </a:lnTo>
                <a:close/>
              </a:path>
              <a:path w="7577455" h="1427479">
                <a:moveTo>
                  <a:pt x="4533900" y="1420812"/>
                </a:moveTo>
                <a:lnTo>
                  <a:pt x="4533430" y="1419694"/>
                </a:lnTo>
                <a:lnTo>
                  <a:pt x="4531563" y="1417828"/>
                </a:lnTo>
                <a:lnTo>
                  <a:pt x="4530445" y="1417370"/>
                </a:lnTo>
                <a:lnTo>
                  <a:pt x="4527816" y="1417370"/>
                </a:lnTo>
                <a:lnTo>
                  <a:pt x="4526699" y="1417828"/>
                </a:lnTo>
                <a:lnTo>
                  <a:pt x="4524832" y="1419694"/>
                </a:lnTo>
                <a:lnTo>
                  <a:pt x="4524375" y="1420812"/>
                </a:lnTo>
                <a:lnTo>
                  <a:pt x="4524375" y="1423441"/>
                </a:lnTo>
                <a:lnTo>
                  <a:pt x="4524832" y="1424559"/>
                </a:lnTo>
                <a:lnTo>
                  <a:pt x="4526699" y="1426425"/>
                </a:lnTo>
                <a:lnTo>
                  <a:pt x="4527816" y="1426895"/>
                </a:lnTo>
                <a:lnTo>
                  <a:pt x="4530445" y="1426895"/>
                </a:lnTo>
                <a:lnTo>
                  <a:pt x="4531563" y="1426425"/>
                </a:lnTo>
                <a:lnTo>
                  <a:pt x="4533430" y="1424559"/>
                </a:lnTo>
                <a:lnTo>
                  <a:pt x="4533900" y="1423441"/>
                </a:lnTo>
                <a:lnTo>
                  <a:pt x="4533900" y="1420812"/>
                </a:lnTo>
                <a:close/>
              </a:path>
              <a:path w="7577455" h="1427479">
                <a:moveTo>
                  <a:pt x="4533900" y="1066469"/>
                </a:moveTo>
                <a:lnTo>
                  <a:pt x="4533430" y="1065352"/>
                </a:lnTo>
                <a:lnTo>
                  <a:pt x="4531563" y="1063485"/>
                </a:lnTo>
                <a:lnTo>
                  <a:pt x="4530445" y="1063028"/>
                </a:lnTo>
                <a:lnTo>
                  <a:pt x="4527816" y="1063028"/>
                </a:lnTo>
                <a:lnTo>
                  <a:pt x="4526699" y="1063485"/>
                </a:lnTo>
                <a:lnTo>
                  <a:pt x="4524832" y="1065352"/>
                </a:lnTo>
                <a:lnTo>
                  <a:pt x="4524375" y="1066469"/>
                </a:lnTo>
                <a:lnTo>
                  <a:pt x="4524375" y="1069098"/>
                </a:lnTo>
                <a:lnTo>
                  <a:pt x="4524832" y="1070229"/>
                </a:lnTo>
                <a:lnTo>
                  <a:pt x="4526699" y="1072083"/>
                </a:lnTo>
                <a:lnTo>
                  <a:pt x="4527816" y="1072553"/>
                </a:lnTo>
                <a:lnTo>
                  <a:pt x="4530445" y="1072553"/>
                </a:lnTo>
                <a:lnTo>
                  <a:pt x="4531563" y="1072083"/>
                </a:lnTo>
                <a:lnTo>
                  <a:pt x="4533430" y="1070229"/>
                </a:lnTo>
                <a:lnTo>
                  <a:pt x="4533900" y="1069098"/>
                </a:lnTo>
                <a:lnTo>
                  <a:pt x="4533900" y="1066469"/>
                </a:lnTo>
                <a:close/>
              </a:path>
              <a:path w="7577455" h="1427479">
                <a:moveTo>
                  <a:pt x="4533900" y="712127"/>
                </a:moveTo>
                <a:lnTo>
                  <a:pt x="4533430" y="711009"/>
                </a:lnTo>
                <a:lnTo>
                  <a:pt x="4531563" y="709142"/>
                </a:lnTo>
                <a:lnTo>
                  <a:pt x="4530445" y="708685"/>
                </a:lnTo>
                <a:lnTo>
                  <a:pt x="4527816" y="708685"/>
                </a:lnTo>
                <a:lnTo>
                  <a:pt x="4526699" y="709142"/>
                </a:lnTo>
                <a:lnTo>
                  <a:pt x="4524832" y="711009"/>
                </a:lnTo>
                <a:lnTo>
                  <a:pt x="4524375" y="712127"/>
                </a:lnTo>
                <a:lnTo>
                  <a:pt x="4524375" y="714756"/>
                </a:lnTo>
                <a:lnTo>
                  <a:pt x="4524832" y="715886"/>
                </a:lnTo>
                <a:lnTo>
                  <a:pt x="4526699" y="717740"/>
                </a:lnTo>
                <a:lnTo>
                  <a:pt x="4527816" y="718210"/>
                </a:lnTo>
                <a:lnTo>
                  <a:pt x="4530445" y="718210"/>
                </a:lnTo>
                <a:lnTo>
                  <a:pt x="4531563" y="717740"/>
                </a:lnTo>
                <a:lnTo>
                  <a:pt x="4533430" y="715886"/>
                </a:lnTo>
                <a:lnTo>
                  <a:pt x="4533900" y="714756"/>
                </a:lnTo>
                <a:lnTo>
                  <a:pt x="4533900" y="712127"/>
                </a:lnTo>
                <a:close/>
              </a:path>
              <a:path w="7577455" h="1427479">
                <a:moveTo>
                  <a:pt x="4533900" y="357784"/>
                </a:moveTo>
                <a:lnTo>
                  <a:pt x="4533430" y="356666"/>
                </a:lnTo>
                <a:lnTo>
                  <a:pt x="4531563" y="354799"/>
                </a:lnTo>
                <a:lnTo>
                  <a:pt x="4530445" y="354342"/>
                </a:lnTo>
                <a:lnTo>
                  <a:pt x="4527816" y="354342"/>
                </a:lnTo>
                <a:lnTo>
                  <a:pt x="4526699" y="354799"/>
                </a:lnTo>
                <a:lnTo>
                  <a:pt x="4524832" y="356666"/>
                </a:lnTo>
                <a:lnTo>
                  <a:pt x="4524375" y="357784"/>
                </a:lnTo>
                <a:lnTo>
                  <a:pt x="4524375" y="360413"/>
                </a:lnTo>
                <a:lnTo>
                  <a:pt x="4524832" y="361543"/>
                </a:lnTo>
                <a:lnTo>
                  <a:pt x="4526699" y="363397"/>
                </a:lnTo>
                <a:lnTo>
                  <a:pt x="4527816" y="363867"/>
                </a:lnTo>
                <a:lnTo>
                  <a:pt x="4530445" y="363867"/>
                </a:lnTo>
                <a:lnTo>
                  <a:pt x="4531563" y="363397"/>
                </a:lnTo>
                <a:lnTo>
                  <a:pt x="4533430" y="361543"/>
                </a:lnTo>
                <a:lnTo>
                  <a:pt x="4533900" y="360413"/>
                </a:lnTo>
                <a:lnTo>
                  <a:pt x="4533900" y="357784"/>
                </a:lnTo>
                <a:close/>
              </a:path>
              <a:path w="7577455" h="1427479">
                <a:moveTo>
                  <a:pt x="4533900" y="3441"/>
                </a:moveTo>
                <a:lnTo>
                  <a:pt x="4533430" y="2324"/>
                </a:lnTo>
                <a:lnTo>
                  <a:pt x="4531563" y="457"/>
                </a:lnTo>
                <a:lnTo>
                  <a:pt x="4530445" y="0"/>
                </a:lnTo>
                <a:lnTo>
                  <a:pt x="4527816" y="0"/>
                </a:lnTo>
                <a:lnTo>
                  <a:pt x="4526699" y="457"/>
                </a:lnTo>
                <a:lnTo>
                  <a:pt x="4524832" y="2324"/>
                </a:lnTo>
                <a:lnTo>
                  <a:pt x="4524375" y="3441"/>
                </a:lnTo>
                <a:lnTo>
                  <a:pt x="4524375" y="6070"/>
                </a:lnTo>
                <a:lnTo>
                  <a:pt x="4524832" y="7200"/>
                </a:lnTo>
                <a:lnTo>
                  <a:pt x="4526699" y="9055"/>
                </a:lnTo>
                <a:lnTo>
                  <a:pt x="4527816" y="9525"/>
                </a:lnTo>
                <a:lnTo>
                  <a:pt x="4530445" y="9525"/>
                </a:lnTo>
                <a:lnTo>
                  <a:pt x="4531563" y="9055"/>
                </a:lnTo>
                <a:lnTo>
                  <a:pt x="4533430" y="7200"/>
                </a:lnTo>
                <a:lnTo>
                  <a:pt x="4533900" y="6070"/>
                </a:lnTo>
                <a:lnTo>
                  <a:pt x="4533900" y="3441"/>
                </a:lnTo>
                <a:close/>
              </a:path>
              <a:path w="7577455" h="1427479">
                <a:moveTo>
                  <a:pt x="4581512" y="1420812"/>
                </a:moveTo>
                <a:lnTo>
                  <a:pt x="4581055" y="1419694"/>
                </a:lnTo>
                <a:lnTo>
                  <a:pt x="4579188" y="1417828"/>
                </a:lnTo>
                <a:lnTo>
                  <a:pt x="4578070" y="1417370"/>
                </a:lnTo>
                <a:lnTo>
                  <a:pt x="4575441" y="1417370"/>
                </a:lnTo>
                <a:lnTo>
                  <a:pt x="4574324" y="1417828"/>
                </a:lnTo>
                <a:lnTo>
                  <a:pt x="4572457" y="1419694"/>
                </a:lnTo>
                <a:lnTo>
                  <a:pt x="4572000" y="1420812"/>
                </a:lnTo>
                <a:lnTo>
                  <a:pt x="4572000" y="1423441"/>
                </a:lnTo>
                <a:lnTo>
                  <a:pt x="4572457" y="1424559"/>
                </a:lnTo>
                <a:lnTo>
                  <a:pt x="4574324" y="1426425"/>
                </a:lnTo>
                <a:lnTo>
                  <a:pt x="4575441" y="1426895"/>
                </a:lnTo>
                <a:lnTo>
                  <a:pt x="4578070" y="1426895"/>
                </a:lnTo>
                <a:lnTo>
                  <a:pt x="4579188" y="1426425"/>
                </a:lnTo>
                <a:lnTo>
                  <a:pt x="4581055" y="1424559"/>
                </a:lnTo>
                <a:lnTo>
                  <a:pt x="4581512" y="1423441"/>
                </a:lnTo>
                <a:lnTo>
                  <a:pt x="4581512" y="1420812"/>
                </a:lnTo>
                <a:close/>
              </a:path>
              <a:path w="7577455" h="1427479">
                <a:moveTo>
                  <a:pt x="4581512" y="1066469"/>
                </a:moveTo>
                <a:lnTo>
                  <a:pt x="4581055" y="1065352"/>
                </a:lnTo>
                <a:lnTo>
                  <a:pt x="4579188" y="1063485"/>
                </a:lnTo>
                <a:lnTo>
                  <a:pt x="4578070" y="1063028"/>
                </a:lnTo>
                <a:lnTo>
                  <a:pt x="4575441" y="1063028"/>
                </a:lnTo>
                <a:lnTo>
                  <a:pt x="4574324" y="1063485"/>
                </a:lnTo>
                <a:lnTo>
                  <a:pt x="4572457" y="1065352"/>
                </a:lnTo>
                <a:lnTo>
                  <a:pt x="4572000" y="1066469"/>
                </a:lnTo>
                <a:lnTo>
                  <a:pt x="4572000" y="1069098"/>
                </a:lnTo>
                <a:lnTo>
                  <a:pt x="4572457" y="1070229"/>
                </a:lnTo>
                <a:lnTo>
                  <a:pt x="4574324" y="1072083"/>
                </a:lnTo>
                <a:lnTo>
                  <a:pt x="4575441" y="1072553"/>
                </a:lnTo>
                <a:lnTo>
                  <a:pt x="4578070" y="1072553"/>
                </a:lnTo>
                <a:lnTo>
                  <a:pt x="4579188" y="1072083"/>
                </a:lnTo>
                <a:lnTo>
                  <a:pt x="4581055" y="1070229"/>
                </a:lnTo>
                <a:lnTo>
                  <a:pt x="4581512" y="1069098"/>
                </a:lnTo>
                <a:lnTo>
                  <a:pt x="4581512" y="1066469"/>
                </a:lnTo>
                <a:close/>
              </a:path>
              <a:path w="7577455" h="1427479">
                <a:moveTo>
                  <a:pt x="4581512" y="712127"/>
                </a:moveTo>
                <a:lnTo>
                  <a:pt x="4581055" y="711009"/>
                </a:lnTo>
                <a:lnTo>
                  <a:pt x="4579188" y="709142"/>
                </a:lnTo>
                <a:lnTo>
                  <a:pt x="4578070" y="708685"/>
                </a:lnTo>
                <a:lnTo>
                  <a:pt x="4575441" y="708685"/>
                </a:lnTo>
                <a:lnTo>
                  <a:pt x="4574324" y="709142"/>
                </a:lnTo>
                <a:lnTo>
                  <a:pt x="4572457" y="711009"/>
                </a:lnTo>
                <a:lnTo>
                  <a:pt x="4572000" y="712127"/>
                </a:lnTo>
                <a:lnTo>
                  <a:pt x="4572000" y="714756"/>
                </a:lnTo>
                <a:lnTo>
                  <a:pt x="4572457" y="715886"/>
                </a:lnTo>
                <a:lnTo>
                  <a:pt x="4574324" y="717740"/>
                </a:lnTo>
                <a:lnTo>
                  <a:pt x="4575441" y="718210"/>
                </a:lnTo>
                <a:lnTo>
                  <a:pt x="4578070" y="718210"/>
                </a:lnTo>
                <a:lnTo>
                  <a:pt x="4579188" y="717740"/>
                </a:lnTo>
                <a:lnTo>
                  <a:pt x="4581055" y="715886"/>
                </a:lnTo>
                <a:lnTo>
                  <a:pt x="4581512" y="714756"/>
                </a:lnTo>
                <a:lnTo>
                  <a:pt x="4581512" y="712127"/>
                </a:lnTo>
                <a:close/>
              </a:path>
              <a:path w="7577455" h="1427479">
                <a:moveTo>
                  <a:pt x="4581512" y="357784"/>
                </a:moveTo>
                <a:lnTo>
                  <a:pt x="4581055" y="356666"/>
                </a:lnTo>
                <a:lnTo>
                  <a:pt x="4579188" y="354799"/>
                </a:lnTo>
                <a:lnTo>
                  <a:pt x="4578070" y="354342"/>
                </a:lnTo>
                <a:lnTo>
                  <a:pt x="4575441" y="354342"/>
                </a:lnTo>
                <a:lnTo>
                  <a:pt x="4574324" y="354799"/>
                </a:lnTo>
                <a:lnTo>
                  <a:pt x="4572457" y="356666"/>
                </a:lnTo>
                <a:lnTo>
                  <a:pt x="4572000" y="357784"/>
                </a:lnTo>
                <a:lnTo>
                  <a:pt x="4572000" y="360413"/>
                </a:lnTo>
                <a:lnTo>
                  <a:pt x="4572457" y="361543"/>
                </a:lnTo>
                <a:lnTo>
                  <a:pt x="4574324" y="363397"/>
                </a:lnTo>
                <a:lnTo>
                  <a:pt x="4575441" y="363867"/>
                </a:lnTo>
                <a:lnTo>
                  <a:pt x="4578070" y="363867"/>
                </a:lnTo>
                <a:lnTo>
                  <a:pt x="4579188" y="363397"/>
                </a:lnTo>
                <a:lnTo>
                  <a:pt x="4581055" y="361543"/>
                </a:lnTo>
                <a:lnTo>
                  <a:pt x="4581512" y="360413"/>
                </a:lnTo>
                <a:lnTo>
                  <a:pt x="4581512" y="357784"/>
                </a:lnTo>
                <a:close/>
              </a:path>
              <a:path w="7577455" h="1427479">
                <a:moveTo>
                  <a:pt x="4581512" y="3441"/>
                </a:moveTo>
                <a:lnTo>
                  <a:pt x="4581055" y="2324"/>
                </a:lnTo>
                <a:lnTo>
                  <a:pt x="4579188" y="457"/>
                </a:lnTo>
                <a:lnTo>
                  <a:pt x="4578070" y="0"/>
                </a:lnTo>
                <a:lnTo>
                  <a:pt x="4575441" y="0"/>
                </a:lnTo>
                <a:lnTo>
                  <a:pt x="4574324" y="457"/>
                </a:lnTo>
                <a:lnTo>
                  <a:pt x="4572457" y="2324"/>
                </a:lnTo>
                <a:lnTo>
                  <a:pt x="4572000" y="3441"/>
                </a:lnTo>
                <a:lnTo>
                  <a:pt x="4572000" y="6070"/>
                </a:lnTo>
                <a:lnTo>
                  <a:pt x="4572457" y="7200"/>
                </a:lnTo>
                <a:lnTo>
                  <a:pt x="4574324" y="9055"/>
                </a:lnTo>
                <a:lnTo>
                  <a:pt x="4575441" y="9525"/>
                </a:lnTo>
                <a:lnTo>
                  <a:pt x="4578070" y="9525"/>
                </a:lnTo>
                <a:lnTo>
                  <a:pt x="4579188" y="9055"/>
                </a:lnTo>
                <a:lnTo>
                  <a:pt x="4581055" y="7200"/>
                </a:lnTo>
                <a:lnTo>
                  <a:pt x="4581512" y="6070"/>
                </a:lnTo>
                <a:lnTo>
                  <a:pt x="4581512" y="3441"/>
                </a:lnTo>
                <a:close/>
              </a:path>
              <a:path w="7577455" h="1427479">
                <a:moveTo>
                  <a:pt x="4629150" y="1420812"/>
                </a:moveTo>
                <a:lnTo>
                  <a:pt x="4628680" y="1419694"/>
                </a:lnTo>
                <a:lnTo>
                  <a:pt x="4626813" y="1417828"/>
                </a:lnTo>
                <a:lnTo>
                  <a:pt x="4625695" y="1417370"/>
                </a:lnTo>
                <a:lnTo>
                  <a:pt x="4623066" y="1417370"/>
                </a:lnTo>
                <a:lnTo>
                  <a:pt x="4621949" y="1417828"/>
                </a:lnTo>
                <a:lnTo>
                  <a:pt x="4620082" y="1419694"/>
                </a:lnTo>
                <a:lnTo>
                  <a:pt x="4619625" y="1420812"/>
                </a:lnTo>
                <a:lnTo>
                  <a:pt x="4619625" y="1423441"/>
                </a:lnTo>
                <a:lnTo>
                  <a:pt x="4620082" y="1424559"/>
                </a:lnTo>
                <a:lnTo>
                  <a:pt x="4621949" y="1426425"/>
                </a:lnTo>
                <a:lnTo>
                  <a:pt x="4623066" y="1426895"/>
                </a:lnTo>
                <a:lnTo>
                  <a:pt x="4625695" y="1426895"/>
                </a:lnTo>
                <a:lnTo>
                  <a:pt x="4626813" y="1426425"/>
                </a:lnTo>
                <a:lnTo>
                  <a:pt x="4628680" y="1424559"/>
                </a:lnTo>
                <a:lnTo>
                  <a:pt x="4629150" y="1423441"/>
                </a:lnTo>
                <a:lnTo>
                  <a:pt x="4629150" y="1420812"/>
                </a:lnTo>
                <a:close/>
              </a:path>
              <a:path w="7577455" h="1427479">
                <a:moveTo>
                  <a:pt x="4629150" y="1066469"/>
                </a:moveTo>
                <a:lnTo>
                  <a:pt x="4628680" y="1065352"/>
                </a:lnTo>
                <a:lnTo>
                  <a:pt x="4626813" y="1063485"/>
                </a:lnTo>
                <a:lnTo>
                  <a:pt x="4625695" y="1063028"/>
                </a:lnTo>
                <a:lnTo>
                  <a:pt x="4623066" y="1063028"/>
                </a:lnTo>
                <a:lnTo>
                  <a:pt x="4621949" y="1063485"/>
                </a:lnTo>
                <a:lnTo>
                  <a:pt x="4620082" y="1065352"/>
                </a:lnTo>
                <a:lnTo>
                  <a:pt x="4619625" y="1066469"/>
                </a:lnTo>
                <a:lnTo>
                  <a:pt x="4619625" y="1069098"/>
                </a:lnTo>
                <a:lnTo>
                  <a:pt x="4620082" y="1070229"/>
                </a:lnTo>
                <a:lnTo>
                  <a:pt x="4621949" y="1072083"/>
                </a:lnTo>
                <a:lnTo>
                  <a:pt x="4623066" y="1072553"/>
                </a:lnTo>
                <a:lnTo>
                  <a:pt x="4625695" y="1072553"/>
                </a:lnTo>
                <a:lnTo>
                  <a:pt x="4626813" y="1072083"/>
                </a:lnTo>
                <a:lnTo>
                  <a:pt x="4628680" y="1070229"/>
                </a:lnTo>
                <a:lnTo>
                  <a:pt x="4629150" y="1069098"/>
                </a:lnTo>
                <a:lnTo>
                  <a:pt x="4629150" y="1066469"/>
                </a:lnTo>
                <a:close/>
              </a:path>
              <a:path w="7577455" h="1427479">
                <a:moveTo>
                  <a:pt x="4629150" y="712127"/>
                </a:moveTo>
                <a:lnTo>
                  <a:pt x="4628680" y="711009"/>
                </a:lnTo>
                <a:lnTo>
                  <a:pt x="4626813" y="709142"/>
                </a:lnTo>
                <a:lnTo>
                  <a:pt x="4625695" y="708685"/>
                </a:lnTo>
                <a:lnTo>
                  <a:pt x="4623066" y="708685"/>
                </a:lnTo>
                <a:lnTo>
                  <a:pt x="4621949" y="709142"/>
                </a:lnTo>
                <a:lnTo>
                  <a:pt x="4620082" y="711009"/>
                </a:lnTo>
                <a:lnTo>
                  <a:pt x="4619625" y="712127"/>
                </a:lnTo>
                <a:lnTo>
                  <a:pt x="4619625" y="714756"/>
                </a:lnTo>
                <a:lnTo>
                  <a:pt x="4620082" y="715886"/>
                </a:lnTo>
                <a:lnTo>
                  <a:pt x="4621949" y="717740"/>
                </a:lnTo>
                <a:lnTo>
                  <a:pt x="4623066" y="718210"/>
                </a:lnTo>
                <a:lnTo>
                  <a:pt x="4625695" y="718210"/>
                </a:lnTo>
                <a:lnTo>
                  <a:pt x="4626813" y="717740"/>
                </a:lnTo>
                <a:lnTo>
                  <a:pt x="4628680" y="715886"/>
                </a:lnTo>
                <a:lnTo>
                  <a:pt x="4629150" y="714756"/>
                </a:lnTo>
                <a:lnTo>
                  <a:pt x="4629150" y="712127"/>
                </a:lnTo>
                <a:close/>
              </a:path>
              <a:path w="7577455" h="1427479">
                <a:moveTo>
                  <a:pt x="4629150" y="357784"/>
                </a:moveTo>
                <a:lnTo>
                  <a:pt x="4628680" y="356666"/>
                </a:lnTo>
                <a:lnTo>
                  <a:pt x="4626813" y="354799"/>
                </a:lnTo>
                <a:lnTo>
                  <a:pt x="4625695" y="354342"/>
                </a:lnTo>
                <a:lnTo>
                  <a:pt x="4623066" y="354342"/>
                </a:lnTo>
                <a:lnTo>
                  <a:pt x="4621949" y="354799"/>
                </a:lnTo>
                <a:lnTo>
                  <a:pt x="4620082" y="356666"/>
                </a:lnTo>
                <a:lnTo>
                  <a:pt x="4619625" y="357784"/>
                </a:lnTo>
                <a:lnTo>
                  <a:pt x="4619625" y="360413"/>
                </a:lnTo>
                <a:lnTo>
                  <a:pt x="4620082" y="361543"/>
                </a:lnTo>
                <a:lnTo>
                  <a:pt x="4621949" y="363397"/>
                </a:lnTo>
                <a:lnTo>
                  <a:pt x="4623066" y="363867"/>
                </a:lnTo>
                <a:lnTo>
                  <a:pt x="4625695" y="363867"/>
                </a:lnTo>
                <a:lnTo>
                  <a:pt x="4626813" y="363397"/>
                </a:lnTo>
                <a:lnTo>
                  <a:pt x="4628680" y="361543"/>
                </a:lnTo>
                <a:lnTo>
                  <a:pt x="4629150" y="360413"/>
                </a:lnTo>
                <a:lnTo>
                  <a:pt x="4629150" y="357784"/>
                </a:lnTo>
                <a:close/>
              </a:path>
              <a:path w="7577455" h="1427479">
                <a:moveTo>
                  <a:pt x="4629150" y="3441"/>
                </a:moveTo>
                <a:lnTo>
                  <a:pt x="4628680" y="2324"/>
                </a:lnTo>
                <a:lnTo>
                  <a:pt x="4626813" y="457"/>
                </a:lnTo>
                <a:lnTo>
                  <a:pt x="4625695" y="0"/>
                </a:lnTo>
                <a:lnTo>
                  <a:pt x="4623066" y="0"/>
                </a:lnTo>
                <a:lnTo>
                  <a:pt x="4621949" y="457"/>
                </a:lnTo>
                <a:lnTo>
                  <a:pt x="4620082" y="2324"/>
                </a:lnTo>
                <a:lnTo>
                  <a:pt x="4619625" y="3441"/>
                </a:lnTo>
                <a:lnTo>
                  <a:pt x="4619625" y="6070"/>
                </a:lnTo>
                <a:lnTo>
                  <a:pt x="4620082" y="7200"/>
                </a:lnTo>
                <a:lnTo>
                  <a:pt x="4621949" y="9055"/>
                </a:lnTo>
                <a:lnTo>
                  <a:pt x="4623066" y="9525"/>
                </a:lnTo>
                <a:lnTo>
                  <a:pt x="4625695" y="9525"/>
                </a:lnTo>
                <a:lnTo>
                  <a:pt x="4626813" y="9055"/>
                </a:lnTo>
                <a:lnTo>
                  <a:pt x="4628680" y="7200"/>
                </a:lnTo>
                <a:lnTo>
                  <a:pt x="4629150" y="6070"/>
                </a:lnTo>
                <a:lnTo>
                  <a:pt x="4629150" y="3441"/>
                </a:lnTo>
                <a:close/>
              </a:path>
              <a:path w="7577455" h="1427479">
                <a:moveTo>
                  <a:pt x="4676762" y="1420812"/>
                </a:moveTo>
                <a:lnTo>
                  <a:pt x="4676305" y="1419694"/>
                </a:lnTo>
                <a:lnTo>
                  <a:pt x="4674438" y="1417828"/>
                </a:lnTo>
                <a:lnTo>
                  <a:pt x="4673320" y="1417370"/>
                </a:lnTo>
                <a:lnTo>
                  <a:pt x="4670691" y="1417370"/>
                </a:lnTo>
                <a:lnTo>
                  <a:pt x="4669574" y="1417828"/>
                </a:lnTo>
                <a:lnTo>
                  <a:pt x="4667707" y="1419694"/>
                </a:lnTo>
                <a:lnTo>
                  <a:pt x="4667237" y="1420812"/>
                </a:lnTo>
                <a:lnTo>
                  <a:pt x="4667237" y="1423441"/>
                </a:lnTo>
                <a:lnTo>
                  <a:pt x="4667707" y="1424559"/>
                </a:lnTo>
                <a:lnTo>
                  <a:pt x="4669574" y="1426425"/>
                </a:lnTo>
                <a:lnTo>
                  <a:pt x="4670691" y="1426895"/>
                </a:lnTo>
                <a:lnTo>
                  <a:pt x="4673320" y="1426895"/>
                </a:lnTo>
                <a:lnTo>
                  <a:pt x="4674438" y="1426425"/>
                </a:lnTo>
                <a:lnTo>
                  <a:pt x="4676305" y="1424559"/>
                </a:lnTo>
                <a:lnTo>
                  <a:pt x="4676762" y="1423441"/>
                </a:lnTo>
                <a:lnTo>
                  <a:pt x="4676762" y="1420812"/>
                </a:lnTo>
                <a:close/>
              </a:path>
              <a:path w="7577455" h="1427479">
                <a:moveTo>
                  <a:pt x="4676762" y="1066469"/>
                </a:moveTo>
                <a:lnTo>
                  <a:pt x="4676305" y="1065352"/>
                </a:lnTo>
                <a:lnTo>
                  <a:pt x="4674438" y="1063485"/>
                </a:lnTo>
                <a:lnTo>
                  <a:pt x="4673320" y="1063028"/>
                </a:lnTo>
                <a:lnTo>
                  <a:pt x="4670691" y="1063028"/>
                </a:lnTo>
                <a:lnTo>
                  <a:pt x="4669574" y="1063485"/>
                </a:lnTo>
                <a:lnTo>
                  <a:pt x="4667707" y="1065352"/>
                </a:lnTo>
                <a:lnTo>
                  <a:pt x="4667237" y="1066469"/>
                </a:lnTo>
                <a:lnTo>
                  <a:pt x="4667237" y="1069098"/>
                </a:lnTo>
                <a:lnTo>
                  <a:pt x="4667707" y="1070229"/>
                </a:lnTo>
                <a:lnTo>
                  <a:pt x="4669574" y="1072083"/>
                </a:lnTo>
                <a:lnTo>
                  <a:pt x="4670691" y="1072553"/>
                </a:lnTo>
                <a:lnTo>
                  <a:pt x="4673320" y="1072553"/>
                </a:lnTo>
                <a:lnTo>
                  <a:pt x="4674438" y="1072083"/>
                </a:lnTo>
                <a:lnTo>
                  <a:pt x="4676305" y="1070229"/>
                </a:lnTo>
                <a:lnTo>
                  <a:pt x="4676762" y="1069098"/>
                </a:lnTo>
                <a:lnTo>
                  <a:pt x="4676762" y="1066469"/>
                </a:lnTo>
                <a:close/>
              </a:path>
              <a:path w="7577455" h="1427479">
                <a:moveTo>
                  <a:pt x="4676762" y="712127"/>
                </a:moveTo>
                <a:lnTo>
                  <a:pt x="4676305" y="711009"/>
                </a:lnTo>
                <a:lnTo>
                  <a:pt x="4674438" y="709142"/>
                </a:lnTo>
                <a:lnTo>
                  <a:pt x="4673320" y="708685"/>
                </a:lnTo>
                <a:lnTo>
                  <a:pt x="4670691" y="708685"/>
                </a:lnTo>
                <a:lnTo>
                  <a:pt x="4669574" y="709142"/>
                </a:lnTo>
                <a:lnTo>
                  <a:pt x="4667707" y="711009"/>
                </a:lnTo>
                <a:lnTo>
                  <a:pt x="4667237" y="712127"/>
                </a:lnTo>
                <a:lnTo>
                  <a:pt x="4667237" y="714756"/>
                </a:lnTo>
                <a:lnTo>
                  <a:pt x="4667707" y="715886"/>
                </a:lnTo>
                <a:lnTo>
                  <a:pt x="4669574" y="717740"/>
                </a:lnTo>
                <a:lnTo>
                  <a:pt x="4670691" y="718210"/>
                </a:lnTo>
                <a:lnTo>
                  <a:pt x="4673320" y="718210"/>
                </a:lnTo>
                <a:lnTo>
                  <a:pt x="4674438" y="717740"/>
                </a:lnTo>
                <a:lnTo>
                  <a:pt x="4676305" y="715886"/>
                </a:lnTo>
                <a:lnTo>
                  <a:pt x="4676762" y="714756"/>
                </a:lnTo>
                <a:lnTo>
                  <a:pt x="4676762" y="712127"/>
                </a:lnTo>
                <a:close/>
              </a:path>
              <a:path w="7577455" h="1427479">
                <a:moveTo>
                  <a:pt x="4676762" y="357784"/>
                </a:moveTo>
                <a:lnTo>
                  <a:pt x="4676305" y="356666"/>
                </a:lnTo>
                <a:lnTo>
                  <a:pt x="4674438" y="354799"/>
                </a:lnTo>
                <a:lnTo>
                  <a:pt x="4673320" y="354342"/>
                </a:lnTo>
                <a:lnTo>
                  <a:pt x="4670691" y="354342"/>
                </a:lnTo>
                <a:lnTo>
                  <a:pt x="4669574" y="354799"/>
                </a:lnTo>
                <a:lnTo>
                  <a:pt x="4667707" y="356666"/>
                </a:lnTo>
                <a:lnTo>
                  <a:pt x="4667237" y="357784"/>
                </a:lnTo>
                <a:lnTo>
                  <a:pt x="4667237" y="360413"/>
                </a:lnTo>
                <a:lnTo>
                  <a:pt x="4667707" y="361543"/>
                </a:lnTo>
                <a:lnTo>
                  <a:pt x="4669574" y="363397"/>
                </a:lnTo>
                <a:lnTo>
                  <a:pt x="4670691" y="363867"/>
                </a:lnTo>
                <a:lnTo>
                  <a:pt x="4673320" y="363867"/>
                </a:lnTo>
                <a:lnTo>
                  <a:pt x="4674438" y="363397"/>
                </a:lnTo>
                <a:lnTo>
                  <a:pt x="4676305" y="361543"/>
                </a:lnTo>
                <a:lnTo>
                  <a:pt x="4676762" y="360413"/>
                </a:lnTo>
                <a:lnTo>
                  <a:pt x="4676762" y="357784"/>
                </a:lnTo>
                <a:close/>
              </a:path>
              <a:path w="7577455" h="1427479">
                <a:moveTo>
                  <a:pt x="4676762" y="3441"/>
                </a:moveTo>
                <a:lnTo>
                  <a:pt x="4676305" y="2324"/>
                </a:lnTo>
                <a:lnTo>
                  <a:pt x="4674438" y="457"/>
                </a:lnTo>
                <a:lnTo>
                  <a:pt x="4673320" y="0"/>
                </a:lnTo>
                <a:lnTo>
                  <a:pt x="4670691" y="0"/>
                </a:lnTo>
                <a:lnTo>
                  <a:pt x="4669574" y="457"/>
                </a:lnTo>
                <a:lnTo>
                  <a:pt x="4667707" y="2324"/>
                </a:lnTo>
                <a:lnTo>
                  <a:pt x="4667237" y="3441"/>
                </a:lnTo>
                <a:lnTo>
                  <a:pt x="4667237" y="6070"/>
                </a:lnTo>
                <a:lnTo>
                  <a:pt x="4667707" y="7200"/>
                </a:lnTo>
                <a:lnTo>
                  <a:pt x="4669574" y="9055"/>
                </a:lnTo>
                <a:lnTo>
                  <a:pt x="4670691" y="9525"/>
                </a:lnTo>
                <a:lnTo>
                  <a:pt x="4673320" y="9525"/>
                </a:lnTo>
                <a:lnTo>
                  <a:pt x="4674438" y="9055"/>
                </a:lnTo>
                <a:lnTo>
                  <a:pt x="4676305" y="7200"/>
                </a:lnTo>
                <a:lnTo>
                  <a:pt x="4676762" y="6070"/>
                </a:lnTo>
                <a:lnTo>
                  <a:pt x="4676762" y="3441"/>
                </a:lnTo>
                <a:close/>
              </a:path>
              <a:path w="7577455" h="1427479">
                <a:moveTo>
                  <a:pt x="4724387" y="1420812"/>
                </a:moveTo>
                <a:lnTo>
                  <a:pt x="4723930" y="1419694"/>
                </a:lnTo>
                <a:lnTo>
                  <a:pt x="4722063" y="1417828"/>
                </a:lnTo>
                <a:lnTo>
                  <a:pt x="4720945" y="1417370"/>
                </a:lnTo>
                <a:lnTo>
                  <a:pt x="4718316" y="1417370"/>
                </a:lnTo>
                <a:lnTo>
                  <a:pt x="4717199" y="1417828"/>
                </a:lnTo>
                <a:lnTo>
                  <a:pt x="4715332" y="1419694"/>
                </a:lnTo>
                <a:lnTo>
                  <a:pt x="4714862" y="1420812"/>
                </a:lnTo>
                <a:lnTo>
                  <a:pt x="4714862" y="1423441"/>
                </a:lnTo>
                <a:lnTo>
                  <a:pt x="4715332" y="1424559"/>
                </a:lnTo>
                <a:lnTo>
                  <a:pt x="4717199" y="1426425"/>
                </a:lnTo>
                <a:lnTo>
                  <a:pt x="4718316" y="1426895"/>
                </a:lnTo>
                <a:lnTo>
                  <a:pt x="4720945" y="1426895"/>
                </a:lnTo>
                <a:lnTo>
                  <a:pt x="4722063" y="1426425"/>
                </a:lnTo>
                <a:lnTo>
                  <a:pt x="4723930" y="1424559"/>
                </a:lnTo>
                <a:lnTo>
                  <a:pt x="4724387" y="1423441"/>
                </a:lnTo>
                <a:lnTo>
                  <a:pt x="4724387" y="1420812"/>
                </a:lnTo>
                <a:close/>
              </a:path>
              <a:path w="7577455" h="1427479">
                <a:moveTo>
                  <a:pt x="4724387" y="1066469"/>
                </a:moveTo>
                <a:lnTo>
                  <a:pt x="4723930" y="1065352"/>
                </a:lnTo>
                <a:lnTo>
                  <a:pt x="4722063" y="1063485"/>
                </a:lnTo>
                <a:lnTo>
                  <a:pt x="4720945" y="1063028"/>
                </a:lnTo>
                <a:lnTo>
                  <a:pt x="4718316" y="1063028"/>
                </a:lnTo>
                <a:lnTo>
                  <a:pt x="4717199" y="1063485"/>
                </a:lnTo>
                <a:lnTo>
                  <a:pt x="4715332" y="1065352"/>
                </a:lnTo>
                <a:lnTo>
                  <a:pt x="4714862" y="1066469"/>
                </a:lnTo>
                <a:lnTo>
                  <a:pt x="4714862" y="1069098"/>
                </a:lnTo>
                <a:lnTo>
                  <a:pt x="4715332" y="1070229"/>
                </a:lnTo>
                <a:lnTo>
                  <a:pt x="4717199" y="1072083"/>
                </a:lnTo>
                <a:lnTo>
                  <a:pt x="4718316" y="1072553"/>
                </a:lnTo>
                <a:lnTo>
                  <a:pt x="4720945" y="1072553"/>
                </a:lnTo>
                <a:lnTo>
                  <a:pt x="4722063" y="1072083"/>
                </a:lnTo>
                <a:lnTo>
                  <a:pt x="4723930" y="1070229"/>
                </a:lnTo>
                <a:lnTo>
                  <a:pt x="4724387" y="1069098"/>
                </a:lnTo>
                <a:lnTo>
                  <a:pt x="4724387" y="1066469"/>
                </a:lnTo>
                <a:close/>
              </a:path>
              <a:path w="7577455" h="1427479">
                <a:moveTo>
                  <a:pt x="4724387" y="712127"/>
                </a:moveTo>
                <a:lnTo>
                  <a:pt x="4723930" y="711009"/>
                </a:lnTo>
                <a:lnTo>
                  <a:pt x="4722063" y="709142"/>
                </a:lnTo>
                <a:lnTo>
                  <a:pt x="4720945" y="708685"/>
                </a:lnTo>
                <a:lnTo>
                  <a:pt x="4718316" y="708685"/>
                </a:lnTo>
                <a:lnTo>
                  <a:pt x="4717199" y="709142"/>
                </a:lnTo>
                <a:lnTo>
                  <a:pt x="4715332" y="711009"/>
                </a:lnTo>
                <a:lnTo>
                  <a:pt x="4714862" y="712127"/>
                </a:lnTo>
                <a:lnTo>
                  <a:pt x="4714862" y="714756"/>
                </a:lnTo>
                <a:lnTo>
                  <a:pt x="4715332" y="715886"/>
                </a:lnTo>
                <a:lnTo>
                  <a:pt x="4717199" y="717740"/>
                </a:lnTo>
                <a:lnTo>
                  <a:pt x="4718316" y="718210"/>
                </a:lnTo>
                <a:lnTo>
                  <a:pt x="4720945" y="718210"/>
                </a:lnTo>
                <a:lnTo>
                  <a:pt x="4722063" y="717740"/>
                </a:lnTo>
                <a:lnTo>
                  <a:pt x="4723930" y="715886"/>
                </a:lnTo>
                <a:lnTo>
                  <a:pt x="4724387" y="714756"/>
                </a:lnTo>
                <a:lnTo>
                  <a:pt x="4724387" y="712127"/>
                </a:lnTo>
                <a:close/>
              </a:path>
              <a:path w="7577455" h="1427479">
                <a:moveTo>
                  <a:pt x="4724387" y="357784"/>
                </a:moveTo>
                <a:lnTo>
                  <a:pt x="4723930" y="356666"/>
                </a:lnTo>
                <a:lnTo>
                  <a:pt x="4722063" y="354799"/>
                </a:lnTo>
                <a:lnTo>
                  <a:pt x="4720945" y="354342"/>
                </a:lnTo>
                <a:lnTo>
                  <a:pt x="4718316" y="354342"/>
                </a:lnTo>
                <a:lnTo>
                  <a:pt x="4717199" y="354799"/>
                </a:lnTo>
                <a:lnTo>
                  <a:pt x="4715332" y="356666"/>
                </a:lnTo>
                <a:lnTo>
                  <a:pt x="4714862" y="357784"/>
                </a:lnTo>
                <a:lnTo>
                  <a:pt x="4714862" y="360413"/>
                </a:lnTo>
                <a:lnTo>
                  <a:pt x="4715332" y="361543"/>
                </a:lnTo>
                <a:lnTo>
                  <a:pt x="4717199" y="363397"/>
                </a:lnTo>
                <a:lnTo>
                  <a:pt x="4718316" y="363867"/>
                </a:lnTo>
                <a:lnTo>
                  <a:pt x="4720945" y="363867"/>
                </a:lnTo>
                <a:lnTo>
                  <a:pt x="4722063" y="363397"/>
                </a:lnTo>
                <a:lnTo>
                  <a:pt x="4723930" y="361543"/>
                </a:lnTo>
                <a:lnTo>
                  <a:pt x="4724387" y="360413"/>
                </a:lnTo>
                <a:lnTo>
                  <a:pt x="4724387" y="357784"/>
                </a:lnTo>
                <a:close/>
              </a:path>
              <a:path w="7577455" h="1427479">
                <a:moveTo>
                  <a:pt x="4724387" y="3441"/>
                </a:moveTo>
                <a:lnTo>
                  <a:pt x="4723930" y="2324"/>
                </a:lnTo>
                <a:lnTo>
                  <a:pt x="4722063" y="457"/>
                </a:lnTo>
                <a:lnTo>
                  <a:pt x="4720945" y="0"/>
                </a:lnTo>
                <a:lnTo>
                  <a:pt x="4718316" y="0"/>
                </a:lnTo>
                <a:lnTo>
                  <a:pt x="4717199" y="457"/>
                </a:lnTo>
                <a:lnTo>
                  <a:pt x="4715332" y="2324"/>
                </a:lnTo>
                <a:lnTo>
                  <a:pt x="4714862" y="3441"/>
                </a:lnTo>
                <a:lnTo>
                  <a:pt x="4714862" y="6070"/>
                </a:lnTo>
                <a:lnTo>
                  <a:pt x="4715332" y="7200"/>
                </a:lnTo>
                <a:lnTo>
                  <a:pt x="4717199" y="9055"/>
                </a:lnTo>
                <a:lnTo>
                  <a:pt x="4718316" y="9525"/>
                </a:lnTo>
                <a:lnTo>
                  <a:pt x="4720945" y="9525"/>
                </a:lnTo>
                <a:lnTo>
                  <a:pt x="4722063" y="9055"/>
                </a:lnTo>
                <a:lnTo>
                  <a:pt x="4723930" y="7200"/>
                </a:lnTo>
                <a:lnTo>
                  <a:pt x="4724387" y="6070"/>
                </a:lnTo>
                <a:lnTo>
                  <a:pt x="4724387" y="3441"/>
                </a:lnTo>
                <a:close/>
              </a:path>
              <a:path w="7577455" h="1427479">
                <a:moveTo>
                  <a:pt x="4772012" y="1420812"/>
                </a:moveTo>
                <a:lnTo>
                  <a:pt x="4771555" y="1419694"/>
                </a:lnTo>
                <a:lnTo>
                  <a:pt x="4769688" y="1417828"/>
                </a:lnTo>
                <a:lnTo>
                  <a:pt x="4768570" y="1417370"/>
                </a:lnTo>
                <a:lnTo>
                  <a:pt x="4765941" y="1417370"/>
                </a:lnTo>
                <a:lnTo>
                  <a:pt x="4764824" y="1417828"/>
                </a:lnTo>
                <a:lnTo>
                  <a:pt x="4762957" y="1419694"/>
                </a:lnTo>
                <a:lnTo>
                  <a:pt x="4762487" y="1420812"/>
                </a:lnTo>
                <a:lnTo>
                  <a:pt x="4762487" y="1423441"/>
                </a:lnTo>
                <a:lnTo>
                  <a:pt x="4762957" y="1424559"/>
                </a:lnTo>
                <a:lnTo>
                  <a:pt x="4764824" y="1426425"/>
                </a:lnTo>
                <a:lnTo>
                  <a:pt x="4765941" y="1426895"/>
                </a:lnTo>
                <a:lnTo>
                  <a:pt x="4768570" y="1426895"/>
                </a:lnTo>
                <a:lnTo>
                  <a:pt x="4769688" y="1426425"/>
                </a:lnTo>
                <a:lnTo>
                  <a:pt x="4771555" y="1424559"/>
                </a:lnTo>
                <a:lnTo>
                  <a:pt x="4772012" y="1423441"/>
                </a:lnTo>
                <a:lnTo>
                  <a:pt x="4772012" y="1420812"/>
                </a:lnTo>
                <a:close/>
              </a:path>
              <a:path w="7577455" h="1427479">
                <a:moveTo>
                  <a:pt x="4772012" y="1066469"/>
                </a:moveTo>
                <a:lnTo>
                  <a:pt x="4771555" y="1065352"/>
                </a:lnTo>
                <a:lnTo>
                  <a:pt x="4769688" y="1063485"/>
                </a:lnTo>
                <a:lnTo>
                  <a:pt x="4768570" y="1063028"/>
                </a:lnTo>
                <a:lnTo>
                  <a:pt x="4765941" y="1063028"/>
                </a:lnTo>
                <a:lnTo>
                  <a:pt x="4764824" y="1063485"/>
                </a:lnTo>
                <a:lnTo>
                  <a:pt x="4762957" y="1065352"/>
                </a:lnTo>
                <a:lnTo>
                  <a:pt x="4762487" y="1066469"/>
                </a:lnTo>
                <a:lnTo>
                  <a:pt x="4762487" y="1069098"/>
                </a:lnTo>
                <a:lnTo>
                  <a:pt x="4762957" y="1070229"/>
                </a:lnTo>
                <a:lnTo>
                  <a:pt x="4764824" y="1072083"/>
                </a:lnTo>
                <a:lnTo>
                  <a:pt x="4765941" y="1072553"/>
                </a:lnTo>
                <a:lnTo>
                  <a:pt x="4768570" y="1072553"/>
                </a:lnTo>
                <a:lnTo>
                  <a:pt x="4769688" y="1072083"/>
                </a:lnTo>
                <a:lnTo>
                  <a:pt x="4771555" y="1070229"/>
                </a:lnTo>
                <a:lnTo>
                  <a:pt x="4772012" y="1069098"/>
                </a:lnTo>
                <a:lnTo>
                  <a:pt x="4772012" y="1066469"/>
                </a:lnTo>
                <a:close/>
              </a:path>
              <a:path w="7577455" h="1427479">
                <a:moveTo>
                  <a:pt x="4772012" y="712127"/>
                </a:moveTo>
                <a:lnTo>
                  <a:pt x="4771555" y="711009"/>
                </a:lnTo>
                <a:lnTo>
                  <a:pt x="4769688" y="709142"/>
                </a:lnTo>
                <a:lnTo>
                  <a:pt x="4768570" y="708685"/>
                </a:lnTo>
                <a:lnTo>
                  <a:pt x="4765941" y="708685"/>
                </a:lnTo>
                <a:lnTo>
                  <a:pt x="4764824" y="709142"/>
                </a:lnTo>
                <a:lnTo>
                  <a:pt x="4762957" y="711009"/>
                </a:lnTo>
                <a:lnTo>
                  <a:pt x="4762487" y="712127"/>
                </a:lnTo>
                <a:lnTo>
                  <a:pt x="4762487" y="714756"/>
                </a:lnTo>
                <a:lnTo>
                  <a:pt x="4762957" y="715886"/>
                </a:lnTo>
                <a:lnTo>
                  <a:pt x="4764824" y="717740"/>
                </a:lnTo>
                <a:lnTo>
                  <a:pt x="4765941" y="718210"/>
                </a:lnTo>
                <a:lnTo>
                  <a:pt x="4768570" y="718210"/>
                </a:lnTo>
                <a:lnTo>
                  <a:pt x="4769688" y="717740"/>
                </a:lnTo>
                <a:lnTo>
                  <a:pt x="4771555" y="715886"/>
                </a:lnTo>
                <a:lnTo>
                  <a:pt x="4772012" y="714756"/>
                </a:lnTo>
                <a:lnTo>
                  <a:pt x="4772012" y="712127"/>
                </a:lnTo>
                <a:close/>
              </a:path>
              <a:path w="7577455" h="1427479">
                <a:moveTo>
                  <a:pt x="4772012" y="357784"/>
                </a:moveTo>
                <a:lnTo>
                  <a:pt x="4771555" y="356666"/>
                </a:lnTo>
                <a:lnTo>
                  <a:pt x="4769688" y="354799"/>
                </a:lnTo>
                <a:lnTo>
                  <a:pt x="4768570" y="354342"/>
                </a:lnTo>
                <a:lnTo>
                  <a:pt x="4765941" y="354342"/>
                </a:lnTo>
                <a:lnTo>
                  <a:pt x="4764824" y="354799"/>
                </a:lnTo>
                <a:lnTo>
                  <a:pt x="4762957" y="356666"/>
                </a:lnTo>
                <a:lnTo>
                  <a:pt x="4762487" y="357784"/>
                </a:lnTo>
                <a:lnTo>
                  <a:pt x="4762487" y="360413"/>
                </a:lnTo>
                <a:lnTo>
                  <a:pt x="4762957" y="361543"/>
                </a:lnTo>
                <a:lnTo>
                  <a:pt x="4764824" y="363397"/>
                </a:lnTo>
                <a:lnTo>
                  <a:pt x="4765941" y="363867"/>
                </a:lnTo>
                <a:lnTo>
                  <a:pt x="4768570" y="363867"/>
                </a:lnTo>
                <a:lnTo>
                  <a:pt x="4769688" y="363397"/>
                </a:lnTo>
                <a:lnTo>
                  <a:pt x="4771555" y="361543"/>
                </a:lnTo>
                <a:lnTo>
                  <a:pt x="4772012" y="360413"/>
                </a:lnTo>
                <a:lnTo>
                  <a:pt x="4772012" y="357784"/>
                </a:lnTo>
                <a:close/>
              </a:path>
              <a:path w="7577455" h="1427479">
                <a:moveTo>
                  <a:pt x="4772012" y="3441"/>
                </a:moveTo>
                <a:lnTo>
                  <a:pt x="4771555" y="2324"/>
                </a:lnTo>
                <a:lnTo>
                  <a:pt x="4769688" y="457"/>
                </a:lnTo>
                <a:lnTo>
                  <a:pt x="4768570" y="0"/>
                </a:lnTo>
                <a:lnTo>
                  <a:pt x="4765941" y="0"/>
                </a:lnTo>
                <a:lnTo>
                  <a:pt x="4764824" y="457"/>
                </a:lnTo>
                <a:lnTo>
                  <a:pt x="4762957" y="2324"/>
                </a:lnTo>
                <a:lnTo>
                  <a:pt x="4762487" y="3441"/>
                </a:lnTo>
                <a:lnTo>
                  <a:pt x="4762487" y="6070"/>
                </a:lnTo>
                <a:lnTo>
                  <a:pt x="4762957" y="7200"/>
                </a:lnTo>
                <a:lnTo>
                  <a:pt x="4764824" y="9055"/>
                </a:lnTo>
                <a:lnTo>
                  <a:pt x="4765941" y="9525"/>
                </a:lnTo>
                <a:lnTo>
                  <a:pt x="4768570" y="9525"/>
                </a:lnTo>
                <a:lnTo>
                  <a:pt x="4769688" y="9055"/>
                </a:lnTo>
                <a:lnTo>
                  <a:pt x="4771555" y="7200"/>
                </a:lnTo>
                <a:lnTo>
                  <a:pt x="4772012" y="6070"/>
                </a:lnTo>
                <a:lnTo>
                  <a:pt x="4772012" y="3441"/>
                </a:lnTo>
                <a:close/>
              </a:path>
              <a:path w="7577455" h="1427479">
                <a:moveTo>
                  <a:pt x="4819650" y="1420812"/>
                </a:moveTo>
                <a:lnTo>
                  <a:pt x="4819180" y="1419694"/>
                </a:lnTo>
                <a:lnTo>
                  <a:pt x="4817313" y="1417828"/>
                </a:lnTo>
                <a:lnTo>
                  <a:pt x="4816195" y="1417370"/>
                </a:lnTo>
                <a:lnTo>
                  <a:pt x="4813566" y="1417370"/>
                </a:lnTo>
                <a:lnTo>
                  <a:pt x="4812449" y="1417828"/>
                </a:lnTo>
                <a:lnTo>
                  <a:pt x="4810582" y="1419694"/>
                </a:lnTo>
                <a:lnTo>
                  <a:pt x="4810112" y="1420812"/>
                </a:lnTo>
                <a:lnTo>
                  <a:pt x="4810112" y="1423441"/>
                </a:lnTo>
                <a:lnTo>
                  <a:pt x="4810582" y="1424559"/>
                </a:lnTo>
                <a:lnTo>
                  <a:pt x="4812449" y="1426425"/>
                </a:lnTo>
                <a:lnTo>
                  <a:pt x="4813566" y="1426895"/>
                </a:lnTo>
                <a:lnTo>
                  <a:pt x="4816195" y="1426895"/>
                </a:lnTo>
                <a:lnTo>
                  <a:pt x="4817313" y="1426425"/>
                </a:lnTo>
                <a:lnTo>
                  <a:pt x="4819180" y="1424559"/>
                </a:lnTo>
                <a:lnTo>
                  <a:pt x="4819650" y="1423441"/>
                </a:lnTo>
                <a:lnTo>
                  <a:pt x="4819650" y="1420812"/>
                </a:lnTo>
                <a:close/>
              </a:path>
              <a:path w="7577455" h="1427479">
                <a:moveTo>
                  <a:pt x="4819650" y="1066469"/>
                </a:moveTo>
                <a:lnTo>
                  <a:pt x="4819180" y="1065352"/>
                </a:lnTo>
                <a:lnTo>
                  <a:pt x="4817313" y="1063485"/>
                </a:lnTo>
                <a:lnTo>
                  <a:pt x="4816195" y="1063028"/>
                </a:lnTo>
                <a:lnTo>
                  <a:pt x="4813566" y="1063028"/>
                </a:lnTo>
                <a:lnTo>
                  <a:pt x="4812449" y="1063485"/>
                </a:lnTo>
                <a:lnTo>
                  <a:pt x="4810582" y="1065352"/>
                </a:lnTo>
                <a:lnTo>
                  <a:pt x="4810112" y="1066469"/>
                </a:lnTo>
                <a:lnTo>
                  <a:pt x="4810112" y="1069098"/>
                </a:lnTo>
                <a:lnTo>
                  <a:pt x="4810582" y="1070229"/>
                </a:lnTo>
                <a:lnTo>
                  <a:pt x="4812449" y="1072083"/>
                </a:lnTo>
                <a:lnTo>
                  <a:pt x="4813566" y="1072553"/>
                </a:lnTo>
                <a:lnTo>
                  <a:pt x="4816195" y="1072553"/>
                </a:lnTo>
                <a:lnTo>
                  <a:pt x="4817313" y="1072083"/>
                </a:lnTo>
                <a:lnTo>
                  <a:pt x="4819180" y="1070229"/>
                </a:lnTo>
                <a:lnTo>
                  <a:pt x="4819650" y="1069098"/>
                </a:lnTo>
                <a:lnTo>
                  <a:pt x="4819650" y="1066469"/>
                </a:lnTo>
                <a:close/>
              </a:path>
              <a:path w="7577455" h="1427479">
                <a:moveTo>
                  <a:pt x="4819650" y="712127"/>
                </a:moveTo>
                <a:lnTo>
                  <a:pt x="4819180" y="711009"/>
                </a:lnTo>
                <a:lnTo>
                  <a:pt x="4817313" y="709142"/>
                </a:lnTo>
                <a:lnTo>
                  <a:pt x="4816195" y="708685"/>
                </a:lnTo>
                <a:lnTo>
                  <a:pt x="4813566" y="708685"/>
                </a:lnTo>
                <a:lnTo>
                  <a:pt x="4812449" y="709142"/>
                </a:lnTo>
                <a:lnTo>
                  <a:pt x="4810582" y="711009"/>
                </a:lnTo>
                <a:lnTo>
                  <a:pt x="4810112" y="712127"/>
                </a:lnTo>
                <a:lnTo>
                  <a:pt x="4810112" y="714756"/>
                </a:lnTo>
                <a:lnTo>
                  <a:pt x="4810582" y="715886"/>
                </a:lnTo>
                <a:lnTo>
                  <a:pt x="4812449" y="717740"/>
                </a:lnTo>
                <a:lnTo>
                  <a:pt x="4813566" y="718210"/>
                </a:lnTo>
                <a:lnTo>
                  <a:pt x="4816195" y="718210"/>
                </a:lnTo>
                <a:lnTo>
                  <a:pt x="4817313" y="717740"/>
                </a:lnTo>
                <a:lnTo>
                  <a:pt x="4819180" y="715886"/>
                </a:lnTo>
                <a:lnTo>
                  <a:pt x="4819650" y="714756"/>
                </a:lnTo>
                <a:lnTo>
                  <a:pt x="4819650" y="712127"/>
                </a:lnTo>
                <a:close/>
              </a:path>
              <a:path w="7577455" h="1427479">
                <a:moveTo>
                  <a:pt x="4819650" y="357784"/>
                </a:moveTo>
                <a:lnTo>
                  <a:pt x="4819180" y="356666"/>
                </a:lnTo>
                <a:lnTo>
                  <a:pt x="4817313" y="354799"/>
                </a:lnTo>
                <a:lnTo>
                  <a:pt x="4816195" y="354342"/>
                </a:lnTo>
                <a:lnTo>
                  <a:pt x="4813566" y="354342"/>
                </a:lnTo>
                <a:lnTo>
                  <a:pt x="4812449" y="354799"/>
                </a:lnTo>
                <a:lnTo>
                  <a:pt x="4810582" y="356666"/>
                </a:lnTo>
                <a:lnTo>
                  <a:pt x="4810112" y="357784"/>
                </a:lnTo>
                <a:lnTo>
                  <a:pt x="4810112" y="360413"/>
                </a:lnTo>
                <a:lnTo>
                  <a:pt x="4810582" y="361543"/>
                </a:lnTo>
                <a:lnTo>
                  <a:pt x="4812449" y="363397"/>
                </a:lnTo>
                <a:lnTo>
                  <a:pt x="4813566" y="363867"/>
                </a:lnTo>
                <a:lnTo>
                  <a:pt x="4816195" y="363867"/>
                </a:lnTo>
                <a:lnTo>
                  <a:pt x="4817313" y="363397"/>
                </a:lnTo>
                <a:lnTo>
                  <a:pt x="4819180" y="361543"/>
                </a:lnTo>
                <a:lnTo>
                  <a:pt x="4819650" y="360413"/>
                </a:lnTo>
                <a:lnTo>
                  <a:pt x="4819650" y="357784"/>
                </a:lnTo>
                <a:close/>
              </a:path>
              <a:path w="7577455" h="1427479">
                <a:moveTo>
                  <a:pt x="4819650" y="3441"/>
                </a:moveTo>
                <a:lnTo>
                  <a:pt x="4819180" y="2324"/>
                </a:lnTo>
                <a:lnTo>
                  <a:pt x="4817313" y="457"/>
                </a:lnTo>
                <a:lnTo>
                  <a:pt x="4816195" y="0"/>
                </a:lnTo>
                <a:lnTo>
                  <a:pt x="4813566" y="0"/>
                </a:lnTo>
                <a:lnTo>
                  <a:pt x="4812449" y="457"/>
                </a:lnTo>
                <a:lnTo>
                  <a:pt x="4810582" y="2324"/>
                </a:lnTo>
                <a:lnTo>
                  <a:pt x="4810112" y="3441"/>
                </a:lnTo>
                <a:lnTo>
                  <a:pt x="4810112" y="6070"/>
                </a:lnTo>
                <a:lnTo>
                  <a:pt x="4810582" y="7200"/>
                </a:lnTo>
                <a:lnTo>
                  <a:pt x="4812449" y="9055"/>
                </a:lnTo>
                <a:lnTo>
                  <a:pt x="4813566" y="9525"/>
                </a:lnTo>
                <a:lnTo>
                  <a:pt x="4816195" y="9525"/>
                </a:lnTo>
                <a:lnTo>
                  <a:pt x="4817313" y="9055"/>
                </a:lnTo>
                <a:lnTo>
                  <a:pt x="4819180" y="7200"/>
                </a:lnTo>
                <a:lnTo>
                  <a:pt x="4819650" y="6070"/>
                </a:lnTo>
                <a:lnTo>
                  <a:pt x="4819650" y="3441"/>
                </a:lnTo>
                <a:close/>
              </a:path>
              <a:path w="7577455" h="1427479">
                <a:moveTo>
                  <a:pt x="4867262" y="1420812"/>
                </a:moveTo>
                <a:lnTo>
                  <a:pt x="4866805" y="1419694"/>
                </a:lnTo>
                <a:lnTo>
                  <a:pt x="4864938" y="1417828"/>
                </a:lnTo>
                <a:lnTo>
                  <a:pt x="4863820" y="1417370"/>
                </a:lnTo>
                <a:lnTo>
                  <a:pt x="4861191" y="1417370"/>
                </a:lnTo>
                <a:lnTo>
                  <a:pt x="4860074" y="1417828"/>
                </a:lnTo>
                <a:lnTo>
                  <a:pt x="4858207" y="1419694"/>
                </a:lnTo>
                <a:lnTo>
                  <a:pt x="4857737" y="1420812"/>
                </a:lnTo>
                <a:lnTo>
                  <a:pt x="4857737" y="1423441"/>
                </a:lnTo>
                <a:lnTo>
                  <a:pt x="4858207" y="1424559"/>
                </a:lnTo>
                <a:lnTo>
                  <a:pt x="4860074" y="1426425"/>
                </a:lnTo>
                <a:lnTo>
                  <a:pt x="4861191" y="1426895"/>
                </a:lnTo>
                <a:lnTo>
                  <a:pt x="4863820" y="1426895"/>
                </a:lnTo>
                <a:lnTo>
                  <a:pt x="4864938" y="1426425"/>
                </a:lnTo>
                <a:lnTo>
                  <a:pt x="4866805" y="1424559"/>
                </a:lnTo>
                <a:lnTo>
                  <a:pt x="4867262" y="1423441"/>
                </a:lnTo>
                <a:lnTo>
                  <a:pt x="4867262" y="1420812"/>
                </a:lnTo>
                <a:close/>
              </a:path>
              <a:path w="7577455" h="1427479">
                <a:moveTo>
                  <a:pt x="4867262" y="1066469"/>
                </a:moveTo>
                <a:lnTo>
                  <a:pt x="4866805" y="1065352"/>
                </a:lnTo>
                <a:lnTo>
                  <a:pt x="4864938" y="1063485"/>
                </a:lnTo>
                <a:lnTo>
                  <a:pt x="4863820" y="1063028"/>
                </a:lnTo>
                <a:lnTo>
                  <a:pt x="4861191" y="1063028"/>
                </a:lnTo>
                <a:lnTo>
                  <a:pt x="4860074" y="1063485"/>
                </a:lnTo>
                <a:lnTo>
                  <a:pt x="4858207" y="1065352"/>
                </a:lnTo>
                <a:lnTo>
                  <a:pt x="4857737" y="1066469"/>
                </a:lnTo>
                <a:lnTo>
                  <a:pt x="4857737" y="1069098"/>
                </a:lnTo>
                <a:lnTo>
                  <a:pt x="4858207" y="1070229"/>
                </a:lnTo>
                <a:lnTo>
                  <a:pt x="4860074" y="1072083"/>
                </a:lnTo>
                <a:lnTo>
                  <a:pt x="4861191" y="1072553"/>
                </a:lnTo>
                <a:lnTo>
                  <a:pt x="4863820" y="1072553"/>
                </a:lnTo>
                <a:lnTo>
                  <a:pt x="4864938" y="1072083"/>
                </a:lnTo>
                <a:lnTo>
                  <a:pt x="4866805" y="1070229"/>
                </a:lnTo>
                <a:lnTo>
                  <a:pt x="4867262" y="1069098"/>
                </a:lnTo>
                <a:lnTo>
                  <a:pt x="4867262" y="1066469"/>
                </a:lnTo>
                <a:close/>
              </a:path>
              <a:path w="7577455" h="1427479">
                <a:moveTo>
                  <a:pt x="4867262" y="712127"/>
                </a:moveTo>
                <a:lnTo>
                  <a:pt x="4866805" y="711009"/>
                </a:lnTo>
                <a:lnTo>
                  <a:pt x="4864938" y="709142"/>
                </a:lnTo>
                <a:lnTo>
                  <a:pt x="4863820" y="708685"/>
                </a:lnTo>
                <a:lnTo>
                  <a:pt x="4861191" y="708685"/>
                </a:lnTo>
                <a:lnTo>
                  <a:pt x="4860074" y="709142"/>
                </a:lnTo>
                <a:lnTo>
                  <a:pt x="4858207" y="711009"/>
                </a:lnTo>
                <a:lnTo>
                  <a:pt x="4857737" y="712127"/>
                </a:lnTo>
                <a:lnTo>
                  <a:pt x="4857737" y="714756"/>
                </a:lnTo>
                <a:lnTo>
                  <a:pt x="4858207" y="715886"/>
                </a:lnTo>
                <a:lnTo>
                  <a:pt x="4860074" y="717740"/>
                </a:lnTo>
                <a:lnTo>
                  <a:pt x="4861191" y="718210"/>
                </a:lnTo>
                <a:lnTo>
                  <a:pt x="4863820" y="718210"/>
                </a:lnTo>
                <a:lnTo>
                  <a:pt x="4864938" y="717740"/>
                </a:lnTo>
                <a:lnTo>
                  <a:pt x="4866805" y="715886"/>
                </a:lnTo>
                <a:lnTo>
                  <a:pt x="4867262" y="714756"/>
                </a:lnTo>
                <a:lnTo>
                  <a:pt x="4867262" y="712127"/>
                </a:lnTo>
                <a:close/>
              </a:path>
              <a:path w="7577455" h="1427479">
                <a:moveTo>
                  <a:pt x="4867262" y="357784"/>
                </a:moveTo>
                <a:lnTo>
                  <a:pt x="4866805" y="356666"/>
                </a:lnTo>
                <a:lnTo>
                  <a:pt x="4864938" y="354799"/>
                </a:lnTo>
                <a:lnTo>
                  <a:pt x="4863820" y="354342"/>
                </a:lnTo>
                <a:lnTo>
                  <a:pt x="4861191" y="354342"/>
                </a:lnTo>
                <a:lnTo>
                  <a:pt x="4860074" y="354799"/>
                </a:lnTo>
                <a:lnTo>
                  <a:pt x="4858207" y="356666"/>
                </a:lnTo>
                <a:lnTo>
                  <a:pt x="4857737" y="357784"/>
                </a:lnTo>
                <a:lnTo>
                  <a:pt x="4857737" y="360413"/>
                </a:lnTo>
                <a:lnTo>
                  <a:pt x="4858207" y="361543"/>
                </a:lnTo>
                <a:lnTo>
                  <a:pt x="4860074" y="363397"/>
                </a:lnTo>
                <a:lnTo>
                  <a:pt x="4861191" y="363867"/>
                </a:lnTo>
                <a:lnTo>
                  <a:pt x="4863820" y="363867"/>
                </a:lnTo>
                <a:lnTo>
                  <a:pt x="4864938" y="363397"/>
                </a:lnTo>
                <a:lnTo>
                  <a:pt x="4866805" y="361543"/>
                </a:lnTo>
                <a:lnTo>
                  <a:pt x="4867262" y="360413"/>
                </a:lnTo>
                <a:lnTo>
                  <a:pt x="4867262" y="357784"/>
                </a:lnTo>
                <a:close/>
              </a:path>
              <a:path w="7577455" h="1427479">
                <a:moveTo>
                  <a:pt x="4867262" y="3441"/>
                </a:moveTo>
                <a:lnTo>
                  <a:pt x="4866805" y="2324"/>
                </a:lnTo>
                <a:lnTo>
                  <a:pt x="4864938" y="457"/>
                </a:lnTo>
                <a:lnTo>
                  <a:pt x="4863820" y="0"/>
                </a:lnTo>
                <a:lnTo>
                  <a:pt x="4861191" y="0"/>
                </a:lnTo>
                <a:lnTo>
                  <a:pt x="4860074" y="457"/>
                </a:lnTo>
                <a:lnTo>
                  <a:pt x="4858207" y="2324"/>
                </a:lnTo>
                <a:lnTo>
                  <a:pt x="4857737" y="3441"/>
                </a:lnTo>
                <a:lnTo>
                  <a:pt x="4857737" y="6070"/>
                </a:lnTo>
                <a:lnTo>
                  <a:pt x="4858207" y="7200"/>
                </a:lnTo>
                <a:lnTo>
                  <a:pt x="4860074" y="9055"/>
                </a:lnTo>
                <a:lnTo>
                  <a:pt x="4861191" y="9525"/>
                </a:lnTo>
                <a:lnTo>
                  <a:pt x="4863820" y="9525"/>
                </a:lnTo>
                <a:lnTo>
                  <a:pt x="4864938" y="9055"/>
                </a:lnTo>
                <a:lnTo>
                  <a:pt x="4866805" y="7200"/>
                </a:lnTo>
                <a:lnTo>
                  <a:pt x="4867262" y="6070"/>
                </a:lnTo>
                <a:lnTo>
                  <a:pt x="4867262" y="3441"/>
                </a:lnTo>
                <a:close/>
              </a:path>
              <a:path w="7577455" h="1427479">
                <a:moveTo>
                  <a:pt x="4914900" y="1420812"/>
                </a:moveTo>
                <a:lnTo>
                  <a:pt x="4914430" y="1419694"/>
                </a:lnTo>
                <a:lnTo>
                  <a:pt x="4912563" y="1417828"/>
                </a:lnTo>
                <a:lnTo>
                  <a:pt x="4911445" y="1417370"/>
                </a:lnTo>
                <a:lnTo>
                  <a:pt x="4908816" y="1417370"/>
                </a:lnTo>
                <a:lnTo>
                  <a:pt x="4907699" y="1417828"/>
                </a:lnTo>
                <a:lnTo>
                  <a:pt x="4905832" y="1419694"/>
                </a:lnTo>
                <a:lnTo>
                  <a:pt x="4905362" y="1420812"/>
                </a:lnTo>
                <a:lnTo>
                  <a:pt x="4905362" y="1423441"/>
                </a:lnTo>
                <a:lnTo>
                  <a:pt x="4905832" y="1424559"/>
                </a:lnTo>
                <a:lnTo>
                  <a:pt x="4907699" y="1426425"/>
                </a:lnTo>
                <a:lnTo>
                  <a:pt x="4908816" y="1426895"/>
                </a:lnTo>
                <a:lnTo>
                  <a:pt x="4911445" y="1426895"/>
                </a:lnTo>
                <a:lnTo>
                  <a:pt x="4912563" y="1426425"/>
                </a:lnTo>
                <a:lnTo>
                  <a:pt x="4914430" y="1424559"/>
                </a:lnTo>
                <a:lnTo>
                  <a:pt x="4914900" y="1423441"/>
                </a:lnTo>
                <a:lnTo>
                  <a:pt x="4914900" y="1420812"/>
                </a:lnTo>
                <a:close/>
              </a:path>
              <a:path w="7577455" h="1427479">
                <a:moveTo>
                  <a:pt x="4914900" y="1066469"/>
                </a:moveTo>
                <a:lnTo>
                  <a:pt x="4914430" y="1065352"/>
                </a:lnTo>
                <a:lnTo>
                  <a:pt x="4912563" y="1063485"/>
                </a:lnTo>
                <a:lnTo>
                  <a:pt x="4911445" y="1063028"/>
                </a:lnTo>
                <a:lnTo>
                  <a:pt x="4908816" y="1063028"/>
                </a:lnTo>
                <a:lnTo>
                  <a:pt x="4907699" y="1063485"/>
                </a:lnTo>
                <a:lnTo>
                  <a:pt x="4905832" y="1065352"/>
                </a:lnTo>
                <a:lnTo>
                  <a:pt x="4905362" y="1066469"/>
                </a:lnTo>
                <a:lnTo>
                  <a:pt x="4905362" y="1069098"/>
                </a:lnTo>
                <a:lnTo>
                  <a:pt x="4905832" y="1070229"/>
                </a:lnTo>
                <a:lnTo>
                  <a:pt x="4907699" y="1072083"/>
                </a:lnTo>
                <a:lnTo>
                  <a:pt x="4908816" y="1072553"/>
                </a:lnTo>
                <a:lnTo>
                  <a:pt x="4911445" y="1072553"/>
                </a:lnTo>
                <a:lnTo>
                  <a:pt x="4912563" y="1072083"/>
                </a:lnTo>
                <a:lnTo>
                  <a:pt x="4914430" y="1070229"/>
                </a:lnTo>
                <a:lnTo>
                  <a:pt x="4914900" y="1069098"/>
                </a:lnTo>
                <a:lnTo>
                  <a:pt x="4914900" y="1066469"/>
                </a:lnTo>
                <a:close/>
              </a:path>
              <a:path w="7577455" h="1427479">
                <a:moveTo>
                  <a:pt x="4914900" y="712127"/>
                </a:moveTo>
                <a:lnTo>
                  <a:pt x="4914430" y="711009"/>
                </a:lnTo>
                <a:lnTo>
                  <a:pt x="4912563" y="709142"/>
                </a:lnTo>
                <a:lnTo>
                  <a:pt x="4911445" y="708685"/>
                </a:lnTo>
                <a:lnTo>
                  <a:pt x="4908816" y="708685"/>
                </a:lnTo>
                <a:lnTo>
                  <a:pt x="4907699" y="709142"/>
                </a:lnTo>
                <a:lnTo>
                  <a:pt x="4905832" y="711009"/>
                </a:lnTo>
                <a:lnTo>
                  <a:pt x="4905362" y="712127"/>
                </a:lnTo>
                <a:lnTo>
                  <a:pt x="4905362" y="714756"/>
                </a:lnTo>
                <a:lnTo>
                  <a:pt x="4905832" y="715886"/>
                </a:lnTo>
                <a:lnTo>
                  <a:pt x="4907699" y="717740"/>
                </a:lnTo>
                <a:lnTo>
                  <a:pt x="4908816" y="718210"/>
                </a:lnTo>
                <a:lnTo>
                  <a:pt x="4911445" y="718210"/>
                </a:lnTo>
                <a:lnTo>
                  <a:pt x="4912563" y="717740"/>
                </a:lnTo>
                <a:lnTo>
                  <a:pt x="4914430" y="715886"/>
                </a:lnTo>
                <a:lnTo>
                  <a:pt x="4914900" y="714756"/>
                </a:lnTo>
                <a:lnTo>
                  <a:pt x="4914900" y="712127"/>
                </a:lnTo>
                <a:close/>
              </a:path>
              <a:path w="7577455" h="1427479">
                <a:moveTo>
                  <a:pt x="4914900" y="357784"/>
                </a:moveTo>
                <a:lnTo>
                  <a:pt x="4914430" y="356666"/>
                </a:lnTo>
                <a:lnTo>
                  <a:pt x="4912563" y="354799"/>
                </a:lnTo>
                <a:lnTo>
                  <a:pt x="4911445" y="354342"/>
                </a:lnTo>
                <a:lnTo>
                  <a:pt x="4908816" y="354342"/>
                </a:lnTo>
                <a:lnTo>
                  <a:pt x="4907699" y="354799"/>
                </a:lnTo>
                <a:lnTo>
                  <a:pt x="4905832" y="356666"/>
                </a:lnTo>
                <a:lnTo>
                  <a:pt x="4905362" y="357784"/>
                </a:lnTo>
                <a:lnTo>
                  <a:pt x="4905362" y="360413"/>
                </a:lnTo>
                <a:lnTo>
                  <a:pt x="4905832" y="361543"/>
                </a:lnTo>
                <a:lnTo>
                  <a:pt x="4907699" y="363397"/>
                </a:lnTo>
                <a:lnTo>
                  <a:pt x="4908816" y="363867"/>
                </a:lnTo>
                <a:lnTo>
                  <a:pt x="4911445" y="363867"/>
                </a:lnTo>
                <a:lnTo>
                  <a:pt x="4912563" y="363397"/>
                </a:lnTo>
                <a:lnTo>
                  <a:pt x="4914430" y="361543"/>
                </a:lnTo>
                <a:lnTo>
                  <a:pt x="4914900" y="360413"/>
                </a:lnTo>
                <a:lnTo>
                  <a:pt x="4914900" y="357784"/>
                </a:lnTo>
                <a:close/>
              </a:path>
              <a:path w="7577455" h="1427479">
                <a:moveTo>
                  <a:pt x="4914900" y="3441"/>
                </a:moveTo>
                <a:lnTo>
                  <a:pt x="4914430" y="2324"/>
                </a:lnTo>
                <a:lnTo>
                  <a:pt x="4912563" y="457"/>
                </a:lnTo>
                <a:lnTo>
                  <a:pt x="4911445" y="0"/>
                </a:lnTo>
                <a:lnTo>
                  <a:pt x="4908816" y="0"/>
                </a:lnTo>
                <a:lnTo>
                  <a:pt x="4907699" y="457"/>
                </a:lnTo>
                <a:lnTo>
                  <a:pt x="4905832" y="2324"/>
                </a:lnTo>
                <a:lnTo>
                  <a:pt x="4905362" y="3441"/>
                </a:lnTo>
                <a:lnTo>
                  <a:pt x="4905362" y="6070"/>
                </a:lnTo>
                <a:lnTo>
                  <a:pt x="4905832" y="7200"/>
                </a:lnTo>
                <a:lnTo>
                  <a:pt x="4907699" y="9055"/>
                </a:lnTo>
                <a:lnTo>
                  <a:pt x="4908816" y="9525"/>
                </a:lnTo>
                <a:lnTo>
                  <a:pt x="4911445" y="9525"/>
                </a:lnTo>
                <a:lnTo>
                  <a:pt x="4912563" y="9055"/>
                </a:lnTo>
                <a:lnTo>
                  <a:pt x="4914430" y="7200"/>
                </a:lnTo>
                <a:lnTo>
                  <a:pt x="4914900" y="6070"/>
                </a:lnTo>
                <a:lnTo>
                  <a:pt x="4914900" y="3441"/>
                </a:lnTo>
                <a:close/>
              </a:path>
              <a:path w="7577455" h="1427479">
                <a:moveTo>
                  <a:pt x="4962512" y="1420812"/>
                </a:moveTo>
                <a:lnTo>
                  <a:pt x="4962055" y="1419694"/>
                </a:lnTo>
                <a:lnTo>
                  <a:pt x="4960188" y="1417828"/>
                </a:lnTo>
                <a:lnTo>
                  <a:pt x="4959070" y="1417370"/>
                </a:lnTo>
                <a:lnTo>
                  <a:pt x="4956441" y="1417370"/>
                </a:lnTo>
                <a:lnTo>
                  <a:pt x="4955324" y="1417828"/>
                </a:lnTo>
                <a:lnTo>
                  <a:pt x="4953457" y="1419694"/>
                </a:lnTo>
                <a:lnTo>
                  <a:pt x="4953000" y="1420812"/>
                </a:lnTo>
                <a:lnTo>
                  <a:pt x="4953000" y="1423441"/>
                </a:lnTo>
                <a:lnTo>
                  <a:pt x="4953457" y="1424559"/>
                </a:lnTo>
                <a:lnTo>
                  <a:pt x="4955324" y="1426425"/>
                </a:lnTo>
                <a:lnTo>
                  <a:pt x="4956441" y="1426895"/>
                </a:lnTo>
                <a:lnTo>
                  <a:pt x="4959070" y="1426895"/>
                </a:lnTo>
                <a:lnTo>
                  <a:pt x="4960188" y="1426425"/>
                </a:lnTo>
                <a:lnTo>
                  <a:pt x="4962055" y="1424559"/>
                </a:lnTo>
                <a:lnTo>
                  <a:pt x="4962512" y="1423441"/>
                </a:lnTo>
                <a:lnTo>
                  <a:pt x="4962512" y="1420812"/>
                </a:lnTo>
                <a:close/>
              </a:path>
              <a:path w="7577455" h="1427479">
                <a:moveTo>
                  <a:pt x="4962512" y="1066469"/>
                </a:moveTo>
                <a:lnTo>
                  <a:pt x="4962055" y="1065352"/>
                </a:lnTo>
                <a:lnTo>
                  <a:pt x="4960188" y="1063485"/>
                </a:lnTo>
                <a:lnTo>
                  <a:pt x="4959070" y="1063028"/>
                </a:lnTo>
                <a:lnTo>
                  <a:pt x="4956441" y="1063028"/>
                </a:lnTo>
                <a:lnTo>
                  <a:pt x="4955324" y="1063485"/>
                </a:lnTo>
                <a:lnTo>
                  <a:pt x="4953457" y="1065352"/>
                </a:lnTo>
                <a:lnTo>
                  <a:pt x="4953000" y="1066469"/>
                </a:lnTo>
                <a:lnTo>
                  <a:pt x="4953000" y="1069098"/>
                </a:lnTo>
                <a:lnTo>
                  <a:pt x="4953457" y="1070229"/>
                </a:lnTo>
                <a:lnTo>
                  <a:pt x="4955324" y="1072083"/>
                </a:lnTo>
                <a:lnTo>
                  <a:pt x="4956441" y="1072553"/>
                </a:lnTo>
                <a:lnTo>
                  <a:pt x="4959070" y="1072553"/>
                </a:lnTo>
                <a:lnTo>
                  <a:pt x="4960188" y="1072083"/>
                </a:lnTo>
                <a:lnTo>
                  <a:pt x="4962055" y="1070229"/>
                </a:lnTo>
                <a:lnTo>
                  <a:pt x="4962512" y="1069098"/>
                </a:lnTo>
                <a:lnTo>
                  <a:pt x="4962512" y="1066469"/>
                </a:lnTo>
                <a:close/>
              </a:path>
              <a:path w="7577455" h="1427479">
                <a:moveTo>
                  <a:pt x="4962512" y="712127"/>
                </a:moveTo>
                <a:lnTo>
                  <a:pt x="4962055" y="711009"/>
                </a:lnTo>
                <a:lnTo>
                  <a:pt x="4960188" y="709142"/>
                </a:lnTo>
                <a:lnTo>
                  <a:pt x="4959070" y="708685"/>
                </a:lnTo>
                <a:lnTo>
                  <a:pt x="4956441" y="708685"/>
                </a:lnTo>
                <a:lnTo>
                  <a:pt x="4955324" y="709142"/>
                </a:lnTo>
                <a:lnTo>
                  <a:pt x="4953457" y="711009"/>
                </a:lnTo>
                <a:lnTo>
                  <a:pt x="4953000" y="712127"/>
                </a:lnTo>
                <a:lnTo>
                  <a:pt x="4953000" y="714756"/>
                </a:lnTo>
                <a:lnTo>
                  <a:pt x="4953457" y="715886"/>
                </a:lnTo>
                <a:lnTo>
                  <a:pt x="4955324" y="717740"/>
                </a:lnTo>
                <a:lnTo>
                  <a:pt x="4956441" y="718210"/>
                </a:lnTo>
                <a:lnTo>
                  <a:pt x="4959070" y="718210"/>
                </a:lnTo>
                <a:lnTo>
                  <a:pt x="4960188" y="717740"/>
                </a:lnTo>
                <a:lnTo>
                  <a:pt x="4962055" y="715886"/>
                </a:lnTo>
                <a:lnTo>
                  <a:pt x="4962512" y="714756"/>
                </a:lnTo>
                <a:lnTo>
                  <a:pt x="4962512" y="712127"/>
                </a:lnTo>
                <a:close/>
              </a:path>
              <a:path w="7577455" h="1427479">
                <a:moveTo>
                  <a:pt x="4962512" y="357784"/>
                </a:moveTo>
                <a:lnTo>
                  <a:pt x="4962055" y="356666"/>
                </a:lnTo>
                <a:lnTo>
                  <a:pt x="4960188" y="354799"/>
                </a:lnTo>
                <a:lnTo>
                  <a:pt x="4959070" y="354342"/>
                </a:lnTo>
                <a:lnTo>
                  <a:pt x="4956441" y="354342"/>
                </a:lnTo>
                <a:lnTo>
                  <a:pt x="4955324" y="354799"/>
                </a:lnTo>
                <a:lnTo>
                  <a:pt x="4953457" y="356666"/>
                </a:lnTo>
                <a:lnTo>
                  <a:pt x="4953000" y="357784"/>
                </a:lnTo>
                <a:lnTo>
                  <a:pt x="4953000" y="360413"/>
                </a:lnTo>
                <a:lnTo>
                  <a:pt x="4953457" y="361543"/>
                </a:lnTo>
                <a:lnTo>
                  <a:pt x="4955324" y="363397"/>
                </a:lnTo>
                <a:lnTo>
                  <a:pt x="4956441" y="363867"/>
                </a:lnTo>
                <a:lnTo>
                  <a:pt x="4959070" y="363867"/>
                </a:lnTo>
                <a:lnTo>
                  <a:pt x="4960188" y="363397"/>
                </a:lnTo>
                <a:lnTo>
                  <a:pt x="4962055" y="361543"/>
                </a:lnTo>
                <a:lnTo>
                  <a:pt x="4962512" y="360413"/>
                </a:lnTo>
                <a:lnTo>
                  <a:pt x="4962512" y="357784"/>
                </a:lnTo>
                <a:close/>
              </a:path>
              <a:path w="7577455" h="1427479">
                <a:moveTo>
                  <a:pt x="4962512" y="3441"/>
                </a:moveTo>
                <a:lnTo>
                  <a:pt x="4962055" y="2324"/>
                </a:lnTo>
                <a:lnTo>
                  <a:pt x="4960188" y="457"/>
                </a:lnTo>
                <a:lnTo>
                  <a:pt x="4959070" y="0"/>
                </a:lnTo>
                <a:lnTo>
                  <a:pt x="4956441" y="0"/>
                </a:lnTo>
                <a:lnTo>
                  <a:pt x="4955324" y="457"/>
                </a:lnTo>
                <a:lnTo>
                  <a:pt x="4953457" y="2324"/>
                </a:lnTo>
                <a:lnTo>
                  <a:pt x="4953000" y="3441"/>
                </a:lnTo>
                <a:lnTo>
                  <a:pt x="4953000" y="6070"/>
                </a:lnTo>
                <a:lnTo>
                  <a:pt x="4953457" y="7200"/>
                </a:lnTo>
                <a:lnTo>
                  <a:pt x="4955324" y="9055"/>
                </a:lnTo>
                <a:lnTo>
                  <a:pt x="4956441" y="9525"/>
                </a:lnTo>
                <a:lnTo>
                  <a:pt x="4959070" y="9525"/>
                </a:lnTo>
                <a:lnTo>
                  <a:pt x="4960188" y="9055"/>
                </a:lnTo>
                <a:lnTo>
                  <a:pt x="4962055" y="7200"/>
                </a:lnTo>
                <a:lnTo>
                  <a:pt x="4962512" y="6070"/>
                </a:lnTo>
                <a:lnTo>
                  <a:pt x="4962512" y="3441"/>
                </a:lnTo>
                <a:close/>
              </a:path>
              <a:path w="7577455" h="1427479">
                <a:moveTo>
                  <a:pt x="5010137" y="1420812"/>
                </a:moveTo>
                <a:lnTo>
                  <a:pt x="5009680" y="1419694"/>
                </a:lnTo>
                <a:lnTo>
                  <a:pt x="5007813" y="1417828"/>
                </a:lnTo>
                <a:lnTo>
                  <a:pt x="5006695" y="1417370"/>
                </a:lnTo>
                <a:lnTo>
                  <a:pt x="5004066" y="1417370"/>
                </a:lnTo>
                <a:lnTo>
                  <a:pt x="5002949" y="1417828"/>
                </a:lnTo>
                <a:lnTo>
                  <a:pt x="5001082" y="1419694"/>
                </a:lnTo>
                <a:lnTo>
                  <a:pt x="5000612" y="1420812"/>
                </a:lnTo>
                <a:lnTo>
                  <a:pt x="5000612" y="1423441"/>
                </a:lnTo>
                <a:lnTo>
                  <a:pt x="5001082" y="1424559"/>
                </a:lnTo>
                <a:lnTo>
                  <a:pt x="5002949" y="1426425"/>
                </a:lnTo>
                <a:lnTo>
                  <a:pt x="5004066" y="1426895"/>
                </a:lnTo>
                <a:lnTo>
                  <a:pt x="5006695" y="1426895"/>
                </a:lnTo>
                <a:lnTo>
                  <a:pt x="5007813" y="1426425"/>
                </a:lnTo>
                <a:lnTo>
                  <a:pt x="5009680" y="1424559"/>
                </a:lnTo>
                <a:lnTo>
                  <a:pt x="5010137" y="1423441"/>
                </a:lnTo>
                <a:lnTo>
                  <a:pt x="5010137" y="1420812"/>
                </a:lnTo>
                <a:close/>
              </a:path>
              <a:path w="7577455" h="1427479">
                <a:moveTo>
                  <a:pt x="5010137" y="1066469"/>
                </a:moveTo>
                <a:lnTo>
                  <a:pt x="5009680" y="1065352"/>
                </a:lnTo>
                <a:lnTo>
                  <a:pt x="5007813" y="1063485"/>
                </a:lnTo>
                <a:lnTo>
                  <a:pt x="5006695" y="1063028"/>
                </a:lnTo>
                <a:lnTo>
                  <a:pt x="5004066" y="1063028"/>
                </a:lnTo>
                <a:lnTo>
                  <a:pt x="5002949" y="1063485"/>
                </a:lnTo>
                <a:lnTo>
                  <a:pt x="5001082" y="1065352"/>
                </a:lnTo>
                <a:lnTo>
                  <a:pt x="5000612" y="1066469"/>
                </a:lnTo>
                <a:lnTo>
                  <a:pt x="5000612" y="1069098"/>
                </a:lnTo>
                <a:lnTo>
                  <a:pt x="5001082" y="1070229"/>
                </a:lnTo>
                <a:lnTo>
                  <a:pt x="5002949" y="1072083"/>
                </a:lnTo>
                <a:lnTo>
                  <a:pt x="5004066" y="1072553"/>
                </a:lnTo>
                <a:lnTo>
                  <a:pt x="5006695" y="1072553"/>
                </a:lnTo>
                <a:lnTo>
                  <a:pt x="5007813" y="1072083"/>
                </a:lnTo>
                <a:lnTo>
                  <a:pt x="5009680" y="1070229"/>
                </a:lnTo>
                <a:lnTo>
                  <a:pt x="5010137" y="1069098"/>
                </a:lnTo>
                <a:lnTo>
                  <a:pt x="5010137" y="1066469"/>
                </a:lnTo>
                <a:close/>
              </a:path>
              <a:path w="7577455" h="1427479">
                <a:moveTo>
                  <a:pt x="5010137" y="712127"/>
                </a:moveTo>
                <a:lnTo>
                  <a:pt x="5009680" y="711009"/>
                </a:lnTo>
                <a:lnTo>
                  <a:pt x="5007813" y="709142"/>
                </a:lnTo>
                <a:lnTo>
                  <a:pt x="5006695" y="708685"/>
                </a:lnTo>
                <a:lnTo>
                  <a:pt x="5004066" y="708685"/>
                </a:lnTo>
                <a:lnTo>
                  <a:pt x="5002949" y="709142"/>
                </a:lnTo>
                <a:lnTo>
                  <a:pt x="5001082" y="711009"/>
                </a:lnTo>
                <a:lnTo>
                  <a:pt x="5000612" y="712127"/>
                </a:lnTo>
                <a:lnTo>
                  <a:pt x="5000612" y="714756"/>
                </a:lnTo>
                <a:lnTo>
                  <a:pt x="5001082" y="715886"/>
                </a:lnTo>
                <a:lnTo>
                  <a:pt x="5002949" y="717740"/>
                </a:lnTo>
                <a:lnTo>
                  <a:pt x="5004066" y="718210"/>
                </a:lnTo>
                <a:lnTo>
                  <a:pt x="5006695" y="718210"/>
                </a:lnTo>
                <a:lnTo>
                  <a:pt x="5007813" y="717740"/>
                </a:lnTo>
                <a:lnTo>
                  <a:pt x="5009680" y="715886"/>
                </a:lnTo>
                <a:lnTo>
                  <a:pt x="5010137" y="714756"/>
                </a:lnTo>
                <a:lnTo>
                  <a:pt x="5010137" y="712127"/>
                </a:lnTo>
                <a:close/>
              </a:path>
              <a:path w="7577455" h="1427479">
                <a:moveTo>
                  <a:pt x="5010137" y="357784"/>
                </a:moveTo>
                <a:lnTo>
                  <a:pt x="5009680" y="356666"/>
                </a:lnTo>
                <a:lnTo>
                  <a:pt x="5007813" y="354799"/>
                </a:lnTo>
                <a:lnTo>
                  <a:pt x="5006695" y="354342"/>
                </a:lnTo>
                <a:lnTo>
                  <a:pt x="5004066" y="354342"/>
                </a:lnTo>
                <a:lnTo>
                  <a:pt x="5002949" y="354799"/>
                </a:lnTo>
                <a:lnTo>
                  <a:pt x="5001082" y="356666"/>
                </a:lnTo>
                <a:lnTo>
                  <a:pt x="5000612" y="357784"/>
                </a:lnTo>
                <a:lnTo>
                  <a:pt x="5000612" y="360413"/>
                </a:lnTo>
                <a:lnTo>
                  <a:pt x="5001082" y="361543"/>
                </a:lnTo>
                <a:lnTo>
                  <a:pt x="5002949" y="363397"/>
                </a:lnTo>
                <a:lnTo>
                  <a:pt x="5004066" y="363867"/>
                </a:lnTo>
                <a:lnTo>
                  <a:pt x="5006695" y="363867"/>
                </a:lnTo>
                <a:lnTo>
                  <a:pt x="5007813" y="363397"/>
                </a:lnTo>
                <a:lnTo>
                  <a:pt x="5009680" y="361543"/>
                </a:lnTo>
                <a:lnTo>
                  <a:pt x="5010137" y="360413"/>
                </a:lnTo>
                <a:lnTo>
                  <a:pt x="5010137" y="357784"/>
                </a:lnTo>
                <a:close/>
              </a:path>
              <a:path w="7577455" h="1427479">
                <a:moveTo>
                  <a:pt x="5010137" y="3441"/>
                </a:moveTo>
                <a:lnTo>
                  <a:pt x="5009680" y="2324"/>
                </a:lnTo>
                <a:lnTo>
                  <a:pt x="5007813" y="457"/>
                </a:lnTo>
                <a:lnTo>
                  <a:pt x="5006695" y="0"/>
                </a:lnTo>
                <a:lnTo>
                  <a:pt x="5004066" y="0"/>
                </a:lnTo>
                <a:lnTo>
                  <a:pt x="5002949" y="457"/>
                </a:lnTo>
                <a:lnTo>
                  <a:pt x="5001082" y="2324"/>
                </a:lnTo>
                <a:lnTo>
                  <a:pt x="5000612" y="3441"/>
                </a:lnTo>
                <a:lnTo>
                  <a:pt x="5000612" y="6070"/>
                </a:lnTo>
                <a:lnTo>
                  <a:pt x="5001082" y="7200"/>
                </a:lnTo>
                <a:lnTo>
                  <a:pt x="5002949" y="9055"/>
                </a:lnTo>
                <a:lnTo>
                  <a:pt x="5004066" y="9525"/>
                </a:lnTo>
                <a:lnTo>
                  <a:pt x="5006695" y="9525"/>
                </a:lnTo>
                <a:lnTo>
                  <a:pt x="5007813" y="9055"/>
                </a:lnTo>
                <a:lnTo>
                  <a:pt x="5009680" y="7200"/>
                </a:lnTo>
                <a:lnTo>
                  <a:pt x="5010137" y="6070"/>
                </a:lnTo>
                <a:lnTo>
                  <a:pt x="5010137" y="3441"/>
                </a:lnTo>
                <a:close/>
              </a:path>
              <a:path w="7577455" h="1427479">
                <a:moveTo>
                  <a:pt x="5057762" y="1420812"/>
                </a:moveTo>
                <a:lnTo>
                  <a:pt x="5057305" y="1419694"/>
                </a:lnTo>
                <a:lnTo>
                  <a:pt x="5055438" y="1417828"/>
                </a:lnTo>
                <a:lnTo>
                  <a:pt x="5054320" y="1417370"/>
                </a:lnTo>
                <a:lnTo>
                  <a:pt x="5051691" y="1417370"/>
                </a:lnTo>
                <a:lnTo>
                  <a:pt x="5050574" y="1417828"/>
                </a:lnTo>
                <a:lnTo>
                  <a:pt x="5048707" y="1419694"/>
                </a:lnTo>
                <a:lnTo>
                  <a:pt x="5048237" y="1420812"/>
                </a:lnTo>
                <a:lnTo>
                  <a:pt x="5048237" y="1423441"/>
                </a:lnTo>
                <a:lnTo>
                  <a:pt x="5048707" y="1424559"/>
                </a:lnTo>
                <a:lnTo>
                  <a:pt x="5050574" y="1426425"/>
                </a:lnTo>
                <a:lnTo>
                  <a:pt x="5051691" y="1426895"/>
                </a:lnTo>
                <a:lnTo>
                  <a:pt x="5054320" y="1426895"/>
                </a:lnTo>
                <a:lnTo>
                  <a:pt x="5055438" y="1426425"/>
                </a:lnTo>
                <a:lnTo>
                  <a:pt x="5057305" y="1424559"/>
                </a:lnTo>
                <a:lnTo>
                  <a:pt x="5057762" y="1423441"/>
                </a:lnTo>
                <a:lnTo>
                  <a:pt x="5057762" y="1420812"/>
                </a:lnTo>
                <a:close/>
              </a:path>
              <a:path w="7577455" h="1427479">
                <a:moveTo>
                  <a:pt x="5057762" y="1066469"/>
                </a:moveTo>
                <a:lnTo>
                  <a:pt x="5057305" y="1065352"/>
                </a:lnTo>
                <a:lnTo>
                  <a:pt x="5055438" y="1063485"/>
                </a:lnTo>
                <a:lnTo>
                  <a:pt x="5054320" y="1063028"/>
                </a:lnTo>
                <a:lnTo>
                  <a:pt x="5051691" y="1063028"/>
                </a:lnTo>
                <a:lnTo>
                  <a:pt x="5050574" y="1063485"/>
                </a:lnTo>
                <a:lnTo>
                  <a:pt x="5048707" y="1065352"/>
                </a:lnTo>
                <a:lnTo>
                  <a:pt x="5048237" y="1066469"/>
                </a:lnTo>
                <a:lnTo>
                  <a:pt x="5048237" y="1069098"/>
                </a:lnTo>
                <a:lnTo>
                  <a:pt x="5048707" y="1070229"/>
                </a:lnTo>
                <a:lnTo>
                  <a:pt x="5050574" y="1072083"/>
                </a:lnTo>
                <a:lnTo>
                  <a:pt x="5051691" y="1072553"/>
                </a:lnTo>
                <a:lnTo>
                  <a:pt x="5054320" y="1072553"/>
                </a:lnTo>
                <a:lnTo>
                  <a:pt x="5055438" y="1072083"/>
                </a:lnTo>
                <a:lnTo>
                  <a:pt x="5057305" y="1070229"/>
                </a:lnTo>
                <a:lnTo>
                  <a:pt x="5057762" y="1069098"/>
                </a:lnTo>
                <a:lnTo>
                  <a:pt x="5057762" y="1066469"/>
                </a:lnTo>
                <a:close/>
              </a:path>
              <a:path w="7577455" h="1427479">
                <a:moveTo>
                  <a:pt x="5057762" y="712127"/>
                </a:moveTo>
                <a:lnTo>
                  <a:pt x="5057305" y="711009"/>
                </a:lnTo>
                <a:lnTo>
                  <a:pt x="5055438" y="709142"/>
                </a:lnTo>
                <a:lnTo>
                  <a:pt x="5054320" y="708685"/>
                </a:lnTo>
                <a:lnTo>
                  <a:pt x="5051691" y="708685"/>
                </a:lnTo>
                <a:lnTo>
                  <a:pt x="5050574" y="709142"/>
                </a:lnTo>
                <a:lnTo>
                  <a:pt x="5048707" y="711009"/>
                </a:lnTo>
                <a:lnTo>
                  <a:pt x="5048237" y="712127"/>
                </a:lnTo>
                <a:lnTo>
                  <a:pt x="5048237" y="714756"/>
                </a:lnTo>
                <a:lnTo>
                  <a:pt x="5048707" y="715886"/>
                </a:lnTo>
                <a:lnTo>
                  <a:pt x="5050574" y="717740"/>
                </a:lnTo>
                <a:lnTo>
                  <a:pt x="5051691" y="718210"/>
                </a:lnTo>
                <a:lnTo>
                  <a:pt x="5054320" y="718210"/>
                </a:lnTo>
                <a:lnTo>
                  <a:pt x="5055438" y="717740"/>
                </a:lnTo>
                <a:lnTo>
                  <a:pt x="5057305" y="715886"/>
                </a:lnTo>
                <a:lnTo>
                  <a:pt x="5057762" y="714756"/>
                </a:lnTo>
                <a:lnTo>
                  <a:pt x="5057762" y="712127"/>
                </a:lnTo>
                <a:close/>
              </a:path>
              <a:path w="7577455" h="1427479">
                <a:moveTo>
                  <a:pt x="5057762" y="357784"/>
                </a:moveTo>
                <a:lnTo>
                  <a:pt x="5057305" y="356666"/>
                </a:lnTo>
                <a:lnTo>
                  <a:pt x="5055438" y="354799"/>
                </a:lnTo>
                <a:lnTo>
                  <a:pt x="5054320" y="354342"/>
                </a:lnTo>
                <a:lnTo>
                  <a:pt x="5051691" y="354342"/>
                </a:lnTo>
                <a:lnTo>
                  <a:pt x="5050574" y="354799"/>
                </a:lnTo>
                <a:lnTo>
                  <a:pt x="5048707" y="356666"/>
                </a:lnTo>
                <a:lnTo>
                  <a:pt x="5048237" y="357784"/>
                </a:lnTo>
                <a:lnTo>
                  <a:pt x="5048237" y="360413"/>
                </a:lnTo>
                <a:lnTo>
                  <a:pt x="5048707" y="361543"/>
                </a:lnTo>
                <a:lnTo>
                  <a:pt x="5050574" y="363397"/>
                </a:lnTo>
                <a:lnTo>
                  <a:pt x="5051691" y="363867"/>
                </a:lnTo>
                <a:lnTo>
                  <a:pt x="5054320" y="363867"/>
                </a:lnTo>
                <a:lnTo>
                  <a:pt x="5055438" y="363397"/>
                </a:lnTo>
                <a:lnTo>
                  <a:pt x="5057305" y="361543"/>
                </a:lnTo>
                <a:lnTo>
                  <a:pt x="5057762" y="360413"/>
                </a:lnTo>
                <a:lnTo>
                  <a:pt x="5057762" y="357784"/>
                </a:lnTo>
                <a:close/>
              </a:path>
              <a:path w="7577455" h="1427479">
                <a:moveTo>
                  <a:pt x="5057762" y="3441"/>
                </a:moveTo>
                <a:lnTo>
                  <a:pt x="5057305" y="2324"/>
                </a:lnTo>
                <a:lnTo>
                  <a:pt x="5055438" y="457"/>
                </a:lnTo>
                <a:lnTo>
                  <a:pt x="5054320" y="0"/>
                </a:lnTo>
                <a:lnTo>
                  <a:pt x="5051691" y="0"/>
                </a:lnTo>
                <a:lnTo>
                  <a:pt x="5050574" y="457"/>
                </a:lnTo>
                <a:lnTo>
                  <a:pt x="5048707" y="2324"/>
                </a:lnTo>
                <a:lnTo>
                  <a:pt x="5048237" y="3441"/>
                </a:lnTo>
                <a:lnTo>
                  <a:pt x="5048237" y="6070"/>
                </a:lnTo>
                <a:lnTo>
                  <a:pt x="5048707" y="7200"/>
                </a:lnTo>
                <a:lnTo>
                  <a:pt x="5050574" y="9055"/>
                </a:lnTo>
                <a:lnTo>
                  <a:pt x="5051691" y="9525"/>
                </a:lnTo>
                <a:lnTo>
                  <a:pt x="5054320" y="9525"/>
                </a:lnTo>
                <a:lnTo>
                  <a:pt x="5055438" y="9055"/>
                </a:lnTo>
                <a:lnTo>
                  <a:pt x="5057305" y="7200"/>
                </a:lnTo>
                <a:lnTo>
                  <a:pt x="5057762" y="6070"/>
                </a:lnTo>
                <a:lnTo>
                  <a:pt x="5057762" y="3441"/>
                </a:lnTo>
                <a:close/>
              </a:path>
              <a:path w="7577455" h="1427479">
                <a:moveTo>
                  <a:pt x="5105387" y="1420812"/>
                </a:moveTo>
                <a:lnTo>
                  <a:pt x="5104930" y="1419694"/>
                </a:lnTo>
                <a:lnTo>
                  <a:pt x="5103063" y="1417828"/>
                </a:lnTo>
                <a:lnTo>
                  <a:pt x="5101945" y="1417370"/>
                </a:lnTo>
                <a:lnTo>
                  <a:pt x="5099316" y="1417370"/>
                </a:lnTo>
                <a:lnTo>
                  <a:pt x="5098199" y="1417828"/>
                </a:lnTo>
                <a:lnTo>
                  <a:pt x="5096332" y="1419694"/>
                </a:lnTo>
                <a:lnTo>
                  <a:pt x="5095875" y="1420812"/>
                </a:lnTo>
                <a:lnTo>
                  <a:pt x="5095875" y="1423441"/>
                </a:lnTo>
                <a:lnTo>
                  <a:pt x="5096332" y="1424559"/>
                </a:lnTo>
                <a:lnTo>
                  <a:pt x="5098199" y="1426425"/>
                </a:lnTo>
                <a:lnTo>
                  <a:pt x="5099316" y="1426895"/>
                </a:lnTo>
                <a:lnTo>
                  <a:pt x="5101945" y="1426895"/>
                </a:lnTo>
                <a:lnTo>
                  <a:pt x="5103063" y="1426425"/>
                </a:lnTo>
                <a:lnTo>
                  <a:pt x="5104930" y="1424559"/>
                </a:lnTo>
                <a:lnTo>
                  <a:pt x="5105387" y="1423441"/>
                </a:lnTo>
                <a:lnTo>
                  <a:pt x="5105387" y="1420812"/>
                </a:lnTo>
                <a:close/>
              </a:path>
              <a:path w="7577455" h="1427479">
                <a:moveTo>
                  <a:pt x="5105387" y="1066469"/>
                </a:moveTo>
                <a:lnTo>
                  <a:pt x="5104930" y="1065352"/>
                </a:lnTo>
                <a:lnTo>
                  <a:pt x="5103063" y="1063485"/>
                </a:lnTo>
                <a:lnTo>
                  <a:pt x="5101945" y="1063028"/>
                </a:lnTo>
                <a:lnTo>
                  <a:pt x="5099316" y="1063028"/>
                </a:lnTo>
                <a:lnTo>
                  <a:pt x="5098199" y="1063485"/>
                </a:lnTo>
                <a:lnTo>
                  <a:pt x="5096332" y="1065352"/>
                </a:lnTo>
                <a:lnTo>
                  <a:pt x="5095875" y="1066469"/>
                </a:lnTo>
                <a:lnTo>
                  <a:pt x="5095875" y="1069098"/>
                </a:lnTo>
                <a:lnTo>
                  <a:pt x="5096332" y="1070229"/>
                </a:lnTo>
                <a:lnTo>
                  <a:pt x="5098199" y="1072083"/>
                </a:lnTo>
                <a:lnTo>
                  <a:pt x="5099316" y="1072553"/>
                </a:lnTo>
                <a:lnTo>
                  <a:pt x="5101945" y="1072553"/>
                </a:lnTo>
                <a:lnTo>
                  <a:pt x="5103063" y="1072083"/>
                </a:lnTo>
                <a:lnTo>
                  <a:pt x="5104930" y="1070229"/>
                </a:lnTo>
                <a:lnTo>
                  <a:pt x="5105387" y="1069098"/>
                </a:lnTo>
                <a:lnTo>
                  <a:pt x="5105387" y="1066469"/>
                </a:lnTo>
                <a:close/>
              </a:path>
              <a:path w="7577455" h="1427479">
                <a:moveTo>
                  <a:pt x="5105387" y="712127"/>
                </a:moveTo>
                <a:lnTo>
                  <a:pt x="5104930" y="711009"/>
                </a:lnTo>
                <a:lnTo>
                  <a:pt x="5103063" y="709142"/>
                </a:lnTo>
                <a:lnTo>
                  <a:pt x="5101945" y="708685"/>
                </a:lnTo>
                <a:lnTo>
                  <a:pt x="5099316" y="708685"/>
                </a:lnTo>
                <a:lnTo>
                  <a:pt x="5098199" y="709142"/>
                </a:lnTo>
                <a:lnTo>
                  <a:pt x="5096332" y="711009"/>
                </a:lnTo>
                <a:lnTo>
                  <a:pt x="5095875" y="712127"/>
                </a:lnTo>
                <a:lnTo>
                  <a:pt x="5095875" y="714756"/>
                </a:lnTo>
                <a:lnTo>
                  <a:pt x="5096332" y="715886"/>
                </a:lnTo>
                <a:lnTo>
                  <a:pt x="5098199" y="717740"/>
                </a:lnTo>
                <a:lnTo>
                  <a:pt x="5099316" y="718210"/>
                </a:lnTo>
                <a:lnTo>
                  <a:pt x="5101945" y="718210"/>
                </a:lnTo>
                <a:lnTo>
                  <a:pt x="5103063" y="717740"/>
                </a:lnTo>
                <a:lnTo>
                  <a:pt x="5104930" y="715886"/>
                </a:lnTo>
                <a:lnTo>
                  <a:pt x="5105387" y="714756"/>
                </a:lnTo>
                <a:lnTo>
                  <a:pt x="5105387" y="712127"/>
                </a:lnTo>
                <a:close/>
              </a:path>
              <a:path w="7577455" h="1427479">
                <a:moveTo>
                  <a:pt x="5105387" y="357784"/>
                </a:moveTo>
                <a:lnTo>
                  <a:pt x="5104930" y="356666"/>
                </a:lnTo>
                <a:lnTo>
                  <a:pt x="5103063" y="354799"/>
                </a:lnTo>
                <a:lnTo>
                  <a:pt x="5101945" y="354342"/>
                </a:lnTo>
                <a:lnTo>
                  <a:pt x="5099316" y="354342"/>
                </a:lnTo>
                <a:lnTo>
                  <a:pt x="5098199" y="354799"/>
                </a:lnTo>
                <a:lnTo>
                  <a:pt x="5096332" y="356666"/>
                </a:lnTo>
                <a:lnTo>
                  <a:pt x="5095875" y="357784"/>
                </a:lnTo>
                <a:lnTo>
                  <a:pt x="5095875" y="360413"/>
                </a:lnTo>
                <a:lnTo>
                  <a:pt x="5096332" y="361543"/>
                </a:lnTo>
                <a:lnTo>
                  <a:pt x="5098199" y="363397"/>
                </a:lnTo>
                <a:lnTo>
                  <a:pt x="5099316" y="363867"/>
                </a:lnTo>
                <a:lnTo>
                  <a:pt x="5101945" y="363867"/>
                </a:lnTo>
                <a:lnTo>
                  <a:pt x="5103063" y="363397"/>
                </a:lnTo>
                <a:lnTo>
                  <a:pt x="5104930" y="361543"/>
                </a:lnTo>
                <a:lnTo>
                  <a:pt x="5105387" y="360413"/>
                </a:lnTo>
                <a:lnTo>
                  <a:pt x="5105387" y="357784"/>
                </a:lnTo>
                <a:close/>
              </a:path>
              <a:path w="7577455" h="1427479">
                <a:moveTo>
                  <a:pt x="5105387" y="3441"/>
                </a:moveTo>
                <a:lnTo>
                  <a:pt x="5104930" y="2324"/>
                </a:lnTo>
                <a:lnTo>
                  <a:pt x="5103063" y="457"/>
                </a:lnTo>
                <a:lnTo>
                  <a:pt x="5101945" y="0"/>
                </a:lnTo>
                <a:lnTo>
                  <a:pt x="5099316" y="0"/>
                </a:lnTo>
                <a:lnTo>
                  <a:pt x="5098199" y="457"/>
                </a:lnTo>
                <a:lnTo>
                  <a:pt x="5096332" y="2324"/>
                </a:lnTo>
                <a:lnTo>
                  <a:pt x="5095875" y="3441"/>
                </a:lnTo>
                <a:lnTo>
                  <a:pt x="5095875" y="6070"/>
                </a:lnTo>
                <a:lnTo>
                  <a:pt x="5096332" y="7200"/>
                </a:lnTo>
                <a:lnTo>
                  <a:pt x="5098199" y="9055"/>
                </a:lnTo>
                <a:lnTo>
                  <a:pt x="5099316" y="9525"/>
                </a:lnTo>
                <a:lnTo>
                  <a:pt x="5101945" y="9525"/>
                </a:lnTo>
                <a:lnTo>
                  <a:pt x="5103063" y="9055"/>
                </a:lnTo>
                <a:lnTo>
                  <a:pt x="5104930" y="7200"/>
                </a:lnTo>
                <a:lnTo>
                  <a:pt x="5105387" y="6070"/>
                </a:lnTo>
                <a:lnTo>
                  <a:pt x="5105387" y="3441"/>
                </a:lnTo>
                <a:close/>
              </a:path>
              <a:path w="7577455" h="1427479">
                <a:moveTo>
                  <a:pt x="5153025" y="1420812"/>
                </a:moveTo>
                <a:lnTo>
                  <a:pt x="5152555" y="1419694"/>
                </a:lnTo>
                <a:lnTo>
                  <a:pt x="5150688" y="1417828"/>
                </a:lnTo>
                <a:lnTo>
                  <a:pt x="5149570" y="1417370"/>
                </a:lnTo>
                <a:lnTo>
                  <a:pt x="5146941" y="1417370"/>
                </a:lnTo>
                <a:lnTo>
                  <a:pt x="5145824" y="1417828"/>
                </a:lnTo>
                <a:lnTo>
                  <a:pt x="5143957" y="1419694"/>
                </a:lnTo>
                <a:lnTo>
                  <a:pt x="5143500" y="1420812"/>
                </a:lnTo>
                <a:lnTo>
                  <a:pt x="5143500" y="1423441"/>
                </a:lnTo>
                <a:lnTo>
                  <a:pt x="5143957" y="1424559"/>
                </a:lnTo>
                <a:lnTo>
                  <a:pt x="5145824" y="1426425"/>
                </a:lnTo>
                <a:lnTo>
                  <a:pt x="5146941" y="1426895"/>
                </a:lnTo>
                <a:lnTo>
                  <a:pt x="5149570" y="1426895"/>
                </a:lnTo>
                <a:lnTo>
                  <a:pt x="5150688" y="1426425"/>
                </a:lnTo>
                <a:lnTo>
                  <a:pt x="5152555" y="1424559"/>
                </a:lnTo>
                <a:lnTo>
                  <a:pt x="5153025" y="1423441"/>
                </a:lnTo>
                <a:lnTo>
                  <a:pt x="5153025" y="1420812"/>
                </a:lnTo>
                <a:close/>
              </a:path>
              <a:path w="7577455" h="1427479">
                <a:moveTo>
                  <a:pt x="5153025" y="1066469"/>
                </a:moveTo>
                <a:lnTo>
                  <a:pt x="5152555" y="1065352"/>
                </a:lnTo>
                <a:lnTo>
                  <a:pt x="5150688" y="1063485"/>
                </a:lnTo>
                <a:lnTo>
                  <a:pt x="5149570" y="1063028"/>
                </a:lnTo>
                <a:lnTo>
                  <a:pt x="5146941" y="1063028"/>
                </a:lnTo>
                <a:lnTo>
                  <a:pt x="5145824" y="1063485"/>
                </a:lnTo>
                <a:lnTo>
                  <a:pt x="5143957" y="1065352"/>
                </a:lnTo>
                <a:lnTo>
                  <a:pt x="5143500" y="1066469"/>
                </a:lnTo>
                <a:lnTo>
                  <a:pt x="5143500" y="1069098"/>
                </a:lnTo>
                <a:lnTo>
                  <a:pt x="5143957" y="1070229"/>
                </a:lnTo>
                <a:lnTo>
                  <a:pt x="5145824" y="1072083"/>
                </a:lnTo>
                <a:lnTo>
                  <a:pt x="5146941" y="1072553"/>
                </a:lnTo>
                <a:lnTo>
                  <a:pt x="5149570" y="1072553"/>
                </a:lnTo>
                <a:lnTo>
                  <a:pt x="5150688" y="1072083"/>
                </a:lnTo>
                <a:lnTo>
                  <a:pt x="5152555" y="1070229"/>
                </a:lnTo>
                <a:lnTo>
                  <a:pt x="5153025" y="1069098"/>
                </a:lnTo>
                <a:lnTo>
                  <a:pt x="5153025" y="1066469"/>
                </a:lnTo>
                <a:close/>
              </a:path>
              <a:path w="7577455" h="1427479">
                <a:moveTo>
                  <a:pt x="5153025" y="712127"/>
                </a:moveTo>
                <a:lnTo>
                  <a:pt x="5152555" y="711009"/>
                </a:lnTo>
                <a:lnTo>
                  <a:pt x="5150688" y="709142"/>
                </a:lnTo>
                <a:lnTo>
                  <a:pt x="5149570" y="708685"/>
                </a:lnTo>
                <a:lnTo>
                  <a:pt x="5146941" y="708685"/>
                </a:lnTo>
                <a:lnTo>
                  <a:pt x="5145824" y="709142"/>
                </a:lnTo>
                <a:lnTo>
                  <a:pt x="5143957" y="711009"/>
                </a:lnTo>
                <a:lnTo>
                  <a:pt x="5143500" y="712127"/>
                </a:lnTo>
                <a:lnTo>
                  <a:pt x="5143500" y="714756"/>
                </a:lnTo>
                <a:lnTo>
                  <a:pt x="5143957" y="715886"/>
                </a:lnTo>
                <a:lnTo>
                  <a:pt x="5145824" y="717740"/>
                </a:lnTo>
                <a:lnTo>
                  <a:pt x="5146941" y="718210"/>
                </a:lnTo>
                <a:lnTo>
                  <a:pt x="5149570" y="718210"/>
                </a:lnTo>
                <a:lnTo>
                  <a:pt x="5150688" y="717740"/>
                </a:lnTo>
                <a:lnTo>
                  <a:pt x="5152555" y="715886"/>
                </a:lnTo>
                <a:lnTo>
                  <a:pt x="5153025" y="714756"/>
                </a:lnTo>
                <a:lnTo>
                  <a:pt x="5153025" y="712127"/>
                </a:lnTo>
                <a:close/>
              </a:path>
              <a:path w="7577455" h="1427479">
                <a:moveTo>
                  <a:pt x="5153025" y="357784"/>
                </a:moveTo>
                <a:lnTo>
                  <a:pt x="5152555" y="356666"/>
                </a:lnTo>
                <a:lnTo>
                  <a:pt x="5150688" y="354799"/>
                </a:lnTo>
                <a:lnTo>
                  <a:pt x="5149570" y="354342"/>
                </a:lnTo>
                <a:lnTo>
                  <a:pt x="5146941" y="354342"/>
                </a:lnTo>
                <a:lnTo>
                  <a:pt x="5145824" y="354799"/>
                </a:lnTo>
                <a:lnTo>
                  <a:pt x="5143957" y="356666"/>
                </a:lnTo>
                <a:lnTo>
                  <a:pt x="5143500" y="357784"/>
                </a:lnTo>
                <a:lnTo>
                  <a:pt x="5143500" y="360413"/>
                </a:lnTo>
                <a:lnTo>
                  <a:pt x="5143957" y="361543"/>
                </a:lnTo>
                <a:lnTo>
                  <a:pt x="5145824" y="363397"/>
                </a:lnTo>
                <a:lnTo>
                  <a:pt x="5146941" y="363867"/>
                </a:lnTo>
                <a:lnTo>
                  <a:pt x="5149570" y="363867"/>
                </a:lnTo>
                <a:lnTo>
                  <a:pt x="5150688" y="363397"/>
                </a:lnTo>
                <a:lnTo>
                  <a:pt x="5152555" y="361543"/>
                </a:lnTo>
                <a:lnTo>
                  <a:pt x="5153025" y="360413"/>
                </a:lnTo>
                <a:lnTo>
                  <a:pt x="5153025" y="357784"/>
                </a:lnTo>
                <a:close/>
              </a:path>
              <a:path w="7577455" h="1427479">
                <a:moveTo>
                  <a:pt x="5153025" y="3441"/>
                </a:moveTo>
                <a:lnTo>
                  <a:pt x="5152555" y="2324"/>
                </a:lnTo>
                <a:lnTo>
                  <a:pt x="5150688" y="457"/>
                </a:lnTo>
                <a:lnTo>
                  <a:pt x="5149570" y="0"/>
                </a:lnTo>
                <a:lnTo>
                  <a:pt x="5146941" y="0"/>
                </a:lnTo>
                <a:lnTo>
                  <a:pt x="5145824" y="457"/>
                </a:lnTo>
                <a:lnTo>
                  <a:pt x="5143957" y="2324"/>
                </a:lnTo>
                <a:lnTo>
                  <a:pt x="5143500" y="3441"/>
                </a:lnTo>
                <a:lnTo>
                  <a:pt x="5143500" y="6070"/>
                </a:lnTo>
                <a:lnTo>
                  <a:pt x="5143957" y="7200"/>
                </a:lnTo>
                <a:lnTo>
                  <a:pt x="5145824" y="9055"/>
                </a:lnTo>
                <a:lnTo>
                  <a:pt x="5146941" y="9525"/>
                </a:lnTo>
                <a:lnTo>
                  <a:pt x="5149570" y="9525"/>
                </a:lnTo>
                <a:lnTo>
                  <a:pt x="5150688" y="9055"/>
                </a:lnTo>
                <a:lnTo>
                  <a:pt x="5152555" y="7200"/>
                </a:lnTo>
                <a:lnTo>
                  <a:pt x="5153025" y="6070"/>
                </a:lnTo>
                <a:lnTo>
                  <a:pt x="5153025" y="3441"/>
                </a:lnTo>
                <a:close/>
              </a:path>
              <a:path w="7577455" h="1427479">
                <a:moveTo>
                  <a:pt x="5200637" y="1420812"/>
                </a:moveTo>
                <a:lnTo>
                  <a:pt x="5200180" y="1419694"/>
                </a:lnTo>
                <a:lnTo>
                  <a:pt x="5198313" y="1417828"/>
                </a:lnTo>
                <a:lnTo>
                  <a:pt x="5197195" y="1417370"/>
                </a:lnTo>
                <a:lnTo>
                  <a:pt x="5194566" y="1417370"/>
                </a:lnTo>
                <a:lnTo>
                  <a:pt x="5193449" y="1417828"/>
                </a:lnTo>
                <a:lnTo>
                  <a:pt x="5191582" y="1419694"/>
                </a:lnTo>
                <a:lnTo>
                  <a:pt x="5191125" y="1420812"/>
                </a:lnTo>
                <a:lnTo>
                  <a:pt x="5191125" y="1423441"/>
                </a:lnTo>
                <a:lnTo>
                  <a:pt x="5191582" y="1424559"/>
                </a:lnTo>
                <a:lnTo>
                  <a:pt x="5193449" y="1426425"/>
                </a:lnTo>
                <a:lnTo>
                  <a:pt x="5194566" y="1426895"/>
                </a:lnTo>
                <a:lnTo>
                  <a:pt x="5197195" y="1426895"/>
                </a:lnTo>
                <a:lnTo>
                  <a:pt x="5198313" y="1426425"/>
                </a:lnTo>
                <a:lnTo>
                  <a:pt x="5200180" y="1424559"/>
                </a:lnTo>
                <a:lnTo>
                  <a:pt x="5200637" y="1423441"/>
                </a:lnTo>
                <a:lnTo>
                  <a:pt x="5200637" y="1420812"/>
                </a:lnTo>
                <a:close/>
              </a:path>
              <a:path w="7577455" h="1427479">
                <a:moveTo>
                  <a:pt x="5200637" y="1066469"/>
                </a:moveTo>
                <a:lnTo>
                  <a:pt x="5200180" y="1065352"/>
                </a:lnTo>
                <a:lnTo>
                  <a:pt x="5198313" y="1063485"/>
                </a:lnTo>
                <a:lnTo>
                  <a:pt x="5197195" y="1063028"/>
                </a:lnTo>
                <a:lnTo>
                  <a:pt x="5194566" y="1063028"/>
                </a:lnTo>
                <a:lnTo>
                  <a:pt x="5193449" y="1063485"/>
                </a:lnTo>
                <a:lnTo>
                  <a:pt x="5191582" y="1065352"/>
                </a:lnTo>
                <a:lnTo>
                  <a:pt x="5191125" y="1066469"/>
                </a:lnTo>
                <a:lnTo>
                  <a:pt x="5191125" y="1069098"/>
                </a:lnTo>
                <a:lnTo>
                  <a:pt x="5191582" y="1070229"/>
                </a:lnTo>
                <a:lnTo>
                  <a:pt x="5193449" y="1072083"/>
                </a:lnTo>
                <a:lnTo>
                  <a:pt x="5194566" y="1072553"/>
                </a:lnTo>
                <a:lnTo>
                  <a:pt x="5197195" y="1072553"/>
                </a:lnTo>
                <a:lnTo>
                  <a:pt x="5198313" y="1072083"/>
                </a:lnTo>
                <a:lnTo>
                  <a:pt x="5200180" y="1070229"/>
                </a:lnTo>
                <a:lnTo>
                  <a:pt x="5200637" y="1069098"/>
                </a:lnTo>
                <a:lnTo>
                  <a:pt x="5200637" y="1066469"/>
                </a:lnTo>
                <a:close/>
              </a:path>
              <a:path w="7577455" h="1427479">
                <a:moveTo>
                  <a:pt x="5200637" y="712127"/>
                </a:moveTo>
                <a:lnTo>
                  <a:pt x="5200180" y="711009"/>
                </a:lnTo>
                <a:lnTo>
                  <a:pt x="5198313" y="709142"/>
                </a:lnTo>
                <a:lnTo>
                  <a:pt x="5197195" y="708685"/>
                </a:lnTo>
                <a:lnTo>
                  <a:pt x="5194566" y="708685"/>
                </a:lnTo>
                <a:lnTo>
                  <a:pt x="5193449" y="709142"/>
                </a:lnTo>
                <a:lnTo>
                  <a:pt x="5191582" y="711009"/>
                </a:lnTo>
                <a:lnTo>
                  <a:pt x="5191125" y="712127"/>
                </a:lnTo>
                <a:lnTo>
                  <a:pt x="5191125" y="714756"/>
                </a:lnTo>
                <a:lnTo>
                  <a:pt x="5191582" y="715886"/>
                </a:lnTo>
                <a:lnTo>
                  <a:pt x="5193449" y="717740"/>
                </a:lnTo>
                <a:lnTo>
                  <a:pt x="5194566" y="718210"/>
                </a:lnTo>
                <a:lnTo>
                  <a:pt x="5197195" y="718210"/>
                </a:lnTo>
                <a:lnTo>
                  <a:pt x="5198313" y="717740"/>
                </a:lnTo>
                <a:lnTo>
                  <a:pt x="5200180" y="715886"/>
                </a:lnTo>
                <a:lnTo>
                  <a:pt x="5200637" y="714756"/>
                </a:lnTo>
                <a:lnTo>
                  <a:pt x="5200637" y="712127"/>
                </a:lnTo>
                <a:close/>
              </a:path>
              <a:path w="7577455" h="1427479">
                <a:moveTo>
                  <a:pt x="5200637" y="357784"/>
                </a:moveTo>
                <a:lnTo>
                  <a:pt x="5200180" y="356666"/>
                </a:lnTo>
                <a:lnTo>
                  <a:pt x="5198313" y="354799"/>
                </a:lnTo>
                <a:lnTo>
                  <a:pt x="5197195" y="354342"/>
                </a:lnTo>
                <a:lnTo>
                  <a:pt x="5194566" y="354342"/>
                </a:lnTo>
                <a:lnTo>
                  <a:pt x="5193449" y="354799"/>
                </a:lnTo>
                <a:lnTo>
                  <a:pt x="5191582" y="356666"/>
                </a:lnTo>
                <a:lnTo>
                  <a:pt x="5191125" y="357784"/>
                </a:lnTo>
                <a:lnTo>
                  <a:pt x="5191125" y="360413"/>
                </a:lnTo>
                <a:lnTo>
                  <a:pt x="5191582" y="361543"/>
                </a:lnTo>
                <a:lnTo>
                  <a:pt x="5193449" y="363397"/>
                </a:lnTo>
                <a:lnTo>
                  <a:pt x="5194566" y="363867"/>
                </a:lnTo>
                <a:lnTo>
                  <a:pt x="5197195" y="363867"/>
                </a:lnTo>
                <a:lnTo>
                  <a:pt x="5198313" y="363397"/>
                </a:lnTo>
                <a:lnTo>
                  <a:pt x="5200180" y="361543"/>
                </a:lnTo>
                <a:lnTo>
                  <a:pt x="5200637" y="360413"/>
                </a:lnTo>
                <a:lnTo>
                  <a:pt x="5200637" y="357784"/>
                </a:lnTo>
                <a:close/>
              </a:path>
              <a:path w="7577455" h="1427479">
                <a:moveTo>
                  <a:pt x="5200637" y="3441"/>
                </a:moveTo>
                <a:lnTo>
                  <a:pt x="5200180" y="2324"/>
                </a:lnTo>
                <a:lnTo>
                  <a:pt x="5198313" y="457"/>
                </a:lnTo>
                <a:lnTo>
                  <a:pt x="5197195" y="0"/>
                </a:lnTo>
                <a:lnTo>
                  <a:pt x="5194566" y="0"/>
                </a:lnTo>
                <a:lnTo>
                  <a:pt x="5193449" y="457"/>
                </a:lnTo>
                <a:lnTo>
                  <a:pt x="5191582" y="2324"/>
                </a:lnTo>
                <a:lnTo>
                  <a:pt x="5191125" y="3441"/>
                </a:lnTo>
                <a:lnTo>
                  <a:pt x="5191125" y="6070"/>
                </a:lnTo>
                <a:lnTo>
                  <a:pt x="5191582" y="7200"/>
                </a:lnTo>
                <a:lnTo>
                  <a:pt x="5193449" y="9055"/>
                </a:lnTo>
                <a:lnTo>
                  <a:pt x="5194566" y="9525"/>
                </a:lnTo>
                <a:lnTo>
                  <a:pt x="5197195" y="9525"/>
                </a:lnTo>
                <a:lnTo>
                  <a:pt x="5198313" y="9055"/>
                </a:lnTo>
                <a:lnTo>
                  <a:pt x="5200180" y="7200"/>
                </a:lnTo>
                <a:lnTo>
                  <a:pt x="5200637" y="6070"/>
                </a:lnTo>
                <a:lnTo>
                  <a:pt x="5200637" y="3441"/>
                </a:lnTo>
                <a:close/>
              </a:path>
              <a:path w="7577455" h="1427479">
                <a:moveTo>
                  <a:pt x="5248262" y="1420812"/>
                </a:moveTo>
                <a:lnTo>
                  <a:pt x="5247805" y="1419694"/>
                </a:lnTo>
                <a:lnTo>
                  <a:pt x="5245938" y="1417828"/>
                </a:lnTo>
                <a:lnTo>
                  <a:pt x="5244820" y="1417370"/>
                </a:lnTo>
                <a:lnTo>
                  <a:pt x="5242191" y="1417370"/>
                </a:lnTo>
                <a:lnTo>
                  <a:pt x="5241074" y="1417828"/>
                </a:lnTo>
                <a:lnTo>
                  <a:pt x="5239207" y="1419694"/>
                </a:lnTo>
                <a:lnTo>
                  <a:pt x="5238737" y="1420812"/>
                </a:lnTo>
                <a:lnTo>
                  <a:pt x="5238737" y="1423441"/>
                </a:lnTo>
                <a:lnTo>
                  <a:pt x="5239207" y="1424559"/>
                </a:lnTo>
                <a:lnTo>
                  <a:pt x="5241074" y="1426425"/>
                </a:lnTo>
                <a:lnTo>
                  <a:pt x="5242191" y="1426895"/>
                </a:lnTo>
                <a:lnTo>
                  <a:pt x="5244820" y="1426895"/>
                </a:lnTo>
                <a:lnTo>
                  <a:pt x="5245938" y="1426425"/>
                </a:lnTo>
                <a:lnTo>
                  <a:pt x="5247805" y="1424559"/>
                </a:lnTo>
                <a:lnTo>
                  <a:pt x="5248262" y="1423441"/>
                </a:lnTo>
                <a:lnTo>
                  <a:pt x="5248262" y="1420812"/>
                </a:lnTo>
                <a:close/>
              </a:path>
              <a:path w="7577455" h="1427479">
                <a:moveTo>
                  <a:pt x="5248262" y="1066469"/>
                </a:moveTo>
                <a:lnTo>
                  <a:pt x="5247805" y="1065352"/>
                </a:lnTo>
                <a:lnTo>
                  <a:pt x="5245938" y="1063485"/>
                </a:lnTo>
                <a:lnTo>
                  <a:pt x="5244820" y="1063028"/>
                </a:lnTo>
                <a:lnTo>
                  <a:pt x="5242191" y="1063028"/>
                </a:lnTo>
                <a:lnTo>
                  <a:pt x="5241074" y="1063485"/>
                </a:lnTo>
                <a:lnTo>
                  <a:pt x="5239207" y="1065352"/>
                </a:lnTo>
                <a:lnTo>
                  <a:pt x="5238737" y="1066469"/>
                </a:lnTo>
                <a:lnTo>
                  <a:pt x="5238737" y="1069098"/>
                </a:lnTo>
                <a:lnTo>
                  <a:pt x="5239207" y="1070229"/>
                </a:lnTo>
                <a:lnTo>
                  <a:pt x="5241074" y="1072083"/>
                </a:lnTo>
                <a:lnTo>
                  <a:pt x="5242191" y="1072553"/>
                </a:lnTo>
                <a:lnTo>
                  <a:pt x="5244820" y="1072553"/>
                </a:lnTo>
                <a:lnTo>
                  <a:pt x="5245938" y="1072083"/>
                </a:lnTo>
                <a:lnTo>
                  <a:pt x="5247805" y="1070229"/>
                </a:lnTo>
                <a:lnTo>
                  <a:pt x="5248262" y="1069098"/>
                </a:lnTo>
                <a:lnTo>
                  <a:pt x="5248262" y="1066469"/>
                </a:lnTo>
                <a:close/>
              </a:path>
              <a:path w="7577455" h="1427479">
                <a:moveTo>
                  <a:pt x="5248262" y="712127"/>
                </a:moveTo>
                <a:lnTo>
                  <a:pt x="5247805" y="711009"/>
                </a:lnTo>
                <a:lnTo>
                  <a:pt x="5245938" y="709142"/>
                </a:lnTo>
                <a:lnTo>
                  <a:pt x="5244820" y="708685"/>
                </a:lnTo>
                <a:lnTo>
                  <a:pt x="5242191" y="708685"/>
                </a:lnTo>
                <a:lnTo>
                  <a:pt x="5241074" y="709142"/>
                </a:lnTo>
                <a:lnTo>
                  <a:pt x="5239207" y="711009"/>
                </a:lnTo>
                <a:lnTo>
                  <a:pt x="5238737" y="712127"/>
                </a:lnTo>
                <a:lnTo>
                  <a:pt x="5238737" y="714756"/>
                </a:lnTo>
                <a:lnTo>
                  <a:pt x="5239207" y="715886"/>
                </a:lnTo>
                <a:lnTo>
                  <a:pt x="5241074" y="717740"/>
                </a:lnTo>
                <a:lnTo>
                  <a:pt x="5242191" y="718210"/>
                </a:lnTo>
                <a:lnTo>
                  <a:pt x="5244820" y="718210"/>
                </a:lnTo>
                <a:lnTo>
                  <a:pt x="5245938" y="717740"/>
                </a:lnTo>
                <a:lnTo>
                  <a:pt x="5247805" y="715886"/>
                </a:lnTo>
                <a:lnTo>
                  <a:pt x="5248262" y="714756"/>
                </a:lnTo>
                <a:lnTo>
                  <a:pt x="5248262" y="712127"/>
                </a:lnTo>
                <a:close/>
              </a:path>
              <a:path w="7577455" h="1427479">
                <a:moveTo>
                  <a:pt x="5248262" y="357784"/>
                </a:moveTo>
                <a:lnTo>
                  <a:pt x="5247805" y="356666"/>
                </a:lnTo>
                <a:lnTo>
                  <a:pt x="5245938" y="354799"/>
                </a:lnTo>
                <a:lnTo>
                  <a:pt x="5244820" y="354342"/>
                </a:lnTo>
                <a:lnTo>
                  <a:pt x="5242191" y="354342"/>
                </a:lnTo>
                <a:lnTo>
                  <a:pt x="5241074" y="354799"/>
                </a:lnTo>
                <a:lnTo>
                  <a:pt x="5239207" y="356666"/>
                </a:lnTo>
                <a:lnTo>
                  <a:pt x="5238737" y="357784"/>
                </a:lnTo>
                <a:lnTo>
                  <a:pt x="5238737" y="360413"/>
                </a:lnTo>
                <a:lnTo>
                  <a:pt x="5239207" y="361543"/>
                </a:lnTo>
                <a:lnTo>
                  <a:pt x="5241074" y="363397"/>
                </a:lnTo>
                <a:lnTo>
                  <a:pt x="5242191" y="363867"/>
                </a:lnTo>
                <a:lnTo>
                  <a:pt x="5244820" y="363867"/>
                </a:lnTo>
                <a:lnTo>
                  <a:pt x="5245938" y="363397"/>
                </a:lnTo>
                <a:lnTo>
                  <a:pt x="5247805" y="361543"/>
                </a:lnTo>
                <a:lnTo>
                  <a:pt x="5248262" y="360413"/>
                </a:lnTo>
                <a:lnTo>
                  <a:pt x="5248262" y="357784"/>
                </a:lnTo>
                <a:close/>
              </a:path>
              <a:path w="7577455" h="1427479">
                <a:moveTo>
                  <a:pt x="5248262" y="3441"/>
                </a:moveTo>
                <a:lnTo>
                  <a:pt x="5247805" y="2324"/>
                </a:lnTo>
                <a:lnTo>
                  <a:pt x="5245938" y="457"/>
                </a:lnTo>
                <a:lnTo>
                  <a:pt x="5244820" y="0"/>
                </a:lnTo>
                <a:lnTo>
                  <a:pt x="5242191" y="0"/>
                </a:lnTo>
                <a:lnTo>
                  <a:pt x="5241074" y="457"/>
                </a:lnTo>
                <a:lnTo>
                  <a:pt x="5239207" y="2324"/>
                </a:lnTo>
                <a:lnTo>
                  <a:pt x="5238737" y="3441"/>
                </a:lnTo>
                <a:lnTo>
                  <a:pt x="5238737" y="6070"/>
                </a:lnTo>
                <a:lnTo>
                  <a:pt x="5239207" y="7200"/>
                </a:lnTo>
                <a:lnTo>
                  <a:pt x="5241074" y="9055"/>
                </a:lnTo>
                <a:lnTo>
                  <a:pt x="5242191" y="9525"/>
                </a:lnTo>
                <a:lnTo>
                  <a:pt x="5244820" y="9525"/>
                </a:lnTo>
                <a:lnTo>
                  <a:pt x="5245938" y="9055"/>
                </a:lnTo>
                <a:lnTo>
                  <a:pt x="5247805" y="7200"/>
                </a:lnTo>
                <a:lnTo>
                  <a:pt x="5248262" y="6070"/>
                </a:lnTo>
                <a:lnTo>
                  <a:pt x="5248262" y="3441"/>
                </a:lnTo>
                <a:close/>
              </a:path>
              <a:path w="7577455" h="1427479">
                <a:moveTo>
                  <a:pt x="5295900" y="1420812"/>
                </a:moveTo>
                <a:lnTo>
                  <a:pt x="5295430" y="1419694"/>
                </a:lnTo>
                <a:lnTo>
                  <a:pt x="5293563" y="1417828"/>
                </a:lnTo>
                <a:lnTo>
                  <a:pt x="5292445" y="1417370"/>
                </a:lnTo>
                <a:lnTo>
                  <a:pt x="5289816" y="1417370"/>
                </a:lnTo>
                <a:lnTo>
                  <a:pt x="5288699" y="1417828"/>
                </a:lnTo>
                <a:lnTo>
                  <a:pt x="5286832" y="1419694"/>
                </a:lnTo>
                <a:lnTo>
                  <a:pt x="5286362" y="1420812"/>
                </a:lnTo>
                <a:lnTo>
                  <a:pt x="5286362" y="1423441"/>
                </a:lnTo>
                <a:lnTo>
                  <a:pt x="5286832" y="1424559"/>
                </a:lnTo>
                <a:lnTo>
                  <a:pt x="5288699" y="1426425"/>
                </a:lnTo>
                <a:lnTo>
                  <a:pt x="5289816" y="1426895"/>
                </a:lnTo>
                <a:lnTo>
                  <a:pt x="5292445" y="1426895"/>
                </a:lnTo>
                <a:lnTo>
                  <a:pt x="5293563" y="1426425"/>
                </a:lnTo>
                <a:lnTo>
                  <a:pt x="5295430" y="1424559"/>
                </a:lnTo>
                <a:lnTo>
                  <a:pt x="5295900" y="1423441"/>
                </a:lnTo>
                <a:lnTo>
                  <a:pt x="5295900" y="1420812"/>
                </a:lnTo>
                <a:close/>
              </a:path>
              <a:path w="7577455" h="1427479">
                <a:moveTo>
                  <a:pt x="5295900" y="1066469"/>
                </a:moveTo>
                <a:lnTo>
                  <a:pt x="5295430" y="1065352"/>
                </a:lnTo>
                <a:lnTo>
                  <a:pt x="5293563" y="1063485"/>
                </a:lnTo>
                <a:lnTo>
                  <a:pt x="5292445" y="1063028"/>
                </a:lnTo>
                <a:lnTo>
                  <a:pt x="5289816" y="1063028"/>
                </a:lnTo>
                <a:lnTo>
                  <a:pt x="5288699" y="1063485"/>
                </a:lnTo>
                <a:lnTo>
                  <a:pt x="5286832" y="1065352"/>
                </a:lnTo>
                <a:lnTo>
                  <a:pt x="5286362" y="1066469"/>
                </a:lnTo>
                <a:lnTo>
                  <a:pt x="5286362" y="1069098"/>
                </a:lnTo>
                <a:lnTo>
                  <a:pt x="5286832" y="1070229"/>
                </a:lnTo>
                <a:lnTo>
                  <a:pt x="5288699" y="1072083"/>
                </a:lnTo>
                <a:lnTo>
                  <a:pt x="5289816" y="1072553"/>
                </a:lnTo>
                <a:lnTo>
                  <a:pt x="5292445" y="1072553"/>
                </a:lnTo>
                <a:lnTo>
                  <a:pt x="5293563" y="1072083"/>
                </a:lnTo>
                <a:lnTo>
                  <a:pt x="5295430" y="1070229"/>
                </a:lnTo>
                <a:lnTo>
                  <a:pt x="5295900" y="1069098"/>
                </a:lnTo>
                <a:lnTo>
                  <a:pt x="5295900" y="1066469"/>
                </a:lnTo>
                <a:close/>
              </a:path>
              <a:path w="7577455" h="1427479">
                <a:moveTo>
                  <a:pt x="5295900" y="712127"/>
                </a:moveTo>
                <a:lnTo>
                  <a:pt x="5295430" y="711009"/>
                </a:lnTo>
                <a:lnTo>
                  <a:pt x="5293563" y="709142"/>
                </a:lnTo>
                <a:lnTo>
                  <a:pt x="5292445" y="708685"/>
                </a:lnTo>
                <a:lnTo>
                  <a:pt x="5289816" y="708685"/>
                </a:lnTo>
                <a:lnTo>
                  <a:pt x="5288699" y="709142"/>
                </a:lnTo>
                <a:lnTo>
                  <a:pt x="5286832" y="711009"/>
                </a:lnTo>
                <a:lnTo>
                  <a:pt x="5286362" y="712127"/>
                </a:lnTo>
                <a:lnTo>
                  <a:pt x="5286362" y="714756"/>
                </a:lnTo>
                <a:lnTo>
                  <a:pt x="5286832" y="715886"/>
                </a:lnTo>
                <a:lnTo>
                  <a:pt x="5288699" y="717740"/>
                </a:lnTo>
                <a:lnTo>
                  <a:pt x="5289816" y="718210"/>
                </a:lnTo>
                <a:lnTo>
                  <a:pt x="5292445" y="718210"/>
                </a:lnTo>
                <a:lnTo>
                  <a:pt x="5293563" y="717740"/>
                </a:lnTo>
                <a:lnTo>
                  <a:pt x="5295430" y="715886"/>
                </a:lnTo>
                <a:lnTo>
                  <a:pt x="5295900" y="714756"/>
                </a:lnTo>
                <a:lnTo>
                  <a:pt x="5295900" y="712127"/>
                </a:lnTo>
                <a:close/>
              </a:path>
              <a:path w="7577455" h="1427479">
                <a:moveTo>
                  <a:pt x="5295900" y="357784"/>
                </a:moveTo>
                <a:lnTo>
                  <a:pt x="5295430" y="356666"/>
                </a:lnTo>
                <a:lnTo>
                  <a:pt x="5293563" y="354799"/>
                </a:lnTo>
                <a:lnTo>
                  <a:pt x="5292445" y="354342"/>
                </a:lnTo>
                <a:lnTo>
                  <a:pt x="5289816" y="354342"/>
                </a:lnTo>
                <a:lnTo>
                  <a:pt x="5288699" y="354799"/>
                </a:lnTo>
                <a:lnTo>
                  <a:pt x="5286832" y="356666"/>
                </a:lnTo>
                <a:lnTo>
                  <a:pt x="5286362" y="357784"/>
                </a:lnTo>
                <a:lnTo>
                  <a:pt x="5286362" y="360413"/>
                </a:lnTo>
                <a:lnTo>
                  <a:pt x="5286832" y="361543"/>
                </a:lnTo>
                <a:lnTo>
                  <a:pt x="5288699" y="363397"/>
                </a:lnTo>
                <a:lnTo>
                  <a:pt x="5289816" y="363867"/>
                </a:lnTo>
                <a:lnTo>
                  <a:pt x="5292445" y="363867"/>
                </a:lnTo>
                <a:lnTo>
                  <a:pt x="5293563" y="363397"/>
                </a:lnTo>
                <a:lnTo>
                  <a:pt x="5295430" y="361543"/>
                </a:lnTo>
                <a:lnTo>
                  <a:pt x="5295900" y="360413"/>
                </a:lnTo>
                <a:lnTo>
                  <a:pt x="5295900" y="357784"/>
                </a:lnTo>
                <a:close/>
              </a:path>
              <a:path w="7577455" h="1427479">
                <a:moveTo>
                  <a:pt x="5295900" y="3441"/>
                </a:moveTo>
                <a:lnTo>
                  <a:pt x="5295430" y="2324"/>
                </a:lnTo>
                <a:lnTo>
                  <a:pt x="5293563" y="457"/>
                </a:lnTo>
                <a:lnTo>
                  <a:pt x="5292445" y="0"/>
                </a:lnTo>
                <a:lnTo>
                  <a:pt x="5289816" y="0"/>
                </a:lnTo>
                <a:lnTo>
                  <a:pt x="5288699" y="457"/>
                </a:lnTo>
                <a:lnTo>
                  <a:pt x="5286832" y="2324"/>
                </a:lnTo>
                <a:lnTo>
                  <a:pt x="5286362" y="3441"/>
                </a:lnTo>
                <a:lnTo>
                  <a:pt x="5286362" y="6070"/>
                </a:lnTo>
                <a:lnTo>
                  <a:pt x="5286832" y="7200"/>
                </a:lnTo>
                <a:lnTo>
                  <a:pt x="5288699" y="9055"/>
                </a:lnTo>
                <a:lnTo>
                  <a:pt x="5289816" y="9525"/>
                </a:lnTo>
                <a:lnTo>
                  <a:pt x="5292445" y="9525"/>
                </a:lnTo>
                <a:lnTo>
                  <a:pt x="5293563" y="9055"/>
                </a:lnTo>
                <a:lnTo>
                  <a:pt x="5295430" y="7200"/>
                </a:lnTo>
                <a:lnTo>
                  <a:pt x="5295900" y="6070"/>
                </a:lnTo>
                <a:lnTo>
                  <a:pt x="5295900" y="3441"/>
                </a:lnTo>
                <a:close/>
              </a:path>
              <a:path w="7577455" h="1427479">
                <a:moveTo>
                  <a:pt x="5343525" y="1420812"/>
                </a:moveTo>
                <a:lnTo>
                  <a:pt x="5343055" y="1419694"/>
                </a:lnTo>
                <a:lnTo>
                  <a:pt x="5341188" y="1417828"/>
                </a:lnTo>
                <a:lnTo>
                  <a:pt x="5340070" y="1417370"/>
                </a:lnTo>
                <a:lnTo>
                  <a:pt x="5337441" y="1417370"/>
                </a:lnTo>
                <a:lnTo>
                  <a:pt x="5336324" y="1417828"/>
                </a:lnTo>
                <a:lnTo>
                  <a:pt x="5334457" y="1419694"/>
                </a:lnTo>
                <a:lnTo>
                  <a:pt x="5333987" y="1420812"/>
                </a:lnTo>
                <a:lnTo>
                  <a:pt x="5333987" y="1423441"/>
                </a:lnTo>
                <a:lnTo>
                  <a:pt x="5334457" y="1424559"/>
                </a:lnTo>
                <a:lnTo>
                  <a:pt x="5336324" y="1426425"/>
                </a:lnTo>
                <a:lnTo>
                  <a:pt x="5337441" y="1426895"/>
                </a:lnTo>
                <a:lnTo>
                  <a:pt x="5340070" y="1426895"/>
                </a:lnTo>
                <a:lnTo>
                  <a:pt x="5341188" y="1426425"/>
                </a:lnTo>
                <a:lnTo>
                  <a:pt x="5343055" y="1424559"/>
                </a:lnTo>
                <a:lnTo>
                  <a:pt x="5343525" y="1423441"/>
                </a:lnTo>
                <a:lnTo>
                  <a:pt x="5343525" y="1420812"/>
                </a:lnTo>
                <a:close/>
              </a:path>
              <a:path w="7577455" h="1427479">
                <a:moveTo>
                  <a:pt x="5343525" y="1066469"/>
                </a:moveTo>
                <a:lnTo>
                  <a:pt x="5343055" y="1065352"/>
                </a:lnTo>
                <a:lnTo>
                  <a:pt x="5341188" y="1063485"/>
                </a:lnTo>
                <a:lnTo>
                  <a:pt x="5340070" y="1063028"/>
                </a:lnTo>
                <a:lnTo>
                  <a:pt x="5337441" y="1063028"/>
                </a:lnTo>
                <a:lnTo>
                  <a:pt x="5336324" y="1063485"/>
                </a:lnTo>
                <a:lnTo>
                  <a:pt x="5334457" y="1065352"/>
                </a:lnTo>
                <a:lnTo>
                  <a:pt x="5333987" y="1066469"/>
                </a:lnTo>
                <a:lnTo>
                  <a:pt x="5333987" y="1069098"/>
                </a:lnTo>
                <a:lnTo>
                  <a:pt x="5334457" y="1070229"/>
                </a:lnTo>
                <a:lnTo>
                  <a:pt x="5336324" y="1072083"/>
                </a:lnTo>
                <a:lnTo>
                  <a:pt x="5337441" y="1072553"/>
                </a:lnTo>
                <a:lnTo>
                  <a:pt x="5340070" y="1072553"/>
                </a:lnTo>
                <a:lnTo>
                  <a:pt x="5341188" y="1072083"/>
                </a:lnTo>
                <a:lnTo>
                  <a:pt x="5343055" y="1070229"/>
                </a:lnTo>
                <a:lnTo>
                  <a:pt x="5343525" y="1069098"/>
                </a:lnTo>
                <a:lnTo>
                  <a:pt x="5343525" y="1066469"/>
                </a:lnTo>
                <a:close/>
              </a:path>
              <a:path w="7577455" h="1427479">
                <a:moveTo>
                  <a:pt x="5343525" y="712127"/>
                </a:moveTo>
                <a:lnTo>
                  <a:pt x="5343055" y="711009"/>
                </a:lnTo>
                <a:lnTo>
                  <a:pt x="5341188" y="709142"/>
                </a:lnTo>
                <a:lnTo>
                  <a:pt x="5340070" y="708685"/>
                </a:lnTo>
                <a:lnTo>
                  <a:pt x="5337441" y="708685"/>
                </a:lnTo>
                <a:lnTo>
                  <a:pt x="5336324" y="709142"/>
                </a:lnTo>
                <a:lnTo>
                  <a:pt x="5334457" y="711009"/>
                </a:lnTo>
                <a:lnTo>
                  <a:pt x="5333987" y="712127"/>
                </a:lnTo>
                <a:lnTo>
                  <a:pt x="5333987" y="714756"/>
                </a:lnTo>
                <a:lnTo>
                  <a:pt x="5334457" y="715886"/>
                </a:lnTo>
                <a:lnTo>
                  <a:pt x="5336324" y="717740"/>
                </a:lnTo>
                <a:lnTo>
                  <a:pt x="5337441" y="718210"/>
                </a:lnTo>
                <a:lnTo>
                  <a:pt x="5340070" y="718210"/>
                </a:lnTo>
                <a:lnTo>
                  <a:pt x="5341188" y="717740"/>
                </a:lnTo>
                <a:lnTo>
                  <a:pt x="5343055" y="715886"/>
                </a:lnTo>
                <a:lnTo>
                  <a:pt x="5343525" y="714756"/>
                </a:lnTo>
                <a:lnTo>
                  <a:pt x="5343525" y="712127"/>
                </a:lnTo>
                <a:close/>
              </a:path>
              <a:path w="7577455" h="1427479">
                <a:moveTo>
                  <a:pt x="5343525" y="357784"/>
                </a:moveTo>
                <a:lnTo>
                  <a:pt x="5343055" y="356666"/>
                </a:lnTo>
                <a:lnTo>
                  <a:pt x="5341188" y="354799"/>
                </a:lnTo>
                <a:lnTo>
                  <a:pt x="5340070" y="354342"/>
                </a:lnTo>
                <a:lnTo>
                  <a:pt x="5337441" y="354342"/>
                </a:lnTo>
                <a:lnTo>
                  <a:pt x="5336324" y="354799"/>
                </a:lnTo>
                <a:lnTo>
                  <a:pt x="5334457" y="356666"/>
                </a:lnTo>
                <a:lnTo>
                  <a:pt x="5333987" y="357784"/>
                </a:lnTo>
                <a:lnTo>
                  <a:pt x="5333987" y="360413"/>
                </a:lnTo>
                <a:lnTo>
                  <a:pt x="5334457" y="361543"/>
                </a:lnTo>
                <a:lnTo>
                  <a:pt x="5336324" y="363397"/>
                </a:lnTo>
                <a:lnTo>
                  <a:pt x="5337441" y="363867"/>
                </a:lnTo>
                <a:lnTo>
                  <a:pt x="5340070" y="363867"/>
                </a:lnTo>
                <a:lnTo>
                  <a:pt x="5341188" y="363397"/>
                </a:lnTo>
                <a:lnTo>
                  <a:pt x="5343055" y="361543"/>
                </a:lnTo>
                <a:lnTo>
                  <a:pt x="5343525" y="360413"/>
                </a:lnTo>
                <a:lnTo>
                  <a:pt x="5343525" y="357784"/>
                </a:lnTo>
                <a:close/>
              </a:path>
              <a:path w="7577455" h="1427479">
                <a:moveTo>
                  <a:pt x="5343525" y="3441"/>
                </a:moveTo>
                <a:lnTo>
                  <a:pt x="5343055" y="2324"/>
                </a:lnTo>
                <a:lnTo>
                  <a:pt x="5341188" y="457"/>
                </a:lnTo>
                <a:lnTo>
                  <a:pt x="5340070" y="0"/>
                </a:lnTo>
                <a:lnTo>
                  <a:pt x="5337441" y="0"/>
                </a:lnTo>
                <a:lnTo>
                  <a:pt x="5336324" y="457"/>
                </a:lnTo>
                <a:lnTo>
                  <a:pt x="5334457" y="2324"/>
                </a:lnTo>
                <a:lnTo>
                  <a:pt x="5333987" y="3441"/>
                </a:lnTo>
                <a:lnTo>
                  <a:pt x="5333987" y="6070"/>
                </a:lnTo>
                <a:lnTo>
                  <a:pt x="5334457" y="7200"/>
                </a:lnTo>
                <a:lnTo>
                  <a:pt x="5336324" y="9055"/>
                </a:lnTo>
                <a:lnTo>
                  <a:pt x="5337441" y="9525"/>
                </a:lnTo>
                <a:lnTo>
                  <a:pt x="5340070" y="9525"/>
                </a:lnTo>
                <a:lnTo>
                  <a:pt x="5341188" y="9055"/>
                </a:lnTo>
                <a:lnTo>
                  <a:pt x="5343055" y="7200"/>
                </a:lnTo>
                <a:lnTo>
                  <a:pt x="5343525" y="6070"/>
                </a:lnTo>
                <a:lnTo>
                  <a:pt x="5343525" y="3441"/>
                </a:lnTo>
                <a:close/>
              </a:path>
              <a:path w="7577455" h="1427479">
                <a:moveTo>
                  <a:pt x="5391150" y="1420812"/>
                </a:moveTo>
                <a:lnTo>
                  <a:pt x="5390680" y="1419694"/>
                </a:lnTo>
                <a:lnTo>
                  <a:pt x="5388813" y="1417828"/>
                </a:lnTo>
                <a:lnTo>
                  <a:pt x="5387695" y="1417370"/>
                </a:lnTo>
                <a:lnTo>
                  <a:pt x="5385066" y="1417370"/>
                </a:lnTo>
                <a:lnTo>
                  <a:pt x="5383949" y="1417828"/>
                </a:lnTo>
                <a:lnTo>
                  <a:pt x="5382082" y="1419694"/>
                </a:lnTo>
                <a:lnTo>
                  <a:pt x="5381612" y="1420812"/>
                </a:lnTo>
                <a:lnTo>
                  <a:pt x="5381612" y="1423441"/>
                </a:lnTo>
                <a:lnTo>
                  <a:pt x="5382082" y="1424559"/>
                </a:lnTo>
                <a:lnTo>
                  <a:pt x="5383949" y="1426425"/>
                </a:lnTo>
                <a:lnTo>
                  <a:pt x="5385066" y="1426895"/>
                </a:lnTo>
                <a:lnTo>
                  <a:pt x="5387695" y="1426895"/>
                </a:lnTo>
                <a:lnTo>
                  <a:pt x="5388813" y="1426425"/>
                </a:lnTo>
                <a:lnTo>
                  <a:pt x="5390680" y="1424559"/>
                </a:lnTo>
                <a:lnTo>
                  <a:pt x="5391150" y="1423441"/>
                </a:lnTo>
                <a:lnTo>
                  <a:pt x="5391150" y="1420812"/>
                </a:lnTo>
                <a:close/>
              </a:path>
              <a:path w="7577455" h="1427479">
                <a:moveTo>
                  <a:pt x="5391150" y="1066469"/>
                </a:moveTo>
                <a:lnTo>
                  <a:pt x="5390680" y="1065352"/>
                </a:lnTo>
                <a:lnTo>
                  <a:pt x="5388813" y="1063485"/>
                </a:lnTo>
                <a:lnTo>
                  <a:pt x="5387695" y="1063028"/>
                </a:lnTo>
                <a:lnTo>
                  <a:pt x="5385066" y="1063028"/>
                </a:lnTo>
                <a:lnTo>
                  <a:pt x="5383949" y="1063485"/>
                </a:lnTo>
                <a:lnTo>
                  <a:pt x="5382082" y="1065352"/>
                </a:lnTo>
                <a:lnTo>
                  <a:pt x="5381612" y="1066469"/>
                </a:lnTo>
                <a:lnTo>
                  <a:pt x="5381612" y="1069098"/>
                </a:lnTo>
                <a:lnTo>
                  <a:pt x="5382082" y="1070229"/>
                </a:lnTo>
                <a:lnTo>
                  <a:pt x="5383949" y="1072083"/>
                </a:lnTo>
                <a:lnTo>
                  <a:pt x="5385066" y="1072553"/>
                </a:lnTo>
                <a:lnTo>
                  <a:pt x="5387695" y="1072553"/>
                </a:lnTo>
                <a:lnTo>
                  <a:pt x="5388813" y="1072083"/>
                </a:lnTo>
                <a:lnTo>
                  <a:pt x="5390680" y="1070229"/>
                </a:lnTo>
                <a:lnTo>
                  <a:pt x="5391150" y="1069098"/>
                </a:lnTo>
                <a:lnTo>
                  <a:pt x="5391150" y="1066469"/>
                </a:lnTo>
                <a:close/>
              </a:path>
              <a:path w="7577455" h="1427479">
                <a:moveTo>
                  <a:pt x="5391150" y="712127"/>
                </a:moveTo>
                <a:lnTo>
                  <a:pt x="5390680" y="711009"/>
                </a:lnTo>
                <a:lnTo>
                  <a:pt x="5388813" y="709142"/>
                </a:lnTo>
                <a:lnTo>
                  <a:pt x="5387695" y="708685"/>
                </a:lnTo>
                <a:lnTo>
                  <a:pt x="5385066" y="708685"/>
                </a:lnTo>
                <a:lnTo>
                  <a:pt x="5383949" y="709142"/>
                </a:lnTo>
                <a:lnTo>
                  <a:pt x="5382082" y="711009"/>
                </a:lnTo>
                <a:lnTo>
                  <a:pt x="5381612" y="712127"/>
                </a:lnTo>
                <a:lnTo>
                  <a:pt x="5381612" y="714756"/>
                </a:lnTo>
                <a:lnTo>
                  <a:pt x="5382082" y="715886"/>
                </a:lnTo>
                <a:lnTo>
                  <a:pt x="5383949" y="717740"/>
                </a:lnTo>
                <a:lnTo>
                  <a:pt x="5385066" y="718210"/>
                </a:lnTo>
                <a:lnTo>
                  <a:pt x="5387695" y="718210"/>
                </a:lnTo>
                <a:lnTo>
                  <a:pt x="5388813" y="717740"/>
                </a:lnTo>
                <a:lnTo>
                  <a:pt x="5390680" y="715886"/>
                </a:lnTo>
                <a:lnTo>
                  <a:pt x="5391150" y="714756"/>
                </a:lnTo>
                <a:lnTo>
                  <a:pt x="5391150" y="712127"/>
                </a:lnTo>
                <a:close/>
              </a:path>
              <a:path w="7577455" h="1427479">
                <a:moveTo>
                  <a:pt x="5391150" y="357784"/>
                </a:moveTo>
                <a:lnTo>
                  <a:pt x="5390680" y="356666"/>
                </a:lnTo>
                <a:lnTo>
                  <a:pt x="5388813" y="354799"/>
                </a:lnTo>
                <a:lnTo>
                  <a:pt x="5387695" y="354342"/>
                </a:lnTo>
                <a:lnTo>
                  <a:pt x="5385066" y="354342"/>
                </a:lnTo>
                <a:lnTo>
                  <a:pt x="5383949" y="354799"/>
                </a:lnTo>
                <a:lnTo>
                  <a:pt x="5382082" y="356666"/>
                </a:lnTo>
                <a:lnTo>
                  <a:pt x="5381612" y="357784"/>
                </a:lnTo>
                <a:lnTo>
                  <a:pt x="5381612" y="360413"/>
                </a:lnTo>
                <a:lnTo>
                  <a:pt x="5382082" y="361543"/>
                </a:lnTo>
                <a:lnTo>
                  <a:pt x="5383949" y="363397"/>
                </a:lnTo>
                <a:lnTo>
                  <a:pt x="5385066" y="363867"/>
                </a:lnTo>
                <a:lnTo>
                  <a:pt x="5387695" y="363867"/>
                </a:lnTo>
                <a:lnTo>
                  <a:pt x="5388813" y="363397"/>
                </a:lnTo>
                <a:lnTo>
                  <a:pt x="5390680" y="361543"/>
                </a:lnTo>
                <a:lnTo>
                  <a:pt x="5391150" y="360413"/>
                </a:lnTo>
                <a:lnTo>
                  <a:pt x="5391150" y="357784"/>
                </a:lnTo>
                <a:close/>
              </a:path>
              <a:path w="7577455" h="1427479">
                <a:moveTo>
                  <a:pt x="5391150" y="3441"/>
                </a:moveTo>
                <a:lnTo>
                  <a:pt x="5390680" y="2324"/>
                </a:lnTo>
                <a:lnTo>
                  <a:pt x="5388813" y="457"/>
                </a:lnTo>
                <a:lnTo>
                  <a:pt x="5387695" y="0"/>
                </a:lnTo>
                <a:lnTo>
                  <a:pt x="5385066" y="0"/>
                </a:lnTo>
                <a:lnTo>
                  <a:pt x="5383949" y="457"/>
                </a:lnTo>
                <a:lnTo>
                  <a:pt x="5382082" y="2324"/>
                </a:lnTo>
                <a:lnTo>
                  <a:pt x="5381612" y="3441"/>
                </a:lnTo>
                <a:lnTo>
                  <a:pt x="5381612" y="6070"/>
                </a:lnTo>
                <a:lnTo>
                  <a:pt x="5382082" y="7200"/>
                </a:lnTo>
                <a:lnTo>
                  <a:pt x="5383949" y="9055"/>
                </a:lnTo>
                <a:lnTo>
                  <a:pt x="5385066" y="9525"/>
                </a:lnTo>
                <a:lnTo>
                  <a:pt x="5387695" y="9525"/>
                </a:lnTo>
                <a:lnTo>
                  <a:pt x="5388813" y="9055"/>
                </a:lnTo>
                <a:lnTo>
                  <a:pt x="5390680" y="7200"/>
                </a:lnTo>
                <a:lnTo>
                  <a:pt x="5391150" y="6070"/>
                </a:lnTo>
                <a:lnTo>
                  <a:pt x="5391150" y="3441"/>
                </a:lnTo>
                <a:close/>
              </a:path>
              <a:path w="7577455" h="1427479">
                <a:moveTo>
                  <a:pt x="5438762" y="1420812"/>
                </a:moveTo>
                <a:lnTo>
                  <a:pt x="5438305" y="1419694"/>
                </a:lnTo>
                <a:lnTo>
                  <a:pt x="5436438" y="1417828"/>
                </a:lnTo>
                <a:lnTo>
                  <a:pt x="5435320" y="1417370"/>
                </a:lnTo>
                <a:lnTo>
                  <a:pt x="5432691" y="1417370"/>
                </a:lnTo>
                <a:lnTo>
                  <a:pt x="5431574" y="1417828"/>
                </a:lnTo>
                <a:lnTo>
                  <a:pt x="5429707" y="1419694"/>
                </a:lnTo>
                <a:lnTo>
                  <a:pt x="5429237" y="1420812"/>
                </a:lnTo>
                <a:lnTo>
                  <a:pt x="5429237" y="1423441"/>
                </a:lnTo>
                <a:lnTo>
                  <a:pt x="5429707" y="1424559"/>
                </a:lnTo>
                <a:lnTo>
                  <a:pt x="5431574" y="1426425"/>
                </a:lnTo>
                <a:lnTo>
                  <a:pt x="5432691" y="1426895"/>
                </a:lnTo>
                <a:lnTo>
                  <a:pt x="5435320" y="1426895"/>
                </a:lnTo>
                <a:lnTo>
                  <a:pt x="5436438" y="1426425"/>
                </a:lnTo>
                <a:lnTo>
                  <a:pt x="5438305" y="1424559"/>
                </a:lnTo>
                <a:lnTo>
                  <a:pt x="5438762" y="1423441"/>
                </a:lnTo>
                <a:lnTo>
                  <a:pt x="5438762" y="1420812"/>
                </a:lnTo>
                <a:close/>
              </a:path>
              <a:path w="7577455" h="1427479">
                <a:moveTo>
                  <a:pt x="5438762" y="1066469"/>
                </a:moveTo>
                <a:lnTo>
                  <a:pt x="5438305" y="1065352"/>
                </a:lnTo>
                <a:lnTo>
                  <a:pt x="5436438" y="1063485"/>
                </a:lnTo>
                <a:lnTo>
                  <a:pt x="5435320" y="1063028"/>
                </a:lnTo>
                <a:lnTo>
                  <a:pt x="5432691" y="1063028"/>
                </a:lnTo>
                <a:lnTo>
                  <a:pt x="5431574" y="1063485"/>
                </a:lnTo>
                <a:lnTo>
                  <a:pt x="5429707" y="1065352"/>
                </a:lnTo>
                <a:lnTo>
                  <a:pt x="5429237" y="1066469"/>
                </a:lnTo>
                <a:lnTo>
                  <a:pt x="5429237" y="1069098"/>
                </a:lnTo>
                <a:lnTo>
                  <a:pt x="5429707" y="1070229"/>
                </a:lnTo>
                <a:lnTo>
                  <a:pt x="5431574" y="1072083"/>
                </a:lnTo>
                <a:lnTo>
                  <a:pt x="5432691" y="1072553"/>
                </a:lnTo>
                <a:lnTo>
                  <a:pt x="5435320" y="1072553"/>
                </a:lnTo>
                <a:lnTo>
                  <a:pt x="5436438" y="1072083"/>
                </a:lnTo>
                <a:lnTo>
                  <a:pt x="5438305" y="1070229"/>
                </a:lnTo>
                <a:lnTo>
                  <a:pt x="5438762" y="1069098"/>
                </a:lnTo>
                <a:lnTo>
                  <a:pt x="5438762" y="1066469"/>
                </a:lnTo>
                <a:close/>
              </a:path>
              <a:path w="7577455" h="1427479">
                <a:moveTo>
                  <a:pt x="5438762" y="712127"/>
                </a:moveTo>
                <a:lnTo>
                  <a:pt x="5438305" y="711009"/>
                </a:lnTo>
                <a:lnTo>
                  <a:pt x="5436438" y="709142"/>
                </a:lnTo>
                <a:lnTo>
                  <a:pt x="5435320" y="708685"/>
                </a:lnTo>
                <a:lnTo>
                  <a:pt x="5432691" y="708685"/>
                </a:lnTo>
                <a:lnTo>
                  <a:pt x="5431574" y="709142"/>
                </a:lnTo>
                <a:lnTo>
                  <a:pt x="5429707" y="711009"/>
                </a:lnTo>
                <a:lnTo>
                  <a:pt x="5429237" y="712127"/>
                </a:lnTo>
                <a:lnTo>
                  <a:pt x="5429237" y="714756"/>
                </a:lnTo>
                <a:lnTo>
                  <a:pt x="5429707" y="715886"/>
                </a:lnTo>
                <a:lnTo>
                  <a:pt x="5431574" y="717740"/>
                </a:lnTo>
                <a:lnTo>
                  <a:pt x="5432691" y="718210"/>
                </a:lnTo>
                <a:lnTo>
                  <a:pt x="5435320" y="718210"/>
                </a:lnTo>
                <a:lnTo>
                  <a:pt x="5436438" y="717740"/>
                </a:lnTo>
                <a:lnTo>
                  <a:pt x="5438305" y="715886"/>
                </a:lnTo>
                <a:lnTo>
                  <a:pt x="5438762" y="714756"/>
                </a:lnTo>
                <a:lnTo>
                  <a:pt x="5438762" y="712127"/>
                </a:lnTo>
                <a:close/>
              </a:path>
              <a:path w="7577455" h="1427479">
                <a:moveTo>
                  <a:pt x="5438762" y="357784"/>
                </a:moveTo>
                <a:lnTo>
                  <a:pt x="5438305" y="356666"/>
                </a:lnTo>
                <a:lnTo>
                  <a:pt x="5436438" y="354799"/>
                </a:lnTo>
                <a:lnTo>
                  <a:pt x="5435320" y="354342"/>
                </a:lnTo>
                <a:lnTo>
                  <a:pt x="5432691" y="354342"/>
                </a:lnTo>
                <a:lnTo>
                  <a:pt x="5431574" y="354799"/>
                </a:lnTo>
                <a:lnTo>
                  <a:pt x="5429707" y="356666"/>
                </a:lnTo>
                <a:lnTo>
                  <a:pt x="5429237" y="357784"/>
                </a:lnTo>
                <a:lnTo>
                  <a:pt x="5429237" y="360413"/>
                </a:lnTo>
                <a:lnTo>
                  <a:pt x="5429707" y="361543"/>
                </a:lnTo>
                <a:lnTo>
                  <a:pt x="5431574" y="363397"/>
                </a:lnTo>
                <a:lnTo>
                  <a:pt x="5432691" y="363867"/>
                </a:lnTo>
                <a:lnTo>
                  <a:pt x="5435320" y="363867"/>
                </a:lnTo>
                <a:lnTo>
                  <a:pt x="5436438" y="363397"/>
                </a:lnTo>
                <a:lnTo>
                  <a:pt x="5438305" y="361543"/>
                </a:lnTo>
                <a:lnTo>
                  <a:pt x="5438762" y="360413"/>
                </a:lnTo>
                <a:lnTo>
                  <a:pt x="5438762" y="357784"/>
                </a:lnTo>
                <a:close/>
              </a:path>
              <a:path w="7577455" h="1427479">
                <a:moveTo>
                  <a:pt x="5438762" y="3441"/>
                </a:moveTo>
                <a:lnTo>
                  <a:pt x="5438305" y="2324"/>
                </a:lnTo>
                <a:lnTo>
                  <a:pt x="5436438" y="457"/>
                </a:lnTo>
                <a:lnTo>
                  <a:pt x="5435320" y="0"/>
                </a:lnTo>
                <a:lnTo>
                  <a:pt x="5432691" y="0"/>
                </a:lnTo>
                <a:lnTo>
                  <a:pt x="5431574" y="457"/>
                </a:lnTo>
                <a:lnTo>
                  <a:pt x="5429707" y="2324"/>
                </a:lnTo>
                <a:lnTo>
                  <a:pt x="5429237" y="3441"/>
                </a:lnTo>
                <a:lnTo>
                  <a:pt x="5429237" y="6070"/>
                </a:lnTo>
                <a:lnTo>
                  <a:pt x="5429707" y="7200"/>
                </a:lnTo>
                <a:lnTo>
                  <a:pt x="5431574" y="9055"/>
                </a:lnTo>
                <a:lnTo>
                  <a:pt x="5432691" y="9525"/>
                </a:lnTo>
                <a:lnTo>
                  <a:pt x="5435320" y="9525"/>
                </a:lnTo>
                <a:lnTo>
                  <a:pt x="5436438" y="9055"/>
                </a:lnTo>
                <a:lnTo>
                  <a:pt x="5438305" y="7200"/>
                </a:lnTo>
                <a:lnTo>
                  <a:pt x="5438762" y="6070"/>
                </a:lnTo>
                <a:lnTo>
                  <a:pt x="5438762" y="3441"/>
                </a:lnTo>
                <a:close/>
              </a:path>
              <a:path w="7577455" h="1427479">
                <a:moveTo>
                  <a:pt x="5486387" y="1420812"/>
                </a:moveTo>
                <a:lnTo>
                  <a:pt x="5485930" y="1419694"/>
                </a:lnTo>
                <a:lnTo>
                  <a:pt x="5484063" y="1417828"/>
                </a:lnTo>
                <a:lnTo>
                  <a:pt x="5482945" y="1417370"/>
                </a:lnTo>
                <a:lnTo>
                  <a:pt x="5480316" y="1417370"/>
                </a:lnTo>
                <a:lnTo>
                  <a:pt x="5479199" y="1417828"/>
                </a:lnTo>
                <a:lnTo>
                  <a:pt x="5477332" y="1419694"/>
                </a:lnTo>
                <a:lnTo>
                  <a:pt x="5476862" y="1420812"/>
                </a:lnTo>
                <a:lnTo>
                  <a:pt x="5476862" y="1423441"/>
                </a:lnTo>
                <a:lnTo>
                  <a:pt x="5477332" y="1424559"/>
                </a:lnTo>
                <a:lnTo>
                  <a:pt x="5479199" y="1426425"/>
                </a:lnTo>
                <a:lnTo>
                  <a:pt x="5480316" y="1426895"/>
                </a:lnTo>
                <a:lnTo>
                  <a:pt x="5482945" y="1426895"/>
                </a:lnTo>
                <a:lnTo>
                  <a:pt x="5484063" y="1426425"/>
                </a:lnTo>
                <a:lnTo>
                  <a:pt x="5485930" y="1424559"/>
                </a:lnTo>
                <a:lnTo>
                  <a:pt x="5486387" y="1423441"/>
                </a:lnTo>
                <a:lnTo>
                  <a:pt x="5486387" y="1420812"/>
                </a:lnTo>
                <a:close/>
              </a:path>
              <a:path w="7577455" h="1427479">
                <a:moveTo>
                  <a:pt x="5486387" y="1066469"/>
                </a:moveTo>
                <a:lnTo>
                  <a:pt x="5485930" y="1065352"/>
                </a:lnTo>
                <a:lnTo>
                  <a:pt x="5484063" y="1063485"/>
                </a:lnTo>
                <a:lnTo>
                  <a:pt x="5482945" y="1063028"/>
                </a:lnTo>
                <a:lnTo>
                  <a:pt x="5480316" y="1063028"/>
                </a:lnTo>
                <a:lnTo>
                  <a:pt x="5479199" y="1063485"/>
                </a:lnTo>
                <a:lnTo>
                  <a:pt x="5477332" y="1065352"/>
                </a:lnTo>
                <a:lnTo>
                  <a:pt x="5476862" y="1066469"/>
                </a:lnTo>
                <a:lnTo>
                  <a:pt x="5476862" y="1069098"/>
                </a:lnTo>
                <a:lnTo>
                  <a:pt x="5477332" y="1070229"/>
                </a:lnTo>
                <a:lnTo>
                  <a:pt x="5479199" y="1072083"/>
                </a:lnTo>
                <a:lnTo>
                  <a:pt x="5480316" y="1072553"/>
                </a:lnTo>
                <a:lnTo>
                  <a:pt x="5482945" y="1072553"/>
                </a:lnTo>
                <a:lnTo>
                  <a:pt x="5484063" y="1072083"/>
                </a:lnTo>
                <a:lnTo>
                  <a:pt x="5485930" y="1070229"/>
                </a:lnTo>
                <a:lnTo>
                  <a:pt x="5486387" y="1069098"/>
                </a:lnTo>
                <a:lnTo>
                  <a:pt x="5486387" y="1066469"/>
                </a:lnTo>
                <a:close/>
              </a:path>
              <a:path w="7577455" h="1427479">
                <a:moveTo>
                  <a:pt x="5486387" y="712127"/>
                </a:moveTo>
                <a:lnTo>
                  <a:pt x="5485930" y="711009"/>
                </a:lnTo>
                <a:lnTo>
                  <a:pt x="5484063" y="709142"/>
                </a:lnTo>
                <a:lnTo>
                  <a:pt x="5482945" y="708685"/>
                </a:lnTo>
                <a:lnTo>
                  <a:pt x="5480316" y="708685"/>
                </a:lnTo>
                <a:lnTo>
                  <a:pt x="5479199" y="709142"/>
                </a:lnTo>
                <a:lnTo>
                  <a:pt x="5477332" y="711009"/>
                </a:lnTo>
                <a:lnTo>
                  <a:pt x="5476862" y="712127"/>
                </a:lnTo>
                <a:lnTo>
                  <a:pt x="5476862" y="714756"/>
                </a:lnTo>
                <a:lnTo>
                  <a:pt x="5477332" y="715886"/>
                </a:lnTo>
                <a:lnTo>
                  <a:pt x="5479199" y="717740"/>
                </a:lnTo>
                <a:lnTo>
                  <a:pt x="5480316" y="718210"/>
                </a:lnTo>
                <a:lnTo>
                  <a:pt x="5482945" y="718210"/>
                </a:lnTo>
                <a:lnTo>
                  <a:pt x="5484063" y="717740"/>
                </a:lnTo>
                <a:lnTo>
                  <a:pt x="5485930" y="715886"/>
                </a:lnTo>
                <a:lnTo>
                  <a:pt x="5486387" y="714756"/>
                </a:lnTo>
                <a:lnTo>
                  <a:pt x="5486387" y="712127"/>
                </a:lnTo>
                <a:close/>
              </a:path>
              <a:path w="7577455" h="1427479">
                <a:moveTo>
                  <a:pt x="5486387" y="357784"/>
                </a:moveTo>
                <a:lnTo>
                  <a:pt x="5485930" y="356666"/>
                </a:lnTo>
                <a:lnTo>
                  <a:pt x="5484063" y="354799"/>
                </a:lnTo>
                <a:lnTo>
                  <a:pt x="5482945" y="354342"/>
                </a:lnTo>
                <a:lnTo>
                  <a:pt x="5480316" y="354342"/>
                </a:lnTo>
                <a:lnTo>
                  <a:pt x="5479199" y="354799"/>
                </a:lnTo>
                <a:lnTo>
                  <a:pt x="5477332" y="356666"/>
                </a:lnTo>
                <a:lnTo>
                  <a:pt x="5476862" y="357784"/>
                </a:lnTo>
                <a:lnTo>
                  <a:pt x="5476862" y="360413"/>
                </a:lnTo>
                <a:lnTo>
                  <a:pt x="5477332" y="361543"/>
                </a:lnTo>
                <a:lnTo>
                  <a:pt x="5479199" y="363397"/>
                </a:lnTo>
                <a:lnTo>
                  <a:pt x="5480316" y="363867"/>
                </a:lnTo>
                <a:lnTo>
                  <a:pt x="5482945" y="363867"/>
                </a:lnTo>
                <a:lnTo>
                  <a:pt x="5484063" y="363397"/>
                </a:lnTo>
                <a:lnTo>
                  <a:pt x="5485930" y="361543"/>
                </a:lnTo>
                <a:lnTo>
                  <a:pt x="5486387" y="360413"/>
                </a:lnTo>
                <a:lnTo>
                  <a:pt x="5486387" y="357784"/>
                </a:lnTo>
                <a:close/>
              </a:path>
              <a:path w="7577455" h="1427479">
                <a:moveTo>
                  <a:pt x="5486387" y="3441"/>
                </a:moveTo>
                <a:lnTo>
                  <a:pt x="5485930" y="2324"/>
                </a:lnTo>
                <a:lnTo>
                  <a:pt x="5484063" y="457"/>
                </a:lnTo>
                <a:lnTo>
                  <a:pt x="5482945" y="0"/>
                </a:lnTo>
                <a:lnTo>
                  <a:pt x="5480316" y="0"/>
                </a:lnTo>
                <a:lnTo>
                  <a:pt x="5479199" y="457"/>
                </a:lnTo>
                <a:lnTo>
                  <a:pt x="5477332" y="2324"/>
                </a:lnTo>
                <a:lnTo>
                  <a:pt x="5476862" y="3441"/>
                </a:lnTo>
                <a:lnTo>
                  <a:pt x="5476862" y="6070"/>
                </a:lnTo>
                <a:lnTo>
                  <a:pt x="5477332" y="7200"/>
                </a:lnTo>
                <a:lnTo>
                  <a:pt x="5479199" y="9055"/>
                </a:lnTo>
                <a:lnTo>
                  <a:pt x="5480316" y="9525"/>
                </a:lnTo>
                <a:lnTo>
                  <a:pt x="5482945" y="9525"/>
                </a:lnTo>
                <a:lnTo>
                  <a:pt x="5484063" y="9055"/>
                </a:lnTo>
                <a:lnTo>
                  <a:pt x="5485930" y="7200"/>
                </a:lnTo>
                <a:lnTo>
                  <a:pt x="5486387" y="6070"/>
                </a:lnTo>
                <a:lnTo>
                  <a:pt x="5486387" y="3441"/>
                </a:lnTo>
                <a:close/>
              </a:path>
              <a:path w="7577455" h="1427479">
                <a:moveTo>
                  <a:pt x="5534012" y="1420812"/>
                </a:moveTo>
                <a:lnTo>
                  <a:pt x="5533555" y="1419694"/>
                </a:lnTo>
                <a:lnTo>
                  <a:pt x="5531688" y="1417828"/>
                </a:lnTo>
                <a:lnTo>
                  <a:pt x="5530570" y="1417370"/>
                </a:lnTo>
                <a:lnTo>
                  <a:pt x="5527941" y="1417370"/>
                </a:lnTo>
                <a:lnTo>
                  <a:pt x="5526824" y="1417828"/>
                </a:lnTo>
                <a:lnTo>
                  <a:pt x="5524957" y="1419694"/>
                </a:lnTo>
                <a:lnTo>
                  <a:pt x="5524487" y="1420812"/>
                </a:lnTo>
                <a:lnTo>
                  <a:pt x="5524487" y="1423441"/>
                </a:lnTo>
                <a:lnTo>
                  <a:pt x="5524957" y="1424559"/>
                </a:lnTo>
                <a:lnTo>
                  <a:pt x="5526824" y="1426425"/>
                </a:lnTo>
                <a:lnTo>
                  <a:pt x="5527941" y="1426895"/>
                </a:lnTo>
                <a:lnTo>
                  <a:pt x="5530570" y="1426895"/>
                </a:lnTo>
                <a:lnTo>
                  <a:pt x="5531688" y="1426425"/>
                </a:lnTo>
                <a:lnTo>
                  <a:pt x="5533555" y="1424559"/>
                </a:lnTo>
                <a:lnTo>
                  <a:pt x="5534012" y="1423441"/>
                </a:lnTo>
                <a:lnTo>
                  <a:pt x="5534012" y="1420812"/>
                </a:lnTo>
                <a:close/>
              </a:path>
              <a:path w="7577455" h="1427479">
                <a:moveTo>
                  <a:pt x="5534012" y="1066469"/>
                </a:moveTo>
                <a:lnTo>
                  <a:pt x="5533555" y="1065352"/>
                </a:lnTo>
                <a:lnTo>
                  <a:pt x="5531688" y="1063485"/>
                </a:lnTo>
                <a:lnTo>
                  <a:pt x="5530570" y="1063028"/>
                </a:lnTo>
                <a:lnTo>
                  <a:pt x="5527941" y="1063028"/>
                </a:lnTo>
                <a:lnTo>
                  <a:pt x="5526824" y="1063485"/>
                </a:lnTo>
                <a:lnTo>
                  <a:pt x="5524957" y="1065352"/>
                </a:lnTo>
                <a:lnTo>
                  <a:pt x="5524487" y="1066469"/>
                </a:lnTo>
                <a:lnTo>
                  <a:pt x="5524487" y="1069098"/>
                </a:lnTo>
                <a:lnTo>
                  <a:pt x="5524957" y="1070229"/>
                </a:lnTo>
                <a:lnTo>
                  <a:pt x="5526824" y="1072083"/>
                </a:lnTo>
                <a:lnTo>
                  <a:pt x="5527941" y="1072553"/>
                </a:lnTo>
                <a:lnTo>
                  <a:pt x="5530570" y="1072553"/>
                </a:lnTo>
                <a:lnTo>
                  <a:pt x="5531688" y="1072083"/>
                </a:lnTo>
                <a:lnTo>
                  <a:pt x="5533555" y="1070229"/>
                </a:lnTo>
                <a:lnTo>
                  <a:pt x="5534012" y="1069098"/>
                </a:lnTo>
                <a:lnTo>
                  <a:pt x="5534012" y="1066469"/>
                </a:lnTo>
                <a:close/>
              </a:path>
              <a:path w="7577455" h="1427479">
                <a:moveTo>
                  <a:pt x="5534012" y="712127"/>
                </a:moveTo>
                <a:lnTo>
                  <a:pt x="5533555" y="711009"/>
                </a:lnTo>
                <a:lnTo>
                  <a:pt x="5531688" y="709142"/>
                </a:lnTo>
                <a:lnTo>
                  <a:pt x="5530570" y="708685"/>
                </a:lnTo>
                <a:lnTo>
                  <a:pt x="5527941" y="708685"/>
                </a:lnTo>
                <a:lnTo>
                  <a:pt x="5526824" y="709142"/>
                </a:lnTo>
                <a:lnTo>
                  <a:pt x="5524957" y="711009"/>
                </a:lnTo>
                <a:lnTo>
                  <a:pt x="5524487" y="712127"/>
                </a:lnTo>
                <a:lnTo>
                  <a:pt x="5524487" y="714756"/>
                </a:lnTo>
                <a:lnTo>
                  <a:pt x="5524957" y="715886"/>
                </a:lnTo>
                <a:lnTo>
                  <a:pt x="5526824" y="717740"/>
                </a:lnTo>
                <a:lnTo>
                  <a:pt x="5527941" y="718210"/>
                </a:lnTo>
                <a:lnTo>
                  <a:pt x="5530570" y="718210"/>
                </a:lnTo>
                <a:lnTo>
                  <a:pt x="5531688" y="717740"/>
                </a:lnTo>
                <a:lnTo>
                  <a:pt x="5533555" y="715886"/>
                </a:lnTo>
                <a:lnTo>
                  <a:pt x="5534012" y="714756"/>
                </a:lnTo>
                <a:lnTo>
                  <a:pt x="5534012" y="712127"/>
                </a:lnTo>
                <a:close/>
              </a:path>
              <a:path w="7577455" h="1427479">
                <a:moveTo>
                  <a:pt x="5534012" y="357784"/>
                </a:moveTo>
                <a:lnTo>
                  <a:pt x="5533555" y="356666"/>
                </a:lnTo>
                <a:lnTo>
                  <a:pt x="5531688" y="354799"/>
                </a:lnTo>
                <a:lnTo>
                  <a:pt x="5530570" y="354342"/>
                </a:lnTo>
                <a:lnTo>
                  <a:pt x="5527941" y="354342"/>
                </a:lnTo>
                <a:lnTo>
                  <a:pt x="5526824" y="354799"/>
                </a:lnTo>
                <a:lnTo>
                  <a:pt x="5524957" y="356666"/>
                </a:lnTo>
                <a:lnTo>
                  <a:pt x="5524487" y="357784"/>
                </a:lnTo>
                <a:lnTo>
                  <a:pt x="5524487" y="360413"/>
                </a:lnTo>
                <a:lnTo>
                  <a:pt x="5524957" y="361543"/>
                </a:lnTo>
                <a:lnTo>
                  <a:pt x="5526824" y="363397"/>
                </a:lnTo>
                <a:lnTo>
                  <a:pt x="5527941" y="363867"/>
                </a:lnTo>
                <a:lnTo>
                  <a:pt x="5530570" y="363867"/>
                </a:lnTo>
                <a:lnTo>
                  <a:pt x="5531688" y="363397"/>
                </a:lnTo>
                <a:lnTo>
                  <a:pt x="5533555" y="361543"/>
                </a:lnTo>
                <a:lnTo>
                  <a:pt x="5534012" y="360413"/>
                </a:lnTo>
                <a:lnTo>
                  <a:pt x="5534012" y="357784"/>
                </a:lnTo>
                <a:close/>
              </a:path>
              <a:path w="7577455" h="1427479">
                <a:moveTo>
                  <a:pt x="5534012" y="3441"/>
                </a:moveTo>
                <a:lnTo>
                  <a:pt x="5533555" y="2324"/>
                </a:lnTo>
                <a:lnTo>
                  <a:pt x="5531688" y="457"/>
                </a:lnTo>
                <a:lnTo>
                  <a:pt x="5530570" y="0"/>
                </a:lnTo>
                <a:lnTo>
                  <a:pt x="5527941" y="0"/>
                </a:lnTo>
                <a:lnTo>
                  <a:pt x="5526824" y="457"/>
                </a:lnTo>
                <a:lnTo>
                  <a:pt x="5524957" y="2324"/>
                </a:lnTo>
                <a:lnTo>
                  <a:pt x="5524487" y="3441"/>
                </a:lnTo>
                <a:lnTo>
                  <a:pt x="5524487" y="6070"/>
                </a:lnTo>
                <a:lnTo>
                  <a:pt x="5524957" y="7200"/>
                </a:lnTo>
                <a:lnTo>
                  <a:pt x="5526824" y="9055"/>
                </a:lnTo>
                <a:lnTo>
                  <a:pt x="5527941" y="9525"/>
                </a:lnTo>
                <a:lnTo>
                  <a:pt x="5530570" y="9525"/>
                </a:lnTo>
                <a:lnTo>
                  <a:pt x="5531688" y="9055"/>
                </a:lnTo>
                <a:lnTo>
                  <a:pt x="5533555" y="7200"/>
                </a:lnTo>
                <a:lnTo>
                  <a:pt x="5534012" y="6070"/>
                </a:lnTo>
                <a:lnTo>
                  <a:pt x="5534012" y="3441"/>
                </a:lnTo>
                <a:close/>
              </a:path>
              <a:path w="7577455" h="1427479">
                <a:moveTo>
                  <a:pt x="5581637" y="1420812"/>
                </a:moveTo>
                <a:lnTo>
                  <a:pt x="5581180" y="1419694"/>
                </a:lnTo>
                <a:lnTo>
                  <a:pt x="5579313" y="1417828"/>
                </a:lnTo>
                <a:lnTo>
                  <a:pt x="5578195" y="1417370"/>
                </a:lnTo>
                <a:lnTo>
                  <a:pt x="5575566" y="1417370"/>
                </a:lnTo>
                <a:lnTo>
                  <a:pt x="5574449" y="1417828"/>
                </a:lnTo>
                <a:lnTo>
                  <a:pt x="5572582" y="1419694"/>
                </a:lnTo>
                <a:lnTo>
                  <a:pt x="5572112" y="1420812"/>
                </a:lnTo>
                <a:lnTo>
                  <a:pt x="5572112" y="1423441"/>
                </a:lnTo>
                <a:lnTo>
                  <a:pt x="5572582" y="1424559"/>
                </a:lnTo>
                <a:lnTo>
                  <a:pt x="5574449" y="1426425"/>
                </a:lnTo>
                <a:lnTo>
                  <a:pt x="5575566" y="1426895"/>
                </a:lnTo>
                <a:lnTo>
                  <a:pt x="5578195" y="1426895"/>
                </a:lnTo>
                <a:lnTo>
                  <a:pt x="5579313" y="1426425"/>
                </a:lnTo>
                <a:lnTo>
                  <a:pt x="5581180" y="1424559"/>
                </a:lnTo>
                <a:lnTo>
                  <a:pt x="5581637" y="1423441"/>
                </a:lnTo>
                <a:lnTo>
                  <a:pt x="5581637" y="1420812"/>
                </a:lnTo>
                <a:close/>
              </a:path>
              <a:path w="7577455" h="1427479">
                <a:moveTo>
                  <a:pt x="5581637" y="1066469"/>
                </a:moveTo>
                <a:lnTo>
                  <a:pt x="5581180" y="1065352"/>
                </a:lnTo>
                <a:lnTo>
                  <a:pt x="5579313" y="1063485"/>
                </a:lnTo>
                <a:lnTo>
                  <a:pt x="5578195" y="1063028"/>
                </a:lnTo>
                <a:lnTo>
                  <a:pt x="5575566" y="1063028"/>
                </a:lnTo>
                <a:lnTo>
                  <a:pt x="5574449" y="1063485"/>
                </a:lnTo>
                <a:lnTo>
                  <a:pt x="5572582" y="1065352"/>
                </a:lnTo>
                <a:lnTo>
                  <a:pt x="5572112" y="1066469"/>
                </a:lnTo>
                <a:lnTo>
                  <a:pt x="5572112" y="1069098"/>
                </a:lnTo>
                <a:lnTo>
                  <a:pt x="5572582" y="1070229"/>
                </a:lnTo>
                <a:lnTo>
                  <a:pt x="5574449" y="1072083"/>
                </a:lnTo>
                <a:lnTo>
                  <a:pt x="5575566" y="1072553"/>
                </a:lnTo>
                <a:lnTo>
                  <a:pt x="5578195" y="1072553"/>
                </a:lnTo>
                <a:lnTo>
                  <a:pt x="5579313" y="1072083"/>
                </a:lnTo>
                <a:lnTo>
                  <a:pt x="5581180" y="1070229"/>
                </a:lnTo>
                <a:lnTo>
                  <a:pt x="5581637" y="1069098"/>
                </a:lnTo>
                <a:lnTo>
                  <a:pt x="5581637" y="1066469"/>
                </a:lnTo>
                <a:close/>
              </a:path>
              <a:path w="7577455" h="1427479">
                <a:moveTo>
                  <a:pt x="5581637" y="712127"/>
                </a:moveTo>
                <a:lnTo>
                  <a:pt x="5581180" y="711009"/>
                </a:lnTo>
                <a:lnTo>
                  <a:pt x="5579313" y="709142"/>
                </a:lnTo>
                <a:lnTo>
                  <a:pt x="5578195" y="708685"/>
                </a:lnTo>
                <a:lnTo>
                  <a:pt x="5575566" y="708685"/>
                </a:lnTo>
                <a:lnTo>
                  <a:pt x="5574449" y="709142"/>
                </a:lnTo>
                <a:lnTo>
                  <a:pt x="5572582" y="711009"/>
                </a:lnTo>
                <a:lnTo>
                  <a:pt x="5572112" y="712127"/>
                </a:lnTo>
                <a:lnTo>
                  <a:pt x="5572112" y="714756"/>
                </a:lnTo>
                <a:lnTo>
                  <a:pt x="5572582" y="715886"/>
                </a:lnTo>
                <a:lnTo>
                  <a:pt x="5574449" y="717740"/>
                </a:lnTo>
                <a:lnTo>
                  <a:pt x="5575566" y="718210"/>
                </a:lnTo>
                <a:lnTo>
                  <a:pt x="5578195" y="718210"/>
                </a:lnTo>
                <a:lnTo>
                  <a:pt x="5579313" y="717740"/>
                </a:lnTo>
                <a:lnTo>
                  <a:pt x="5581180" y="715886"/>
                </a:lnTo>
                <a:lnTo>
                  <a:pt x="5581637" y="714756"/>
                </a:lnTo>
                <a:lnTo>
                  <a:pt x="5581637" y="712127"/>
                </a:lnTo>
                <a:close/>
              </a:path>
              <a:path w="7577455" h="1427479">
                <a:moveTo>
                  <a:pt x="5581637" y="357784"/>
                </a:moveTo>
                <a:lnTo>
                  <a:pt x="5581180" y="356666"/>
                </a:lnTo>
                <a:lnTo>
                  <a:pt x="5579313" y="354799"/>
                </a:lnTo>
                <a:lnTo>
                  <a:pt x="5578195" y="354342"/>
                </a:lnTo>
                <a:lnTo>
                  <a:pt x="5575566" y="354342"/>
                </a:lnTo>
                <a:lnTo>
                  <a:pt x="5574449" y="354799"/>
                </a:lnTo>
                <a:lnTo>
                  <a:pt x="5572582" y="356666"/>
                </a:lnTo>
                <a:lnTo>
                  <a:pt x="5572112" y="357784"/>
                </a:lnTo>
                <a:lnTo>
                  <a:pt x="5572112" y="360413"/>
                </a:lnTo>
                <a:lnTo>
                  <a:pt x="5572582" y="361543"/>
                </a:lnTo>
                <a:lnTo>
                  <a:pt x="5574449" y="363397"/>
                </a:lnTo>
                <a:lnTo>
                  <a:pt x="5575566" y="363867"/>
                </a:lnTo>
                <a:lnTo>
                  <a:pt x="5578195" y="363867"/>
                </a:lnTo>
                <a:lnTo>
                  <a:pt x="5579313" y="363397"/>
                </a:lnTo>
                <a:lnTo>
                  <a:pt x="5581180" y="361543"/>
                </a:lnTo>
                <a:lnTo>
                  <a:pt x="5581637" y="360413"/>
                </a:lnTo>
                <a:lnTo>
                  <a:pt x="5581637" y="357784"/>
                </a:lnTo>
                <a:close/>
              </a:path>
              <a:path w="7577455" h="1427479">
                <a:moveTo>
                  <a:pt x="5581637" y="3441"/>
                </a:moveTo>
                <a:lnTo>
                  <a:pt x="5581180" y="2324"/>
                </a:lnTo>
                <a:lnTo>
                  <a:pt x="5579313" y="457"/>
                </a:lnTo>
                <a:lnTo>
                  <a:pt x="5578195" y="0"/>
                </a:lnTo>
                <a:lnTo>
                  <a:pt x="5575566" y="0"/>
                </a:lnTo>
                <a:lnTo>
                  <a:pt x="5574449" y="457"/>
                </a:lnTo>
                <a:lnTo>
                  <a:pt x="5572582" y="2324"/>
                </a:lnTo>
                <a:lnTo>
                  <a:pt x="5572112" y="3441"/>
                </a:lnTo>
                <a:lnTo>
                  <a:pt x="5572112" y="6070"/>
                </a:lnTo>
                <a:lnTo>
                  <a:pt x="5572582" y="7200"/>
                </a:lnTo>
                <a:lnTo>
                  <a:pt x="5574449" y="9055"/>
                </a:lnTo>
                <a:lnTo>
                  <a:pt x="5575566" y="9525"/>
                </a:lnTo>
                <a:lnTo>
                  <a:pt x="5578195" y="9525"/>
                </a:lnTo>
                <a:lnTo>
                  <a:pt x="5579313" y="9055"/>
                </a:lnTo>
                <a:lnTo>
                  <a:pt x="5581180" y="7200"/>
                </a:lnTo>
                <a:lnTo>
                  <a:pt x="5581637" y="6070"/>
                </a:lnTo>
                <a:lnTo>
                  <a:pt x="5581637" y="3441"/>
                </a:lnTo>
                <a:close/>
              </a:path>
              <a:path w="7577455" h="1427479">
                <a:moveTo>
                  <a:pt x="5629262" y="1420812"/>
                </a:moveTo>
                <a:lnTo>
                  <a:pt x="5628805" y="1419694"/>
                </a:lnTo>
                <a:lnTo>
                  <a:pt x="5626938" y="1417828"/>
                </a:lnTo>
                <a:lnTo>
                  <a:pt x="5625820" y="1417370"/>
                </a:lnTo>
                <a:lnTo>
                  <a:pt x="5623191" y="1417370"/>
                </a:lnTo>
                <a:lnTo>
                  <a:pt x="5622074" y="1417828"/>
                </a:lnTo>
                <a:lnTo>
                  <a:pt x="5620207" y="1419694"/>
                </a:lnTo>
                <a:lnTo>
                  <a:pt x="5619737" y="1420812"/>
                </a:lnTo>
                <a:lnTo>
                  <a:pt x="5619737" y="1423441"/>
                </a:lnTo>
                <a:lnTo>
                  <a:pt x="5620207" y="1424559"/>
                </a:lnTo>
                <a:lnTo>
                  <a:pt x="5622074" y="1426425"/>
                </a:lnTo>
                <a:lnTo>
                  <a:pt x="5623191" y="1426895"/>
                </a:lnTo>
                <a:lnTo>
                  <a:pt x="5625820" y="1426895"/>
                </a:lnTo>
                <a:lnTo>
                  <a:pt x="5626938" y="1426425"/>
                </a:lnTo>
                <a:lnTo>
                  <a:pt x="5628805" y="1424559"/>
                </a:lnTo>
                <a:lnTo>
                  <a:pt x="5629262" y="1423441"/>
                </a:lnTo>
                <a:lnTo>
                  <a:pt x="5629262" y="1420812"/>
                </a:lnTo>
                <a:close/>
              </a:path>
              <a:path w="7577455" h="1427479">
                <a:moveTo>
                  <a:pt x="5629262" y="1066469"/>
                </a:moveTo>
                <a:lnTo>
                  <a:pt x="5628805" y="1065352"/>
                </a:lnTo>
                <a:lnTo>
                  <a:pt x="5626938" y="1063485"/>
                </a:lnTo>
                <a:lnTo>
                  <a:pt x="5625820" y="1063028"/>
                </a:lnTo>
                <a:lnTo>
                  <a:pt x="5623191" y="1063028"/>
                </a:lnTo>
                <a:lnTo>
                  <a:pt x="5622074" y="1063485"/>
                </a:lnTo>
                <a:lnTo>
                  <a:pt x="5620207" y="1065352"/>
                </a:lnTo>
                <a:lnTo>
                  <a:pt x="5619737" y="1066469"/>
                </a:lnTo>
                <a:lnTo>
                  <a:pt x="5619737" y="1069098"/>
                </a:lnTo>
                <a:lnTo>
                  <a:pt x="5620207" y="1070229"/>
                </a:lnTo>
                <a:lnTo>
                  <a:pt x="5622074" y="1072083"/>
                </a:lnTo>
                <a:lnTo>
                  <a:pt x="5623191" y="1072553"/>
                </a:lnTo>
                <a:lnTo>
                  <a:pt x="5625820" y="1072553"/>
                </a:lnTo>
                <a:lnTo>
                  <a:pt x="5626938" y="1072083"/>
                </a:lnTo>
                <a:lnTo>
                  <a:pt x="5628805" y="1070229"/>
                </a:lnTo>
                <a:lnTo>
                  <a:pt x="5629262" y="1069098"/>
                </a:lnTo>
                <a:lnTo>
                  <a:pt x="5629262" y="1066469"/>
                </a:lnTo>
                <a:close/>
              </a:path>
              <a:path w="7577455" h="1427479">
                <a:moveTo>
                  <a:pt x="5629262" y="712127"/>
                </a:moveTo>
                <a:lnTo>
                  <a:pt x="5628805" y="711009"/>
                </a:lnTo>
                <a:lnTo>
                  <a:pt x="5626938" y="709142"/>
                </a:lnTo>
                <a:lnTo>
                  <a:pt x="5625820" y="708685"/>
                </a:lnTo>
                <a:lnTo>
                  <a:pt x="5623191" y="708685"/>
                </a:lnTo>
                <a:lnTo>
                  <a:pt x="5622074" y="709142"/>
                </a:lnTo>
                <a:lnTo>
                  <a:pt x="5620207" y="711009"/>
                </a:lnTo>
                <a:lnTo>
                  <a:pt x="5619737" y="712127"/>
                </a:lnTo>
                <a:lnTo>
                  <a:pt x="5619737" y="714756"/>
                </a:lnTo>
                <a:lnTo>
                  <a:pt x="5620207" y="715886"/>
                </a:lnTo>
                <a:lnTo>
                  <a:pt x="5622074" y="717740"/>
                </a:lnTo>
                <a:lnTo>
                  <a:pt x="5623191" y="718210"/>
                </a:lnTo>
                <a:lnTo>
                  <a:pt x="5625820" y="718210"/>
                </a:lnTo>
                <a:lnTo>
                  <a:pt x="5626938" y="717740"/>
                </a:lnTo>
                <a:lnTo>
                  <a:pt x="5628805" y="715886"/>
                </a:lnTo>
                <a:lnTo>
                  <a:pt x="5629262" y="714756"/>
                </a:lnTo>
                <a:lnTo>
                  <a:pt x="5629262" y="712127"/>
                </a:lnTo>
                <a:close/>
              </a:path>
              <a:path w="7577455" h="1427479">
                <a:moveTo>
                  <a:pt x="5629262" y="357784"/>
                </a:moveTo>
                <a:lnTo>
                  <a:pt x="5628805" y="356666"/>
                </a:lnTo>
                <a:lnTo>
                  <a:pt x="5626938" y="354799"/>
                </a:lnTo>
                <a:lnTo>
                  <a:pt x="5625820" y="354342"/>
                </a:lnTo>
                <a:lnTo>
                  <a:pt x="5623191" y="354342"/>
                </a:lnTo>
                <a:lnTo>
                  <a:pt x="5622074" y="354799"/>
                </a:lnTo>
                <a:lnTo>
                  <a:pt x="5620207" y="356666"/>
                </a:lnTo>
                <a:lnTo>
                  <a:pt x="5619737" y="357784"/>
                </a:lnTo>
                <a:lnTo>
                  <a:pt x="5619737" y="360413"/>
                </a:lnTo>
                <a:lnTo>
                  <a:pt x="5620207" y="361543"/>
                </a:lnTo>
                <a:lnTo>
                  <a:pt x="5622074" y="363397"/>
                </a:lnTo>
                <a:lnTo>
                  <a:pt x="5623191" y="363867"/>
                </a:lnTo>
                <a:lnTo>
                  <a:pt x="5625820" y="363867"/>
                </a:lnTo>
                <a:lnTo>
                  <a:pt x="5626938" y="363397"/>
                </a:lnTo>
                <a:lnTo>
                  <a:pt x="5628805" y="361543"/>
                </a:lnTo>
                <a:lnTo>
                  <a:pt x="5629262" y="360413"/>
                </a:lnTo>
                <a:lnTo>
                  <a:pt x="5629262" y="357784"/>
                </a:lnTo>
                <a:close/>
              </a:path>
              <a:path w="7577455" h="1427479">
                <a:moveTo>
                  <a:pt x="5629262" y="3441"/>
                </a:moveTo>
                <a:lnTo>
                  <a:pt x="5628805" y="2324"/>
                </a:lnTo>
                <a:lnTo>
                  <a:pt x="5626938" y="457"/>
                </a:lnTo>
                <a:lnTo>
                  <a:pt x="5625820" y="0"/>
                </a:lnTo>
                <a:lnTo>
                  <a:pt x="5623191" y="0"/>
                </a:lnTo>
                <a:lnTo>
                  <a:pt x="5622074" y="457"/>
                </a:lnTo>
                <a:lnTo>
                  <a:pt x="5620207" y="2324"/>
                </a:lnTo>
                <a:lnTo>
                  <a:pt x="5619737" y="3441"/>
                </a:lnTo>
                <a:lnTo>
                  <a:pt x="5619737" y="6070"/>
                </a:lnTo>
                <a:lnTo>
                  <a:pt x="5620207" y="7200"/>
                </a:lnTo>
                <a:lnTo>
                  <a:pt x="5622074" y="9055"/>
                </a:lnTo>
                <a:lnTo>
                  <a:pt x="5623191" y="9525"/>
                </a:lnTo>
                <a:lnTo>
                  <a:pt x="5625820" y="9525"/>
                </a:lnTo>
                <a:lnTo>
                  <a:pt x="5626938" y="9055"/>
                </a:lnTo>
                <a:lnTo>
                  <a:pt x="5628805" y="7200"/>
                </a:lnTo>
                <a:lnTo>
                  <a:pt x="5629262" y="6070"/>
                </a:lnTo>
                <a:lnTo>
                  <a:pt x="5629262" y="3441"/>
                </a:lnTo>
                <a:close/>
              </a:path>
              <a:path w="7577455" h="1427479">
                <a:moveTo>
                  <a:pt x="5676887" y="1420812"/>
                </a:moveTo>
                <a:lnTo>
                  <a:pt x="5676430" y="1419694"/>
                </a:lnTo>
                <a:lnTo>
                  <a:pt x="5674563" y="1417828"/>
                </a:lnTo>
                <a:lnTo>
                  <a:pt x="5673445" y="1417370"/>
                </a:lnTo>
                <a:lnTo>
                  <a:pt x="5670816" y="1417370"/>
                </a:lnTo>
                <a:lnTo>
                  <a:pt x="5669699" y="1417828"/>
                </a:lnTo>
                <a:lnTo>
                  <a:pt x="5667832" y="1419694"/>
                </a:lnTo>
                <a:lnTo>
                  <a:pt x="5667362" y="1420812"/>
                </a:lnTo>
                <a:lnTo>
                  <a:pt x="5667362" y="1423441"/>
                </a:lnTo>
                <a:lnTo>
                  <a:pt x="5667832" y="1424559"/>
                </a:lnTo>
                <a:lnTo>
                  <a:pt x="5669699" y="1426425"/>
                </a:lnTo>
                <a:lnTo>
                  <a:pt x="5670816" y="1426895"/>
                </a:lnTo>
                <a:lnTo>
                  <a:pt x="5673445" y="1426895"/>
                </a:lnTo>
                <a:lnTo>
                  <a:pt x="5674563" y="1426425"/>
                </a:lnTo>
                <a:lnTo>
                  <a:pt x="5676430" y="1424559"/>
                </a:lnTo>
                <a:lnTo>
                  <a:pt x="5676887" y="1423441"/>
                </a:lnTo>
                <a:lnTo>
                  <a:pt x="5676887" y="1420812"/>
                </a:lnTo>
                <a:close/>
              </a:path>
              <a:path w="7577455" h="1427479">
                <a:moveTo>
                  <a:pt x="5676887" y="1066469"/>
                </a:moveTo>
                <a:lnTo>
                  <a:pt x="5676430" y="1065352"/>
                </a:lnTo>
                <a:lnTo>
                  <a:pt x="5674563" y="1063485"/>
                </a:lnTo>
                <a:lnTo>
                  <a:pt x="5673445" y="1063028"/>
                </a:lnTo>
                <a:lnTo>
                  <a:pt x="5670816" y="1063028"/>
                </a:lnTo>
                <a:lnTo>
                  <a:pt x="5669699" y="1063485"/>
                </a:lnTo>
                <a:lnTo>
                  <a:pt x="5667832" y="1065352"/>
                </a:lnTo>
                <a:lnTo>
                  <a:pt x="5667362" y="1066469"/>
                </a:lnTo>
                <a:lnTo>
                  <a:pt x="5667362" y="1069098"/>
                </a:lnTo>
                <a:lnTo>
                  <a:pt x="5667832" y="1070229"/>
                </a:lnTo>
                <a:lnTo>
                  <a:pt x="5669699" y="1072083"/>
                </a:lnTo>
                <a:lnTo>
                  <a:pt x="5670816" y="1072553"/>
                </a:lnTo>
                <a:lnTo>
                  <a:pt x="5673445" y="1072553"/>
                </a:lnTo>
                <a:lnTo>
                  <a:pt x="5674563" y="1072083"/>
                </a:lnTo>
                <a:lnTo>
                  <a:pt x="5676430" y="1070229"/>
                </a:lnTo>
                <a:lnTo>
                  <a:pt x="5676887" y="1069098"/>
                </a:lnTo>
                <a:lnTo>
                  <a:pt x="5676887" y="1066469"/>
                </a:lnTo>
                <a:close/>
              </a:path>
              <a:path w="7577455" h="1427479">
                <a:moveTo>
                  <a:pt x="5676887" y="712127"/>
                </a:moveTo>
                <a:lnTo>
                  <a:pt x="5676430" y="711009"/>
                </a:lnTo>
                <a:lnTo>
                  <a:pt x="5674563" y="709142"/>
                </a:lnTo>
                <a:lnTo>
                  <a:pt x="5673445" y="708685"/>
                </a:lnTo>
                <a:lnTo>
                  <a:pt x="5670816" y="708685"/>
                </a:lnTo>
                <a:lnTo>
                  <a:pt x="5669699" y="709142"/>
                </a:lnTo>
                <a:lnTo>
                  <a:pt x="5667832" y="711009"/>
                </a:lnTo>
                <a:lnTo>
                  <a:pt x="5667362" y="712127"/>
                </a:lnTo>
                <a:lnTo>
                  <a:pt x="5667362" y="714756"/>
                </a:lnTo>
                <a:lnTo>
                  <a:pt x="5667832" y="715886"/>
                </a:lnTo>
                <a:lnTo>
                  <a:pt x="5669699" y="717740"/>
                </a:lnTo>
                <a:lnTo>
                  <a:pt x="5670816" y="718210"/>
                </a:lnTo>
                <a:lnTo>
                  <a:pt x="5673445" y="718210"/>
                </a:lnTo>
                <a:lnTo>
                  <a:pt x="5674563" y="717740"/>
                </a:lnTo>
                <a:lnTo>
                  <a:pt x="5676430" y="715886"/>
                </a:lnTo>
                <a:lnTo>
                  <a:pt x="5676887" y="714756"/>
                </a:lnTo>
                <a:lnTo>
                  <a:pt x="5676887" y="712127"/>
                </a:lnTo>
                <a:close/>
              </a:path>
              <a:path w="7577455" h="1427479">
                <a:moveTo>
                  <a:pt x="5676887" y="357784"/>
                </a:moveTo>
                <a:lnTo>
                  <a:pt x="5676430" y="356666"/>
                </a:lnTo>
                <a:lnTo>
                  <a:pt x="5674563" y="354799"/>
                </a:lnTo>
                <a:lnTo>
                  <a:pt x="5673445" y="354342"/>
                </a:lnTo>
                <a:lnTo>
                  <a:pt x="5670816" y="354342"/>
                </a:lnTo>
                <a:lnTo>
                  <a:pt x="5669699" y="354799"/>
                </a:lnTo>
                <a:lnTo>
                  <a:pt x="5667832" y="356666"/>
                </a:lnTo>
                <a:lnTo>
                  <a:pt x="5667362" y="357784"/>
                </a:lnTo>
                <a:lnTo>
                  <a:pt x="5667362" y="360413"/>
                </a:lnTo>
                <a:lnTo>
                  <a:pt x="5667832" y="361543"/>
                </a:lnTo>
                <a:lnTo>
                  <a:pt x="5669699" y="363397"/>
                </a:lnTo>
                <a:lnTo>
                  <a:pt x="5670816" y="363867"/>
                </a:lnTo>
                <a:lnTo>
                  <a:pt x="5673445" y="363867"/>
                </a:lnTo>
                <a:lnTo>
                  <a:pt x="5674563" y="363397"/>
                </a:lnTo>
                <a:lnTo>
                  <a:pt x="5676430" y="361543"/>
                </a:lnTo>
                <a:lnTo>
                  <a:pt x="5676887" y="360413"/>
                </a:lnTo>
                <a:lnTo>
                  <a:pt x="5676887" y="357784"/>
                </a:lnTo>
                <a:close/>
              </a:path>
              <a:path w="7577455" h="1427479">
                <a:moveTo>
                  <a:pt x="5676887" y="3441"/>
                </a:moveTo>
                <a:lnTo>
                  <a:pt x="5676430" y="2324"/>
                </a:lnTo>
                <a:lnTo>
                  <a:pt x="5674563" y="457"/>
                </a:lnTo>
                <a:lnTo>
                  <a:pt x="5673445" y="0"/>
                </a:lnTo>
                <a:lnTo>
                  <a:pt x="5670816" y="0"/>
                </a:lnTo>
                <a:lnTo>
                  <a:pt x="5669699" y="457"/>
                </a:lnTo>
                <a:lnTo>
                  <a:pt x="5667832" y="2324"/>
                </a:lnTo>
                <a:lnTo>
                  <a:pt x="5667362" y="3441"/>
                </a:lnTo>
                <a:lnTo>
                  <a:pt x="5667362" y="6070"/>
                </a:lnTo>
                <a:lnTo>
                  <a:pt x="5667832" y="7200"/>
                </a:lnTo>
                <a:lnTo>
                  <a:pt x="5669699" y="9055"/>
                </a:lnTo>
                <a:lnTo>
                  <a:pt x="5670816" y="9525"/>
                </a:lnTo>
                <a:lnTo>
                  <a:pt x="5673445" y="9525"/>
                </a:lnTo>
                <a:lnTo>
                  <a:pt x="5674563" y="9055"/>
                </a:lnTo>
                <a:lnTo>
                  <a:pt x="5676430" y="7200"/>
                </a:lnTo>
                <a:lnTo>
                  <a:pt x="5676887" y="6070"/>
                </a:lnTo>
                <a:lnTo>
                  <a:pt x="5676887" y="3441"/>
                </a:lnTo>
                <a:close/>
              </a:path>
              <a:path w="7577455" h="1427479">
                <a:moveTo>
                  <a:pt x="5724512" y="1420812"/>
                </a:moveTo>
                <a:lnTo>
                  <a:pt x="5724055" y="1419694"/>
                </a:lnTo>
                <a:lnTo>
                  <a:pt x="5722188" y="1417828"/>
                </a:lnTo>
                <a:lnTo>
                  <a:pt x="5721070" y="1417370"/>
                </a:lnTo>
                <a:lnTo>
                  <a:pt x="5718441" y="1417370"/>
                </a:lnTo>
                <a:lnTo>
                  <a:pt x="5717324" y="1417828"/>
                </a:lnTo>
                <a:lnTo>
                  <a:pt x="5715457" y="1419694"/>
                </a:lnTo>
                <a:lnTo>
                  <a:pt x="5714987" y="1420812"/>
                </a:lnTo>
                <a:lnTo>
                  <a:pt x="5714987" y="1423441"/>
                </a:lnTo>
                <a:lnTo>
                  <a:pt x="5715457" y="1424559"/>
                </a:lnTo>
                <a:lnTo>
                  <a:pt x="5717324" y="1426425"/>
                </a:lnTo>
                <a:lnTo>
                  <a:pt x="5718441" y="1426895"/>
                </a:lnTo>
                <a:lnTo>
                  <a:pt x="5721070" y="1426895"/>
                </a:lnTo>
                <a:lnTo>
                  <a:pt x="5722188" y="1426425"/>
                </a:lnTo>
                <a:lnTo>
                  <a:pt x="5724055" y="1424559"/>
                </a:lnTo>
                <a:lnTo>
                  <a:pt x="5724512" y="1423441"/>
                </a:lnTo>
                <a:lnTo>
                  <a:pt x="5724512" y="1420812"/>
                </a:lnTo>
                <a:close/>
              </a:path>
              <a:path w="7577455" h="1427479">
                <a:moveTo>
                  <a:pt x="5724512" y="1066469"/>
                </a:moveTo>
                <a:lnTo>
                  <a:pt x="5724055" y="1065352"/>
                </a:lnTo>
                <a:lnTo>
                  <a:pt x="5722188" y="1063485"/>
                </a:lnTo>
                <a:lnTo>
                  <a:pt x="5721070" y="1063028"/>
                </a:lnTo>
                <a:lnTo>
                  <a:pt x="5718441" y="1063028"/>
                </a:lnTo>
                <a:lnTo>
                  <a:pt x="5717324" y="1063485"/>
                </a:lnTo>
                <a:lnTo>
                  <a:pt x="5715457" y="1065352"/>
                </a:lnTo>
                <a:lnTo>
                  <a:pt x="5714987" y="1066469"/>
                </a:lnTo>
                <a:lnTo>
                  <a:pt x="5714987" y="1069098"/>
                </a:lnTo>
                <a:lnTo>
                  <a:pt x="5715457" y="1070229"/>
                </a:lnTo>
                <a:lnTo>
                  <a:pt x="5717324" y="1072083"/>
                </a:lnTo>
                <a:lnTo>
                  <a:pt x="5718441" y="1072553"/>
                </a:lnTo>
                <a:lnTo>
                  <a:pt x="5721070" y="1072553"/>
                </a:lnTo>
                <a:lnTo>
                  <a:pt x="5722188" y="1072083"/>
                </a:lnTo>
                <a:lnTo>
                  <a:pt x="5724055" y="1070229"/>
                </a:lnTo>
                <a:lnTo>
                  <a:pt x="5724512" y="1069098"/>
                </a:lnTo>
                <a:lnTo>
                  <a:pt x="5724512" y="1066469"/>
                </a:lnTo>
                <a:close/>
              </a:path>
              <a:path w="7577455" h="1427479">
                <a:moveTo>
                  <a:pt x="5724512" y="712127"/>
                </a:moveTo>
                <a:lnTo>
                  <a:pt x="5724055" y="711009"/>
                </a:lnTo>
                <a:lnTo>
                  <a:pt x="5722188" y="709142"/>
                </a:lnTo>
                <a:lnTo>
                  <a:pt x="5721070" y="708685"/>
                </a:lnTo>
                <a:lnTo>
                  <a:pt x="5718441" y="708685"/>
                </a:lnTo>
                <a:lnTo>
                  <a:pt x="5717324" y="709142"/>
                </a:lnTo>
                <a:lnTo>
                  <a:pt x="5715457" y="711009"/>
                </a:lnTo>
                <a:lnTo>
                  <a:pt x="5714987" y="712127"/>
                </a:lnTo>
                <a:lnTo>
                  <a:pt x="5714987" y="714756"/>
                </a:lnTo>
                <a:lnTo>
                  <a:pt x="5715457" y="715886"/>
                </a:lnTo>
                <a:lnTo>
                  <a:pt x="5717324" y="717740"/>
                </a:lnTo>
                <a:lnTo>
                  <a:pt x="5718441" y="718210"/>
                </a:lnTo>
                <a:lnTo>
                  <a:pt x="5721070" y="718210"/>
                </a:lnTo>
                <a:lnTo>
                  <a:pt x="5722188" y="717740"/>
                </a:lnTo>
                <a:lnTo>
                  <a:pt x="5724055" y="715886"/>
                </a:lnTo>
                <a:lnTo>
                  <a:pt x="5724512" y="714756"/>
                </a:lnTo>
                <a:lnTo>
                  <a:pt x="5724512" y="712127"/>
                </a:lnTo>
                <a:close/>
              </a:path>
              <a:path w="7577455" h="1427479">
                <a:moveTo>
                  <a:pt x="5724512" y="357784"/>
                </a:moveTo>
                <a:lnTo>
                  <a:pt x="5724055" y="356666"/>
                </a:lnTo>
                <a:lnTo>
                  <a:pt x="5722188" y="354799"/>
                </a:lnTo>
                <a:lnTo>
                  <a:pt x="5721070" y="354342"/>
                </a:lnTo>
                <a:lnTo>
                  <a:pt x="5718441" y="354342"/>
                </a:lnTo>
                <a:lnTo>
                  <a:pt x="5717324" y="354799"/>
                </a:lnTo>
                <a:lnTo>
                  <a:pt x="5715457" y="356666"/>
                </a:lnTo>
                <a:lnTo>
                  <a:pt x="5714987" y="357784"/>
                </a:lnTo>
                <a:lnTo>
                  <a:pt x="5714987" y="360413"/>
                </a:lnTo>
                <a:lnTo>
                  <a:pt x="5715457" y="361543"/>
                </a:lnTo>
                <a:lnTo>
                  <a:pt x="5717324" y="363397"/>
                </a:lnTo>
                <a:lnTo>
                  <a:pt x="5718441" y="363867"/>
                </a:lnTo>
                <a:lnTo>
                  <a:pt x="5721070" y="363867"/>
                </a:lnTo>
                <a:lnTo>
                  <a:pt x="5722188" y="363397"/>
                </a:lnTo>
                <a:lnTo>
                  <a:pt x="5724055" y="361543"/>
                </a:lnTo>
                <a:lnTo>
                  <a:pt x="5724512" y="360413"/>
                </a:lnTo>
                <a:lnTo>
                  <a:pt x="5724512" y="357784"/>
                </a:lnTo>
                <a:close/>
              </a:path>
              <a:path w="7577455" h="1427479">
                <a:moveTo>
                  <a:pt x="5724512" y="3441"/>
                </a:moveTo>
                <a:lnTo>
                  <a:pt x="5724055" y="2324"/>
                </a:lnTo>
                <a:lnTo>
                  <a:pt x="5722188" y="457"/>
                </a:lnTo>
                <a:lnTo>
                  <a:pt x="5721070" y="0"/>
                </a:lnTo>
                <a:lnTo>
                  <a:pt x="5718441" y="0"/>
                </a:lnTo>
                <a:lnTo>
                  <a:pt x="5717324" y="457"/>
                </a:lnTo>
                <a:lnTo>
                  <a:pt x="5715457" y="2324"/>
                </a:lnTo>
                <a:lnTo>
                  <a:pt x="5714987" y="3441"/>
                </a:lnTo>
                <a:lnTo>
                  <a:pt x="5714987" y="6070"/>
                </a:lnTo>
                <a:lnTo>
                  <a:pt x="5715457" y="7200"/>
                </a:lnTo>
                <a:lnTo>
                  <a:pt x="5717324" y="9055"/>
                </a:lnTo>
                <a:lnTo>
                  <a:pt x="5718441" y="9525"/>
                </a:lnTo>
                <a:lnTo>
                  <a:pt x="5721070" y="9525"/>
                </a:lnTo>
                <a:lnTo>
                  <a:pt x="5722188" y="9055"/>
                </a:lnTo>
                <a:lnTo>
                  <a:pt x="5724055" y="7200"/>
                </a:lnTo>
                <a:lnTo>
                  <a:pt x="5724512" y="6070"/>
                </a:lnTo>
                <a:lnTo>
                  <a:pt x="5724512" y="3441"/>
                </a:lnTo>
                <a:close/>
              </a:path>
              <a:path w="7577455" h="1427479">
                <a:moveTo>
                  <a:pt x="5772137" y="1420812"/>
                </a:moveTo>
                <a:lnTo>
                  <a:pt x="5771680" y="1419694"/>
                </a:lnTo>
                <a:lnTo>
                  <a:pt x="5769813" y="1417828"/>
                </a:lnTo>
                <a:lnTo>
                  <a:pt x="5768695" y="1417370"/>
                </a:lnTo>
                <a:lnTo>
                  <a:pt x="5766066" y="1417370"/>
                </a:lnTo>
                <a:lnTo>
                  <a:pt x="5764949" y="1417828"/>
                </a:lnTo>
                <a:lnTo>
                  <a:pt x="5763082" y="1419694"/>
                </a:lnTo>
                <a:lnTo>
                  <a:pt x="5762612" y="1420812"/>
                </a:lnTo>
                <a:lnTo>
                  <a:pt x="5762612" y="1423441"/>
                </a:lnTo>
                <a:lnTo>
                  <a:pt x="5763082" y="1424559"/>
                </a:lnTo>
                <a:lnTo>
                  <a:pt x="5764949" y="1426425"/>
                </a:lnTo>
                <a:lnTo>
                  <a:pt x="5766066" y="1426895"/>
                </a:lnTo>
                <a:lnTo>
                  <a:pt x="5768695" y="1426895"/>
                </a:lnTo>
                <a:lnTo>
                  <a:pt x="5769813" y="1426425"/>
                </a:lnTo>
                <a:lnTo>
                  <a:pt x="5771680" y="1424559"/>
                </a:lnTo>
                <a:lnTo>
                  <a:pt x="5772137" y="1423441"/>
                </a:lnTo>
                <a:lnTo>
                  <a:pt x="5772137" y="1420812"/>
                </a:lnTo>
                <a:close/>
              </a:path>
              <a:path w="7577455" h="1427479">
                <a:moveTo>
                  <a:pt x="5772137" y="1066469"/>
                </a:moveTo>
                <a:lnTo>
                  <a:pt x="5771680" y="1065352"/>
                </a:lnTo>
                <a:lnTo>
                  <a:pt x="5769813" y="1063485"/>
                </a:lnTo>
                <a:lnTo>
                  <a:pt x="5768695" y="1063028"/>
                </a:lnTo>
                <a:lnTo>
                  <a:pt x="5766066" y="1063028"/>
                </a:lnTo>
                <a:lnTo>
                  <a:pt x="5764949" y="1063485"/>
                </a:lnTo>
                <a:lnTo>
                  <a:pt x="5763082" y="1065352"/>
                </a:lnTo>
                <a:lnTo>
                  <a:pt x="5762612" y="1066469"/>
                </a:lnTo>
                <a:lnTo>
                  <a:pt x="5762612" y="1069098"/>
                </a:lnTo>
                <a:lnTo>
                  <a:pt x="5763082" y="1070229"/>
                </a:lnTo>
                <a:lnTo>
                  <a:pt x="5764949" y="1072083"/>
                </a:lnTo>
                <a:lnTo>
                  <a:pt x="5766066" y="1072553"/>
                </a:lnTo>
                <a:lnTo>
                  <a:pt x="5768695" y="1072553"/>
                </a:lnTo>
                <a:lnTo>
                  <a:pt x="5769813" y="1072083"/>
                </a:lnTo>
                <a:lnTo>
                  <a:pt x="5771680" y="1070229"/>
                </a:lnTo>
                <a:lnTo>
                  <a:pt x="5772137" y="1069098"/>
                </a:lnTo>
                <a:lnTo>
                  <a:pt x="5772137" y="1066469"/>
                </a:lnTo>
                <a:close/>
              </a:path>
              <a:path w="7577455" h="1427479">
                <a:moveTo>
                  <a:pt x="5772137" y="712127"/>
                </a:moveTo>
                <a:lnTo>
                  <a:pt x="5771680" y="711009"/>
                </a:lnTo>
                <a:lnTo>
                  <a:pt x="5769813" y="709142"/>
                </a:lnTo>
                <a:lnTo>
                  <a:pt x="5768695" y="708685"/>
                </a:lnTo>
                <a:lnTo>
                  <a:pt x="5766066" y="708685"/>
                </a:lnTo>
                <a:lnTo>
                  <a:pt x="5764949" y="709142"/>
                </a:lnTo>
                <a:lnTo>
                  <a:pt x="5763082" y="711009"/>
                </a:lnTo>
                <a:lnTo>
                  <a:pt x="5762612" y="712127"/>
                </a:lnTo>
                <a:lnTo>
                  <a:pt x="5762612" y="714756"/>
                </a:lnTo>
                <a:lnTo>
                  <a:pt x="5763082" y="715886"/>
                </a:lnTo>
                <a:lnTo>
                  <a:pt x="5764949" y="717740"/>
                </a:lnTo>
                <a:lnTo>
                  <a:pt x="5766066" y="718210"/>
                </a:lnTo>
                <a:lnTo>
                  <a:pt x="5768695" y="718210"/>
                </a:lnTo>
                <a:lnTo>
                  <a:pt x="5769813" y="717740"/>
                </a:lnTo>
                <a:lnTo>
                  <a:pt x="5771680" y="715886"/>
                </a:lnTo>
                <a:lnTo>
                  <a:pt x="5772137" y="714756"/>
                </a:lnTo>
                <a:lnTo>
                  <a:pt x="5772137" y="712127"/>
                </a:lnTo>
                <a:close/>
              </a:path>
              <a:path w="7577455" h="1427479">
                <a:moveTo>
                  <a:pt x="5772137" y="357784"/>
                </a:moveTo>
                <a:lnTo>
                  <a:pt x="5771680" y="356666"/>
                </a:lnTo>
                <a:lnTo>
                  <a:pt x="5769813" y="354799"/>
                </a:lnTo>
                <a:lnTo>
                  <a:pt x="5768695" y="354342"/>
                </a:lnTo>
                <a:lnTo>
                  <a:pt x="5766066" y="354342"/>
                </a:lnTo>
                <a:lnTo>
                  <a:pt x="5764949" y="354799"/>
                </a:lnTo>
                <a:lnTo>
                  <a:pt x="5763082" y="356666"/>
                </a:lnTo>
                <a:lnTo>
                  <a:pt x="5762612" y="357784"/>
                </a:lnTo>
                <a:lnTo>
                  <a:pt x="5762612" y="360413"/>
                </a:lnTo>
                <a:lnTo>
                  <a:pt x="5763082" y="361543"/>
                </a:lnTo>
                <a:lnTo>
                  <a:pt x="5764949" y="363397"/>
                </a:lnTo>
                <a:lnTo>
                  <a:pt x="5766066" y="363867"/>
                </a:lnTo>
                <a:lnTo>
                  <a:pt x="5768695" y="363867"/>
                </a:lnTo>
                <a:lnTo>
                  <a:pt x="5769813" y="363397"/>
                </a:lnTo>
                <a:lnTo>
                  <a:pt x="5771680" y="361543"/>
                </a:lnTo>
                <a:lnTo>
                  <a:pt x="5772137" y="360413"/>
                </a:lnTo>
                <a:lnTo>
                  <a:pt x="5772137" y="357784"/>
                </a:lnTo>
                <a:close/>
              </a:path>
              <a:path w="7577455" h="1427479">
                <a:moveTo>
                  <a:pt x="5772137" y="3441"/>
                </a:moveTo>
                <a:lnTo>
                  <a:pt x="5771680" y="2324"/>
                </a:lnTo>
                <a:lnTo>
                  <a:pt x="5769813" y="457"/>
                </a:lnTo>
                <a:lnTo>
                  <a:pt x="5768695" y="0"/>
                </a:lnTo>
                <a:lnTo>
                  <a:pt x="5766066" y="0"/>
                </a:lnTo>
                <a:lnTo>
                  <a:pt x="5764949" y="457"/>
                </a:lnTo>
                <a:lnTo>
                  <a:pt x="5763082" y="2324"/>
                </a:lnTo>
                <a:lnTo>
                  <a:pt x="5762612" y="3441"/>
                </a:lnTo>
                <a:lnTo>
                  <a:pt x="5762612" y="6070"/>
                </a:lnTo>
                <a:lnTo>
                  <a:pt x="5763082" y="7200"/>
                </a:lnTo>
                <a:lnTo>
                  <a:pt x="5764949" y="9055"/>
                </a:lnTo>
                <a:lnTo>
                  <a:pt x="5766066" y="9525"/>
                </a:lnTo>
                <a:lnTo>
                  <a:pt x="5768695" y="9525"/>
                </a:lnTo>
                <a:lnTo>
                  <a:pt x="5769813" y="9055"/>
                </a:lnTo>
                <a:lnTo>
                  <a:pt x="5771680" y="7200"/>
                </a:lnTo>
                <a:lnTo>
                  <a:pt x="5772137" y="6070"/>
                </a:lnTo>
                <a:lnTo>
                  <a:pt x="5772137" y="3441"/>
                </a:lnTo>
                <a:close/>
              </a:path>
              <a:path w="7577455" h="1427479">
                <a:moveTo>
                  <a:pt x="5819762" y="1420812"/>
                </a:moveTo>
                <a:lnTo>
                  <a:pt x="5819305" y="1419694"/>
                </a:lnTo>
                <a:lnTo>
                  <a:pt x="5817438" y="1417828"/>
                </a:lnTo>
                <a:lnTo>
                  <a:pt x="5816320" y="1417370"/>
                </a:lnTo>
                <a:lnTo>
                  <a:pt x="5813691" y="1417370"/>
                </a:lnTo>
                <a:lnTo>
                  <a:pt x="5812574" y="1417828"/>
                </a:lnTo>
                <a:lnTo>
                  <a:pt x="5810707" y="1419694"/>
                </a:lnTo>
                <a:lnTo>
                  <a:pt x="5810237" y="1420812"/>
                </a:lnTo>
                <a:lnTo>
                  <a:pt x="5810237" y="1423441"/>
                </a:lnTo>
                <a:lnTo>
                  <a:pt x="5810707" y="1424559"/>
                </a:lnTo>
                <a:lnTo>
                  <a:pt x="5812574" y="1426425"/>
                </a:lnTo>
                <a:lnTo>
                  <a:pt x="5813691" y="1426895"/>
                </a:lnTo>
                <a:lnTo>
                  <a:pt x="5816320" y="1426895"/>
                </a:lnTo>
                <a:lnTo>
                  <a:pt x="5817438" y="1426425"/>
                </a:lnTo>
                <a:lnTo>
                  <a:pt x="5819305" y="1424559"/>
                </a:lnTo>
                <a:lnTo>
                  <a:pt x="5819762" y="1423441"/>
                </a:lnTo>
                <a:lnTo>
                  <a:pt x="5819762" y="1420812"/>
                </a:lnTo>
                <a:close/>
              </a:path>
              <a:path w="7577455" h="1427479">
                <a:moveTo>
                  <a:pt x="5819762" y="1066469"/>
                </a:moveTo>
                <a:lnTo>
                  <a:pt x="5819305" y="1065352"/>
                </a:lnTo>
                <a:lnTo>
                  <a:pt x="5817438" y="1063485"/>
                </a:lnTo>
                <a:lnTo>
                  <a:pt x="5816320" y="1063028"/>
                </a:lnTo>
                <a:lnTo>
                  <a:pt x="5813691" y="1063028"/>
                </a:lnTo>
                <a:lnTo>
                  <a:pt x="5812574" y="1063485"/>
                </a:lnTo>
                <a:lnTo>
                  <a:pt x="5810707" y="1065352"/>
                </a:lnTo>
                <a:lnTo>
                  <a:pt x="5810237" y="1066469"/>
                </a:lnTo>
                <a:lnTo>
                  <a:pt x="5810237" y="1069098"/>
                </a:lnTo>
                <a:lnTo>
                  <a:pt x="5810707" y="1070229"/>
                </a:lnTo>
                <a:lnTo>
                  <a:pt x="5812574" y="1072083"/>
                </a:lnTo>
                <a:lnTo>
                  <a:pt x="5813691" y="1072553"/>
                </a:lnTo>
                <a:lnTo>
                  <a:pt x="5816320" y="1072553"/>
                </a:lnTo>
                <a:lnTo>
                  <a:pt x="5817438" y="1072083"/>
                </a:lnTo>
                <a:lnTo>
                  <a:pt x="5819305" y="1070229"/>
                </a:lnTo>
                <a:lnTo>
                  <a:pt x="5819762" y="1069098"/>
                </a:lnTo>
                <a:lnTo>
                  <a:pt x="5819762" y="1066469"/>
                </a:lnTo>
                <a:close/>
              </a:path>
              <a:path w="7577455" h="1427479">
                <a:moveTo>
                  <a:pt x="5819762" y="712127"/>
                </a:moveTo>
                <a:lnTo>
                  <a:pt x="5819305" y="711009"/>
                </a:lnTo>
                <a:lnTo>
                  <a:pt x="5817438" y="709142"/>
                </a:lnTo>
                <a:lnTo>
                  <a:pt x="5816320" y="708685"/>
                </a:lnTo>
                <a:lnTo>
                  <a:pt x="5813691" y="708685"/>
                </a:lnTo>
                <a:lnTo>
                  <a:pt x="5812574" y="709142"/>
                </a:lnTo>
                <a:lnTo>
                  <a:pt x="5810707" y="711009"/>
                </a:lnTo>
                <a:lnTo>
                  <a:pt x="5810237" y="712127"/>
                </a:lnTo>
                <a:lnTo>
                  <a:pt x="5810237" y="714756"/>
                </a:lnTo>
                <a:lnTo>
                  <a:pt x="5810707" y="715886"/>
                </a:lnTo>
                <a:lnTo>
                  <a:pt x="5812574" y="717740"/>
                </a:lnTo>
                <a:lnTo>
                  <a:pt x="5813691" y="718210"/>
                </a:lnTo>
                <a:lnTo>
                  <a:pt x="5816320" y="718210"/>
                </a:lnTo>
                <a:lnTo>
                  <a:pt x="5817438" y="717740"/>
                </a:lnTo>
                <a:lnTo>
                  <a:pt x="5819305" y="715886"/>
                </a:lnTo>
                <a:lnTo>
                  <a:pt x="5819762" y="714756"/>
                </a:lnTo>
                <a:lnTo>
                  <a:pt x="5819762" y="712127"/>
                </a:lnTo>
                <a:close/>
              </a:path>
              <a:path w="7577455" h="1427479">
                <a:moveTo>
                  <a:pt x="5819762" y="357784"/>
                </a:moveTo>
                <a:lnTo>
                  <a:pt x="5819305" y="356666"/>
                </a:lnTo>
                <a:lnTo>
                  <a:pt x="5817438" y="354799"/>
                </a:lnTo>
                <a:lnTo>
                  <a:pt x="5816320" y="354342"/>
                </a:lnTo>
                <a:lnTo>
                  <a:pt x="5813691" y="354342"/>
                </a:lnTo>
                <a:lnTo>
                  <a:pt x="5812574" y="354799"/>
                </a:lnTo>
                <a:lnTo>
                  <a:pt x="5810707" y="356666"/>
                </a:lnTo>
                <a:lnTo>
                  <a:pt x="5810237" y="357784"/>
                </a:lnTo>
                <a:lnTo>
                  <a:pt x="5810237" y="360413"/>
                </a:lnTo>
                <a:lnTo>
                  <a:pt x="5810707" y="361543"/>
                </a:lnTo>
                <a:lnTo>
                  <a:pt x="5812574" y="363397"/>
                </a:lnTo>
                <a:lnTo>
                  <a:pt x="5813691" y="363867"/>
                </a:lnTo>
                <a:lnTo>
                  <a:pt x="5816320" y="363867"/>
                </a:lnTo>
                <a:lnTo>
                  <a:pt x="5817438" y="363397"/>
                </a:lnTo>
                <a:lnTo>
                  <a:pt x="5819305" y="361543"/>
                </a:lnTo>
                <a:lnTo>
                  <a:pt x="5819762" y="360413"/>
                </a:lnTo>
                <a:lnTo>
                  <a:pt x="5819762" y="357784"/>
                </a:lnTo>
                <a:close/>
              </a:path>
              <a:path w="7577455" h="1427479">
                <a:moveTo>
                  <a:pt x="5819762" y="3441"/>
                </a:moveTo>
                <a:lnTo>
                  <a:pt x="5819305" y="2324"/>
                </a:lnTo>
                <a:lnTo>
                  <a:pt x="5817438" y="457"/>
                </a:lnTo>
                <a:lnTo>
                  <a:pt x="5816320" y="0"/>
                </a:lnTo>
                <a:lnTo>
                  <a:pt x="5813691" y="0"/>
                </a:lnTo>
                <a:lnTo>
                  <a:pt x="5812574" y="457"/>
                </a:lnTo>
                <a:lnTo>
                  <a:pt x="5810707" y="2324"/>
                </a:lnTo>
                <a:lnTo>
                  <a:pt x="5810237" y="3441"/>
                </a:lnTo>
                <a:lnTo>
                  <a:pt x="5810237" y="6070"/>
                </a:lnTo>
                <a:lnTo>
                  <a:pt x="5810707" y="7200"/>
                </a:lnTo>
                <a:lnTo>
                  <a:pt x="5812574" y="9055"/>
                </a:lnTo>
                <a:lnTo>
                  <a:pt x="5813691" y="9525"/>
                </a:lnTo>
                <a:lnTo>
                  <a:pt x="5816320" y="9525"/>
                </a:lnTo>
                <a:lnTo>
                  <a:pt x="5817438" y="9055"/>
                </a:lnTo>
                <a:lnTo>
                  <a:pt x="5819305" y="7200"/>
                </a:lnTo>
                <a:lnTo>
                  <a:pt x="5819762" y="6070"/>
                </a:lnTo>
                <a:lnTo>
                  <a:pt x="5819762" y="3441"/>
                </a:lnTo>
                <a:close/>
              </a:path>
              <a:path w="7577455" h="1427479">
                <a:moveTo>
                  <a:pt x="5867387" y="1420812"/>
                </a:moveTo>
                <a:lnTo>
                  <a:pt x="5866930" y="1419694"/>
                </a:lnTo>
                <a:lnTo>
                  <a:pt x="5865063" y="1417828"/>
                </a:lnTo>
                <a:lnTo>
                  <a:pt x="5863945" y="1417370"/>
                </a:lnTo>
                <a:lnTo>
                  <a:pt x="5861316" y="1417370"/>
                </a:lnTo>
                <a:lnTo>
                  <a:pt x="5860199" y="1417828"/>
                </a:lnTo>
                <a:lnTo>
                  <a:pt x="5858332" y="1419694"/>
                </a:lnTo>
                <a:lnTo>
                  <a:pt x="5857862" y="1420812"/>
                </a:lnTo>
                <a:lnTo>
                  <a:pt x="5857862" y="1423441"/>
                </a:lnTo>
                <a:lnTo>
                  <a:pt x="5858332" y="1424559"/>
                </a:lnTo>
                <a:lnTo>
                  <a:pt x="5860199" y="1426425"/>
                </a:lnTo>
                <a:lnTo>
                  <a:pt x="5861316" y="1426895"/>
                </a:lnTo>
                <a:lnTo>
                  <a:pt x="5863945" y="1426895"/>
                </a:lnTo>
                <a:lnTo>
                  <a:pt x="5865063" y="1426425"/>
                </a:lnTo>
                <a:lnTo>
                  <a:pt x="5866930" y="1424559"/>
                </a:lnTo>
                <a:lnTo>
                  <a:pt x="5867387" y="1423441"/>
                </a:lnTo>
                <a:lnTo>
                  <a:pt x="5867387" y="1420812"/>
                </a:lnTo>
                <a:close/>
              </a:path>
              <a:path w="7577455" h="1427479">
                <a:moveTo>
                  <a:pt x="5867387" y="1066469"/>
                </a:moveTo>
                <a:lnTo>
                  <a:pt x="5866930" y="1065352"/>
                </a:lnTo>
                <a:lnTo>
                  <a:pt x="5865063" y="1063485"/>
                </a:lnTo>
                <a:lnTo>
                  <a:pt x="5863945" y="1063028"/>
                </a:lnTo>
                <a:lnTo>
                  <a:pt x="5861316" y="1063028"/>
                </a:lnTo>
                <a:lnTo>
                  <a:pt x="5860199" y="1063485"/>
                </a:lnTo>
                <a:lnTo>
                  <a:pt x="5858332" y="1065352"/>
                </a:lnTo>
                <a:lnTo>
                  <a:pt x="5857862" y="1066469"/>
                </a:lnTo>
                <a:lnTo>
                  <a:pt x="5857862" y="1069098"/>
                </a:lnTo>
                <a:lnTo>
                  <a:pt x="5858332" y="1070229"/>
                </a:lnTo>
                <a:lnTo>
                  <a:pt x="5860199" y="1072083"/>
                </a:lnTo>
                <a:lnTo>
                  <a:pt x="5861316" y="1072553"/>
                </a:lnTo>
                <a:lnTo>
                  <a:pt x="5863945" y="1072553"/>
                </a:lnTo>
                <a:lnTo>
                  <a:pt x="5865063" y="1072083"/>
                </a:lnTo>
                <a:lnTo>
                  <a:pt x="5866930" y="1070229"/>
                </a:lnTo>
                <a:lnTo>
                  <a:pt x="5867387" y="1069098"/>
                </a:lnTo>
                <a:lnTo>
                  <a:pt x="5867387" y="1066469"/>
                </a:lnTo>
                <a:close/>
              </a:path>
              <a:path w="7577455" h="1427479">
                <a:moveTo>
                  <a:pt x="5867387" y="712127"/>
                </a:moveTo>
                <a:lnTo>
                  <a:pt x="5866930" y="711009"/>
                </a:lnTo>
                <a:lnTo>
                  <a:pt x="5865063" y="709142"/>
                </a:lnTo>
                <a:lnTo>
                  <a:pt x="5863945" y="708685"/>
                </a:lnTo>
                <a:lnTo>
                  <a:pt x="5861316" y="708685"/>
                </a:lnTo>
                <a:lnTo>
                  <a:pt x="5860199" y="709142"/>
                </a:lnTo>
                <a:lnTo>
                  <a:pt x="5858332" y="711009"/>
                </a:lnTo>
                <a:lnTo>
                  <a:pt x="5857862" y="712127"/>
                </a:lnTo>
                <a:lnTo>
                  <a:pt x="5857862" y="714756"/>
                </a:lnTo>
                <a:lnTo>
                  <a:pt x="5858332" y="715886"/>
                </a:lnTo>
                <a:lnTo>
                  <a:pt x="5860199" y="717740"/>
                </a:lnTo>
                <a:lnTo>
                  <a:pt x="5861316" y="718210"/>
                </a:lnTo>
                <a:lnTo>
                  <a:pt x="5863945" y="718210"/>
                </a:lnTo>
                <a:lnTo>
                  <a:pt x="5865063" y="717740"/>
                </a:lnTo>
                <a:lnTo>
                  <a:pt x="5866930" y="715886"/>
                </a:lnTo>
                <a:lnTo>
                  <a:pt x="5867387" y="714756"/>
                </a:lnTo>
                <a:lnTo>
                  <a:pt x="5867387" y="712127"/>
                </a:lnTo>
                <a:close/>
              </a:path>
              <a:path w="7577455" h="1427479">
                <a:moveTo>
                  <a:pt x="5867387" y="357784"/>
                </a:moveTo>
                <a:lnTo>
                  <a:pt x="5866930" y="356666"/>
                </a:lnTo>
                <a:lnTo>
                  <a:pt x="5865063" y="354799"/>
                </a:lnTo>
                <a:lnTo>
                  <a:pt x="5863945" y="354342"/>
                </a:lnTo>
                <a:lnTo>
                  <a:pt x="5861316" y="354342"/>
                </a:lnTo>
                <a:lnTo>
                  <a:pt x="5860199" y="354799"/>
                </a:lnTo>
                <a:lnTo>
                  <a:pt x="5858332" y="356666"/>
                </a:lnTo>
                <a:lnTo>
                  <a:pt x="5857862" y="357784"/>
                </a:lnTo>
                <a:lnTo>
                  <a:pt x="5857862" y="360413"/>
                </a:lnTo>
                <a:lnTo>
                  <a:pt x="5858332" y="361543"/>
                </a:lnTo>
                <a:lnTo>
                  <a:pt x="5860199" y="363397"/>
                </a:lnTo>
                <a:lnTo>
                  <a:pt x="5861316" y="363867"/>
                </a:lnTo>
                <a:lnTo>
                  <a:pt x="5863945" y="363867"/>
                </a:lnTo>
                <a:lnTo>
                  <a:pt x="5865063" y="363397"/>
                </a:lnTo>
                <a:lnTo>
                  <a:pt x="5866930" y="361543"/>
                </a:lnTo>
                <a:lnTo>
                  <a:pt x="5867387" y="360413"/>
                </a:lnTo>
                <a:lnTo>
                  <a:pt x="5867387" y="357784"/>
                </a:lnTo>
                <a:close/>
              </a:path>
              <a:path w="7577455" h="1427479">
                <a:moveTo>
                  <a:pt x="5867387" y="3441"/>
                </a:moveTo>
                <a:lnTo>
                  <a:pt x="5866930" y="2324"/>
                </a:lnTo>
                <a:lnTo>
                  <a:pt x="5865063" y="457"/>
                </a:lnTo>
                <a:lnTo>
                  <a:pt x="5863945" y="0"/>
                </a:lnTo>
                <a:lnTo>
                  <a:pt x="5861316" y="0"/>
                </a:lnTo>
                <a:lnTo>
                  <a:pt x="5860199" y="457"/>
                </a:lnTo>
                <a:lnTo>
                  <a:pt x="5858332" y="2324"/>
                </a:lnTo>
                <a:lnTo>
                  <a:pt x="5857862" y="3441"/>
                </a:lnTo>
                <a:lnTo>
                  <a:pt x="5857862" y="6070"/>
                </a:lnTo>
                <a:lnTo>
                  <a:pt x="5858332" y="7200"/>
                </a:lnTo>
                <a:lnTo>
                  <a:pt x="5860199" y="9055"/>
                </a:lnTo>
                <a:lnTo>
                  <a:pt x="5861316" y="9525"/>
                </a:lnTo>
                <a:lnTo>
                  <a:pt x="5863945" y="9525"/>
                </a:lnTo>
                <a:lnTo>
                  <a:pt x="5865063" y="9055"/>
                </a:lnTo>
                <a:lnTo>
                  <a:pt x="5866930" y="7200"/>
                </a:lnTo>
                <a:lnTo>
                  <a:pt x="5867387" y="6070"/>
                </a:lnTo>
                <a:lnTo>
                  <a:pt x="5867387" y="3441"/>
                </a:lnTo>
                <a:close/>
              </a:path>
              <a:path w="7577455" h="1427479">
                <a:moveTo>
                  <a:pt x="5915012" y="1420812"/>
                </a:moveTo>
                <a:lnTo>
                  <a:pt x="5914555" y="1419694"/>
                </a:lnTo>
                <a:lnTo>
                  <a:pt x="5912688" y="1417828"/>
                </a:lnTo>
                <a:lnTo>
                  <a:pt x="5911570" y="1417370"/>
                </a:lnTo>
                <a:lnTo>
                  <a:pt x="5908941" y="1417370"/>
                </a:lnTo>
                <a:lnTo>
                  <a:pt x="5907824" y="1417828"/>
                </a:lnTo>
                <a:lnTo>
                  <a:pt x="5905957" y="1419694"/>
                </a:lnTo>
                <a:lnTo>
                  <a:pt x="5905487" y="1420812"/>
                </a:lnTo>
                <a:lnTo>
                  <a:pt x="5905487" y="1423441"/>
                </a:lnTo>
                <a:lnTo>
                  <a:pt x="5905957" y="1424559"/>
                </a:lnTo>
                <a:lnTo>
                  <a:pt x="5907824" y="1426425"/>
                </a:lnTo>
                <a:lnTo>
                  <a:pt x="5908941" y="1426895"/>
                </a:lnTo>
                <a:lnTo>
                  <a:pt x="5911570" y="1426895"/>
                </a:lnTo>
                <a:lnTo>
                  <a:pt x="5912688" y="1426425"/>
                </a:lnTo>
                <a:lnTo>
                  <a:pt x="5914555" y="1424559"/>
                </a:lnTo>
                <a:lnTo>
                  <a:pt x="5915012" y="1423441"/>
                </a:lnTo>
                <a:lnTo>
                  <a:pt x="5915012" y="1420812"/>
                </a:lnTo>
                <a:close/>
              </a:path>
              <a:path w="7577455" h="1427479">
                <a:moveTo>
                  <a:pt x="5915012" y="1066469"/>
                </a:moveTo>
                <a:lnTo>
                  <a:pt x="5914555" y="1065352"/>
                </a:lnTo>
                <a:lnTo>
                  <a:pt x="5912688" y="1063485"/>
                </a:lnTo>
                <a:lnTo>
                  <a:pt x="5911570" y="1063028"/>
                </a:lnTo>
                <a:lnTo>
                  <a:pt x="5908941" y="1063028"/>
                </a:lnTo>
                <a:lnTo>
                  <a:pt x="5907824" y="1063485"/>
                </a:lnTo>
                <a:lnTo>
                  <a:pt x="5905957" y="1065352"/>
                </a:lnTo>
                <a:lnTo>
                  <a:pt x="5905487" y="1066469"/>
                </a:lnTo>
                <a:lnTo>
                  <a:pt x="5905487" y="1069098"/>
                </a:lnTo>
                <a:lnTo>
                  <a:pt x="5905957" y="1070229"/>
                </a:lnTo>
                <a:lnTo>
                  <a:pt x="5907824" y="1072083"/>
                </a:lnTo>
                <a:lnTo>
                  <a:pt x="5908941" y="1072553"/>
                </a:lnTo>
                <a:lnTo>
                  <a:pt x="5911570" y="1072553"/>
                </a:lnTo>
                <a:lnTo>
                  <a:pt x="5912688" y="1072083"/>
                </a:lnTo>
                <a:lnTo>
                  <a:pt x="5914555" y="1070229"/>
                </a:lnTo>
                <a:lnTo>
                  <a:pt x="5915012" y="1069098"/>
                </a:lnTo>
                <a:lnTo>
                  <a:pt x="5915012" y="1066469"/>
                </a:lnTo>
                <a:close/>
              </a:path>
              <a:path w="7577455" h="1427479">
                <a:moveTo>
                  <a:pt x="5915012" y="712127"/>
                </a:moveTo>
                <a:lnTo>
                  <a:pt x="5914555" y="711009"/>
                </a:lnTo>
                <a:lnTo>
                  <a:pt x="5912688" y="709142"/>
                </a:lnTo>
                <a:lnTo>
                  <a:pt x="5911570" y="708685"/>
                </a:lnTo>
                <a:lnTo>
                  <a:pt x="5908941" y="708685"/>
                </a:lnTo>
                <a:lnTo>
                  <a:pt x="5907824" y="709142"/>
                </a:lnTo>
                <a:lnTo>
                  <a:pt x="5905957" y="711009"/>
                </a:lnTo>
                <a:lnTo>
                  <a:pt x="5905487" y="712127"/>
                </a:lnTo>
                <a:lnTo>
                  <a:pt x="5905487" y="714756"/>
                </a:lnTo>
                <a:lnTo>
                  <a:pt x="5905957" y="715886"/>
                </a:lnTo>
                <a:lnTo>
                  <a:pt x="5907824" y="717740"/>
                </a:lnTo>
                <a:lnTo>
                  <a:pt x="5908941" y="718210"/>
                </a:lnTo>
                <a:lnTo>
                  <a:pt x="5911570" y="718210"/>
                </a:lnTo>
                <a:lnTo>
                  <a:pt x="5912688" y="717740"/>
                </a:lnTo>
                <a:lnTo>
                  <a:pt x="5914555" y="715886"/>
                </a:lnTo>
                <a:lnTo>
                  <a:pt x="5915012" y="714756"/>
                </a:lnTo>
                <a:lnTo>
                  <a:pt x="5915012" y="712127"/>
                </a:lnTo>
                <a:close/>
              </a:path>
              <a:path w="7577455" h="1427479">
                <a:moveTo>
                  <a:pt x="5915012" y="357784"/>
                </a:moveTo>
                <a:lnTo>
                  <a:pt x="5914555" y="356666"/>
                </a:lnTo>
                <a:lnTo>
                  <a:pt x="5912688" y="354799"/>
                </a:lnTo>
                <a:lnTo>
                  <a:pt x="5911570" y="354342"/>
                </a:lnTo>
                <a:lnTo>
                  <a:pt x="5908941" y="354342"/>
                </a:lnTo>
                <a:lnTo>
                  <a:pt x="5907824" y="354799"/>
                </a:lnTo>
                <a:lnTo>
                  <a:pt x="5905957" y="356666"/>
                </a:lnTo>
                <a:lnTo>
                  <a:pt x="5905487" y="357784"/>
                </a:lnTo>
                <a:lnTo>
                  <a:pt x="5905487" y="360413"/>
                </a:lnTo>
                <a:lnTo>
                  <a:pt x="5905957" y="361543"/>
                </a:lnTo>
                <a:lnTo>
                  <a:pt x="5907824" y="363397"/>
                </a:lnTo>
                <a:lnTo>
                  <a:pt x="5908941" y="363867"/>
                </a:lnTo>
                <a:lnTo>
                  <a:pt x="5911570" y="363867"/>
                </a:lnTo>
                <a:lnTo>
                  <a:pt x="5912688" y="363397"/>
                </a:lnTo>
                <a:lnTo>
                  <a:pt x="5914555" y="361543"/>
                </a:lnTo>
                <a:lnTo>
                  <a:pt x="5915012" y="360413"/>
                </a:lnTo>
                <a:lnTo>
                  <a:pt x="5915012" y="357784"/>
                </a:lnTo>
                <a:close/>
              </a:path>
              <a:path w="7577455" h="1427479">
                <a:moveTo>
                  <a:pt x="5915012" y="3441"/>
                </a:moveTo>
                <a:lnTo>
                  <a:pt x="5914555" y="2324"/>
                </a:lnTo>
                <a:lnTo>
                  <a:pt x="5912688" y="457"/>
                </a:lnTo>
                <a:lnTo>
                  <a:pt x="5911570" y="0"/>
                </a:lnTo>
                <a:lnTo>
                  <a:pt x="5908941" y="0"/>
                </a:lnTo>
                <a:lnTo>
                  <a:pt x="5907824" y="457"/>
                </a:lnTo>
                <a:lnTo>
                  <a:pt x="5905957" y="2324"/>
                </a:lnTo>
                <a:lnTo>
                  <a:pt x="5905487" y="3441"/>
                </a:lnTo>
                <a:lnTo>
                  <a:pt x="5905487" y="6070"/>
                </a:lnTo>
                <a:lnTo>
                  <a:pt x="5905957" y="7200"/>
                </a:lnTo>
                <a:lnTo>
                  <a:pt x="5907824" y="9055"/>
                </a:lnTo>
                <a:lnTo>
                  <a:pt x="5908941" y="9525"/>
                </a:lnTo>
                <a:lnTo>
                  <a:pt x="5911570" y="9525"/>
                </a:lnTo>
                <a:lnTo>
                  <a:pt x="5912688" y="9055"/>
                </a:lnTo>
                <a:lnTo>
                  <a:pt x="5914555" y="7200"/>
                </a:lnTo>
                <a:lnTo>
                  <a:pt x="5915012" y="6070"/>
                </a:lnTo>
                <a:lnTo>
                  <a:pt x="5915012" y="3441"/>
                </a:lnTo>
                <a:close/>
              </a:path>
              <a:path w="7577455" h="1427479">
                <a:moveTo>
                  <a:pt x="5962637" y="1420812"/>
                </a:moveTo>
                <a:lnTo>
                  <a:pt x="5962180" y="1419694"/>
                </a:lnTo>
                <a:lnTo>
                  <a:pt x="5960313" y="1417828"/>
                </a:lnTo>
                <a:lnTo>
                  <a:pt x="5959195" y="1417370"/>
                </a:lnTo>
                <a:lnTo>
                  <a:pt x="5956566" y="1417370"/>
                </a:lnTo>
                <a:lnTo>
                  <a:pt x="5955449" y="1417828"/>
                </a:lnTo>
                <a:lnTo>
                  <a:pt x="5953582" y="1419694"/>
                </a:lnTo>
                <a:lnTo>
                  <a:pt x="5953112" y="1420812"/>
                </a:lnTo>
                <a:lnTo>
                  <a:pt x="5953112" y="1423441"/>
                </a:lnTo>
                <a:lnTo>
                  <a:pt x="5953582" y="1424559"/>
                </a:lnTo>
                <a:lnTo>
                  <a:pt x="5955449" y="1426425"/>
                </a:lnTo>
                <a:lnTo>
                  <a:pt x="5956566" y="1426895"/>
                </a:lnTo>
                <a:lnTo>
                  <a:pt x="5959195" y="1426895"/>
                </a:lnTo>
                <a:lnTo>
                  <a:pt x="5960313" y="1426425"/>
                </a:lnTo>
                <a:lnTo>
                  <a:pt x="5962180" y="1424559"/>
                </a:lnTo>
                <a:lnTo>
                  <a:pt x="5962637" y="1423441"/>
                </a:lnTo>
                <a:lnTo>
                  <a:pt x="5962637" y="1420812"/>
                </a:lnTo>
                <a:close/>
              </a:path>
              <a:path w="7577455" h="1427479">
                <a:moveTo>
                  <a:pt x="5962637" y="1066469"/>
                </a:moveTo>
                <a:lnTo>
                  <a:pt x="5962180" y="1065352"/>
                </a:lnTo>
                <a:lnTo>
                  <a:pt x="5960313" y="1063485"/>
                </a:lnTo>
                <a:lnTo>
                  <a:pt x="5959195" y="1063028"/>
                </a:lnTo>
                <a:lnTo>
                  <a:pt x="5956566" y="1063028"/>
                </a:lnTo>
                <a:lnTo>
                  <a:pt x="5955449" y="1063485"/>
                </a:lnTo>
                <a:lnTo>
                  <a:pt x="5953582" y="1065352"/>
                </a:lnTo>
                <a:lnTo>
                  <a:pt x="5953112" y="1066469"/>
                </a:lnTo>
                <a:lnTo>
                  <a:pt x="5953112" y="1069098"/>
                </a:lnTo>
                <a:lnTo>
                  <a:pt x="5953582" y="1070229"/>
                </a:lnTo>
                <a:lnTo>
                  <a:pt x="5955449" y="1072083"/>
                </a:lnTo>
                <a:lnTo>
                  <a:pt x="5956566" y="1072553"/>
                </a:lnTo>
                <a:lnTo>
                  <a:pt x="5959195" y="1072553"/>
                </a:lnTo>
                <a:lnTo>
                  <a:pt x="5960313" y="1072083"/>
                </a:lnTo>
                <a:lnTo>
                  <a:pt x="5962180" y="1070229"/>
                </a:lnTo>
                <a:lnTo>
                  <a:pt x="5962637" y="1069098"/>
                </a:lnTo>
                <a:lnTo>
                  <a:pt x="5962637" y="1066469"/>
                </a:lnTo>
                <a:close/>
              </a:path>
              <a:path w="7577455" h="1427479">
                <a:moveTo>
                  <a:pt x="5962637" y="712127"/>
                </a:moveTo>
                <a:lnTo>
                  <a:pt x="5962180" y="711009"/>
                </a:lnTo>
                <a:lnTo>
                  <a:pt x="5960313" y="709142"/>
                </a:lnTo>
                <a:lnTo>
                  <a:pt x="5959195" y="708685"/>
                </a:lnTo>
                <a:lnTo>
                  <a:pt x="5956566" y="708685"/>
                </a:lnTo>
                <a:lnTo>
                  <a:pt x="5955449" y="709142"/>
                </a:lnTo>
                <a:lnTo>
                  <a:pt x="5953582" y="711009"/>
                </a:lnTo>
                <a:lnTo>
                  <a:pt x="5953112" y="712127"/>
                </a:lnTo>
                <a:lnTo>
                  <a:pt x="5953112" y="714756"/>
                </a:lnTo>
                <a:lnTo>
                  <a:pt x="5953582" y="715886"/>
                </a:lnTo>
                <a:lnTo>
                  <a:pt x="5955449" y="717740"/>
                </a:lnTo>
                <a:lnTo>
                  <a:pt x="5956566" y="718210"/>
                </a:lnTo>
                <a:lnTo>
                  <a:pt x="5959195" y="718210"/>
                </a:lnTo>
                <a:lnTo>
                  <a:pt x="5960313" y="717740"/>
                </a:lnTo>
                <a:lnTo>
                  <a:pt x="5962180" y="715886"/>
                </a:lnTo>
                <a:lnTo>
                  <a:pt x="5962637" y="714756"/>
                </a:lnTo>
                <a:lnTo>
                  <a:pt x="5962637" y="712127"/>
                </a:lnTo>
                <a:close/>
              </a:path>
              <a:path w="7577455" h="1427479">
                <a:moveTo>
                  <a:pt x="5962637" y="357784"/>
                </a:moveTo>
                <a:lnTo>
                  <a:pt x="5962180" y="356666"/>
                </a:lnTo>
                <a:lnTo>
                  <a:pt x="5960313" y="354799"/>
                </a:lnTo>
                <a:lnTo>
                  <a:pt x="5959195" y="354342"/>
                </a:lnTo>
                <a:lnTo>
                  <a:pt x="5956566" y="354342"/>
                </a:lnTo>
                <a:lnTo>
                  <a:pt x="5955449" y="354799"/>
                </a:lnTo>
                <a:lnTo>
                  <a:pt x="5953582" y="356666"/>
                </a:lnTo>
                <a:lnTo>
                  <a:pt x="5953112" y="357784"/>
                </a:lnTo>
                <a:lnTo>
                  <a:pt x="5953112" y="360413"/>
                </a:lnTo>
                <a:lnTo>
                  <a:pt x="5953582" y="361543"/>
                </a:lnTo>
                <a:lnTo>
                  <a:pt x="5955449" y="363397"/>
                </a:lnTo>
                <a:lnTo>
                  <a:pt x="5956566" y="363867"/>
                </a:lnTo>
                <a:lnTo>
                  <a:pt x="5959195" y="363867"/>
                </a:lnTo>
                <a:lnTo>
                  <a:pt x="5960313" y="363397"/>
                </a:lnTo>
                <a:lnTo>
                  <a:pt x="5962180" y="361543"/>
                </a:lnTo>
                <a:lnTo>
                  <a:pt x="5962637" y="360413"/>
                </a:lnTo>
                <a:lnTo>
                  <a:pt x="5962637" y="357784"/>
                </a:lnTo>
                <a:close/>
              </a:path>
              <a:path w="7577455" h="1427479">
                <a:moveTo>
                  <a:pt x="5962637" y="3441"/>
                </a:moveTo>
                <a:lnTo>
                  <a:pt x="5962180" y="2324"/>
                </a:lnTo>
                <a:lnTo>
                  <a:pt x="5960313" y="457"/>
                </a:lnTo>
                <a:lnTo>
                  <a:pt x="5959195" y="0"/>
                </a:lnTo>
                <a:lnTo>
                  <a:pt x="5956566" y="0"/>
                </a:lnTo>
                <a:lnTo>
                  <a:pt x="5955449" y="457"/>
                </a:lnTo>
                <a:lnTo>
                  <a:pt x="5953582" y="2324"/>
                </a:lnTo>
                <a:lnTo>
                  <a:pt x="5953112" y="3441"/>
                </a:lnTo>
                <a:lnTo>
                  <a:pt x="5953112" y="6070"/>
                </a:lnTo>
                <a:lnTo>
                  <a:pt x="5953582" y="7200"/>
                </a:lnTo>
                <a:lnTo>
                  <a:pt x="5955449" y="9055"/>
                </a:lnTo>
                <a:lnTo>
                  <a:pt x="5956566" y="9525"/>
                </a:lnTo>
                <a:lnTo>
                  <a:pt x="5959195" y="9525"/>
                </a:lnTo>
                <a:lnTo>
                  <a:pt x="5960313" y="9055"/>
                </a:lnTo>
                <a:lnTo>
                  <a:pt x="5962180" y="7200"/>
                </a:lnTo>
                <a:lnTo>
                  <a:pt x="5962637" y="6070"/>
                </a:lnTo>
                <a:lnTo>
                  <a:pt x="5962637" y="3441"/>
                </a:lnTo>
                <a:close/>
              </a:path>
              <a:path w="7577455" h="1427479">
                <a:moveTo>
                  <a:pt x="6010262" y="1420812"/>
                </a:moveTo>
                <a:lnTo>
                  <a:pt x="6009805" y="1419694"/>
                </a:lnTo>
                <a:lnTo>
                  <a:pt x="6007938" y="1417828"/>
                </a:lnTo>
                <a:lnTo>
                  <a:pt x="6006820" y="1417370"/>
                </a:lnTo>
                <a:lnTo>
                  <a:pt x="6004191" y="1417370"/>
                </a:lnTo>
                <a:lnTo>
                  <a:pt x="6003074" y="1417828"/>
                </a:lnTo>
                <a:lnTo>
                  <a:pt x="6001207" y="1419694"/>
                </a:lnTo>
                <a:lnTo>
                  <a:pt x="6000737" y="1420812"/>
                </a:lnTo>
                <a:lnTo>
                  <a:pt x="6000737" y="1423441"/>
                </a:lnTo>
                <a:lnTo>
                  <a:pt x="6001207" y="1424559"/>
                </a:lnTo>
                <a:lnTo>
                  <a:pt x="6003074" y="1426425"/>
                </a:lnTo>
                <a:lnTo>
                  <a:pt x="6004191" y="1426895"/>
                </a:lnTo>
                <a:lnTo>
                  <a:pt x="6006820" y="1426895"/>
                </a:lnTo>
                <a:lnTo>
                  <a:pt x="6007938" y="1426425"/>
                </a:lnTo>
                <a:lnTo>
                  <a:pt x="6009805" y="1424559"/>
                </a:lnTo>
                <a:lnTo>
                  <a:pt x="6010262" y="1423441"/>
                </a:lnTo>
                <a:lnTo>
                  <a:pt x="6010262" y="1420812"/>
                </a:lnTo>
                <a:close/>
              </a:path>
              <a:path w="7577455" h="1427479">
                <a:moveTo>
                  <a:pt x="6010262" y="1066469"/>
                </a:moveTo>
                <a:lnTo>
                  <a:pt x="6009805" y="1065352"/>
                </a:lnTo>
                <a:lnTo>
                  <a:pt x="6007938" y="1063485"/>
                </a:lnTo>
                <a:lnTo>
                  <a:pt x="6006820" y="1063028"/>
                </a:lnTo>
                <a:lnTo>
                  <a:pt x="6004191" y="1063028"/>
                </a:lnTo>
                <a:lnTo>
                  <a:pt x="6003074" y="1063485"/>
                </a:lnTo>
                <a:lnTo>
                  <a:pt x="6001207" y="1065352"/>
                </a:lnTo>
                <a:lnTo>
                  <a:pt x="6000737" y="1066469"/>
                </a:lnTo>
                <a:lnTo>
                  <a:pt x="6000737" y="1069098"/>
                </a:lnTo>
                <a:lnTo>
                  <a:pt x="6001207" y="1070229"/>
                </a:lnTo>
                <a:lnTo>
                  <a:pt x="6003074" y="1072083"/>
                </a:lnTo>
                <a:lnTo>
                  <a:pt x="6004191" y="1072553"/>
                </a:lnTo>
                <a:lnTo>
                  <a:pt x="6006820" y="1072553"/>
                </a:lnTo>
                <a:lnTo>
                  <a:pt x="6007938" y="1072083"/>
                </a:lnTo>
                <a:lnTo>
                  <a:pt x="6009805" y="1070229"/>
                </a:lnTo>
                <a:lnTo>
                  <a:pt x="6010262" y="1069098"/>
                </a:lnTo>
                <a:lnTo>
                  <a:pt x="6010262" y="1066469"/>
                </a:lnTo>
                <a:close/>
              </a:path>
              <a:path w="7577455" h="1427479">
                <a:moveTo>
                  <a:pt x="6010262" y="712127"/>
                </a:moveTo>
                <a:lnTo>
                  <a:pt x="6009805" y="711009"/>
                </a:lnTo>
                <a:lnTo>
                  <a:pt x="6007938" y="709142"/>
                </a:lnTo>
                <a:lnTo>
                  <a:pt x="6006820" y="708685"/>
                </a:lnTo>
                <a:lnTo>
                  <a:pt x="6004191" y="708685"/>
                </a:lnTo>
                <a:lnTo>
                  <a:pt x="6003074" y="709142"/>
                </a:lnTo>
                <a:lnTo>
                  <a:pt x="6001207" y="711009"/>
                </a:lnTo>
                <a:lnTo>
                  <a:pt x="6000737" y="712127"/>
                </a:lnTo>
                <a:lnTo>
                  <a:pt x="6000737" y="714756"/>
                </a:lnTo>
                <a:lnTo>
                  <a:pt x="6001207" y="715886"/>
                </a:lnTo>
                <a:lnTo>
                  <a:pt x="6003074" y="717740"/>
                </a:lnTo>
                <a:lnTo>
                  <a:pt x="6004191" y="718210"/>
                </a:lnTo>
                <a:lnTo>
                  <a:pt x="6006820" y="718210"/>
                </a:lnTo>
                <a:lnTo>
                  <a:pt x="6007938" y="717740"/>
                </a:lnTo>
                <a:lnTo>
                  <a:pt x="6009805" y="715886"/>
                </a:lnTo>
                <a:lnTo>
                  <a:pt x="6010262" y="714756"/>
                </a:lnTo>
                <a:lnTo>
                  <a:pt x="6010262" y="712127"/>
                </a:lnTo>
                <a:close/>
              </a:path>
              <a:path w="7577455" h="1427479">
                <a:moveTo>
                  <a:pt x="6010262" y="357784"/>
                </a:moveTo>
                <a:lnTo>
                  <a:pt x="6009805" y="356666"/>
                </a:lnTo>
                <a:lnTo>
                  <a:pt x="6007938" y="354799"/>
                </a:lnTo>
                <a:lnTo>
                  <a:pt x="6006820" y="354342"/>
                </a:lnTo>
                <a:lnTo>
                  <a:pt x="6004191" y="354342"/>
                </a:lnTo>
                <a:lnTo>
                  <a:pt x="6003074" y="354799"/>
                </a:lnTo>
                <a:lnTo>
                  <a:pt x="6001207" y="356666"/>
                </a:lnTo>
                <a:lnTo>
                  <a:pt x="6000737" y="357784"/>
                </a:lnTo>
                <a:lnTo>
                  <a:pt x="6000737" y="360413"/>
                </a:lnTo>
                <a:lnTo>
                  <a:pt x="6001207" y="361543"/>
                </a:lnTo>
                <a:lnTo>
                  <a:pt x="6003074" y="363397"/>
                </a:lnTo>
                <a:lnTo>
                  <a:pt x="6004191" y="363867"/>
                </a:lnTo>
                <a:lnTo>
                  <a:pt x="6006820" y="363867"/>
                </a:lnTo>
                <a:lnTo>
                  <a:pt x="6007938" y="363397"/>
                </a:lnTo>
                <a:lnTo>
                  <a:pt x="6009805" y="361543"/>
                </a:lnTo>
                <a:lnTo>
                  <a:pt x="6010262" y="360413"/>
                </a:lnTo>
                <a:lnTo>
                  <a:pt x="6010262" y="357784"/>
                </a:lnTo>
                <a:close/>
              </a:path>
              <a:path w="7577455" h="1427479">
                <a:moveTo>
                  <a:pt x="6010262" y="3441"/>
                </a:moveTo>
                <a:lnTo>
                  <a:pt x="6009805" y="2324"/>
                </a:lnTo>
                <a:lnTo>
                  <a:pt x="6007938" y="457"/>
                </a:lnTo>
                <a:lnTo>
                  <a:pt x="6006820" y="0"/>
                </a:lnTo>
                <a:lnTo>
                  <a:pt x="6004191" y="0"/>
                </a:lnTo>
                <a:lnTo>
                  <a:pt x="6003074" y="457"/>
                </a:lnTo>
                <a:lnTo>
                  <a:pt x="6001207" y="2324"/>
                </a:lnTo>
                <a:lnTo>
                  <a:pt x="6000737" y="3441"/>
                </a:lnTo>
                <a:lnTo>
                  <a:pt x="6000737" y="6070"/>
                </a:lnTo>
                <a:lnTo>
                  <a:pt x="6001207" y="7200"/>
                </a:lnTo>
                <a:lnTo>
                  <a:pt x="6003074" y="9055"/>
                </a:lnTo>
                <a:lnTo>
                  <a:pt x="6004191" y="9525"/>
                </a:lnTo>
                <a:lnTo>
                  <a:pt x="6006820" y="9525"/>
                </a:lnTo>
                <a:lnTo>
                  <a:pt x="6007938" y="9055"/>
                </a:lnTo>
                <a:lnTo>
                  <a:pt x="6009805" y="7200"/>
                </a:lnTo>
                <a:lnTo>
                  <a:pt x="6010262" y="6070"/>
                </a:lnTo>
                <a:lnTo>
                  <a:pt x="6010262" y="3441"/>
                </a:lnTo>
                <a:close/>
              </a:path>
              <a:path w="7577455" h="1427479">
                <a:moveTo>
                  <a:pt x="6057887" y="1420812"/>
                </a:moveTo>
                <a:lnTo>
                  <a:pt x="6057430" y="1419694"/>
                </a:lnTo>
                <a:lnTo>
                  <a:pt x="6055563" y="1417828"/>
                </a:lnTo>
                <a:lnTo>
                  <a:pt x="6054445" y="1417370"/>
                </a:lnTo>
                <a:lnTo>
                  <a:pt x="6051816" y="1417370"/>
                </a:lnTo>
                <a:lnTo>
                  <a:pt x="6050686" y="1417828"/>
                </a:lnTo>
                <a:lnTo>
                  <a:pt x="6048832" y="1419694"/>
                </a:lnTo>
                <a:lnTo>
                  <a:pt x="6048362" y="1420812"/>
                </a:lnTo>
                <a:lnTo>
                  <a:pt x="6048362" y="1423441"/>
                </a:lnTo>
                <a:lnTo>
                  <a:pt x="6048832" y="1424559"/>
                </a:lnTo>
                <a:lnTo>
                  <a:pt x="6050686" y="1426425"/>
                </a:lnTo>
                <a:lnTo>
                  <a:pt x="6051816" y="1426895"/>
                </a:lnTo>
                <a:lnTo>
                  <a:pt x="6054445" y="1426895"/>
                </a:lnTo>
                <a:lnTo>
                  <a:pt x="6055563" y="1426425"/>
                </a:lnTo>
                <a:lnTo>
                  <a:pt x="6057430" y="1424559"/>
                </a:lnTo>
                <a:lnTo>
                  <a:pt x="6057887" y="1423441"/>
                </a:lnTo>
                <a:lnTo>
                  <a:pt x="6057887" y="1420812"/>
                </a:lnTo>
                <a:close/>
              </a:path>
              <a:path w="7577455" h="1427479">
                <a:moveTo>
                  <a:pt x="6057887" y="1066469"/>
                </a:moveTo>
                <a:lnTo>
                  <a:pt x="6057430" y="1065352"/>
                </a:lnTo>
                <a:lnTo>
                  <a:pt x="6055563" y="1063485"/>
                </a:lnTo>
                <a:lnTo>
                  <a:pt x="6054445" y="1063028"/>
                </a:lnTo>
                <a:lnTo>
                  <a:pt x="6051816" y="1063028"/>
                </a:lnTo>
                <a:lnTo>
                  <a:pt x="6050686" y="1063485"/>
                </a:lnTo>
                <a:lnTo>
                  <a:pt x="6048832" y="1065352"/>
                </a:lnTo>
                <a:lnTo>
                  <a:pt x="6048362" y="1066469"/>
                </a:lnTo>
                <a:lnTo>
                  <a:pt x="6048362" y="1069098"/>
                </a:lnTo>
                <a:lnTo>
                  <a:pt x="6048832" y="1070229"/>
                </a:lnTo>
                <a:lnTo>
                  <a:pt x="6050686" y="1072083"/>
                </a:lnTo>
                <a:lnTo>
                  <a:pt x="6051816" y="1072553"/>
                </a:lnTo>
                <a:lnTo>
                  <a:pt x="6054445" y="1072553"/>
                </a:lnTo>
                <a:lnTo>
                  <a:pt x="6055563" y="1072083"/>
                </a:lnTo>
                <a:lnTo>
                  <a:pt x="6057430" y="1070229"/>
                </a:lnTo>
                <a:lnTo>
                  <a:pt x="6057887" y="1069098"/>
                </a:lnTo>
                <a:lnTo>
                  <a:pt x="6057887" y="1066469"/>
                </a:lnTo>
                <a:close/>
              </a:path>
              <a:path w="7577455" h="1427479">
                <a:moveTo>
                  <a:pt x="6057887" y="712127"/>
                </a:moveTo>
                <a:lnTo>
                  <a:pt x="6057430" y="711009"/>
                </a:lnTo>
                <a:lnTo>
                  <a:pt x="6055563" y="709142"/>
                </a:lnTo>
                <a:lnTo>
                  <a:pt x="6054445" y="708685"/>
                </a:lnTo>
                <a:lnTo>
                  <a:pt x="6051816" y="708685"/>
                </a:lnTo>
                <a:lnTo>
                  <a:pt x="6050686" y="709142"/>
                </a:lnTo>
                <a:lnTo>
                  <a:pt x="6048832" y="711009"/>
                </a:lnTo>
                <a:lnTo>
                  <a:pt x="6048362" y="712127"/>
                </a:lnTo>
                <a:lnTo>
                  <a:pt x="6048362" y="714756"/>
                </a:lnTo>
                <a:lnTo>
                  <a:pt x="6048832" y="715886"/>
                </a:lnTo>
                <a:lnTo>
                  <a:pt x="6050686" y="717740"/>
                </a:lnTo>
                <a:lnTo>
                  <a:pt x="6051816" y="718210"/>
                </a:lnTo>
                <a:lnTo>
                  <a:pt x="6054445" y="718210"/>
                </a:lnTo>
                <a:lnTo>
                  <a:pt x="6055563" y="717740"/>
                </a:lnTo>
                <a:lnTo>
                  <a:pt x="6057430" y="715886"/>
                </a:lnTo>
                <a:lnTo>
                  <a:pt x="6057887" y="714756"/>
                </a:lnTo>
                <a:lnTo>
                  <a:pt x="6057887" y="712127"/>
                </a:lnTo>
                <a:close/>
              </a:path>
              <a:path w="7577455" h="1427479">
                <a:moveTo>
                  <a:pt x="6057887" y="357784"/>
                </a:moveTo>
                <a:lnTo>
                  <a:pt x="6057430" y="356666"/>
                </a:lnTo>
                <a:lnTo>
                  <a:pt x="6055563" y="354799"/>
                </a:lnTo>
                <a:lnTo>
                  <a:pt x="6054445" y="354342"/>
                </a:lnTo>
                <a:lnTo>
                  <a:pt x="6051816" y="354342"/>
                </a:lnTo>
                <a:lnTo>
                  <a:pt x="6050686" y="354799"/>
                </a:lnTo>
                <a:lnTo>
                  <a:pt x="6048832" y="356666"/>
                </a:lnTo>
                <a:lnTo>
                  <a:pt x="6048362" y="357784"/>
                </a:lnTo>
                <a:lnTo>
                  <a:pt x="6048362" y="360413"/>
                </a:lnTo>
                <a:lnTo>
                  <a:pt x="6048832" y="361543"/>
                </a:lnTo>
                <a:lnTo>
                  <a:pt x="6050686" y="363397"/>
                </a:lnTo>
                <a:lnTo>
                  <a:pt x="6051816" y="363867"/>
                </a:lnTo>
                <a:lnTo>
                  <a:pt x="6054445" y="363867"/>
                </a:lnTo>
                <a:lnTo>
                  <a:pt x="6055563" y="363397"/>
                </a:lnTo>
                <a:lnTo>
                  <a:pt x="6057430" y="361543"/>
                </a:lnTo>
                <a:lnTo>
                  <a:pt x="6057887" y="360413"/>
                </a:lnTo>
                <a:lnTo>
                  <a:pt x="6057887" y="357784"/>
                </a:lnTo>
                <a:close/>
              </a:path>
              <a:path w="7577455" h="1427479">
                <a:moveTo>
                  <a:pt x="6057887" y="3441"/>
                </a:moveTo>
                <a:lnTo>
                  <a:pt x="6057430" y="2324"/>
                </a:lnTo>
                <a:lnTo>
                  <a:pt x="6055563" y="457"/>
                </a:lnTo>
                <a:lnTo>
                  <a:pt x="6054445" y="0"/>
                </a:lnTo>
                <a:lnTo>
                  <a:pt x="6051816" y="0"/>
                </a:lnTo>
                <a:lnTo>
                  <a:pt x="6050686" y="457"/>
                </a:lnTo>
                <a:lnTo>
                  <a:pt x="6048832" y="2324"/>
                </a:lnTo>
                <a:lnTo>
                  <a:pt x="6048362" y="3441"/>
                </a:lnTo>
                <a:lnTo>
                  <a:pt x="6048362" y="6070"/>
                </a:lnTo>
                <a:lnTo>
                  <a:pt x="6048832" y="7200"/>
                </a:lnTo>
                <a:lnTo>
                  <a:pt x="6050686" y="9055"/>
                </a:lnTo>
                <a:lnTo>
                  <a:pt x="6051816" y="9525"/>
                </a:lnTo>
                <a:lnTo>
                  <a:pt x="6054445" y="9525"/>
                </a:lnTo>
                <a:lnTo>
                  <a:pt x="6055563" y="9055"/>
                </a:lnTo>
                <a:lnTo>
                  <a:pt x="6057430" y="7200"/>
                </a:lnTo>
                <a:lnTo>
                  <a:pt x="6057887" y="6070"/>
                </a:lnTo>
                <a:lnTo>
                  <a:pt x="6057887" y="3441"/>
                </a:lnTo>
                <a:close/>
              </a:path>
              <a:path w="7577455" h="1427479">
                <a:moveTo>
                  <a:pt x="6105512" y="1420812"/>
                </a:moveTo>
                <a:lnTo>
                  <a:pt x="6105055" y="1419694"/>
                </a:lnTo>
                <a:lnTo>
                  <a:pt x="6103188" y="1417828"/>
                </a:lnTo>
                <a:lnTo>
                  <a:pt x="6102070" y="1417370"/>
                </a:lnTo>
                <a:lnTo>
                  <a:pt x="6099441" y="1417370"/>
                </a:lnTo>
                <a:lnTo>
                  <a:pt x="6098324" y="1417828"/>
                </a:lnTo>
                <a:lnTo>
                  <a:pt x="6096457" y="1419694"/>
                </a:lnTo>
                <a:lnTo>
                  <a:pt x="6095987" y="1420812"/>
                </a:lnTo>
                <a:lnTo>
                  <a:pt x="6095987" y="1423441"/>
                </a:lnTo>
                <a:lnTo>
                  <a:pt x="6096457" y="1424559"/>
                </a:lnTo>
                <a:lnTo>
                  <a:pt x="6098324" y="1426425"/>
                </a:lnTo>
                <a:lnTo>
                  <a:pt x="6099441" y="1426895"/>
                </a:lnTo>
                <a:lnTo>
                  <a:pt x="6102070" y="1426895"/>
                </a:lnTo>
                <a:lnTo>
                  <a:pt x="6103188" y="1426425"/>
                </a:lnTo>
                <a:lnTo>
                  <a:pt x="6105055" y="1424559"/>
                </a:lnTo>
                <a:lnTo>
                  <a:pt x="6105512" y="1423441"/>
                </a:lnTo>
                <a:lnTo>
                  <a:pt x="6105512" y="1420812"/>
                </a:lnTo>
                <a:close/>
              </a:path>
              <a:path w="7577455" h="1427479">
                <a:moveTo>
                  <a:pt x="6105512" y="1066469"/>
                </a:moveTo>
                <a:lnTo>
                  <a:pt x="6105055" y="1065352"/>
                </a:lnTo>
                <a:lnTo>
                  <a:pt x="6103188" y="1063485"/>
                </a:lnTo>
                <a:lnTo>
                  <a:pt x="6102070" y="1063028"/>
                </a:lnTo>
                <a:lnTo>
                  <a:pt x="6099441" y="1063028"/>
                </a:lnTo>
                <a:lnTo>
                  <a:pt x="6098324" y="1063485"/>
                </a:lnTo>
                <a:lnTo>
                  <a:pt x="6096457" y="1065352"/>
                </a:lnTo>
                <a:lnTo>
                  <a:pt x="6095987" y="1066469"/>
                </a:lnTo>
                <a:lnTo>
                  <a:pt x="6095987" y="1069098"/>
                </a:lnTo>
                <a:lnTo>
                  <a:pt x="6096457" y="1070229"/>
                </a:lnTo>
                <a:lnTo>
                  <a:pt x="6098324" y="1072083"/>
                </a:lnTo>
                <a:lnTo>
                  <a:pt x="6099441" y="1072553"/>
                </a:lnTo>
                <a:lnTo>
                  <a:pt x="6102070" y="1072553"/>
                </a:lnTo>
                <a:lnTo>
                  <a:pt x="6103188" y="1072083"/>
                </a:lnTo>
                <a:lnTo>
                  <a:pt x="6105055" y="1070229"/>
                </a:lnTo>
                <a:lnTo>
                  <a:pt x="6105512" y="1069098"/>
                </a:lnTo>
                <a:lnTo>
                  <a:pt x="6105512" y="1066469"/>
                </a:lnTo>
                <a:close/>
              </a:path>
              <a:path w="7577455" h="1427479">
                <a:moveTo>
                  <a:pt x="6105512" y="712127"/>
                </a:moveTo>
                <a:lnTo>
                  <a:pt x="6105055" y="711009"/>
                </a:lnTo>
                <a:lnTo>
                  <a:pt x="6103188" y="709142"/>
                </a:lnTo>
                <a:lnTo>
                  <a:pt x="6102070" y="708685"/>
                </a:lnTo>
                <a:lnTo>
                  <a:pt x="6099441" y="708685"/>
                </a:lnTo>
                <a:lnTo>
                  <a:pt x="6098324" y="709142"/>
                </a:lnTo>
                <a:lnTo>
                  <a:pt x="6096457" y="711009"/>
                </a:lnTo>
                <a:lnTo>
                  <a:pt x="6095987" y="712127"/>
                </a:lnTo>
                <a:lnTo>
                  <a:pt x="6095987" y="714756"/>
                </a:lnTo>
                <a:lnTo>
                  <a:pt x="6096457" y="715886"/>
                </a:lnTo>
                <a:lnTo>
                  <a:pt x="6098324" y="717740"/>
                </a:lnTo>
                <a:lnTo>
                  <a:pt x="6099441" y="718210"/>
                </a:lnTo>
                <a:lnTo>
                  <a:pt x="6102070" y="718210"/>
                </a:lnTo>
                <a:lnTo>
                  <a:pt x="6103188" y="717740"/>
                </a:lnTo>
                <a:lnTo>
                  <a:pt x="6105055" y="715886"/>
                </a:lnTo>
                <a:lnTo>
                  <a:pt x="6105512" y="714756"/>
                </a:lnTo>
                <a:lnTo>
                  <a:pt x="6105512" y="712127"/>
                </a:lnTo>
                <a:close/>
              </a:path>
              <a:path w="7577455" h="1427479">
                <a:moveTo>
                  <a:pt x="6105512" y="357784"/>
                </a:moveTo>
                <a:lnTo>
                  <a:pt x="6105055" y="356666"/>
                </a:lnTo>
                <a:lnTo>
                  <a:pt x="6103188" y="354799"/>
                </a:lnTo>
                <a:lnTo>
                  <a:pt x="6102070" y="354342"/>
                </a:lnTo>
                <a:lnTo>
                  <a:pt x="6099441" y="354342"/>
                </a:lnTo>
                <a:lnTo>
                  <a:pt x="6098324" y="354799"/>
                </a:lnTo>
                <a:lnTo>
                  <a:pt x="6096457" y="356666"/>
                </a:lnTo>
                <a:lnTo>
                  <a:pt x="6095987" y="357784"/>
                </a:lnTo>
                <a:lnTo>
                  <a:pt x="6095987" y="360413"/>
                </a:lnTo>
                <a:lnTo>
                  <a:pt x="6096457" y="361543"/>
                </a:lnTo>
                <a:lnTo>
                  <a:pt x="6098324" y="363397"/>
                </a:lnTo>
                <a:lnTo>
                  <a:pt x="6099441" y="363867"/>
                </a:lnTo>
                <a:lnTo>
                  <a:pt x="6102070" y="363867"/>
                </a:lnTo>
                <a:lnTo>
                  <a:pt x="6103188" y="363397"/>
                </a:lnTo>
                <a:lnTo>
                  <a:pt x="6105055" y="361543"/>
                </a:lnTo>
                <a:lnTo>
                  <a:pt x="6105512" y="360413"/>
                </a:lnTo>
                <a:lnTo>
                  <a:pt x="6105512" y="357784"/>
                </a:lnTo>
                <a:close/>
              </a:path>
              <a:path w="7577455" h="1427479">
                <a:moveTo>
                  <a:pt x="6105512" y="3441"/>
                </a:moveTo>
                <a:lnTo>
                  <a:pt x="6105055" y="2324"/>
                </a:lnTo>
                <a:lnTo>
                  <a:pt x="6103188" y="457"/>
                </a:lnTo>
                <a:lnTo>
                  <a:pt x="6102070" y="0"/>
                </a:lnTo>
                <a:lnTo>
                  <a:pt x="6099441" y="0"/>
                </a:lnTo>
                <a:lnTo>
                  <a:pt x="6098324" y="457"/>
                </a:lnTo>
                <a:lnTo>
                  <a:pt x="6096457" y="2324"/>
                </a:lnTo>
                <a:lnTo>
                  <a:pt x="6095987" y="3441"/>
                </a:lnTo>
                <a:lnTo>
                  <a:pt x="6095987" y="6070"/>
                </a:lnTo>
                <a:lnTo>
                  <a:pt x="6096457" y="7200"/>
                </a:lnTo>
                <a:lnTo>
                  <a:pt x="6098324" y="9055"/>
                </a:lnTo>
                <a:lnTo>
                  <a:pt x="6099441" y="9525"/>
                </a:lnTo>
                <a:lnTo>
                  <a:pt x="6102070" y="9525"/>
                </a:lnTo>
                <a:lnTo>
                  <a:pt x="6103188" y="9055"/>
                </a:lnTo>
                <a:lnTo>
                  <a:pt x="6105055" y="7200"/>
                </a:lnTo>
                <a:lnTo>
                  <a:pt x="6105512" y="6070"/>
                </a:lnTo>
                <a:lnTo>
                  <a:pt x="6105512" y="3441"/>
                </a:lnTo>
                <a:close/>
              </a:path>
              <a:path w="7577455" h="1427479">
                <a:moveTo>
                  <a:pt x="6153137" y="1420812"/>
                </a:moveTo>
                <a:lnTo>
                  <a:pt x="6152680" y="1419694"/>
                </a:lnTo>
                <a:lnTo>
                  <a:pt x="6150813" y="1417828"/>
                </a:lnTo>
                <a:lnTo>
                  <a:pt x="6149695" y="1417370"/>
                </a:lnTo>
                <a:lnTo>
                  <a:pt x="6147066" y="1417370"/>
                </a:lnTo>
                <a:lnTo>
                  <a:pt x="6145949" y="1417828"/>
                </a:lnTo>
                <a:lnTo>
                  <a:pt x="6144082" y="1419694"/>
                </a:lnTo>
                <a:lnTo>
                  <a:pt x="6143612" y="1420812"/>
                </a:lnTo>
                <a:lnTo>
                  <a:pt x="6143612" y="1423441"/>
                </a:lnTo>
                <a:lnTo>
                  <a:pt x="6144082" y="1424559"/>
                </a:lnTo>
                <a:lnTo>
                  <a:pt x="6145949" y="1426425"/>
                </a:lnTo>
                <a:lnTo>
                  <a:pt x="6147066" y="1426895"/>
                </a:lnTo>
                <a:lnTo>
                  <a:pt x="6149695" y="1426895"/>
                </a:lnTo>
                <a:lnTo>
                  <a:pt x="6150813" y="1426425"/>
                </a:lnTo>
                <a:lnTo>
                  <a:pt x="6152680" y="1424559"/>
                </a:lnTo>
                <a:lnTo>
                  <a:pt x="6153137" y="1423441"/>
                </a:lnTo>
                <a:lnTo>
                  <a:pt x="6153137" y="1420812"/>
                </a:lnTo>
                <a:close/>
              </a:path>
              <a:path w="7577455" h="1427479">
                <a:moveTo>
                  <a:pt x="6153137" y="1066469"/>
                </a:moveTo>
                <a:lnTo>
                  <a:pt x="6152680" y="1065352"/>
                </a:lnTo>
                <a:lnTo>
                  <a:pt x="6150813" y="1063485"/>
                </a:lnTo>
                <a:lnTo>
                  <a:pt x="6149695" y="1063028"/>
                </a:lnTo>
                <a:lnTo>
                  <a:pt x="6147066" y="1063028"/>
                </a:lnTo>
                <a:lnTo>
                  <a:pt x="6145949" y="1063485"/>
                </a:lnTo>
                <a:lnTo>
                  <a:pt x="6144082" y="1065352"/>
                </a:lnTo>
                <a:lnTo>
                  <a:pt x="6143612" y="1066469"/>
                </a:lnTo>
                <a:lnTo>
                  <a:pt x="6143612" y="1069098"/>
                </a:lnTo>
                <a:lnTo>
                  <a:pt x="6144082" y="1070229"/>
                </a:lnTo>
                <a:lnTo>
                  <a:pt x="6145949" y="1072083"/>
                </a:lnTo>
                <a:lnTo>
                  <a:pt x="6147066" y="1072553"/>
                </a:lnTo>
                <a:lnTo>
                  <a:pt x="6149695" y="1072553"/>
                </a:lnTo>
                <a:lnTo>
                  <a:pt x="6150813" y="1072083"/>
                </a:lnTo>
                <a:lnTo>
                  <a:pt x="6152680" y="1070229"/>
                </a:lnTo>
                <a:lnTo>
                  <a:pt x="6153137" y="1069098"/>
                </a:lnTo>
                <a:lnTo>
                  <a:pt x="6153137" y="1066469"/>
                </a:lnTo>
                <a:close/>
              </a:path>
              <a:path w="7577455" h="1427479">
                <a:moveTo>
                  <a:pt x="6153137" y="712127"/>
                </a:moveTo>
                <a:lnTo>
                  <a:pt x="6152680" y="711009"/>
                </a:lnTo>
                <a:lnTo>
                  <a:pt x="6150813" y="709142"/>
                </a:lnTo>
                <a:lnTo>
                  <a:pt x="6149695" y="708685"/>
                </a:lnTo>
                <a:lnTo>
                  <a:pt x="6147066" y="708685"/>
                </a:lnTo>
                <a:lnTo>
                  <a:pt x="6145949" y="709142"/>
                </a:lnTo>
                <a:lnTo>
                  <a:pt x="6144082" y="711009"/>
                </a:lnTo>
                <a:lnTo>
                  <a:pt x="6143612" y="712127"/>
                </a:lnTo>
                <a:lnTo>
                  <a:pt x="6143612" y="714756"/>
                </a:lnTo>
                <a:lnTo>
                  <a:pt x="6144082" y="715886"/>
                </a:lnTo>
                <a:lnTo>
                  <a:pt x="6145949" y="717740"/>
                </a:lnTo>
                <a:lnTo>
                  <a:pt x="6147066" y="718210"/>
                </a:lnTo>
                <a:lnTo>
                  <a:pt x="6149695" y="718210"/>
                </a:lnTo>
                <a:lnTo>
                  <a:pt x="6150813" y="717740"/>
                </a:lnTo>
                <a:lnTo>
                  <a:pt x="6152680" y="715886"/>
                </a:lnTo>
                <a:lnTo>
                  <a:pt x="6153137" y="714756"/>
                </a:lnTo>
                <a:lnTo>
                  <a:pt x="6153137" y="712127"/>
                </a:lnTo>
                <a:close/>
              </a:path>
              <a:path w="7577455" h="1427479">
                <a:moveTo>
                  <a:pt x="6153137" y="357784"/>
                </a:moveTo>
                <a:lnTo>
                  <a:pt x="6152680" y="356666"/>
                </a:lnTo>
                <a:lnTo>
                  <a:pt x="6150813" y="354799"/>
                </a:lnTo>
                <a:lnTo>
                  <a:pt x="6149695" y="354342"/>
                </a:lnTo>
                <a:lnTo>
                  <a:pt x="6147066" y="354342"/>
                </a:lnTo>
                <a:lnTo>
                  <a:pt x="6145949" y="354799"/>
                </a:lnTo>
                <a:lnTo>
                  <a:pt x="6144082" y="356666"/>
                </a:lnTo>
                <a:lnTo>
                  <a:pt x="6143612" y="357784"/>
                </a:lnTo>
                <a:lnTo>
                  <a:pt x="6143612" y="360413"/>
                </a:lnTo>
                <a:lnTo>
                  <a:pt x="6144082" y="361543"/>
                </a:lnTo>
                <a:lnTo>
                  <a:pt x="6145949" y="363397"/>
                </a:lnTo>
                <a:lnTo>
                  <a:pt x="6147066" y="363867"/>
                </a:lnTo>
                <a:lnTo>
                  <a:pt x="6149695" y="363867"/>
                </a:lnTo>
                <a:lnTo>
                  <a:pt x="6150813" y="363397"/>
                </a:lnTo>
                <a:lnTo>
                  <a:pt x="6152680" y="361543"/>
                </a:lnTo>
                <a:lnTo>
                  <a:pt x="6153137" y="360413"/>
                </a:lnTo>
                <a:lnTo>
                  <a:pt x="6153137" y="357784"/>
                </a:lnTo>
                <a:close/>
              </a:path>
              <a:path w="7577455" h="1427479">
                <a:moveTo>
                  <a:pt x="6153137" y="3441"/>
                </a:moveTo>
                <a:lnTo>
                  <a:pt x="6152680" y="2324"/>
                </a:lnTo>
                <a:lnTo>
                  <a:pt x="6150813" y="457"/>
                </a:lnTo>
                <a:lnTo>
                  <a:pt x="6149695" y="0"/>
                </a:lnTo>
                <a:lnTo>
                  <a:pt x="6147066" y="0"/>
                </a:lnTo>
                <a:lnTo>
                  <a:pt x="6145949" y="457"/>
                </a:lnTo>
                <a:lnTo>
                  <a:pt x="6144082" y="2324"/>
                </a:lnTo>
                <a:lnTo>
                  <a:pt x="6143612" y="3441"/>
                </a:lnTo>
                <a:lnTo>
                  <a:pt x="6143612" y="6070"/>
                </a:lnTo>
                <a:lnTo>
                  <a:pt x="6144082" y="7200"/>
                </a:lnTo>
                <a:lnTo>
                  <a:pt x="6145949" y="9055"/>
                </a:lnTo>
                <a:lnTo>
                  <a:pt x="6147066" y="9525"/>
                </a:lnTo>
                <a:lnTo>
                  <a:pt x="6149695" y="9525"/>
                </a:lnTo>
                <a:lnTo>
                  <a:pt x="6150813" y="9055"/>
                </a:lnTo>
                <a:lnTo>
                  <a:pt x="6152680" y="7200"/>
                </a:lnTo>
                <a:lnTo>
                  <a:pt x="6153137" y="6070"/>
                </a:lnTo>
                <a:lnTo>
                  <a:pt x="6153137" y="3441"/>
                </a:lnTo>
                <a:close/>
              </a:path>
              <a:path w="7577455" h="1427479">
                <a:moveTo>
                  <a:pt x="6200762" y="1420812"/>
                </a:moveTo>
                <a:lnTo>
                  <a:pt x="6200305" y="1419694"/>
                </a:lnTo>
                <a:lnTo>
                  <a:pt x="6198438" y="1417828"/>
                </a:lnTo>
                <a:lnTo>
                  <a:pt x="6197320" y="1417370"/>
                </a:lnTo>
                <a:lnTo>
                  <a:pt x="6194691" y="1417370"/>
                </a:lnTo>
                <a:lnTo>
                  <a:pt x="6193574" y="1417828"/>
                </a:lnTo>
                <a:lnTo>
                  <a:pt x="6191707" y="1419694"/>
                </a:lnTo>
                <a:lnTo>
                  <a:pt x="6191237" y="1420812"/>
                </a:lnTo>
                <a:lnTo>
                  <a:pt x="6191237" y="1423441"/>
                </a:lnTo>
                <a:lnTo>
                  <a:pt x="6191707" y="1424559"/>
                </a:lnTo>
                <a:lnTo>
                  <a:pt x="6193574" y="1426425"/>
                </a:lnTo>
                <a:lnTo>
                  <a:pt x="6194691" y="1426895"/>
                </a:lnTo>
                <a:lnTo>
                  <a:pt x="6197320" y="1426895"/>
                </a:lnTo>
                <a:lnTo>
                  <a:pt x="6198438" y="1426425"/>
                </a:lnTo>
                <a:lnTo>
                  <a:pt x="6200305" y="1424559"/>
                </a:lnTo>
                <a:lnTo>
                  <a:pt x="6200762" y="1423441"/>
                </a:lnTo>
                <a:lnTo>
                  <a:pt x="6200762" y="1420812"/>
                </a:lnTo>
                <a:close/>
              </a:path>
              <a:path w="7577455" h="1427479">
                <a:moveTo>
                  <a:pt x="6200762" y="1066469"/>
                </a:moveTo>
                <a:lnTo>
                  <a:pt x="6200305" y="1065352"/>
                </a:lnTo>
                <a:lnTo>
                  <a:pt x="6198438" y="1063485"/>
                </a:lnTo>
                <a:lnTo>
                  <a:pt x="6197320" y="1063028"/>
                </a:lnTo>
                <a:lnTo>
                  <a:pt x="6194691" y="1063028"/>
                </a:lnTo>
                <a:lnTo>
                  <a:pt x="6193574" y="1063485"/>
                </a:lnTo>
                <a:lnTo>
                  <a:pt x="6191707" y="1065352"/>
                </a:lnTo>
                <a:lnTo>
                  <a:pt x="6191237" y="1066469"/>
                </a:lnTo>
                <a:lnTo>
                  <a:pt x="6191237" y="1069098"/>
                </a:lnTo>
                <a:lnTo>
                  <a:pt x="6191707" y="1070229"/>
                </a:lnTo>
                <a:lnTo>
                  <a:pt x="6193574" y="1072083"/>
                </a:lnTo>
                <a:lnTo>
                  <a:pt x="6194691" y="1072553"/>
                </a:lnTo>
                <a:lnTo>
                  <a:pt x="6197320" y="1072553"/>
                </a:lnTo>
                <a:lnTo>
                  <a:pt x="6198438" y="1072083"/>
                </a:lnTo>
                <a:lnTo>
                  <a:pt x="6200305" y="1070229"/>
                </a:lnTo>
                <a:lnTo>
                  <a:pt x="6200762" y="1069098"/>
                </a:lnTo>
                <a:lnTo>
                  <a:pt x="6200762" y="1066469"/>
                </a:lnTo>
                <a:close/>
              </a:path>
              <a:path w="7577455" h="1427479">
                <a:moveTo>
                  <a:pt x="6200762" y="712127"/>
                </a:moveTo>
                <a:lnTo>
                  <a:pt x="6200305" y="711009"/>
                </a:lnTo>
                <a:lnTo>
                  <a:pt x="6198438" y="709142"/>
                </a:lnTo>
                <a:lnTo>
                  <a:pt x="6197320" y="708685"/>
                </a:lnTo>
                <a:lnTo>
                  <a:pt x="6194691" y="708685"/>
                </a:lnTo>
                <a:lnTo>
                  <a:pt x="6193574" y="709142"/>
                </a:lnTo>
                <a:lnTo>
                  <a:pt x="6191707" y="711009"/>
                </a:lnTo>
                <a:lnTo>
                  <a:pt x="6191237" y="712127"/>
                </a:lnTo>
                <a:lnTo>
                  <a:pt x="6191237" y="714756"/>
                </a:lnTo>
                <a:lnTo>
                  <a:pt x="6191707" y="715886"/>
                </a:lnTo>
                <a:lnTo>
                  <a:pt x="6193574" y="717740"/>
                </a:lnTo>
                <a:lnTo>
                  <a:pt x="6194691" y="718210"/>
                </a:lnTo>
                <a:lnTo>
                  <a:pt x="6197320" y="718210"/>
                </a:lnTo>
                <a:lnTo>
                  <a:pt x="6198438" y="717740"/>
                </a:lnTo>
                <a:lnTo>
                  <a:pt x="6200305" y="715886"/>
                </a:lnTo>
                <a:lnTo>
                  <a:pt x="6200762" y="714756"/>
                </a:lnTo>
                <a:lnTo>
                  <a:pt x="6200762" y="712127"/>
                </a:lnTo>
                <a:close/>
              </a:path>
              <a:path w="7577455" h="1427479">
                <a:moveTo>
                  <a:pt x="6200762" y="357784"/>
                </a:moveTo>
                <a:lnTo>
                  <a:pt x="6200305" y="356666"/>
                </a:lnTo>
                <a:lnTo>
                  <a:pt x="6198438" y="354799"/>
                </a:lnTo>
                <a:lnTo>
                  <a:pt x="6197320" y="354342"/>
                </a:lnTo>
                <a:lnTo>
                  <a:pt x="6194691" y="354342"/>
                </a:lnTo>
                <a:lnTo>
                  <a:pt x="6193574" y="354799"/>
                </a:lnTo>
                <a:lnTo>
                  <a:pt x="6191707" y="356666"/>
                </a:lnTo>
                <a:lnTo>
                  <a:pt x="6191237" y="357784"/>
                </a:lnTo>
                <a:lnTo>
                  <a:pt x="6191237" y="360413"/>
                </a:lnTo>
                <a:lnTo>
                  <a:pt x="6191707" y="361543"/>
                </a:lnTo>
                <a:lnTo>
                  <a:pt x="6193574" y="363397"/>
                </a:lnTo>
                <a:lnTo>
                  <a:pt x="6194691" y="363867"/>
                </a:lnTo>
                <a:lnTo>
                  <a:pt x="6197320" y="363867"/>
                </a:lnTo>
                <a:lnTo>
                  <a:pt x="6198438" y="363397"/>
                </a:lnTo>
                <a:lnTo>
                  <a:pt x="6200305" y="361543"/>
                </a:lnTo>
                <a:lnTo>
                  <a:pt x="6200762" y="360413"/>
                </a:lnTo>
                <a:lnTo>
                  <a:pt x="6200762" y="357784"/>
                </a:lnTo>
                <a:close/>
              </a:path>
              <a:path w="7577455" h="1427479">
                <a:moveTo>
                  <a:pt x="6200762" y="3441"/>
                </a:moveTo>
                <a:lnTo>
                  <a:pt x="6200305" y="2324"/>
                </a:lnTo>
                <a:lnTo>
                  <a:pt x="6198438" y="457"/>
                </a:lnTo>
                <a:lnTo>
                  <a:pt x="6197320" y="0"/>
                </a:lnTo>
                <a:lnTo>
                  <a:pt x="6194691" y="0"/>
                </a:lnTo>
                <a:lnTo>
                  <a:pt x="6193574" y="457"/>
                </a:lnTo>
                <a:lnTo>
                  <a:pt x="6191707" y="2324"/>
                </a:lnTo>
                <a:lnTo>
                  <a:pt x="6191237" y="3441"/>
                </a:lnTo>
                <a:lnTo>
                  <a:pt x="6191237" y="6070"/>
                </a:lnTo>
                <a:lnTo>
                  <a:pt x="6191707" y="7200"/>
                </a:lnTo>
                <a:lnTo>
                  <a:pt x="6193574" y="9055"/>
                </a:lnTo>
                <a:lnTo>
                  <a:pt x="6194691" y="9525"/>
                </a:lnTo>
                <a:lnTo>
                  <a:pt x="6197320" y="9525"/>
                </a:lnTo>
                <a:lnTo>
                  <a:pt x="6198438" y="9055"/>
                </a:lnTo>
                <a:lnTo>
                  <a:pt x="6200305" y="7200"/>
                </a:lnTo>
                <a:lnTo>
                  <a:pt x="6200762" y="6070"/>
                </a:lnTo>
                <a:lnTo>
                  <a:pt x="6200762" y="3441"/>
                </a:lnTo>
                <a:close/>
              </a:path>
              <a:path w="7577455" h="1427479">
                <a:moveTo>
                  <a:pt x="6248387" y="1420812"/>
                </a:moveTo>
                <a:lnTo>
                  <a:pt x="6247930" y="1419694"/>
                </a:lnTo>
                <a:lnTo>
                  <a:pt x="6246063" y="1417828"/>
                </a:lnTo>
                <a:lnTo>
                  <a:pt x="6244945" y="1417370"/>
                </a:lnTo>
                <a:lnTo>
                  <a:pt x="6242316" y="1417370"/>
                </a:lnTo>
                <a:lnTo>
                  <a:pt x="6241199" y="1417828"/>
                </a:lnTo>
                <a:lnTo>
                  <a:pt x="6239332" y="1419694"/>
                </a:lnTo>
                <a:lnTo>
                  <a:pt x="6238862" y="1420812"/>
                </a:lnTo>
                <a:lnTo>
                  <a:pt x="6238862" y="1423441"/>
                </a:lnTo>
                <a:lnTo>
                  <a:pt x="6239332" y="1424559"/>
                </a:lnTo>
                <a:lnTo>
                  <a:pt x="6241199" y="1426425"/>
                </a:lnTo>
                <a:lnTo>
                  <a:pt x="6242316" y="1426895"/>
                </a:lnTo>
                <a:lnTo>
                  <a:pt x="6244945" y="1426895"/>
                </a:lnTo>
                <a:lnTo>
                  <a:pt x="6246063" y="1426425"/>
                </a:lnTo>
                <a:lnTo>
                  <a:pt x="6247930" y="1424559"/>
                </a:lnTo>
                <a:lnTo>
                  <a:pt x="6248387" y="1423441"/>
                </a:lnTo>
                <a:lnTo>
                  <a:pt x="6248387" y="1420812"/>
                </a:lnTo>
                <a:close/>
              </a:path>
              <a:path w="7577455" h="1427479">
                <a:moveTo>
                  <a:pt x="6248387" y="1066469"/>
                </a:moveTo>
                <a:lnTo>
                  <a:pt x="6247930" y="1065352"/>
                </a:lnTo>
                <a:lnTo>
                  <a:pt x="6246063" y="1063485"/>
                </a:lnTo>
                <a:lnTo>
                  <a:pt x="6244945" y="1063028"/>
                </a:lnTo>
                <a:lnTo>
                  <a:pt x="6242316" y="1063028"/>
                </a:lnTo>
                <a:lnTo>
                  <a:pt x="6241199" y="1063485"/>
                </a:lnTo>
                <a:lnTo>
                  <a:pt x="6239332" y="1065352"/>
                </a:lnTo>
                <a:lnTo>
                  <a:pt x="6238862" y="1066469"/>
                </a:lnTo>
                <a:lnTo>
                  <a:pt x="6238862" y="1069098"/>
                </a:lnTo>
                <a:lnTo>
                  <a:pt x="6239332" y="1070229"/>
                </a:lnTo>
                <a:lnTo>
                  <a:pt x="6241199" y="1072083"/>
                </a:lnTo>
                <a:lnTo>
                  <a:pt x="6242316" y="1072553"/>
                </a:lnTo>
                <a:lnTo>
                  <a:pt x="6244945" y="1072553"/>
                </a:lnTo>
                <a:lnTo>
                  <a:pt x="6246063" y="1072083"/>
                </a:lnTo>
                <a:lnTo>
                  <a:pt x="6247930" y="1070229"/>
                </a:lnTo>
                <a:lnTo>
                  <a:pt x="6248387" y="1069098"/>
                </a:lnTo>
                <a:lnTo>
                  <a:pt x="6248387" y="1066469"/>
                </a:lnTo>
                <a:close/>
              </a:path>
              <a:path w="7577455" h="1427479">
                <a:moveTo>
                  <a:pt x="6248387" y="712127"/>
                </a:moveTo>
                <a:lnTo>
                  <a:pt x="6247930" y="711009"/>
                </a:lnTo>
                <a:lnTo>
                  <a:pt x="6246063" y="709142"/>
                </a:lnTo>
                <a:lnTo>
                  <a:pt x="6244945" y="708685"/>
                </a:lnTo>
                <a:lnTo>
                  <a:pt x="6242316" y="708685"/>
                </a:lnTo>
                <a:lnTo>
                  <a:pt x="6241199" y="709142"/>
                </a:lnTo>
                <a:lnTo>
                  <a:pt x="6239332" y="711009"/>
                </a:lnTo>
                <a:lnTo>
                  <a:pt x="6238862" y="712127"/>
                </a:lnTo>
                <a:lnTo>
                  <a:pt x="6238862" y="714756"/>
                </a:lnTo>
                <a:lnTo>
                  <a:pt x="6239332" y="715886"/>
                </a:lnTo>
                <a:lnTo>
                  <a:pt x="6241199" y="717740"/>
                </a:lnTo>
                <a:lnTo>
                  <a:pt x="6242316" y="718210"/>
                </a:lnTo>
                <a:lnTo>
                  <a:pt x="6244945" y="718210"/>
                </a:lnTo>
                <a:lnTo>
                  <a:pt x="6246063" y="717740"/>
                </a:lnTo>
                <a:lnTo>
                  <a:pt x="6247930" y="715886"/>
                </a:lnTo>
                <a:lnTo>
                  <a:pt x="6248387" y="714756"/>
                </a:lnTo>
                <a:lnTo>
                  <a:pt x="6248387" y="712127"/>
                </a:lnTo>
                <a:close/>
              </a:path>
              <a:path w="7577455" h="1427479">
                <a:moveTo>
                  <a:pt x="6248387" y="357784"/>
                </a:moveTo>
                <a:lnTo>
                  <a:pt x="6247930" y="356666"/>
                </a:lnTo>
                <a:lnTo>
                  <a:pt x="6246063" y="354799"/>
                </a:lnTo>
                <a:lnTo>
                  <a:pt x="6244945" y="354342"/>
                </a:lnTo>
                <a:lnTo>
                  <a:pt x="6242316" y="354342"/>
                </a:lnTo>
                <a:lnTo>
                  <a:pt x="6241199" y="354799"/>
                </a:lnTo>
                <a:lnTo>
                  <a:pt x="6239332" y="356666"/>
                </a:lnTo>
                <a:lnTo>
                  <a:pt x="6238862" y="357784"/>
                </a:lnTo>
                <a:lnTo>
                  <a:pt x="6238862" y="360413"/>
                </a:lnTo>
                <a:lnTo>
                  <a:pt x="6239332" y="361543"/>
                </a:lnTo>
                <a:lnTo>
                  <a:pt x="6241199" y="363397"/>
                </a:lnTo>
                <a:lnTo>
                  <a:pt x="6242316" y="363867"/>
                </a:lnTo>
                <a:lnTo>
                  <a:pt x="6244945" y="363867"/>
                </a:lnTo>
                <a:lnTo>
                  <a:pt x="6246063" y="363397"/>
                </a:lnTo>
                <a:lnTo>
                  <a:pt x="6247930" y="361543"/>
                </a:lnTo>
                <a:lnTo>
                  <a:pt x="6248387" y="360413"/>
                </a:lnTo>
                <a:lnTo>
                  <a:pt x="6248387" y="357784"/>
                </a:lnTo>
                <a:close/>
              </a:path>
              <a:path w="7577455" h="1427479">
                <a:moveTo>
                  <a:pt x="6248387" y="3441"/>
                </a:moveTo>
                <a:lnTo>
                  <a:pt x="6247930" y="2324"/>
                </a:lnTo>
                <a:lnTo>
                  <a:pt x="6246063" y="457"/>
                </a:lnTo>
                <a:lnTo>
                  <a:pt x="6244945" y="0"/>
                </a:lnTo>
                <a:lnTo>
                  <a:pt x="6242316" y="0"/>
                </a:lnTo>
                <a:lnTo>
                  <a:pt x="6241199" y="457"/>
                </a:lnTo>
                <a:lnTo>
                  <a:pt x="6239332" y="2324"/>
                </a:lnTo>
                <a:lnTo>
                  <a:pt x="6238862" y="3441"/>
                </a:lnTo>
                <a:lnTo>
                  <a:pt x="6238862" y="6070"/>
                </a:lnTo>
                <a:lnTo>
                  <a:pt x="6239332" y="7200"/>
                </a:lnTo>
                <a:lnTo>
                  <a:pt x="6241199" y="9055"/>
                </a:lnTo>
                <a:lnTo>
                  <a:pt x="6242316" y="9525"/>
                </a:lnTo>
                <a:lnTo>
                  <a:pt x="6244945" y="9525"/>
                </a:lnTo>
                <a:lnTo>
                  <a:pt x="6246063" y="9055"/>
                </a:lnTo>
                <a:lnTo>
                  <a:pt x="6247930" y="7200"/>
                </a:lnTo>
                <a:lnTo>
                  <a:pt x="6248387" y="6070"/>
                </a:lnTo>
                <a:lnTo>
                  <a:pt x="6248387" y="3441"/>
                </a:lnTo>
                <a:close/>
              </a:path>
              <a:path w="7577455" h="1427479">
                <a:moveTo>
                  <a:pt x="6296012" y="1420812"/>
                </a:moveTo>
                <a:lnTo>
                  <a:pt x="6295555" y="1419694"/>
                </a:lnTo>
                <a:lnTo>
                  <a:pt x="6293688" y="1417828"/>
                </a:lnTo>
                <a:lnTo>
                  <a:pt x="6292570" y="1417370"/>
                </a:lnTo>
                <a:lnTo>
                  <a:pt x="6289941" y="1417370"/>
                </a:lnTo>
                <a:lnTo>
                  <a:pt x="6288824" y="1417828"/>
                </a:lnTo>
                <a:lnTo>
                  <a:pt x="6286957" y="1419694"/>
                </a:lnTo>
                <a:lnTo>
                  <a:pt x="6286487" y="1420812"/>
                </a:lnTo>
                <a:lnTo>
                  <a:pt x="6286487" y="1423441"/>
                </a:lnTo>
                <a:lnTo>
                  <a:pt x="6286957" y="1424559"/>
                </a:lnTo>
                <a:lnTo>
                  <a:pt x="6288824" y="1426425"/>
                </a:lnTo>
                <a:lnTo>
                  <a:pt x="6289941" y="1426895"/>
                </a:lnTo>
                <a:lnTo>
                  <a:pt x="6292570" y="1426895"/>
                </a:lnTo>
                <a:lnTo>
                  <a:pt x="6293688" y="1426425"/>
                </a:lnTo>
                <a:lnTo>
                  <a:pt x="6295555" y="1424559"/>
                </a:lnTo>
                <a:lnTo>
                  <a:pt x="6296012" y="1423441"/>
                </a:lnTo>
                <a:lnTo>
                  <a:pt x="6296012" y="1420812"/>
                </a:lnTo>
                <a:close/>
              </a:path>
              <a:path w="7577455" h="1427479">
                <a:moveTo>
                  <a:pt x="6296012" y="1066469"/>
                </a:moveTo>
                <a:lnTo>
                  <a:pt x="6295555" y="1065352"/>
                </a:lnTo>
                <a:lnTo>
                  <a:pt x="6293688" y="1063485"/>
                </a:lnTo>
                <a:lnTo>
                  <a:pt x="6292570" y="1063028"/>
                </a:lnTo>
                <a:lnTo>
                  <a:pt x="6289941" y="1063028"/>
                </a:lnTo>
                <a:lnTo>
                  <a:pt x="6288824" y="1063485"/>
                </a:lnTo>
                <a:lnTo>
                  <a:pt x="6286957" y="1065352"/>
                </a:lnTo>
                <a:lnTo>
                  <a:pt x="6286487" y="1066469"/>
                </a:lnTo>
                <a:lnTo>
                  <a:pt x="6286487" y="1069098"/>
                </a:lnTo>
                <a:lnTo>
                  <a:pt x="6286957" y="1070229"/>
                </a:lnTo>
                <a:lnTo>
                  <a:pt x="6288824" y="1072083"/>
                </a:lnTo>
                <a:lnTo>
                  <a:pt x="6289941" y="1072553"/>
                </a:lnTo>
                <a:lnTo>
                  <a:pt x="6292570" y="1072553"/>
                </a:lnTo>
                <a:lnTo>
                  <a:pt x="6293688" y="1072083"/>
                </a:lnTo>
                <a:lnTo>
                  <a:pt x="6295555" y="1070229"/>
                </a:lnTo>
                <a:lnTo>
                  <a:pt x="6296012" y="1069098"/>
                </a:lnTo>
                <a:lnTo>
                  <a:pt x="6296012" y="1066469"/>
                </a:lnTo>
                <a:close/>
              </a:path>
              <a:path w="7577455" h="1427479">
                <a:moveTo>
                  <a:pt x="6296012" y="712127"/>
                </a:moveTo>
                <a:lnTo>
                  <a:pt x="6295555" y="711009"/>
                </a:lnTo>
                <a:lnTo>
                  <a:pt x="6293688" y="709142"/>
                </a:lnTo>
                <a:lnTo>
                  <a:pt x="6292570" y="708685"/>
                </a:lnTo>
                <a:lnTo>
                  <a:pt x="6289941" y="708685"/>
                </a:lnTo>
                <a:lnTo>
                  <a:pt x="6288824" y="709142"/>
                </a:lnTo>
                <a:lnTo>
                  <a:pt x="6286957" y="711009"/>
                </a:lnTo>
                <a:lnTo>
                  <a:pt x="6286487" y="712127"/>
                </a:lnTo>
                <a:lnTo>
                  <a:pt x="6286487" y="714756"/>
                </a:lnTo>
                <a:lnTo>
                  <a:pt x="6286957" y="715886"/>
                </a:lnTo>
                <a:lnTo>
                  <a:pt x="6288824" y="717740"/>
                </a:lnTo>
                <a:lnTo>
                  <a:pt x="6289941" y="718210"/>
                </a:lnTo>
                <a:lnTo>
                  <a:pt x="6292570" y="718210"/>
                </a:lnTo>
                <a:lnTo>
                  <a:pt x="6293688" y="717740"/>
                </a:lnTo>
                <a:lnTo>
                  <a:pt x="6295555" y="715886"/>
                </a:lnTo>
                <a:lnTo>
                  <a:pt x="6296012" y="714756"/>
                </a:lnTo>
                <a:lnTo>
                  <a:pt x="6296012" y="712127"/>
                </a:lnTo>
                <a:close/>
              </a:path>
              <a:path w="7577455" h="1427479">
                <a:moveTo>
                  <a:pt x="6296012" y="357784"/>
                </a:moveTo>
                <a:lnTo>
                  <a:pt x="6295555" y="356666"/>
                </a:lnTo>
                <a:lnTo>
                  <a:pt x="6293688" y="354799"/>
                </a:lnTo>
                <a:lnTo>
                  <a:pt x="6292570" y="354342"/>
                </a:lnTo>
                <a:lnTo>
                  <a:pt x="6289941" y="354342"/>
                </a:lnTo>
                <a:lnTo>
                  <a:pt x="6288824" y="354799"/>
                </a:lnTo>
                <a:lnTo>
                  <a:pt x="6286957" y="356666"/>
                </a:lnTo>
                <a:lnTo>
                  <a:pt x="6286487" y="357784"/>
                </a:lnTo>
                <a:lnTo>
                  <a:pt x="6286487" y="360413"/>
                </a:lnTo>
                <a:lnTo>
                  <a:pt x="6286957" y="361543"/>
                </a:lnTo>
                <a:lnTo>
                  <a:pt x="6288824" y="363397"/>
                </a:lnTo>
                <a:lnTo>
                  <a:pt x="6289941" y="363867"/>
                </a:lnTo>
                <a:lnTo>
                  <a:pt x="6292570" y="363867"/>
                </a:lnTo>
                <a:lnTo>
                  <a:pt x="6293688" y="363397"/>
                </a:lnTo>
                <a:lnTo>
                  <a:pt x="6295555" y="361543"/>
                </a:lnTo>
                <a:lnTo>
                  <a:pt x="6296012" y="360413"/>
                </a:lnTo>
                <a:lnTo>
                  <a:pt x="6296012" y="357784"/>
                </a:lnTo>
                <a:close/>
              </a:path>
              <a:path w="7577455" h="1427479">
                <a:moveTo>
                  <a:pt x="6296012" y="3441"/>
                </a:moveTo>
                <a:lnTo>
                  <a:pt x="6295555" y="2324"/>
                </a:lnTo>
                <a:lnTo>
                  <a:pt x="6293688" y="457"/>
                </a:lnTo>
                <a:lnTo>
                  <a:pt x="6292570" y="0"/>
                </a:lnTo>
                <a:lnTo>
                  <a:pt x="6289941" y="0"/>
                </a:lnTo>
                <a:lnTo>
                  <a:pt x="6288824" y="457"/>
                </a:lnTo>
                <a:lnTo>
                  <a:pt x="6286957" y="2324"/>
                </a:lnTo>
                <a:lnTo>
                  <a:pt x="6286487" y="3441"/>
                </a:lnTo>
                <a:lnTo>
                  <a:pt x="6286487" y="6070"/>
                </a:lnTo>
                <a:lnTo>
                  <a:pt x="6286957" y="7200"/>
                </a:lnTo>
                <a:lnTo>
                  <a:pt x="6288824" y="9055"/>
                </a:lnTo>
                <a:lnTo>
                  <a:pt x="6289941" y="9525"/>
                </a:lnTo>
                <a:lnTo>
                  <a:pt x="6292570" y="9525"/>
                </a:lnTo>
                <a:lnTo>
                  <a:pt x="6293688" y="9055"/>
                </a:lnTo>
                <a:lnTo>
                  <a:pt x="6295555" y="7200"/>
                </a:lnTo>
                <a:lnTo>
                  <a:pt x="6296012" y="6070"/>
                </a:lnTo>
                <a:lnTo>
                  <a:pt x="6296012" y="3441"/>
                </a:lnTo>
                <a:close/>
              </a:path>
              <a:path w="7577455" h="1427479">
                <a:moveTo>
                  <a:pt x="6343637" y="1420812"/>
                </a:moveTo>
                <a:lnTo>
                  <a:pt x="6343180" y="1419694"/>
                </a:lnTo>
                <a:lnTo>
                  <a:pt x="6341313" y="1417828"/>
                </a:lnTo>
                <a:lnTo>
                  <a:pt x="6340195" y="1417370"/>
                </a:lnTo>
                <a:lnTo>
                  <a:pt x="6337567" y="1417370"/>
                </a:lnTo>
                <a:lnTo>
                  <a:pt x="6336449" y="1417828"/>
                </a:lnTo>
                <a:lnTo>
                  <a:pt x="6334582" y="1419694"/>
                </a:lnTo>
                <a:lnTo>
                  <a:pt x="6334112" y="1420812"/>
                </a:lnTo>
                <a:lnTo>
                  <a:pt x="6334112" y="1423441"/>
                </a:lnTo>
                <a:lnTo>
                  <a:pt x="6334582" y="1424559"/>
                </a:lnTo>
                <a:lnTo>
                  <a:pt x="6336449" y="1426425"/>
                </a:lnTo>
                <a:lnTo>
                  <a:pt x="6337567" y="1426895"/>
                </a:lnTo>
                <a:lnTo>
                  <a:pt x="6340195" y="1426895"/>
                </a:lnTo>
                <a:lnTo>
                  <a:pt x="6341313" y="1426425"/>
                </a:lnTo>
                <a:lnTo>
                  <a:pt x="6343180" y="1424559"/>
                </a:lnTo>
                <a:lnTo>
                  <a:pt x="6343637" y="1423441"/>
                </a:lnTo>
                <a:lnTo>
                  <a:pt x="6343637" y="1420812"/>
                </a:lnTo>
                <a:close/>
              </a:path>
              <a:path w="7577455" h="1427479">
                <a:moveTo>
                  <a:pt x="6343637" y="1066469"/>
                </a:moveTo>
                <a:lnTo>
                  <a:pt x="6343180" y="1065352"/>
                </a:lnTo>
                <a:lnTo>
                  <a:pt x="6341313" y="1063485"/>
                </a:lnTo>
                <a:lnTo>
                  <a:pt x="6340195" y="1063028"/>
                </a:lnTo>
                <a:lnTo>
                  <a:pt x="6337567" y="1063028"/>
                </a:lnTo>
                <a:lnTo>
                  <a:pt x="6336449" y="1063485"/>
                </a:lnTo>
                <a:lnTo>
                  <a:pt x="6334582" y="1065352"/>
                </a:lnTo>
                <a:lnTo>
                  <a:pt x="6334112" y="1066469"/>
                </a:lnTo>
                <a:lnTo>
                  <a:pt x="6334112" y="1069098"/>
                </a:lnTo>
                <a:lnTo>
                  <a:pt x="6334582" y="1070229"/>
                </a:lnTo>
                <a:lnTo>
                  <a:pt x="6336449" y="1072083"/>
                </a:lnTo>
                <a:lnTo>
                  <a:pt x="6337567" y="1072553"/>
                </a:lnTo>
                <a:lnTo>
                  <a:pt x="6340195" y="1072553"/>
                </a:lnTo>
                <a:lnTo>
                  <a:pt x="6341313" y="1072083"/>
                </a:lnTo>
                <a:lnTo>
                  <a:pt x="6343180" y="1070229"/>
                </a:lnTo>
                <a:lnTo>
                  <a:pt x="6343637" y="1069098"/>
                </a:lnTo>
                <a:lnTo>
                  <a:pt x="6343637" y="1066469"/>
                </a:lnTo>
                <a:close/>
              </a:path>
              <a:path w="7577455" h="1427479">
                <a:moveTo>
                  <a:pt x="6343637" y="712127"/>
                </a:moveTo>
                <a:lnTo>
                  <a:pt x="6343180" y="711009"/>
                </a:lnTo>
                <a:lnTo>
                  <a:pt x="6341313" y="709142"/>
                </a:lnTo>
                <a:lnTo>
                  <a:pt x="6340195" y="708685"/>
                </a:lnTo>
                <a:lnTo>
                  <a:pt x="6337567" y="708685"/>
                </a:lnTo>
                <a:lnTo>
                  <a:pt x="6336449" y="709142"/>
                </a:lnTo>
                <a:lnTo>
                  <a:pt x="6334582" y="711009"/>
                </a:lnTo>
                <a:lnTo>
                  <a:pt x="6334112" y="712127"/>
                </a:lnTo>
                <a:lnTo>
                  <a:pt x="6334112" y="714756"/>
                </a:lnTo>
                <a:lnTo>
                  <a:pt x="6334582" y="715886"/>
                </a:lnTo>
                <a:lnTo>
                  <a:pt x="6336449" y="717740"/>
                </a:lnTo>
                <a:lnTo>
                  <a:pt x="6337567" y="718210"/>
                </a:lnTo>
                <a:lnTo>
                  <a:pt x="6340195" y="718210"/>
                </a:lnTo>
                <a:lnTo>
                  <a:pt x="6341313" y="717740"/>
                </a:lnTo>
                <a:lnTo>
                  <a:pt x="6343180" y="715886"/>
                </a:lnTo>
                <a:lnTo>
                  <a:pt x="6343637" y="714756"/>
                </a:lnTo>
                <a:lnTo>
                  <a:pt x="6343637" y="712127"/>
                </a:lnTo>
                <a:close/>
              </a:path>
              <a:path w="7577455" h="1427479">
                <a:moveTo>
                  <a:pt x="6343637" y="357784"/>
                </a:moveTo>
                <a:lnTo>
                  <a:pt x="6343180" y="356666"/>
                </a:lnTo>
                <a:lnTo>
                  <a:pt x="6341313" y="354799"/>
                </a:lnTo>
                <a:lnTo>
                  <a:pt x="6340195" y="354342"/>
                </a:lnTo>
                <a:lnTo>
                  <a:pt x="6337567" y="354342"/>
                </a:lnTo>
                <a:lnTo>
                  <a:pt x="6336449" y="354799"/>
                </a:lnTo>
                <a:lnTo>
                  <a:pt x="6334582" y="356666"/>
                </a:lnTo>
                <a:lnTo>
                  <a:pt x="6334112" y="357784"/>
                </a:lnTo>
                <a:lnTo>
                  <a:pt x="6334112" y="360413"/>
                </a:lnTo>
                <a:lnTo>
                  <a:pt x="6334582" y="361543"/>
                </a:lnTo>
                <a:lnTo>
                  <a:pt x="6336449" y="363397"/>
                </a:lnTo>
                <a:lnTo>
                  <a:pt x="6337567" y="363867"/>
                </a:lnTo>
                <a:lnTo>
                  <a:pt x="6340195" y="363867"/>
                </a:lnTo>
                <a:lnTo>
                  <a:pt x="6341313" y="363397"/>
                </a:lnTo>
                <a:lnTo>
                  <a:pt x="6343180" y="361543"/>
                </a:lnTo>
                <a:lnTo>
                  <a:pt x="6343637" y="360413"/>
                </a:lnTo>
                <a:lnTo>
                  <a:pt x="6343637" y="357784"/>
                </a:lnTo>
                <a:close/>
              </a:path>
              <a:path w="7577455" h="1427479">
                <a:moveTo>
                  <a:pt x="6343637" y="3441"/>
                </a:moveTo>
                <a:lnTo>
                  <a:pt x="6343180" y="2324"/>
                </a:lnTo>
                <a:lnTo>
                  <a:pt x="6341313" y="457"/>
                </a:lnTo>
                <a:lnTo>
                  <a:pt x="6340195" y="0"/>
                </a:lnTo>
                <a:lnTo>
                  <a:pt x="6337567" y="0"/>
                </a:lnTo>
                <a:lnTo>
                  <a:pt x="6336449" y="457"/>
                </a:lnTo>
                <a:lnTo>
                  <a:pt x="6334582" y="2324"/>
                </a:lnTo>
                <a:lnTo>
                  <a:pt x="6334112" y="3441"/>
                </a:lnTo>
                <a:lnTo>
                  <a:pt x="6334112" y="6070"/>
                </a:lnTo>
                <a:lnTo>
                  <a:pt x="6334582" y="7200"/>
                </a:lnTo>
                <a:lnTo>
                  <a:pt x="6336449" y="9055"/>
                </a:lnTo>
                <a:lnTo>
                  <a:pt x="6337567" y="9525"/>
                </a:lnTo>
                <a:lnTo>
                  <a:pt x="6340195" y="9525"/>
                </a:lnTo>
                <a:lnTo>
                  <a:pt x="6341313" y="9055"/>
                </a:lnTo>
                <a:lnTo>
                  <a:pt x="6343180" y="7200"/>
                </a:lnTo>
                <a:lnTo>
                  <a:pt x="6343637" y="6070"/>
                </a:lnTo>
                <a:lnTo>
                  <a:pt x="6343637" y="3441"/>
                </a:lnTo>
                <a:close/>
              </a:path>
              <a:path w="7577455" h="1427479">
                <a:moveTo>
                  <a:pt x="6391262" y="1420812"/>
                </a:moveTo>
                <a:lnTo>
                  <a:pt x="6390805" y="1419694"/>
                </a:lnTo>
                <a:lnTo>
                  <a:pt x="6388938" y="1417828"/>
                </a:lnTo>
                <a:lnTo>
                  <a:pt x="6387820" y="1417370"/>
                </a:lnTo>
                <a:lnTo>
                  <a:pt x="6385192" y="1417370"/>
                </a:lnTo>
                <a:lnTo>
                  <a:pt x="6384074" y="1417828"/>
                </a:lnTo>
                <a:lnTo>
                  <a:pt x="6382207" y="1419694"/>
                </a:lnTo>
                <a:lnTo>
                  <a:pt x="6381737" y="1420812"/>
                </a:lnTo>
                <a:lnTo>
                  <a:pt x="6381737" y="1423441"/>
                </a:lnTo>
                <a:lnTo>
                  <a:pt x="6382207" y="1424559"/>
                </a:lnTo>
                <a:lnTo>
                  <a:pt x="6384074" y="1426425"/>
                </a:lnTo>
                <a:lnTo>
                  <a:pt x="6385192" y="1426895"/>
                </a:lnTo>
                <a:lnTo>
                  <a:pt x="6387820" y="1426895"/>
                </a:lnTo>
                <a:lnTo>
                  <a:pt x="6388938" y="1426425"/>
                </a:lnTo>
                <a:lnTo>
                  <a:pt x="6390805" y="1424559"/>
                </a:lnTo>
                <a:lnTo>
                  <a:pt x="6391262" y="1423441"/>
                </a:lnTo>
                <a:lnTo>
                  <a:pt x="6391262" y="1420812"/>
                </a:lnTo>
                <a:close/>
              </a:path>
              <a:path w="7577455" h="1427479">
                <a:moveTo>
                  <a:pt x="6391262" y="1066469"/>
                </a:moveTo>
                <a:lnTo>
                  <a:pt x="6390805" y="1065352"/>
                </a:lnTo>
                <a:lnTo>
                  <a:pt x="6388938" y="1063485"/>
                </a:lnTo>
                <a:lnTo>
                  <a:pt x="6387820" y="1063028"/>
                </a:lnTo>
                <a:lnTo>
                  <a:pt x="6385192" y="1063028"/>
                </a:lnTo>
                <a:lnTo>
                  <a:pt x="6384074" y="1063485"/>
                </a:lnTo>
                <a:lnTo>
                  <a:pt x="6382207" y="1065352"/>
                </a:lnTo>
                <a:lnTo>
                  <a:pt x="6381737" y="1066469"/>
                </a:lnTo>
                <a:lnTo>
                  <a:pt x="6381737" y="1069098"/>
                </a:lnTo>
                <a:lnTo>
                  <a:pt x="6382207" y="1070229"/>
                </a:lnTo>
                <a:lnTo>
                  <a:pt x="6384074" y="1072083"/>
                </a:lnTo>
                <a:lnTo>
                  <a:pt x="6385192" y="1072553"/>
                </a:lnTo>
                <a:lnTo>
                  <a:pt x="6387820" y="1072553"/>
                </a:lnTo>
                <a:lnTo>
                  <a:pt x="6388938" y="1072083"/>
                </a:lnTo>
                <a:lnTo>
                  <a:pt x="6390805" y="1070229"/>
                </a:lnTo>
                <a:lnTo>
                  <a:pt x="6391262" y="1069098"/>
                </a:lnTo>
                <a:lnTo>
                  <a:pt x="6391262" y="1066469"/>
                </a:lnTo>
                <a:close/>
              </a:path>
              <a:path w="7577455" h="1427479">
                <a:moveTo>
                  <a:pt x="6391262" y="712127"/>
                </a:moveTo>
                <a:lnTo>
                  <a:pt x="6390805" y="711009"/>
                </a:lnTo>
                <a:lnTo>
                  <a:pt x="6388938" y="709142"/>
                </a:lnTo>
                <a:lnTo>
                  <a:pt x="6387820" y="708685"/>
                </a:lnTo>
                <a:lnTo>
                  <a:pt x="6385192" y="708685"/>
                </a:lnTo>
                <a:lnTo>
                  <a:pt x="6384074" y="709142"/>
                </a:lnTo>
                <a:lnTo>
                  <a:pt x="6382207" y="711009"/>
                </a:lnTo>
                <a:lnTo>
                  <a:pt x="6381737" y="712127"/>
                </a:lnTo>
                <a:lnTo>
                  <a:pt x="6381737" y="714756"/>
                </a:lnTo>
                <a:lnTo>
                  <a:pt x="6382207" y="715886"/>
                </a:lnTo>
                <a:lnTo>
                  <a:pt x="6384074" y="717740"/>
                </a:lnTo>
                <a:lnTo>
                  <a:pt x="6385192" y="718210"/>
                </a:lnTo>
                <a:lnTo>
                  <a:pt x="6387820" y="718210"/>
                </a:lnTo>
                <a:lnTo>
                  <a:pt x="6388938" y="717740"/>
                </a:lnTo>
                <a:lnTo>
                  <a:pt x="6390805" y="715886"/>
                </a:lnTo>
                <a:lnTo>
                  <a:pt x="6391262" y="714756"/>
                </a:lnTo>
                <a:lnTo>
                  <a:pt x="6391262" y="712127"/>
                </a:lnTo>
                <a:close/>
              </a:path>
              <a:path w="7577455" h="1427479">
                <a:moveTo>
                  <a:pt x="6391262" y="357784"/>
                </a:moveTo>
                <a:lnTo>
                  <a:pt x="6390805" y="356666"/>
                </a:lnTo>
                <a:lnTo>
                  <a:pt x="6388938" y="354799"/>
                </a:lnTo>
                <a:lnTo>
                  <a:pt x="6387820" y="354342"/>
                </a:lnTo>
                <a:lnTo>
                  <a:pt x="6385192" y="354342"/>
                </a:lnTo>
                <a:lnTo>
                  <a:pt x="6384074" y="354799"/>
                </a:lnTo>
                <a:lnTo>
                  <a:pt x="6382207" y="356666"/>
                </a:lnTo>
                <a:lnTo>
                  <a:pt x="6381737" y="357784"/>
                </a:lnTo>
                <a:lnTo>
                  <a:pt x="6381737" y="360413"/>
                </a:lnTo>
                <a:lnTo>
                  <a:pt x="6382207" y="361543"/>
                </a:lnTo>
                <a:lnTo>
                  <a:pt x="6384074" y="363397"/>
                </a:lnTo>
                <a:lnTo>
                  <a:pt x="6385192" y="363867"/>
                </a:lnTo>
                <a:lnTo>
                  <a:pt x="6387820" y="363867"/>
                </a:lnTo>
                <a:lnTo>
                  <a:pt x="6388938" y="363397"/>
                </a:lnTo>
                <a:lnTo>
                  <a:pt x="6390805" y="361543"/>
                </a:lnTo>
                <a:lnTo>
                  <a:pt x="6391262" y="360413"/>
                </a:lnTo>
                <a:lnTo>
                  <a:pt x="6391262" y="357784"/>
                </a:lnTo>
                <a:close/>
              </a:path>
              <a:path w="7577455" h="1427479">
                <a:moveTo>
                  <a:pt x="6391262" y="3441"/>
                </a:moveTo>
                <a:lnTo>
                  <a:pt x="6390805" y="2324"/>
                </a:lnTo>
                <a:lnTo>
                  <a:pt x="6388938" y="457"/>
                </a:lnTo>
                <a:lnTo>
                  <a:pt x="6387820" y="0"/>
                </a:lnTo>
                <a:lnTo>
                  <a:pt x="6385192" y="0"/>
                </a:lnTo>
                <a:lnTo>
                  <a:pt x="6384074" y="457"/>
                </a:lnTo>
                <a:lnTo>
                  <a:pt x="6382207" y="2324"/>
                </a:lnTo>
                <a:lnTo>
                  <a:pt x="6381737" y="3441"/>
                </a:lnTo>
                <a:lnTo>
                  <a:pt x="6381737" y="6070"/>
                </a:lnTo>
                <a:lnTo>
                  <a:pt x="6382207" y="7200"/>
                </a:lnTo>
                <a:lnTo>
                  <a:pt x="6384074" y="9055"/>
                </a:lnTo>
                <a:lnTo>
                  <a:pt x="6385192" y="9525"/>
                </a:lnTo>
                <a:lnTo>
                  <a:pt x="6387820" y="9525"/>
                </a:lnTo>
                <a:lnTo>
                  <a:pt x="6388938" y="9055"/>
                </a:lnTo>
                <a:lnTo>
                  <a:pt x="6390805" y="7200"/>
                </a:lnTo>
                <a:lnTo>
                  <a:pt x="6391262" y="6070"/>
                </a:lnTo>
                <a:lnTo>
                  <a:pt x="6391262" y="3441"/>
                </a:lnTo>
                <a:close/>
              </a:path>
              <a:path w="7577455" h="1427479">
                <a:moveTo>
                  <a:pt x="6438887" y="1420812"/>
                </a:moveTo>
                <a:lnTo>
                  <a:pt x="6438430" y="1419694"/>
                </a:lnTo>
                <a:lnTo>
                  <a:pt x="6436563" y="1417828"/>
                </a:lnTo>
                <a:lnTo>
                  <a:pt x="6435445" y="1417370"/>
                </a:lnTo>
                <a:lnTo>
                  <a:pt x="6432817" y="1417370"/>
                </a:lnTo>
                <a:lnTo>
                  <a:pt x="6431699" y="1417828"/>
                </a:lnTo>
                <a:lnTo>
                  <a:pt x="6429832" y="1419694"/>
                </a:lnTo>
                <a:lnTo>
                  <a:pt x="6429362" y="1420812"/>
                </a:lnTo>
                <a:lnTo>
                  <a:pt x="6429362" y="1423441"/>
                </a:lnTo>
                <a:lnTo>
                  <a:pt x="6429832" y="1424559"/>
                </a:lnTo>
                <a:lnTo>
                  <a:pt x="6431699" y="1426425"/>
                </a:lnTo>
                <a:lnTo>
                  <a:pt x="6432817" y="1426895"/>
                </a:lnTo>
                <a:lnTo>
                  <a:pt x="6435445" y="1426895"/>
                </a:lnTo>
                <a:lnTo>
                  <a:pt x="6436563" y="1426425"/>
                </a:lnTo>
                <a:lnTo>
                  <a:pt x="6438430" y="1424559"/>
                </a:lnTo>
                <a:lnTo>
                  <a:pt x="6438887" y="1423441"/>
                </a:lnTo>
                <a:lnTo>
                  <a:pt x="6438887" y="1420812"/>
                </a:lnTo>
                <a:close/>
              </a:path>
              <a:path w="7577455" h="1427479">
                <a:moveTo>
                  <a:pt x="6438887" y="1066469"/>
                </a:moveTo>
                <a:lnTo>
                  <a:pt x="6438430" y="1065352"/>
                </a:lnTo>
                <a:lnTo>
                  <a:pt x="6436563" y="1063485"/>
                </a:lnTo>
                <a:lnTo>
                  <a:pt x="6435445" y="1063028"/>
                </a:lnTo>
                <a:lnTo>
                  <a:pt x="6432817" y="1063028"/>
                </a:lnTo>
                <a:lnTo>
                  <a:pt x="6431699" y="1063485"/>
                </a:lnTo>
                <a:lnTo>
                  <a:pt x="6429832" y="1065352"/>
                </a:lnTo>
                <a:lnTo>
                  <a:pt x="6429362" y="1066469"/>
                </a:lnTo>
                <a:lnTo>
                  <a:pt x="6429362" y="1069098"/>
                </a:lnTo>
                <a:lnTo>
                  <a:pt x="6429832" y="1070229"/>
                </a:lnTo>
                <a:lnTo>
                  <a:pt x="6431699" y="1072083"/>
                </a:lnTo>
                <a:lnTo>
                  <a:pt x="6432817" y="1072553"/>
                </a:lnTo>
                <a:lnTo>
                  <a:pt x="6435445" y="1072553"/>
                </a:lnTo>
                <a:lnTo>
                  <a:pt x="6436563" y="1072083"/>
                </a:lnTo>
                <a:lnTo>
                  <a:pt x="6438430" y="1070229"/>
                </a:lnTo>
                <a:lnTo>
                  <a:pt x="6438887" y="1069098"/>
                </a:lnTo>
                <a:lnTo>
                  <a:pt x="6438887" y="1066469"/>
                </a:lnTo>
                <a:close/>
              </a:path>
              <a:path w="7577455" h="1427479">
                <a:moveTo>
                  <a:pt x="6438887" y="712127"/>
                </a:moveTo>
                <a:lnTo>
                  <a:pt x="6438430" y="711009"/>
                </a:lnTo>
                <a:lnTo>
                  <a:pt x="6436563" y="709142"/>
                </a:lnTo>
                <a:lnTo>
                  <a:pt x="6435445" y="708685"/>
                </a:lnTo>
                <a:lnTo>
                  <a:pt x="6432817" y="708685"/>
                </a:lnTo>
                <a:lnTo>
                  <a:pt x="6431699" y="709142"/>
                </a:lnTo>
                <a:lnTo>
                  <a:pt x="6429832" y="711009"/>
                </a:lnTo>
                <a:lnTo>
                  <a:pt x="6429362" y="712127"/>
                </a:lnTo>
                <a:lnTo>
                  <a:pt x="6429362" y="714756"/>
                </a:lnTo>
                <a:lnTo>
                  <a:pt x="6429832" y="715886"/>
                </a:lnTo>
                <a:lnTo>
                  <a:pt x="6431699" y="717740"/>
                </a:lnTo>
                <a:lnTo>
                  <a:pt x="6432817" y="718210"/>
                </a:lnTo>
                <a:lnTo>
                  <a:pt x="6435445" y="718210"/>
                </a:lnTo>
                <a:lnTo>
                  <a:pt x="6436563" y="717740"/>
                </a:lnTo>
                <a:lnTo>
                  <a:pt x="6438430" y="715886"/>
                </a:lnTo>
                <a:lnTo>
                  <a:pt x="6438887" y="714756"/>
                </a:lnTo>
                <a:lnTo>
                  <a:pt x="6438887" y="712127"/>
                </a:lnTo>
                <a:close/>
              </a:path>
              <a:path w="7577455" h="1427479">
                <a:moveTo>
                  <a:pt x="6438887" y="357784"/>
                </a:moveTo>
                <a:lnTo>
                  <a:pt x="6438430" y="356666"/>
                </a:lnTo>
                <a:lnTo>
                  <a:pt x="6436563" y="354799"/>
                </a:lnTo>
                <a:lnTo>
                  <a:pt x="6435445" y="354342"/>
                </a:lnTo>
                <a:lnTo>
                  <a:pt x="6432817" y="354342"/>
                </a:lnTo>
                <a:lnTo>
                  <a:pt x="6431699" y="354799"/>
                </a:lnTo>
                <a:lnTo>
                  <a:pt x="6429832" y="356666"/>
                </a:lnTo>
                <a:lnTo>
                  <a:pt x="6429362" y="357784"/>
                </a:lnTo>
                <a:lnTo>
                  <a:pt x="6429362" y="360413"/>
                </a:lnTo>
                <a:lnTo>
                  <a:pt x="6429832" y="361543"/>
                </a:lnTo>
                <a:lnTo>
                  <a:pt x="6431699" y="363397"/>
                </a:lnTo>
                <a:lnTo>
                  <a:pt x="6432817" y="363867"/>
                </a:lnTo>
                <a:lnTo>
                  <a:pt x="6435445" y="363867"/>
                </a:lnTo>
                <a:lnTo>
                  <a:pt x="6436563" y="363397"/>
                </a:lnTo>
                <a:lnTo>
                  <a:pt x="6438430" y="361543"/>
                </a:lnTo>
                <a:lnTo>
                  <a:pt x="6438887" y="360413"/>
                </a:lnTo>
                <a:lnTo>
                  <a:pt x="6438887" y="357784"/>
                </a:lnTo>
                <a:close/>
              </a:path>
              <a:path w="7577455" h="1427479">
                <a:moveTo>
                  <a:pt x="6438887" y="3441"/>
                </a:moveTo>
                <a:lnTo>
                  <a:pt x="6438430" y="2324"/>
                </a:lnTo>
                <a:lnTo>
                  <a:pt x="6436563" y="457"/>
                </a:lnTo>
                <a:lnTo>
                  <a:pt x="6435445" y="0"/>
                </a:lnTo>
                <a:lnTo>
                  <a:pt x="6432817" y="0"/>
                </a:lnTo>
                <a:lnTo>
                  <a:pt x="6431699" y="457"/>
                </a:lnTo>
                <a:lnTo>
                  <a:pt x="6429832" y="2324"/>
                </a:lnTo>
                <a:lnTo>
                  <a:pt x="6429362" y="3441"/>
                </a:lnTo>
                <a:lnTo>
                  <a:pt x="6429362" y="6070"/>
                </a:lnTo>
                <a:lnTo>
                  <a:pt x="6429832" y="7200"/>
                </a:lnTo>
                <a:lnTo>
                  <a:pt x="6431699" y="9055"/>
                </a:lnTo>
                <a:lnTo>
                  <a:pt x="6432817" y="9525"/>
                </a:lnTo>
                <a:lnTo>
                  <a:pt x="6435445" y="9525"/>
                </a:lnTo>
                <a:lnTo>
                  <a:pt x="6436563" y="9055"/>
                </a:lnTo>
                <a:lnTo>
                  <a:pt x="6438430" y="7200"/>
                </a:lnTo>
                <a:lnTo>
                  <a:pt x="6438887" y="6070"/>
                </a:lnTo>
                <a:lnTo>
                  <a:pt x="6438887" y="3441"/>
                </a:lnTo>
                <a:close/>
              </a:path>
              <a:path w="7577455" h="1427479">
                <a:moveTo>
                  <a:pt x="6486512" y="1420812"/>
                </a:moveTo>
                <a:lnTo>
                  <a:pt x="6486055" y="1419694"/>
                </a:lnTo>
                <a:lnTo>
                  <a:pt x="6484188" y="1417828"/>
                </a:lnTo>
                <a:lnTo>
                  <a:pt x="6483070" y="1417370"/>
                </a:lnTo>
                <a:lnTo>
                  <a:pt x="6480442" y="1417370"/>
                </a:lnTo>
                <a:lnTo>
                  <a:pt x="6479311" y="1417828"/>
                </a:lnTo>
                <a:lnTo>
                  <a:pt x="6477457" y="1419694"/>
                </a:lnTo>
                <a:lnTo>
                  <a:pt x="6476987" y="1420812"/>
                </a:lnTo>
                <a:lnTo>
                  <a:pt x="6476987" y="1423441"/>
                </a:lnTo>
                <a:lnTo>
                  <a:pt x="6477457" y="1424559"/>
                </a:lnTo>
                <a:lnTo>
                  <a:pt x="6479311" y="1426425"/>
                </a:lnTo>
                <a:lnTo>
                  <a:pt x="6480442" y="1426895"/>
                </a:lnTo>
                <a:lnTo>
                  <a:pt x="6483070" y="1426895"/>
                </a:lnTo>
                <a:lnTo>
                  <a:pt x="6484188" y="1426425"/>
                </a:lnTo>
                <a:lnTo>
                  <a:pt x="6486055" y="1424559"/>
                </a:lnTo>
                <a:lnTo>
                  <a:pt x="6486512" y="1423441"/>
                </a:lnTo>
                <a:lnTo>
                  <a:pt x="6486512" y="1420812"/>
                </a:lnTo>
                <a:close/>
              </a:path>
              <a:path w="7577455" h="1427479">
                <a:moveTo>
                  <a:pt x="6486512" y="1066469"/>
                </a:moveTo>
                <a:lnTo>
                  <a:pt x="6486055" y="1065352"/>
                </a:lnTo>
                <a:lnTo>
                  <a:pt x="6484188" y="1063485"/>
                </a:lnTo>
                <a:lnTo>
                  <a:pt x="6483070" y="1063028"/>
                </a:lnTo>
                <a:lnTo>
                  <a:pt x="6480442" y="1063028"/>
                </a:lnTo>
                <a:lnTo>
                  <a:pt x="6479311" y="1063485"/>
                </a:lnTo>
                <a:lnTo>
                  <a:pt x="6477457" y="1065352"/>
                </a:lnTo>
                <a:lnTo>
                  <a:pt x="6476987" y="1066469"/>
                </a:lnTo>
                <a:lnTo>
                  <a:pt x="6476987" y="1069098"/>
                </a:lnTo>
                <a:lnTo>
                  <a:pt x="6477457" y="1070229"/>
                </a:lnTo>
                <a:lnTo>
                  <a:pt x="6479311" y="1072083"/>
                </a:lnTo>
                <a:lnTo>
                  <a:pt x="6480442" y="1072553"/>
                </a:lnTo>
                <a:lnTo>
                  <a:pt x="6483070" y="1072553"/>
                </a:lnTo>
                <a:lnTo>
                  <a:pt x="6484188" y="1072083"/>
                </a:lnTo>
                <a:lnTo>
                  <a:pt x="6486055" y="1070229"/>
                </a:lnTo>
                <a:lnTo>
                  <a:pt x="6486512" y="1069098"/>
                </a:lnTo>
                <a:lnTo>
                  <a:pt x="6486512" y="1066469"/>
                </a:lnTo>
                <a:close/>
              </a:path>
              <a:path w="7577455" h="1427479">
                <a:moveTo>
                  <a:pt x="6486512" y="712127"/>
                </a:moveTo>
                <a:lnTo>
                  <a:pt x="6486055" y="711009"/>
                </a:lnTo>
                <a:lnTo>
                  <a:pt x="6484188" y="709142"/>
                </a:lnTo>
                <a:lnTo>
                  <a:pt x="6483070" y="708685"/>
                </a:lnTo>
                <a:lnTo>
                  <a:pt x="6480442" y="708685"/>
                </a:lnTo>
                <a:lnTo>
                  <a:pt x="6479311" y="709142"/>
                </a:lnTo>
                <a:lnTo>
                  <a:pt x="6477457" y="711009"/>
                </a:lnTo>
                <a:lnTo>
                  <a:pt x="6476987" y="712127"/>
                </a:lnTo>
                <a:lnTo>
                  <a:pt x="6476987" y="714756"/>
                </a:lnTo>
                <a:lnTo>
                  <a:pt x="6477457" y="715886"/>
                </a:lnTo>
                <a:lnTo>
                  <a:pt x="6479311" y="717740"/>
                </a:lnTo>
                <a:lnTo>
                  <a:pt x="6480442" y="718210"/>
                </a:lnTo>
                <a:lnTo>
                  <a:pt x="6483070" y="718210"/>
                </a:lnTo>
                <a:lnTo>
                  <a:pt x="6484188" y="717740"/>
                </a:lnTo>
                <a:lnTo>
                  <a:pt x="6486055" y="715886"/>
                </a:lnTo>
                <a:lnTo>
                  <a:pt x="6486512" y="714756"/>
                </a:lnTo>
                <a:lnTo>
                  <a:pt x="6486512" y="712127"/>
                </a:lnTo>
                <a:close/>
              </a:path>
              <a:path w="7577455" h="1427479">
                <a:moveTo>
                  <a:pt x="6486512" y="357784"/>
                </a:moveTo>
                <a:lnTo>
                  <a:pt x="6486055" y="356666"/>
                </a:lnTo>
                <a:lnTo>
                  <a:pt x="6484188" y="354799"/>
                </a:lnTo>
                <a:lnTo>
                  <a:pt x="6483070" y="354342"/>
                </a:lnTo>
                <a:lnTo>
                  <a:pt x="6480442" y="354342"/>
                </a:lnTo>
                <a:lnTo>
                  <a:pt x="6479311" y="354799"/>
                </a:lnTo>
                <a:lnTo>
                  <a:pt x="6477457" y="356666"/>
                </a:lnTo>
                <a:lnTo>
                  <a:pt x="6476987" y="357784"/>
                </a:lnTo>
                <a:lnTo>
                  <a:pt x="6476987" y="360413"/>
                </a:lnTo>
                <a:lnTo>
                  <a:pt x="6477457" y="361543"/>
                </a:lnTo>
                <a:lnTo>
                  <a:pt x="6479311" y="363397"/>
                </a:lnTo>
                <a:lnTo>
                  <a:pt x="6480442" y="363867"/>
                </a:lnTo>
                <a:lnTo>
                  <a:pt x="6483070" y="363867"/>
                </a:lnTo>
                <a:lnTo>
                  <a:pt x="6484188" y="363397"/>
                </a:lnTo>
                <a:lnTo>
                  <a:pt x="6486055" y="361543"/>
                </a:lnTo>
                <a:lnTo>
                  <a:pt x="6486512" y="360413"/>
                </a:lnTo>
                <a:lnTo>
                  <a:pt x="6486512" y="357784"/>
                </a:lnTo>
                <a:close/>
              </a:path>
              <a:path w="7577455" h="1427479">
                <a:moveTo>
                  <a:pt x="6486512" y="3441"/>
                </a:moveTo>
                <a:lnTo>
                  <a:pt x="6486055" y="2324"/>
                </a:lnTo>
                <a:lnTo>
                  <a:pt x="6484188" y="457"/>
                </a:lnTo>
                <a:lnTo>
                  <a:pt x="6483070" y="0"/>
                </a:lnTo>
                <a:lnTo>
                  <a:pt x="6480442" y="0"/>
                </a:lnTo>
                <a:lnTo>
                  <a:pt x="6479311" y="457"/>
                </a:lnTo>
                <a:lnTo>
                  <a:pt x="6477457" y="2324"/>
                </a:lnTo>
                <a:lnTo>
                  <a:pt x="6476987" y="3441"/>
                </a:lnTo>
                <a:lnTo>
                  <a:pt x="6476987" y="6070"/>
                </a:lnTo>
                <a:lnTo>
                  <a:pt x="6477457" y="7200"/>
                </a:lnTo>
                <a:lnTo>
                  <a:pt x="6479311" y="9055"/>
                </a:lnTo>
                <a:lnTo>
                  <a:pt x="6480442" y="9525"/>
                </a:lnTo>
                <a:lnTo>
                  <a:pt x="6483070" y="9525"/>
                </a:lnTo>
                <a:lnTo>
                  <a:pt x="6484188" y="9055"/>
                </a:lnTo>
                <a:lnTo>
                  <a:pt x="6486055" y="7200"/>
                </a:lnTo>
                <a:lnTo>
                  <a:pt x="6486512" y="6070"/>
                </a:lnTo>
                <a:lnTo>
                  <a:pt x="6486512" y="3441"/>
                </a:lnTo>
                <a:close/>
              </a:path>
              <a:path w="7577455" h="1427479">
                <a:moveTo>
                  <a:pt x="6534137" y="1420812"/>
                </a:moveTo>
                <a:lnTo>
                  <a:pt x="6533680" y="1419694"/>
                </a:lnTo>
                <a:lnTo>
                  <a:pt x="6531813" y="1417828"/>
                </a:lnTo>
                <a:lnTo>
                  <a:pt x="6530695" y="1417370"/>
                </a:lnTo>
                <a:lnTo>
                  <a:pt x="6528067" y="1417370"/>
                </a:lnTo>
                <a:lnTo>
                  <a:pt x="6526949" y="1417828"/>
                </a:lnTo>
                <a:lnTo>
                  <a:pt x="6525082" y="1419694"/>
                </a:lnTo>
                <a:lnTo>
                  <a:pt x="6524612" y="1420812"/>
                </a:lnTo>
                <a:lnTo>
                  <a:pt x="6524612" y="1423441"/>
                </a:lnTo>
                <a:lnTo>
                  <a:pt x="6525082" y="1424559"/>
                </a:lnTo>
                <a:lnTo>
                  <a:pt x="6526949" y="1426425"/>
                </a:lnTo>
                <a:lnTo>
                  <a:pt x="6528067" y="1426895"/>
                </a:lnTo>
                <a:lnTo>
                  <a:pt x="6530695" y="1426895"/>
                </a:lnTo>
                <a:lnTo>
                  <a:pt x="6531813" y="1426425"/>
                </a:lnTo>
                <a:lnTo>
                  <a:pt x="6533680" y="1424559"/>
                </a:lnTo>
                <a:lnTo>
                  <a:pt x="6534137" y="1423441"/>
                </a:lnTo>
                <a:lnTo>
                  <a:pt x="6534137" y="1420812"/>
                </a:lnTo>
                <a:close/>
              </a:path>
              <a:path w="7577455" h="1427479">
                <a:moveTo>
                  <a:pt x="6534137" y="1066469"/>
                </a:moveTo>
                <a:lnTo>
                  <a:pt x="6533680" y="1065352"/>
                </a:lnTo>
                <a:lnTo>
                  <a:pt x="6531813" y="1063485"/>
                </a:lnTo>
                <a:lnTo>
                  <a:pt x="6530695" y="1063028"/>
                </a:lnTo>
                <a:lnTo>
                  <a:pt x="6528067" y="1063028"/>
                </a:lnTo>
                <a:lnTo>
                  <a:pt x="6526949" y="1063485"/>
                </a:lnTo>
                <a:lnTo>
                  <a:pt x="6525082" y="1065352"/>
                </a:lnTo>
                <a:lnTo>
                  <a:pt x="6524612" y="1066469"/>
                </a:lnTo>
                <a:lnTo>
                  <a:pt x="6524612" y="1069098"/>
                </a:lnTo>
                <a:lnTo>
                  <a:pt x="6525082" y="1070229"/>
                </a:lnTo>
                <a:lnTo>
                  <a:pt x="6526949" y="1072083"/>
                </a:lnTo>
                <a:lnTo>
                  <a:pt x="6528067" y="1072553"/>
                </a:lnTo>
                <a:lnTo>
                  <a:pt x="6530695" y="1072553"/>
                </a:lnTo>
                <a:lnTo>
                  <a:pt x="6531813" y="1072083"/>
                </a:lnTo>
                <a:lnTo>
                  <a:pt x="6533680" y="1070229"/>
                </a:lnTo>
                <a:lnTo>
                  <a:pt x="6534137" y="1069098"/>
                </a:lnTo>
                <a:lnTo>
                  <a:pt x="6534137" y="1066469"/>
                </a:lnTo>
                <a:close/>
              </a:path>
              <a:path w="7577455" h="1427479">
                <a:moveTo>
                  <a:pt x="6534137" y="712127"/>
                </a:moveTo>
                <a:lnTo>
                  <a:pt x="6533680" y="711009"/>
                </a:lnTo>
                <a:lnTo>
                  <a:pt x="6531813" y="709142"/>
                </a:lnTo>
                <a:lnTo>
                  <a:pt x="6530695" y="708685"/>
                </a:lnTo>
                <a:lnTo>
                  <a:pt x="6528067" y="708685"/>
                </a:lnTo>
                <a:lnTo>
                  <a:pt x="6526949" y="709142"/>
                </a:lnTo>
                <a:lnTo>
                  <a:pt x="6525082" y="711009"/>
                </a:lnTo>
                <a:lnTo>
                  <a:pt x="6524612" y="712127"/>
                </a:lnTo>
                <a:lnTo>
                  <a:pt x="6524612" y="714756"/>
                </a:lnTo>
                <a:lnTo>
                  <a:pt x="6525082" y="715886"/>
                </a:lnTo>
                <a:lnTo>
                  <a:pt x="6526949" y="717740"/>
                </a:lnTo>
                <a:lnTo>
                  <a:pt x="6528067" y="718210"/>
                </a:lnTo>
                <a:lnTo>
                  <a:pt x="6530695" y="718210"/>
                </a:lnTo>
                <a:lnTo>
                  <a:pt x="6531813" y="717740"/>
                </a:lnTo>
                <a:lnTo>
                  <a:pt x="6533680" y="715886"/>
                </a:lnTo>
                <a:lnTo>
                  <a:pt x="6534137" y="714756"/>
                </a:lnTo>
                <a:lnTo>
                  <a:pt x="6534137" y="712127"/>
                </a:lnTo>
                <a:close/>
              </a:path>
              <a:path w="7577455" h="1427479">
                <a:moveTo>
                  <a:pt x="6534137" y="357784"/>
                </a:moveTo>
                <a:lnTo>
                  <a:pt x="6533680" y="356666"/>
                </a:lnTo>
                <a:lnTo>
                  <a:pt x="6531813" y="354799"/>
                </a:lnTo>
                <a:lnTo>
                  <a:pt x="6530695" y="354342"/>
                </a:lnTo>
                <a:lnTo>
                  <a:pt x="6528067" y="354342"/>
                </a:lnTo>
                <a:lnTo>
                  <a:pt x="6526949" y="354799"/>
                </a:lnTo>
                <a:lnTo>
                  <a:pt x="6525082" y="356666"/>
                </a:lnTo>
                <a:lnTo>
                  <a:pt x="6524612" y="357784"/>
                </a:lnTo>
                <a:lnTo>
                  <a:pt x="6524612" y="360413"/>
                </a:lnTo>
                <a:lnTo>
                  <a:pt x="6525082" y="361543"/>
                </a:lnTo>
                <a:lnTo>
                  <a:pt x="6526949" y="363397"/>
                </a:lnTo>
                <a:lnTo>
                  <a:pt x="6528067" y="363867"/>
                </a:lnTo>
                <a:lnTo>
                  <a:pt x="6530695" y="363867"/>
                </a:lnTo>
                <a:lnTo>
                  <a:pt x="6531813" y="363397"/>
                </a:lnTo>
                <a:lnTo>
                  <a:pt x="6533680" y="361543"/>
                </a:lnTo>
                <a:lnTo>
                  <a:pt x="6534137" y="360413"/>
                </a:lnTo>
                <a:lnTo>
                  <a:pt x="6534137" y="357784"/>
                </a:lnTo>
                <a:close/>
              </a:path>
              <a:path w="7577455" h="1427479">
                <a:moveTo>
                  <a:pt x="6534137" y="3441"/>
                </a:moveTo>
                <a:lnTo>
                  <a:pt x="6533680" y="2324"/>
                </a:lnTo>
                <a:lnTo>
                  <a:pt x="6531813" y="457"/>
                </a:lnTo>
                <a:lnTo>
                  <a:pt x="6530695" y="0"/>
                </a:lnTo>
                <a:lnTo>
                  <a:pt x="6528067" y="0"/>
                </a:lnTo>
                <a:lnTo>
                  <a:pt x="6526949" y="457"/>
                </a:lnTo>
                <a:lnTo>
                  <a:pt x="6525082" y="2324"/>
                </a:lnTo>
                <a:lnTo>
                  <a:pt x="6524612" y="3441"/>
                </a:lnTo>
                <a:lnTo>
                  <a:pt x="6524612" y="6070"/>
                </a:lnTo>
                <a:lnTo>
                  <a:pt x="6525082" y="7200"/>
                </a:lnTo>
                <a:lnTo>
                  <a:pt x="6526949" y="9055"/>
                </a:lnTo>
                <a:lnTo>
                  <a:pt x="6528067" y="9525"/>
                </a:lnTo>
                <a:lnTo>
                  <a:pt x="6530695" y="9525"/>
                </a:lnTo>
                <a:lnTo>
                  <a:pt x="6531813" y="9055"/>
                </a:lnTo>
                <a:lnTo>
                  <a:pt x="6533680" y="7200"/>
                </a:lnTo>
                <a:lnTo>
                  <a:pt x="6534137" y="6070"/>
                </a:lnTo>
                <a:lnTo>
                  <a:pt x="6534137" y="3441"/>
                </a:lnTo>
                <a:close/>
              </a:path>
              <a:path w="7577455" h="1427479">
                <a:moveTo>
                  <a:pt x="6581762" y="1420812"/>
                </a:moveTo>
                <a:lnTo>
                  <a:pt x="6581305" y="1419694"/>
                </a:lnTo>
                <a:lnTo>
                  <a:pt x="6579438" y="1417828"/>
                </a:lnTo>
                <a:lnTo>
                  <a:pt x="6578320" y="1417370"/>
                </a:lnTo>
                <a:lnTo>
                  <a:pt x="6575692" y="1417370"/>
                </a:lnTo>
                <a:lnTo>
                  <a:pt x="6574561" y="1417828"/>
                </a:lnTo>
                <a:lnTo>
                  <a:pt x="6572707" y="1419694"/>
                </a:lnTo>
                <a:lnTo>
                  <a:pt x="6572237" y="1420812"/>
                </a:lnTo>
                <a:lnTo>
                  <a:pt x="6572237" y="1423441"/>
                </a:lnTo>
                <a:lnTo>
                  <a:pt x="6572707" y="1424559"/>
                </a:lnTo>
                <a:lnTo>
                  <a:pt x="6574561" y="1426425"/>
                </a:lnTo>
                <a:lnTo>
                  <a:pt x="6575692" y="1426895"/>
                </a:lnTo>
                <a:lnTo>
                  <a:pt x="6578320" y="1426895"/>
                </a:lnTo>
                <a:lnTo>
                  <a:pt x="6579438" y="1426425"/>
                </a:lnTo>
                <a:lnTo>
                  <a:pt x="6581305" y="1424559"/>
                </a:lnTo>
                <a:lnTo>
                  <a:pt x="6581762" y="1423441"/>
                </a:lnTo>
                <a:lnTo>
                  <a:pt x="6581762" y="1420812"/>
                </a:lnTo>
                <a:close/>
              </a:path>
              <a:path w="7577455" h="1427479">
                <a:moveTo>
                  <a:pt x="6581762" y="1066469"/>
                </a:moveTo>
                <a:lnTo>
                  <a:pt x="6581305" y="1065352"/>
                </a:lnTo>
                <a:lnTo>
                  <a:pt x="6579438" y="1063485"/>
                </a:lnTo>
                <a:lnTo>
                  <a:pt x="6578320" y="1063028"/>
                </a:lnTo>
                <a:lnTo>
                  <a:pt x="6575692" y="1063028"/>
                </a:lnTo>
                <a:lnTo>
                  <a:pt x="6574561" y="1063485"/>
                </a:lnTo>
                <a:lnTo>
                  <a:pt x="6572707" y="1065352"/>
                </a:lnTo>
                <a:lnTo>
                  <a:pt x="6572237" y="1066469"/>
                </a:lnTo>
                <a:lnTo>
                  <a:pt x="6572237" y="1069098"/>
                </a:lnTo>
                <a:lnTo>
                  <a:pt x="6572707" y="1070229"/>
                </a:lnTo>
                <a:lnTo>
                  <a:pt x="6574561" y="1072083"/>
                </a:lnTo>
                <a:lnTo>
                  <a:pt x="6575692" y="1072553"/>
                </a:lnTo>
                <a:lnTo>
                  <a:pt x="6578320" y="1072553"/>
                </a:lnTo>
                <a:lnTo>
                  <a:pt x="6579438" y="1072083"/>
                </a:lnTo>
                <a:lnTo>
                  <a:pt x="6581305" y="1070229"/>
                </a:lnTo>
                <a:lnTo>
                  <a:pt x="6581762" y="1069098"/>
                </a:lnTo>
                <a:lnTo>
                  <a:pt x="6581762" y="1066469"/>
                </a:lnTo>
                <a:close/>
              </a:path>
              <a:path w="7577455" h="1427479">
                <a:moveTo>
                  <a:pt x="6581762" y="712127"/>
                </a:moveTo>
                <a:lnTo>
                  <a:pt x="6581305" y="711009"/>
                </a:lnTo>
                <a:lnTo>
                  <a:pt x="6579438" y="709142"/>
                </a:lnTo>
                <a:lnTo>
                  <a:pt x="6578320" y="708685"/>
                </a:lnTo>
                <a:lnTo>
                  <a:pt x="6575692" y="708685"/>
                </a:lnTo>
                <a:lnTo>
                  <a:pt x="6574561" y="709142"/>
                </a:lnTo>
                <a:lnTo>
                  <a:pt x="6572707" y="711009"/>
                </a:lnTo>
                <a:lnTo>
                  <a:pt x="6572237" y="712127"/>
                </a:lnTo>
                <a:lnTo>
                  <a:pt x="6572237" y="714756"/>
                </a:lnTo>
                <a:lnTo>
                  <a:pt x="6572707" y="715886"/>
                </a:lnTo>
                <a:lnTo>
                  <a:pt x="6574561" y="717740"/>
                </a:lnTo>
                <a:lnTo>
                  <a:pt x="6575692" y="718210"/>
                </a:lnTo>
                <a:lnTo>
                  <a:pt x="6578320" y="718210"/>
                </a:lnTo>
                <a:lnTo>
                  <a:pt x="6579438" y="717740"/>
                </a:lnTo>
                <a:lnTo>
                  <a:pt x="6581305" y="715886"/>
                </a:lnTo>
                <a:lnTo>
                  <a:pt x="6581762" y="714756"/>
                </a:lnTo>
                <a:lnTo>
                  <a:pt x="6581762" y="712127"/>
                </a:lnTo>
                <a:close/>
              </a:path>
              <a:path w="7577455" h="1427479">
                <a:moveTo>
                  <a:pt x="6581762" y="357784"/>
                </a:moveTo>
                <a:lnTo>
                  <a:pt x="6581305" y="356666"/>
                </a:lnTo>
                <a:lnTo>
                  <a:pt x="6579438" y="354799"/>
                </a:lnTo>
                <a:lnTo>
                  <a:pt x="6578320" y="354342"/>
                </a:lnTo>
                <a:lnTo>
                  <a:pt x="6575692" y="354342"/>
                </a:lnTo>
                <a:lnTo>
                  <a:pt x="6574561" y="354799"/>
                </a:lnTo>
                <a:lnTo>
                  <a:pt x="6572707" y="356666"/>
                </a:lnTo>
                <a:lnTo>
                  <a:pt x="6572237" y="357784"/>
                </a:lnTo>
                <a:lnTo>
                  <a:pt x="6572237" y="360413"/>
                </a:lnTo>
                <a:lnTo>
                  <a:pt x="6572707" y="361543"/>
                </a:lnTo>
                <a:lnTo>
                  <a:pt x="6574561" y="363397"/>
                </a:lnTo>
                <a:lnTo>
                  <a:pt x="6575692" y="363867"/>
                </a:lnTo>
                <a:lnTo>
                  <a:pt x="6578320" y="363867"/>
                </a:lnTo>
                <a:lnTo>
                  <a:pt x="6579438" y="363397"/>
                </a:lnTo>
                <a:lnTo>
                  <a:pt x="6581305" y="361543"/>
                </a:lnTo>
                <a:lnTo>
                  <a:pt x="6581762" y="360413"/>
                </a:lnTo>
                <a:lnTo>
                  <a:pt x="6581762" y="357784"/>
                </a:lnTo>
                <a:close/>
              </a:path>
              <a:path w="7577455" h="1427479">
                <a:moveTo>
                  <a:pt x="6581762" y="3441"/>
                </a:moveTo>
                <a:lnTo>
                  <a:pt x="6581305" y="2324"/>
                </a:lnTo>
                <a:lnTo>
                  <a:pt x="6579438" y="457"/>
                </a:lnTo>
                <a:lnTo>
                  <a:pt x="6578320" y="0"/>
                </a:lnTo>
                <a:lnTo>
                  <a:pt x="6575692" y="0"/>
                </a:lnTo>
                <a:lnTo>
                  <a:pt x="6574561" y="457"/>
                </a:lnTo>
                <a:lnTo>
                  <a:pt x="6572707" y="2324"/>
                </a:lnTo>
                <a:lnTo>
                  <a:pt x="6572237" y="3441"/>
                </a:lnTo>
                <a:lnTo>
                  <a:pt x="6572237" y="6070"/>
                </a:lnTo>
                <a:lnTo>
                  <a:pt x="6572707" y="7200"/>
                </a:lnTo>
                <a:lnTo>
                  <a:pt x="6574561" y="9055"/>
                </a:lnTo>
                <a:lnTo>
                  <a:pt x="6575692" y="9525"/>
                </a:lnTo>
                <a:lnTo>
                  <a:pt x="6578320" y="9525"/>
                </a:lnTo>
                <a:lnTo>
                  <a:pt x="6579438" y="9055"/>
                </a:lnTo>
                <a:lnTo>
                  <a:pt x="6581305" y="7200"/>
                </a:lnTo>
                <a:lnTo>
                  <a:pt x="6581762" y="6070"/>
                </a:lnTo>
                <a:lnTo>
                  <a:pt x="6581762" y="3441"/>
                </a:lnTo>
                <a:close/>
              </a:path>
              <a:path w="7577455" h="1427479">
                <a:moveTo>
                  <a:pt x="6629387" y="1420812"/>
                </a:moveTo>
                <a:lnTo>
                  <a:pt x="6628930" y="1419694"/>
                </a:lnTo>
                <a:lnTo>
                  <a:pt x="6627063" y="1417828"/>
                </a:lnTo>
                <a:lnTo>
                  <a:pt x="6625945" y="1417370"/>
                </a:lnTo>
                <a:lnTo>
                  <a:pt x="6623317" y="1417370"/>
                </a:lnTo>
                <a:lnTo>
                  <a:pt x="6622186" y="1417828"/>
                </a:lnTo>
                <a:lnTo>
                  <a:pt x="6620332" y="1419694"/>
                </a:lnTo>
                <a:lnTo>
                  <a:pt x="6619862" y="1420812"/>
                </a:lnTo>
                <a:lnTo>
                  <a:pt x="6619862" y="1423441"/>
                </a:lnTo>
                <a:lnTo>
                  <a:pt x="6620332" y="1424559"/>
                </a:lnTo>
                <a:lnTo>
                  <a:pt x="6622186" y="1426425"/>
                </a:lnTo>
                <a:lnTo>
                  <a:pt x="6623317" y="1426895"/>
                </a:lnTo>
                <a:lnTo>
                  <a:pt x="6625945" y="1426895"/>
                </a:lnTo>
                <a:lnTo>
                  <a:pt x="6627063" y="1426425"/>
                </a:lnTo>
                <a:lnTo>
                  <a:pt x="6628930" y="1424559"/>
                </a:lnTo>
                <a:lnTo>
                  <a:pt x="6629387" y="1423441"/>
                </a:lnTo>
                <a:lnTo>
                  <a:pt x="6629387" y="1420812"/>
                </a:lnTo>
                <a:close/>
              </a:path>
              <a:path w="7577455" h="1427479">
                <a:moveTo>
                  <a:pt x="6629387" y="1066469"/>
                </a:moveTo>
                <a:lnTo>
                  <a:pt x="6628930" y="1065352"/>
                </a:lnTo>
                <a:lnTo>
                  <a:pt x="6627063" y="1063485"/>
                </a:lnTo>
                <a:lnTo>
                  <a:pt x="6625945" y="1063028"/>
                </a:lnTo>
                <a:lnTo>
                  <a:pt x="6623317" y="1063028"/>
                </a:lnTo>
                <a:lnTo>
                  <a:pt x="6622186" y="1063485"/>
                </a:lnTo>
                <a:lnTo>
                  <a:pt x="6620332" y="1065352"/>
                </a:lnTo>
                <a:lnTo>
                  <a:pt x="6619862" y="1066469"/>
                </a:lnTo>
                <a:lnTo>
                  <a:pt x="6619862" y="1069098"/>
                </a:lnTo>
                <a:lnTo>
                  <a:pt x="6620332" y="1070229"/>
                </a:lnTo>
                <a:lnTo>
                  <a:pt x="6622186" y="1072083"/>
                </a:lnTo>
                <a:lnTo>
                  <a:pt x="6623317" y="1072553"/>
                </a:lnTo>
                <a:lnTo>
                  <a:pt x="6625945" y="1072553"/>
                </a:lnTo>
                <a:lnTo>
                  <a:pt x="6627063" y="1072083"/>
                </a:lnTo>
                <a:lnTo>
                  <a:pt x="6628930" y="1070229"/>
                </a:lnTo>
                <a:lnTo>
                  <a:pt x="6629387" y="1069098"/>
                </a:lnTo>
                <a:lnTo>
                  <a:pt x="6629387" y="1066469"/>
                </a:lnTo>
                <a:close/>
              </a:path>
              <a:path w="7577455" h="1427479">
                <a:moveTo>
                  <a:pt x="6629387" y="712127"/>
                </a:moveTo>
                <a:lnTo>
                  <a:pt x="6628930" y="711009"/>
                </a:lnTo>
                <a:lnTo>
                  <a:pt x="6627063" y="709142"/>
                </a:lnTo>
                <a:lnTo>
                  <a:pt x="6625945" y="708685"/>
                </a:lnTo>
                <a:lnTo>
                  <a:pt x="6623317" y="708685"/>
                </a:lnTo>
                <a:lnTo>
                  <a:pt x="6622186" y="709142"/>
                </a:lnTo>
                <a:lnTo>
                  <a:pt x="6620332" y="711009"/>
                </a:lnTo>
                <a:lnTo>
                  <a:pt x="6619862" y="712127"/>
                </a:lnTo>
                <a:lnTo>
                  <a:pt x="6619862" y="714756"/>
                </a:lnTo>
                <a:lnTo>
                  <a:pt x="6620332" y="715886"/>
                </a:lnTo>
                <a:lnTo>
                  <a:pt x="6622186" y="717740"/>
                </a:lnTo>
                <a:lnTo>
                  <a:pt x="6623317" y="718210"/>
                </a:lnTo>
                <a:lnTo>
                  <a:pt x="6625945" y="718210"/>
                </a:lnTo>
                <a:lnTo>
                  <a:pt x="6627063" y="717740"/>
                </a:lnTo>
                <a:lnTo>
                  <a:pt x="6628930" y="715886"/>
                </a:lnTo>
                <a:lnTo>
                  <a:pt x="6629387" y="714756"/>
                </a:lnTo>
                <a:lnTo>
                  <a:pt x="6629387" y="712127"/>
                </a:lnTo>
                <a:close/>
              </a:path>
              <a:path w="7577455" h="1427479">
                <a:moveTo>
                  <a:pt x="6629387" y="357784"/>
                </a:moveTo>
                <a:lnTo>
                  <a:pt x="6628930" y="356666"/>
                </a:lnTo>
                <a:lnTo>
                  <a:pt x="6627063" y="354799"/>
                </a:lnTo>
                <a:lnTo>
                  <a:pt x="6625945" y="354342"/>
                </a:lnTo>
                <a:lnTo>
                  <a:pt x="6623317" y="354342"/>
                </a:lnTo>
                <a:lnTo>
                  <a:pt x="6622186" y="354799"/>
                </a:lnTo>
                <a:lnTo>
                  <a:pt x="6620332" y="356666"/>
                </a:lnTo>
                <a:lnTo>
                  <a:pt x="6619862" y="357784"/>
                </a:lnTo>
                <a:lnTo>
                  <a:pt x="6619862" y="360413"/>
                </a:lnTo>
                <a:lnTo>
                  <a:pt x="6620332" y="361543"/>
                </a:lnTo>
                <a:lnTo>
                  <a:pt x="6622186" y="363397"/>
                </a:lnTo>
                <a:lnTo>
                  <a:pt x="6623317" y="363867"/>
                </a:lnTo>
                <a:lnTo>
                  <a:pt x="6625945" y="363867"/>
                </a:lnTo>
                <a:lnTo>
                  <a:pt x="6627063" y="363397"/>
                </a:lnTo>
                <a:lnTo>
                  <a:pt x="6628930" y="361543"/>
                </a:lnTo>
                <a:lnTo>
                  <a:pt x="6629387" y="360413"/>
                </a:lnTo>
                <a:lnTo>
                  <a:pt x="6629387" y="357784"/>
                </a:lnTo>
                <a:close/>
              </a:path>
              <a:path w="7577455" h="1427479">
                <a:moveTo>
                  <a:pt x="6629387" y="3441"/>
                </a:moveTo>
                <a:lnTo>
                  <a:pt x="6628930" y="2324"/>
                </a:lnTo>
                <a:lnTo>
                  <a:pt x="6627063" y="457"/>
                </a:lnTo>
                <a:lnTo>
                  <a:pt x="6625945" y="0"/>
                </a:lnTo>
                <a:lnTo>
                  <a:pt x="6623317" y="0"/>
                </a:lnTo>
                <a:lnTo>
                  <a:pt x="6622186" y="457"/>
                </a:lnTo>
                <a:lnTo>
                  <a:pt x="6620332" y="2324"/>
                </a:lnTo>
                <a:lnTo>
                  <a:pt x="6619862" y="3441"/>
                </a:lnTo>
                <a:lnTo>
                  <a:pt x="6619862" y="6070"/>
                </a:lnTo>
                <a:lnTo>
                  <a:pt x="6620332" y="7200"/>
                </a:lnTo>
                <a:lnTo>
                  <a:pt x="6622186" y="9055"/>
                </a:lnTo>
                <a:lnTo>
                  <a:pt x="6623317" y="9525"/>
                </a:lnTo>
                <a:lnTo>
                  <a:pt x="6625945" y="9525"/>
                </a:lnTo>
                <a:lnTo>
                  <a:pt x="6627063" y="9055"/>
                </a:lnTo>
                <a:lnTo>
                  <a:pt x="6628930" y="7200"/>
                </a:lnTo>
                <a:lnTo>
                  <a:pt x="6629387" y="6070"/>
                </a:lnTo>
                <a:lnTo>
                  <a:pt x="6629387" y="3441"/>
                </a:lnTo>
                <a:close/>
              </a:path>
              <a:path w="7577455" h="1427479">
                <a:moveTo>
                  <a:pt x="6677012" y="1420812"/>
                </a:moveTo>
                <a:lnTo>
                  <a:pt x="6676555" y="1419694"/>
                </a:lnTo>
                <a:lnTo>
                  <a:pt x="6674688" y="1417828"/>
                </a:lnTo>
                <a:lnTo>
                  <a:pt x="6673570" y="1417370"/>
                </a:lnTo>
                <a:lnTo>
                  <a:pt x="6670942" y="1417370"/>
                </a:lnTo>
                <a:lnTo>
                  <a:pt x="6669811" y="1417828"/>
                </a:lnTo>
                <a:lnTo>
                  <a:pt x="6667957" y="1419694"/>
                </a:lnTo>
                <a:lnTo>
                  <a:pt x="6667487" y="1420812"/>
                </a:lnTo>
                <a:lnTo>
                  <a:pt x="6667487" y="1423441"/>
                </a:lnTo>
                <a:lnTo>
                  <a:pt x="6667957" y="1424559"/>
                </a:lnTo>
                <a:lnTo>
                  <a:pt x="6669811" y="1426425"/>
                </a:lnTo>
                <a:lnTo>
                  <a:pt x="6670942" y="1426895"/>
                </a:lnTo>
                <a:lnTo>
                  <a:pt x="6673570" y="1426895"/>
                </a:lnTo>
                <a:lnTo>
                  <a:pt x="6674688" y="1426425"/>
                </a:lnTo>
                <a:lnTo>
                  <a:pt x="6676555" y="1424559"/>
                </a:lnTo>
                <a:lnTo>
                  <a:pt x="6677012" y="1423441"/>
                </a:lnTo>
                <a:lnTo>
                  <a:pt x="6677012" y="1420812"/>
                </a:lnTo>
                <a:close/>
              </a:path>
              <a:path w="7577455" h="1427479">
                <a:moveTo>
                  <a:pt x="6677012" y="1066469"/>
                </a:moveTo>
                <a:lnTo>
                  <a:pt x="6676555" y="1065352"/>
                </a:lnTo>
                <a:lnTo>
                  <a:pt x="6674688" y="1063485"/>
                </a:lnTo>
                <a:lnTo>
                  <a:pt x="6673570" y="1063028"/>
                </a:lnTo>
                <a:lnTo>
                  <a:pt x="6670942" y="1063028"/>
                </a:lnTo>
                <a:lnTo>
                  <a:pt x="6669811" y="1063485"/>
                </a:lnTo>
                <a:lnTo>
                  <a:pt x="6667957" y="1065352"/>
                </a:lnTo>
                <a:lnTo>
                  <a:pt x="6667487" y="1066469"/>
                </a:lnTo>
                <a:lnTo>
                  <a:pt x="6667487" y="1069098"/>
                </a:lnTo>
                <a:lnTo>
                  <a:pt x="6667957" y="1070229"/>
                </a:lnTo>
                <a:lnTo>
                  <a:pt x="6669811" y="1072083"/>
                </a:lnTo>
                <a:lnTo>
                  <a:pt x="6670942" y="1072553"/>
                </a:lnTo>
                <a:lnTo>
                  <a:pt x="6673570" y="1072553"/>
                </a:lnTo>
                <a:lnTo>
                  <a:pt x="6674688" y="1072083"/>
                </a:lnTo>
                <a:lnTo>
                  <a:pt x="6676555" y="1070229"/>
                </a:lnTo>
                <a:lnTo>
                  <a:pt x="6677012" y="1069098"/>
                </a:lnTo>
                <a:lnTo>
                  <a:pt x="6677012" y="1066469"/>
                </a:lnTo>
                <a:close/>
              </a:path>
              <a:path w="7577455" h="1427479">
                <a:moveTo>
                  <a:pt x="6677012" y="712127"/>
                </a:moveTo>
                <a:lnTo>
                  <a:pt x="6676555" y="711009"/>
                </a:lnTo>
                <a:lnTo>
                  <a:pt x="6674688" y="709142"/>
                </a:lnTo>
                <a:lnTo>
                  <a:pt x="6673570" y="708685"/>
                </a:lnTo>
                <a:lnTo>
                  <a:pt x="6670942" y="708685"/>
                </a:lnTo>
                <a:lnTo>
                  <a:pt x="6669811" y="709142"/>
                </a:lnTo>
                <a:lnTo>
                  <a:pt x="6667957" y="711009"/>
                </a:lnTo>
                <a:lnTo>
                  <a:pt x="6667487" y="712127"/>
                </a:lnTo>
                <a:lnTo>
                  <a:pt x="6667487" y="714756"/>
                </a:lnTo>
                <a:lnTo>
                  <a:pt x="6667957" y="715886"/>
                </a:lnTo>
                <a:lnTo>
                  <a:pt x="6669811" y="717740"/>
                </a:lnTo>
                <a:lnTo>
                  <a:pt x="6670942" y="718210"/>
                </a:lnTo>
                <a:lnTo>
                  <a:pt x="6673570" y="718210"/>
                </a:lnTo>
                <a:lnTo>
                  <a:pt x="6674688" y="717740"/>
                </a:lnTo>
                <a:lnTo>
                  <a:pt x="6676555" y="715886"/>
                </a:lnTo>
                <a:lnTo>
                  <a:pt x="6677012" y="714756"/>
                </a:lnTo>
                <a:lnTo>
                  <a:pt x="6677012" y="712127"/>
                </a:lnTo>
                <a:close/>
              </a:path>
              <a:path w="7577455" h="1427479">
                <a:moveTo>
                  <a:pt x="6677012" y="357784"/>
                </a:moveTo>
                <a:lnTo>
                  <a:pt x="6676555" y="356666"/>
                </a:lnTo>
                <a:lnTo>
                  <a:pt x="6674688" y="354799"/>
                </a:lnTo>
                <a:lnTo>
                  <a:pt x="6673570" y="354342"/>
                </a:lnTo>
                <a:lnTo>
                  <a:pt x="6670942" y="354342"/>
                </a:lnTo>
                <a:lnTo>
                  <a:pt x="6669811" y="354799"/>
                </a:lnTo>
                <a:lnTo>
                  <a:pt x="6667957" y="356666"/>
                </a:lnTo>
                <a:lnTo>
                  <a:pt x="6667487" y="357784"/>
                </a:lnTo>
                <a:lnTo>
                  <a:pt x="6667487" y="360413"/>
                </a:lnTo>
                <a:lnTo>
                  <a:pt x="6667957" y="361543"/>
                </a:lnTo>
                <a:lnTo>
                  <a:pt x="6669811" y="363397"/>
                </a:lnTo>
                <a:lnTo>
                  <a:pt x="6670942" y="363867"/>
                </a:lnTo>
                <a:lnTo>
                  <a:pt x="6673570" y="363867"/>
                </a:lnTo>
                <a:lnTo>
                  <a:pt x="6674688" y="363397"/>
                </a:lnTo>
                <a:lnTo>
                  <a:pt x="6676555" y="361543"/>
                </a:lnTo>
                <a:lnTo>
                  <a:pt x="6677012" y="360413"/>
                </a:lnTo>
                <a:lnTo>
                  <a:pt x="6677012" y="357784"/>
                </a:lnTo>
                <a:close/>
              </a:path>
              <a:path w="7577455" h="1427479">
                <a:moveTo>
                  <a:pt x="6677012" y="3441"/>
                </a:moveTo>
                <a:lnTo>
                  <a:pt x="6676555" y="2324"/>
                </a:lnTo>
                <a:lnTo>
                  <a:pt x="6674688" y="457"/>
                </a:lnTo>
                <a:lnTo>
                  <a:pt x="6673570" y="0"/>
                </a:lnTo>
                <a:lnTo>
                  <a:pt x="6670942" y="0"/>
                </a:lnTo>
                <a:lnTo>
                  <a:pt x="6669811" y="457"/>
                </a:lnTo>
                <a:lnTo>
                  <a:pt x="6667957" y="2324"/>
                </a:lnTo>
                <a:lnTo>
                  <a:pt x="6667487" y="3441"/>
                </a:lnTo>
                <a:lnTo>
                  <a:pt x="6667487" y="6070"/>
                </a:lnTo>
                <a:lnTo>
                  <a:pt x="6667957" y="7200"/>
                </a:lnTo>
                <a:lnTo>
                  <a:pt x="6669811" y="9055"/>
                </a:lnTo>
                <a:lnTo>
                  <a:pt x="6670942" y="9525"/>
                </a:lnTo>
                <a:lnTo>
                  <a:pt x="6673570" y="9525"/>
                </a:lnTo>
                <a:lnTo>
                  <a:pt x="6674688" y="9055"/>
                </a:lnTo>
                <a:lnTo>
                  <a:pt x="6676555" y="7200"/>
                </a:lnTo>
                <a:lnTo>
                  <a:pt x="6677012" y="6070"/>
                </a:lnTo>
                <a:lnTo>
                  <a:pt x="6677012" y="3441"/>
                </a:lnTo>
                <a:close/>
              </a:path>
              <a:path w="7577455" h="1427479">
                <a:moveTo>
                  <a:pt x="6724637" y="1420812"/>
                </a:moveTo>
                <a:lnTo>
                  <a:pt x="6724180" y="1419694"/>
                </a:lnTo>
                <a:lnTo>
                  <a:pt x="6722313" y="1417828"/>
                </a:lnTo>
                <a:lnTo>
                  <a:pt x="6721195" y="1417370"/>
                </a:lnTo>
                <a:lnTo>
                  <a:pt x="6718567" y="1417370"/>
                </a:lnTo>
                <a:lnTo>
                  <a:pt x="6717436" y="1417828"/>
                </a:lnTo>
                <a:lnTo>
                  <a:pt x="6715582" y="1419694"/>
                </a:lnTo>
                <a:lnTo>
                  <a:pt x="6715112" y="1420812"/>
                </a:lnTo>
                <a:lnTo>
                  <a:pt x="6715112" y="1423441"/>
                </a:lnTo>
                <a:lnTo>
                  <a:pt x="6715582" y="1424559"/>
                </a:lnTo>
                <a:lnTo>
                  <a:pt x="6717436" y="1426425"/>
                </a:lnTo>
                <a:lnTo>
                  <a:pt x="6718567" y="1426895"/>
                </a:lnTo>
                <a:lnTo>
                  <a:pt x="6721195" y="1426895"/>
                </a:lnTo>
                <a:lnTo>
                  <a:pt x="6722313" y="1426425"/>
                </a:lnTo>
                <a:lnTo>
                  <a:pt x="6724180" y="1424559"/>
                </a:lnTo>
                <a:lnTo>
                  <a:pt x="6724637" y="1423441"/>
                </a:lnTo>
                <a:lnTo>
                  <a:pt x="6724637" y="1420812"/>
                </a:lnTo>
                <a:close/>
              </a:path>
              <a:path w="7577455" h="1427479">
                <a:moveTo>
                  <a:pt x="6724637" y="1066469"/>
                </a:moveTo>
                <a:lnTo>
                  <a:pt x="6724180" y="1065352"/>
                </a:lnTo>
                <a:lnTo>
                  <a:pt x="6722313" y="1063485"/>
                </a:lnTo>
                <a:lnTo>
                  <a:pt x="6721195" y="1063028"/>
                </a:lnTo>
                <a:lnTo>
                  <a:pt x="6718567" y="1063028"/>
                </a:lnTo>
                <a:lnTo>
                  <a:pt x="6717436" y="1063485"/>
                </a:lnTo>
                <a:lnTo>
                  <a:pt x="6715582" y="1065352"/>
                </a:lnTo>
                <a:lnTo>
                  <a:pt x="6715112" y="1066469"/>
                </a:lnTo>
                <a:lnTo>
                  <a:pt x="6715112" y="1069098"/>
                </a:lnTo>
                <a:lnTo>
                  <a:pt x="6715582" y="1070229"/>
                </a:lnTo>
                <a:lnTo>
                  <a:pt x="6717436" y="1072083"/>
                </a:lnTo>
                <a:lnTo>
                  <a:pt x="6718567" y="1072553"/>
                </a:lnTo>
                <a:lnTo>
                  <a:pt x="6721195" y="1072553"/>
                </a:lnTo>
                <a:lnTo>
                  <a:pt x="6722313" y="1072083"/>
                </a:lnTo>
                <a:lnTo>
                  <a:pt x="6724180" y="1070229"/>
                </a:lnTo>
                <a:lnTo>
                  <a:pt x="6724637" y="1069098"/>
                </a:lnTo>
                <a:lnTo>
                  <a:pt x="6724637" y="1066469"/>
                </a:lnTo>
                <a:close/>
              </a:path>
              <a:path w="7577455" h="1427479">
                <a:moveTo>
                  <a:pt x="6724637" y="712127"/>
                </a:moveTo>
                <a:lnTo>
                  <a:pt x="6724180" y="711009"/>
                </a:lnTo>
                <a:lnTo>
                  <a:pt x="6722313" y="709142"/>
                </a:lnTo>
                <a:lnTo>
                  <a:pt x="6721195" y="708685"/>
                </a:lnTo>
                <a:lnTo>
                  <a:pt x="6718567" y="708685"/>
                </a:lnTo>
                <a:lnTo>
                  <a:pt x="6717436" y="709142"/>
                </a:lnTo>
                <a:lnTo>
                  <a:pt x="6715582" y="711009"/>
                </a:lnTo>
                <a:lnTo>
                  <a:pt x="6715112" y="712127"/>
                </a:lnTo>
                <a:lnTo>
                  <a:pt x="6715112" y="714756"/>
                </a:lnTo>
                <a:lnTo>
                  <a:pt x="6715582" y="715886"/>
                </a:lnTo>
                <a:lnTo>
                  <a:pt x="6717436" y="717740"/>
                </a:lnTo>
                <a:lnTo>
                  <a:pt x="6718567" y="718210"/>
                </a:lnTo>
                <a:lnTo>
                  <a:pt x="6721195" y="718210"/>
                </a:lnTo>
                <a:lnTo>
                  <a:pt x="6722313" y="717740"/>
                </a:lnTo>
                <a:lnTo>
                  <a:pt x="6724180" y="715886"/>
                </a:lnTo>
                <a:lnTo>
                  <a:pt x="6724637" y="714756"/>
                </a:lnTo>
                <a:lnTo>
                  <a:pt x="6724637" y="712127"/>
                </a:lnTo>
                <a:close/>
              </a:path>
              <a:path w="7577455" h="1427479">
                <a:moveTo>
                  <a:pt x="6724637" y="357784"/>
                </a:moveTo>
                <a:lnTo>
                  <a:pt x="6724180" y="356666"/>
                </a:lnTo>
                <a:lnTo>
                  <a:pt x="6722313" y="354799"/>
                </a:lnTo>
                <a:lnTo>
                  <a:pt x="6721195" y="354342"/>
                </a:lnTo>
                <a:lnTo>
                  <a:pt x="6718567" y="354342"/>
                </a:lnTo>
                <a:lnTo>
                  <a:pt x="6717436" y="354799"/>
                </a:lnTo>
                <a:lnTo>
                  <a:pt x="6715582" y="356666"/>
                </a:lnTo>
                <a:lnTo>
                  <a:pt x="6715112" y="357784"/>
                </a:lnTo>
                <a:lnTo>
                  <a:pt x="6715112" y="360413"/>
                </a:lnTo>
                <a:lnTo>
                  <a:pt x="6715582" y="361543"/>
                </a:lnTo>
                <a:lnTo>
                  <a:pt x="6717436" y="363397"/>
                </a:lnTo>
                <a:lnTo>
                  <a:pt x="6718567" y="363867"/>
                </a:lnTo>
                <a:lnTo>
                  <a:pt x="6721195" y="363867"/>
                </a:lnTo>
                <a:lnTo>
                  <a:pt x="6722313" y="363397"/>
                </a:lnTo>
                <a:lnTo>
                  <a:pt x="6724180" y="361543"/>
                </a:lnTo>
                <a:lnTo>
                  <a:pt x="6724637" y="360413"/>
                </a:lnTo>
                <a:lnTo>
                  <a:pt x="6724637" y="357784"/>
                </a:lnTo>
                <a:close/>
              </a:path>
              <a:path w="7577455" h="1427479">
                <a:moveTo>
                  <a:pt x="6724637" y="3441"/>
                </a:moveTo>
                <a:lnTo>
                  <a:pt x="6724180" y="2324"/>
                </a:lnTo>
                <a:lnTo>
                  <a:pt x="6722313" y="457"/>
                </a:lnTo>
                <a:lnTo>
                  <a:pt x="6721195" y="0"/>
                </a:lnTo>
                <a:lnTo>
                  <a:pt x="6718567" y="0"/>
                </a:lnTo>
                <a:lnTo>
                  <a:pt x="6717436" y="457"/>
                </a:lnTo>
                <a:lnTo>
                  <a:pt x="6715582" y="2324"/>
                </a:lnTo>
                <a:lnTo>
                  <a:pt x="6715112" y="3441"/>
                </a:lnTo>
                <a:lnTo>
                  <a:pt x="6715112" y="6070"/>
                </a:lnTo>
                <a:lnTo>
                  <a:pt x="6715582" y="7200"/>
                </a:lnTo>
                <a:lnTo>
                  <a:pt x="6717436" y="9055"/>
                </a:lnTo>
                <a:lnTo>
                  <a:pt x="6718567" y="9525"/>
                </a:lnTo>
                <a:lnTo>
                  <a:pt x="6721195" y="9525"/>
                </a:lnTo>
                <a:lnTo>
                  <a:pt x="6722313" y="9055"/>
                </a:lnTo>
                <a:lnTo>
                  <a:pt x="6724180" y="7200"/>
                </a:lnTo>
                <a:lnTo>
                  <a:pt x="6724637" y="6070"/>
                </a:lnTo>
                <a:lnTo>
                  <a:pt x="6724637" y="3441"/>
                </a:lnTo>
                <a:close/>
              </a:path>
              <a:path w="7577455" h="1427479">
                <a:moveTo>
                  <a:pt x="6772262" y="1420812"/>
                </a:moveTo>
                <a:lnTo>
                  <a:pt x="6771805" y="1419694"/>
                </a:lnTo>
                <a:lnTo>
                  <a:pt x="6769938" y="1417828"/>
                </a:lnTo>
                <a:lnTo>
                  <a:pt x="6768820" y="1417370"/>
                </a:lnTo>
                <a:lnTo>
                  <a:pt x="6766192" y="1417370"/>
                </a:lnTo>
                <a:lnTo>
                  <a:pt x="6765061" y="1417828"/>
                </a:lnTo>
                <a:lnTo>
                  <a:pt x="6763207" y="1419694"/>
                </a:lnTo>
                <a:lnTo>
                  <a:pt x="6762737" y="1420812"/>
                </a:lnTo>
                <a:lnTo>
                  <a:pt x="6762737" y="1423441"/>
                </a:lnTo>
                <a:lnTo>
                  <a:pt x="6763207" y="1424559"/>
                </a:lnTo>
                <a:lnTo>
                  <a:pt x="6765061" y="1426425"/>
                </a:lnTo>
                <a:lnTo>
                  <a:pt x="6766192" y="1426895"/>
                </a:lnTo>
                <a:lnTo>
                  <a:pt x="6768820" y="1426895"/>
                </a:lnTo>
                <a:lnTo>
                  <a:pt x="6769938" y="1426425"/>
                </a:lnTo>
                <a:lnTo>
                  <a:pt x="6771805" y="1424559"/>
                </a:lnTo>
                <a:lnTo>
                  <a:pt x="6772262" y="1423441"/>
                </a:lnTo>
                <a:lnTo>
                  <a:pt x="6772262" y="1420812"/>
                </a:lnTo>
                <a:close/>
              </a:path>
              <a:path w="7577455" h="1427479">
                <a:moveTo>
                  <a:pt x="6772262" y="1066469"/>
                </a:moveTo>
                <a:lnTo>
                  <a:pt x="6771805" y="1065352"/>
                </a:lnTo>
                <a:lnTo>
                  <a:pt x="6769938" y="1063485"/>
                </a:lnTo>
                <a:lnTo>
                  <a:pt x="6768820" y="1063028"/>
                </a:lnTo>
                <a:lnTo>
                  <a:pt x="6766192" y="1063028"/>
                </a:lnTo>
                <a:lnTo>
                  <a:pt x="6765061" y="1063485"/>
                </a:lnTo>
                <a:lnTo>
                  <a:pt x="6763207" y="1065352"/>
                </a:lnTo>
                <a:lnTo>
                  <a:pt x="6762737" y="1066469"/>
                </a:lnTo>
                <a:lnTo>
                  <a:pt x="6762737" y="1069098"/>
                </a:lnTo>
                <a:lnTo>
                  <a:pt x="6763207" y="1070229"/>
                </a:lnTo>
                <a:lnTo>
                  <a:pt x="6765061" y="1072083"/>
                </a:lnTo>
                <a:lnTo>
                  <a:pt x="6766192" y="1072553"/>
                </a:lnTo>
                <a:lnTo>
                  <a:pt x="6768820" y="1072553"/>
                </a:lnTo>
                <a:lnTo>
                  <a:pt x="6769938" y="1072083"/>
                </a:lnTo>
                <a:lnTo>
                  <a:pt x="6771805" y="1070229"/>
                </a:lnTo>
                <a:lnTo>
                  <a:pt x="6772262" y="1069098"/>
                </a:lnTo>
                <a:lnTo>
                  <a:pt x="6772262" y="1066469"/>
                </a:lnTo>
                <a:close/>
              </a:path>
              <a:path w="7577455" h="1427479">
                <a:moveTo>
                  <a:pt x="6772262" y="712127"/>
                </a:moveTo>
                <a:lnTo>
                  <a:pt x="6771805" y="711009"/>
                </a:lnTo>
                <a:lnTo>
                  <a:pt x="6769938" y="709142"/>
                </a:lnTo>
                <a:lnTo>
                  <a:pt x="6768820" y="708685"/>
                </a:lnTo>
                <a:lnTo>
                  <a:pt x="6766192" y="708685"/>
                </a:lnTo>
                <a:lnTo>
                  <a:pt x="6765061" y="709142"/>
                </a:lnTo>
                <a:lnTo>
                  <a:pt x="6763207" y="711009"/>
                </a:lnTo>
                <a:lnTo>
                  <a:pt x="6762737" y="712127"/>
                </a:lnTo>
                <a:lnTo>
                  <a:pt x="6762737" y="714756"/>
                </a:lnTo>
                <a:lnTo>
                  <a:pt x="6763207" y="715886"/>
                </a:lnTo>
                <a:lnTo>
                  <a:pt x="6765061" y="717740"/>
                </a:lnTo>
                <a:lnTo>
                  <a:pt x="6766192" y="718210"/>
                </a:lnTo>
                <a:lnTo>
                  <a:pt x="6768820" y="718210"/>
                </a:lnTo>
                <a:lnTo>
                  <a:pt x="6769938" y="717740"/>
                </a:lnTo>
                <a:lnTo>
                  <a:pt x="6771805" y="715886"/>
                </a:lnTo>
                <a:lnTo>
                  <a:pt x="6772262" y="714756"/>
                </a:lnTo>
                <a:lnTo>
                  <a:pt x="6772262" y="712127"/>
                </a:lnTo>
                <a:close/>
              </a:path>
              <a:path w="7577455" h="1427479">
                <a:moveTo>
                  <a:pt x="6772262" y="357784"/>
                </a:moveTo>
                <a:lnTo>
                  <a:pt x="6771805" y="356666"/>
                </a:lnTo>
                <a:lnTo>
                  <a:pt x="6769938" y="354799"/>
                </a:lnTo>
                <a:lnTo>
                  <a:pt x="6768820" y="354342"/>
                </a:lnTo>
                <a:lnTo>
                  <a:pt x="6766192" y="354342"/>
                </a:lnTo>
                <a:lnTo>
                  <a:pt x="6765061" y="354799"/>
                </a:lnTo>
                <a:lnTo>
                  <a:pt x="6763207" y="356666"/>
                </a:lnTo>
                <a:lnTo>
                  <a:pt x="6762737" y="357784"/>
                </a:lnTo>
                <a:lnTo>
                  <a:pt x="6762737" y="360413"/>
                </a:lnTo>
                <a:lnTo>
                  <a:pt x="6763207" y="361543"/>
                </a:lnTo>
                <a:lnTo>
                  <a:pt x="6765061" y="363397"/>
                </a:lnTo>
                <a:lnTo>
                  <a:pt x="6766192" y="363867"/>
                </a:lnTo>
                <a:lnTo>
                  <a:pt x="6768820" y="363867"/>
                </a:lnTo>
                <a:lnTo>
                  <a:pt x="6769938" y="363397"/>
                </a:lnTo>
                <a:lnTo>
                  <a:pt x="6771805" y="361543"/>
                </a:lnTo>
                <a:lnTo>
                  <a:pt x="6772262" y="360413"/>
                </a:lnTo>
                <a:lnTo>
                  <a:pt x="6772262" y="357784"/>
                </a:lnTo>
                <a:close/>
              </a:path>
              <a:path w="7577455" h="1427479">
                <a:moveTo>
                  <a:pt x="6772262" y="3441"/>
                </a:moveTo>
                <a:lnTo>
                  <a:pt x="6771805" y="2324"/>
                </a:lnTo>
                <a:lnTo>
                  <a:pt x="6769938" y="457"/>
                </a:lnTo>
                <a:lnTo>
                  <a:pt x="6768820" y="0"/>
                </a:lnTo>
                <a:lnTo>
                  <a:pt x="6766192" y="0"/>
                </a:lnTo>
                <a:lnTo>
                  <a:pt x="6765061" y="457"/>
                </a:lnTo>
                <a:lnTo>
                  <a:pt x="6763207" y="2324"/>
                </a:lnTo>
                <a:lnTo>
                  <a:pt x="6762737" y="3441"/>
                </a:lnTo>
                <a:lnTo>
                  <a:pt x="6762737" y="6070"/>
                </a:lnTo>
                <a:lnTo>
                  <a:pt x="6763207" y="7200"/>
                </a:lnTo>
                <a:lnTo>
                  <a:pt x="6765061" y="9055"/>
                </a:lnTo>
                <a:lnTo>
                  <a:pt x="6766192" y="9525"/>
                </a:lnTo>
                <a:lnTo>
                  <a:pt x="6768820" y="9525"/>
                </a:lnTo>
                <a:lnTo>
                  <a:pt x="6769938" y="9055"/>
                </a:lnTo>
                <a:lnTo>
                  <a:pt x="6771805" y="7200"/>
                </a:lnTo>
                <a:lnTo>
                  <a:pt x="6772262" y="6070"/>
                </a:lnTo>
                <a:lnTo>
                  <a:pt x="6772262" y="3441"/>
                </a:lnTo>
                <a:close/>
              </a:path>
              <a:path w="7577455" h="1427479">
                <a:moveTo>
                  <a:pt x="6819887" y="1420812"/>
                </a:moveTo>
                <a:lnTo>
                  <a:pt x="6819430" y="1419694"/>
                </a:lnTo>
                <a:lnTo>
                  <a:pt x="6817563" y="1417828"/>
                </a:lnTo>
                <a:lnTo>
                  <a:pt x="6816445" y="1417370"/>
                </a:lnTo>
                <a:lnTo>
                  <a:pt x="6813817" y="1417370"/>
                </a:lnTo>
                <a:lnTo>
                  <a:pt x="6812686" y="1417828"/>
                </a:lnTo>
                <a:lnTo>
                  <a:pt x="6810832" y="1419694"/>
                </a:lnTo>
                <a:lnTo>
                  <a:pt x="6810362" y="1420812"/>
                </a:lnTo>
                <a:lnTo>
                  <a:pt x="6810362" y="1423441"/>
                </a:lnTo>
                <a:lnTo>
                  <a:pt x="6810832" y="1424559"/>
                </a:lnTo>
                <a:lnTo>
                  <a:pt x="6812686" y="1426425"/>
                </a:lnTo>
                <a:lnTo>
                  <a:pt x="6813817" y="1426895"/>
                </a:lnTo>
                <a:lnTo>
                  <a:pt x="6816445" y="1426895"/>
                </a:lnTo>
                <a:lnTo>
                  <a:pt x="6817563" y="1426425"/>
                </a:lnTo>
                <a:lnTo>
                  <a:pt x="6819430" y="1424559"/>
                </a:lnTo>
                <a:lnTo>
                  <a:pt x="6819887" y="1423441"/>
                </a:lnTo>
                <a:lnTo>
                  <a:pt x="6819887" y="1420812"/>
                </a:lnTo>
                <a:close/>
              </a:path>
              <a:path w="7577455" h="1427479">
                <a:moveTo>
                  <a:pt x="6819887" y="1066469"/>
                </a:moveTo>
                <a:lnTo>
                  <a:pt x="6819430" y="1065352"/>
                </a:lnTo>
                <a:lnTo>
                  <a:pt x="6817563" y="1063485"/>
                </a:lnTo>
                <a:lnTo>
                  <a:pt x="6816445" y="1063028"/>
                </a:lnTo>
                <a:lnTo>
                  <a:pt x="6813817" y="1063028"/>
                </a:lnTo>
                <a:lnTo>
                  <a:pt x="6812686" y="1063485"/>
                </a:lnTo>
                <a:lnTo>
                  <a:pt x="6810832" y="1065352"/>
                </a:lnTo>
                <a:lnTo>
                  <a:pt x="6810362" y="1066469"/>
                </a:lnTo>
                <a:lnTo>
                  <a:pt x="6810362" y="1069098"/>
                </a:lnTo>
                <a:lnTo>
                  <a:pt x="6810832" y="1070229"/>
                </a:lnTo>
                <a:lnTo>
                  <a:pt x="6812686" y="1072083"/>
                </a:lnTo>
                <a:lnTo>
                  <a:pt x="6813817" y="1072553"/>
                </a:lnTo>
                <a:lnTo>
                  <a:pt x="6816445" y="1072553"/>
                </a:lnTo>
                <a:lnTo>
                  <a:pt x="6817563" y="1072083"/>
                </a:lnTo>
                <a:lnTo>
                  <a:pt x="6819430" y="1070229"/>
                </a:lnTo>
                <a:lnTo>
                  <a:pt x="6819887" y="1069098"/>
                </a:lnTo>
                <a:lnTo>
                  <a:pt x="6819887" y="1066469"/>
                </a:lnTo>
                <a:close/>
              </a:path>
              <a:path w="7577455" h="1427479">
                <a:moveTo>
                  <a:pt x="6819887" y="712127"/>
                </a:moveTo>
                <a:lnTo>
                  <a:pt x="6819430" y="711009"/>
                </a:lnTo>
                <a:lnTo>
                  <a:pt x="6817563" y="709142"/>
                </a:lnTo>
                <a:lnTo>
                  <a:pt x="6816445" y="708685"/>
                </a:lnTo>
                <a:lnTo>
                  <a:pt x="6813817" y="708685"/>
                </a:lnTo>
                <a:lnTo>
                  <a:pt x="6812686" y="709142"/>
                </a:lnTo>
                <a:lnTo>
                  <a:pt x="6810832" y="711009"/>
                </a:lnTo>
                <a:lnTo>
                  <a:pt x="6810362" y="712127"/>
                </a:lnTo>
                <a:lnTo>
                  <a:pt x="6810362" y="714756"/>
                </a:lnTo>
                <a:lnTo>
                  <a:pt x="6810832" y="715886"/>
                </a:lnTo>
                <a:lnTo>
                  <a:pt x="6812686" y="717740"/>
                </a:lnTo>
                <a:lnTo>
                  <a:pt x="6813817" y="718210"/>
                </a:lnTo>
                <a:lnTo>
                  <a:pt x="6816445" y="718210"/>
                </a:lnTo>
                <a:lnTo>
                  <a:pt x="6817563" y="717740"/>
                </a:lnTo>
                <a:lnTo>
                  <a:pt x="6819430" y="715886"/>
                </a:lnTo>
                <a:lnTo>
                  <a:pt x="6819887" y="714756"/>
                </a:lnTo>
                <a:lnTo>
                  <a:pt x="6819887" y="712127"/>
                </a:lnTo>
                <a:close/>
              </a:path>
              <a:path w="7577455" h="1427479">
                <a:moveTo>
                  <a:pt x="6819887" y="357784"/>
                </a:moveTo>
                <a:lnTo>
                  <a:pt x="6819430" y="356666"/>
                </a:lnTo>
                <a:lnTo>
                  <a:pt x="6817563" y="354799"/>
                </a:lnTo>
                <a:lnTo>
                  <a:pt x="6816445" y="354342"/>
                </a:lnTo>
                <a:lnTo>
                  <a:pt x="6813817" y="354342"/>
                </a:lnTo>
                <a:lnTo>
                  <a:pt x="6812686" y="354799"/>
                </a:lnTo>
                <a:lnTo>
                  <a:pt x="6810832" y="356666"/>
                </a:lnTo>
                <a:lnTo>
                  <a:pt x="6810362" y="357784"/>
                </a:lnTo>
                <a:lnTo>
                  <a:pt x="6810362" y="360413"/>
                </a:lnTo>
                <a:lnTo>
                  <a:pt x="6810832" y="361543"/>
                </a:lnTo>
                <a:lnTo>
                  <a:pt x="6812686" y="363397"/>
                </a:lnTo>
                <a:lnTo>
                  <a:pt x="6813817" y="363867"/>
                </a:lnTo>
                <a:lnTo>
                  <a:pt x="6816445" y="363867"/>
                </a:lnTo>
                <a:lnTo>
                  <a:pt x="6817563" y="363397"/>
                </a:lnTo>
                <a:lnTo>
                  <a:pt x="6819430" y="361543"/>
                </a:lnTo>
                <a:lnTo>
                  <a:pt x="6819887" y="360413"/>
                </a:lnTo>
                <a:lnTo>
                  <a:pt x="6819887" y="357784"/>
                </a:lnTo>
                <a:close/>
              </a:path>
              <a:path w="7577455" h="1427479">
                <a:moveTo>
                  <a:pt x="6819887" y="3441"/>
                </a:moveTo>
                <a:lnTo>
                  <a:pt x="6819430" y="2324"/>
                </a:lnTo>
                <a:lnTo>
                  <a:pt x="6817563" y="457"/>
                </a:lnTo>
                <a:lnTo>
                  <a:pt x="6816445" y="0"/>
                </a:lnTo>
                <a:lnTo>
                  <a:pt x="6813817" y="0"/>
                </a:lnTo>
                <a:lnTo>
                  <a:pt x="6812686" y="457"/>
                </a:lnTo>
                <a:lnTo>
                  <a:pt x="6810832" y="2324"/>
                </a:lnTo>
                <a:lnTo>
                  <a:pt x="6810362" y="3441"/>
                </a:lnTo>
                <a:lnTo>
                  <a:pt x="6810362" y="6070"/>
                </a:lnTo>
                <a:lnTo>
                  <a:pt x="6810832" y="7200"/>
                </a:lnTo>
                <a:lnTo>
                  <a:pt x="6812686" y="9055"/>
                </a:lnTo>
                <a:lnTo>
                  <a:pt x="6813817" y="9525"/>
                </a:lnTo>
                <a:lnTo>
                  <a:pt x="6816445" y="9525"/>
                </a:lnTo>
                <a:lnTo>
                  <a:pt x="6817563" y="9055"/>
                </a:lnTo>
                <a:lnTo>
                  <a:pt x="6819430" y="7200"/>
                </a:lnTo>
                <a:lnTo>
                  <a:pt x="6819887" y="6070"/>
                </a:lnTo>
                <a:lnTo>
                  <a:pt x="6819887" y="3441"/>
                </a:lnTo>
                <a:close/>
              </a:path>
              <a:path w="7577455" h="1427479">
                <a:moveTo>
                  <a:pt x="6867512" y="1420812"/>
                </a:moveTo>
                <a:lnTo>
                  <a:pt x="6867055" y="1419694"/>
                </a:lnTo>
                <a:lnTo>
                  <a:pt x="6865188" y="1417828"/>
                </a:lnTo>
                <a:lnTo>
                  <a:pt x="6864070" y="1417370"/>
                </a:lnTo>
                <a:lnTo>
                  <a:pt x="6861442" y="1417370"/>
                </a:lnTo>
                <a:lnTo>
                  <a:pt x="6860311" y="1417828"/>
                </a:lnTo>
                <a:lnTo>
                  <a:pt x="6858457" y="1419694"/>
                </a:lnTo>
                <a:lnTo>
                  <a:pt x="6857987" y="1420812"/>
                </a:lnTo>
                <a:lnTo>
                  <a:pt x="6857987" y="1423441"/>
                </a:lnTo>
                <a:lnTo>
                  <a:pt x="6858457" y="1424559"/>
                </a:lnTo>
                <a:lnTo>
                  <a:pt x="6860311" y="1426425"/>
                </a:lnTo>
                <a:lnTo>
                  <a:pt x="6861442" y="1426895"/>
                </a:lnTo>
                <a:lnTo>
                  <a:pt x="6864070" y="1426895"/>
                </a:lnTo>
                <a:lnTo>
                  <a:pt x="6865188" y="1426425"/>
                </a:lnTo>
                <a:lnTo>
                  <a:pt x="6867055" y="1424559"/>
                </a:lnTo>
                <a:lnTo>
                  <a:pt x="6867512" y="1423441"/>
                </a:lnTo>
                <a:lnTo>
                  <a:pt x="6867512" y="1420812"/>
                </a:lnTo>
                <a:close/>
              </a:path>
              <a:path w="7577455" h="1427479">
                <a:moveTo>
                  <a:pt x="6867512" y="1066469"/>
                </a:moveTo>
                <a:lnTo>
                  <a:pt x="6867055" y="1065352"/>
                </a:lnTo>
                <a:lnTo>
                  <a:pt x="6865188" y="1063485"/>
                </a:lnTo>
                <a:lnTo>
                  <a:pt x="6864070" y="1063028"/>
                </a:lnTo>
                <a:lnTo>
                  <a:pt x="6861442" y="1063028"/>
                </a:lnTo>
                <a:lnTo>
                  <a:pt x="6860311" y="1063485"/>
                </a:lnTo>
                <a:lnTo>
                  <a:pt x="6858457" y="1065352"/>
                </a:lnTo>
                <a:lnTo>
                  <a:pt x="6857987" y="1066469"/>
                </a:lnTo>
                <a:lnTo>
                  <a:pt x="6857987" y="1069098"/>
                </a:lnTo>
                <a:lnTo>
                  <a:pt x="6858457" y="1070229"/>
                </a:lnTo>
                <a:lnTo>
                  <a:pt x="6860311" y="1072083"/>
                </a:lnTo>
                <a:lnTo>
                  <a:pt x="6861442" y="1072553"/>
                </a:lnTo>
                <a:lnTo>
                  <a:pt x="6864070" y="1072553"/>
                </a:lnTo>
                <a:lnTo>
                  <a:pt x="6865188" y="1072083"/>
                </a:lnTo>
                <a:lnTo>
                  <a:pt x="6867055" y="1070229"/>
                </a:lnTo>
                <a:lnTo>
                  <a:pt x="6867512" y="1069098"/>
                </a:lnTo>
                <a:lnTo>
                  <a:pt x="6867512" y="1066469"/>
                </a:lnTo>
                <a:close/>
              </a:path>
              <a:path w="7577455" h="1427479">
                <a:moveTo>
                  <a:pt x="6867512" y="712127"/>
                </a:moveTo>
                <a:lnTo>
                  <a:pt x="6867055" y="711009"/>
                </a:lnTo>
                <a:lnTo>
                  <a:pt x="6865188" y="709142"/>
                </a:lnTo>
                <a:lnTo>
                  <a:pt x="6864070" y="708685"/>
                </a:lnTo>
                <a:lnTo>
                  <a:pt x="6861442" y="708685"/>
                </a:lnTo>
                <a:lnTo>
                  <a:pt x="6860311" y="709142"/>
                </a:lnTo>
                <a:lnTo>
                  <a:pt x="6858457" y="711009"/>
                </a:lnTo>
                <a:lnTo>
                  <a:pt x="6857987" y="712127"/>
                </a:lnTo>
                <a:lnTo>
                  <a:pt x="6857987" y="714756"/>
                </a:lnTo>
                <a:lnTo>
                  <a:pt x="6858457" y="715886"/>
                </a:lnTo>
                <a:lnTo>
                  <a:pt x="6860311" y="717740"/>
                </a:lnTo>
                <a:lnTo>
                  <a:pt x="6861442" y="718210"/>
                </a:lnTo>
                <a:lnTo>
                  <a:pt x="6864070" y="718210"/>
                </a:lnTo>
                <a:lnTo>
                  <a:pt x="6865188" y="717740"/>
                </a:lnTo>
                <a:lnTo>
                  <a:pt x="6867055" y="715886"/>
                </a:lnTo>
                <a:lnTo>
                  <a:pt x="6867512" y="714756"/>
                </a:lnTo>
                <a:lnTo>
                  <a:pt x="6867512" y="712127"/>
                </a:lnTo>
                <a:close/>
              </a:path>
              <a:path w="7577455" h="1427479">
                <a:moveTo>
                  <a:pt x="6867512" y="357784"/>
                </a:moveTo>
                <a:lnTo>
                  <a:pt x="6867055" y="356666"/>
                </a:lnTo>
                <a:lnTo>
                  <a:pt x="6865188" y="354799"/>
                </a:lnTo>
                <a:lnTo>
                  <a:pt x="6864070" y="354342"/>
                </a:lnTo>
                <a:lnTo>
                  <a:pt x="6861442" y="354342"/>
                </a:lnTo>
                <a:lnTo>
                  <a:pt x="6860311" y="354799"/>
                </a:lnTo>
                <a:lnTo>
                  <a:pt x="6858457" y="356666"/>
                </a:lnTo>
                <a:lnTo>
                  <a:pt x="6857987" y="357784"/>
                </a:lnTo>
                <a:lnTo>
                  <a:pt x="6857987" y="360413"/>
                </a:lnTo>
                <a:lnTo>
                  <a:pt x="6858457" y="361543"/>
                </a:lnTo>
                <a:lnTo>
                  <a:pt x="6860311" y="363397"/>
                </a:lnTo>
                <a:lnTo>
                  <a:pt x="6861442" y="363867"/>
                </a:lnTo>
                <a:lnTo>
                  <a:pt x="6864070" y="363867"/>
                </a:lnTo>
                <a:lnTo>
                  <a:pt x="6865188" y="363397"/>
                </a:lnTo>
                <a:lnTo>
                  <a:pt x="6867055" y="361543"/>
                </a:lnTo>
                <a:lnTo>
                  <a:pt x="6867512" y="360413"/>
                </a:lnTo>
                <a:lnTo>
                  <a:pt x="6867512" y="357784"/>
                </a:lnTo>
                <a:close/>
              </a:path>
              <a:path w="7577455" h="1427479">
                <a:moveTo>
                  <a:pt x="6867512" y="3441"/>
                </a:moveTo>
                <a:lnTo>
                  <a:pt x="6867055" y="2324"/>
                </a:lnTo>
                <a:lnTo>
                  <a:pt x="6865188" y="457"/>
                </a:lnTo>
                <a:lnTo>
                  <a:pt x="6864070" y="0"/>
                </a:lnTo>
                <a:lnTo>
                  <a:pt x="6861442" y="0"/>
                </a:lnTo>
                <a:lnTo>
                  <a:pt x="6860311" y="457"/>
                </a:lnTo>
                <a:lnTo>
                  <a:pt x="6858457" y="2324"/>
                </a:lnTo>
                <a:lnTo>
                  <a:pt x="6857987" y="3441"/>
                </a:lnTo>
                <a:lnTo>
                  <a:pt x="6857987" y="6070"/>
                </a:lnTo>
                <a:lnTo>
                  <a:pt x="6858457" y="7200"/>
                </a:lnTo>
                <a:lnTo>
                  <a:pt x="6860311" y="9055"/>
                </a:lnTo>
                <a:lnTo>
                  <a:pt x="6861442" y="9525"/>
                </a:lnTo>
                <a:lnTo>
                  <a:pt x="6864070" y="9525"/>
                </a:lnTo>
                <a:lnTo>
                  <a:pt x="6865188" y="9055"/>
                </a:lnTo>
                <a:lnTo>
                  <a:pt x="6867055" y="7200"/>
                </a:lnTo>
                <a:lnTo>
                  <a:pt x="6867512" y="6070"/>
                </a:lnTo>
                <a:lnTo>
                  <a:pt x="6867512" y="3441"/>
                </a:lnTo>
                <a:close/>
              </a:path>
              <a:path w="7577455" h="1427479">
                <a:moveTo>
                  <a:pt x="6915137" y="1420812"/>
                </a:moveTo>
                <a:lnTo>
                  <a:pt x="6914680" y="1419694"/>
                </a:lnTo>
                <a:lnTo>
                  <a:pt x="6912813" y="1417828"/>
                </a:lnTo>
                <a:lnTo>
                  <a:pt x="6911695" y="1417370"/>
                </a:lnTo>
                <a:lnTo>
                  <a:pt x="6909067" y="1417370"/>
                </a:lnTo>
                <a:lnTo>
                  <a:pt x="6907936" y="1417828"/>
                </a:lnTo>
                <a:lnTo>
                  <a:pt x="6906082" y="1419694"/>
                </a:lnTo>
                <a:lnTo>
                  <a:pt x="6905612" y="1420812"/>
                </a:lnTo>
                <a:lnTo>
                  <a:pt x="6905612" y="1423441"/>
                </a:lnTo>
                <a:lnTo>
                  <a:pt x="6906082" y="1424559"/>
                </a:lnTo>
                <a:lnTo>
                  <a:pt x="6907936" y="1426425"/>
                </a:lnTo>
                <a:lnTo>
                  <a:pt x="6909067" y="1426895"/>
                </a:lnTo>
                <a:lnTo>
                  <a:pt x="6911695" y="1426895"/>
                </a:lnTo>
                <a:lnTo>
                  <a:pt x="6912813" y="1426425"/>
                </a:lnTo>
                <a:lnTo>
                  <a:pt x="6914680" y="1424559"/>
                </a:lnTo>
                <a:lnTo>
                  <a:pt x="6915137" y="1423441"/>
                </a:lnTo>
                <a:lnTo>
                  <a:pt x="6915137" y="1420812"/>
                </a:lnTo>
                <a:close/>
              </a:path>
              <a:path w="7577455" h="1427479">
                <a:moveTo>
                  <a:pt x="6915137" y="1066469"/>
                </a:moveTo>
                <a:lnTo>
                  <a:pt x="6914680" y="1065352"/>
                </a:lnTo>
                <a:lnTo>
                  <a:pt x="6912813" y="1063485"/>
                </a:lnTo>
                <a:lnTo>
                  <a:pt x="6911695" y="1063028"/>
                </a:lnTo>
                <a:lnTo>
                  <a:pt x="6909067" y="1063028"/>
                </a:lnTo>
                <a:lnTo>
                  <a:pt x="6907936" y="1063485"/>
                </a:lnTo>
                <a:lnTo>
                  <a:pt x="6906082" y="1065352"/>
                </a:lnTo>
                <a:lnTo>
                  <a:pt x="6905612" y="1066469"/>
                </a:lnTo>
                <a:lnTo>
                  <a:pt x="6905612" y="1069098"/>
                </a:lnTo>
                <a:lnTo>
                  <a:pt x="6906082" y="1070229"/>
                </a:lnTo>
                <a:lnTo>
                  <a:pt x="6907936" y="1072083"/>
                </a:lnTo>
                <a:lnTo>
                  <a:pt x="6909067" y="1072553"/>
                </a:lnTo>
                <a:lnTo>
                  <a:pt x="6911695" y="1072553"/>
                </a:lnTo>
                <a:lnTo>
                  <a:pt x="6912813" y="1072083"/>
                </a:lnTo>
                <a:lnTo>
                  <a:pt x="6914680" y="1070229"/>
                </a:lnTo>
                <a:lnTo>
                  <a:pt x="6915137" y="1069098"/>
                </a:lnTo>
                <a:lnTo>
                  <a:pt x="6915137" y="1066469"/>
                </a:lnTo>
                <a:close/>
              </a:path>
              <a:path w="7577455" h="1427479">
                <a:moveTo>
                  <a:pt x="6915137" y="712127"/>
                </a:moveTo>
                <a:lnTo>
                  <a:pt x="6914680" y="711009"/>
                </a:lnTo>
                <a:lnTo>
                  <a:pt x="6912813" y="709142"/>
                </a:lnTo>
                <a:lnTo>
                  <a:pt x="6911695" y="708685"/>
                </a:lnTo>
                <a:lnTo>
                  <a:pt x="6909067" y="708685"/>
                </a:lnTo>
                <a:lnTo>
                  <a:pt x="6907936" y="709142"/>
                </a:lnTo>
                <a:lnTo>
                  <a:pt x="6906082" y="711009"/>
                </a:lnTo>
                <a:lnTo>
                  <a:pt x="6905612" y="712127"/>
                </a:lnTo>
                <a:lnTo>
                  <a:pt x="6905612" y="714756"/>
                </a:lnTo>
                <a:lnTo>
                  <a:pt x="6906082" y="715886"/>
                </a:lnTo>
                <a:lnTo>
                  <a:pt x="6907936" y="717740"/>
                </a:lnTo>
                <a:lnTo>
                  <a:pt x="6909067" y="718210"/>
                </a:lnTo>
                <a:lnTo>
                  <a:pt x="6911695" y="718210"/>
                </a:lnTo>
                <a:lnTo>
                  <a:pt x="6912813" y="717740"/>
                </a:lnTo>
                <a:lnTo>
                  <a:pt x="6914680" y="715886"/>
                </a:lnTo>
                <a:lnTo>
                  <a:pt x="6915137" y="714756"/>
                </a:lnTo>
                <a:lnTo>
                  <a:pt x="6915137" y="712127"/>
                </a:lnTo>
                <a:close/>
              </a:path>
              <a:path w="7577455" h="1427479">
                <a:moveTo>
                  <a:pt x="6915137" y="357784"/>
                </a:moveTo>
                <a:lnTo>
                  <a:pt x="6914680" y="356666"/>
                </a:lnTo>
                <a:lnTo>
                  <a:pt x="6912813" y="354799"/>
                </a:lnTo>
                <a:lnTo>
                  <a:pt x="6911695" y="354342"/>
                </a:lnTo>
                <a:lnTo>
                  <a:pt x="6909067" y="354342"/>
                </a:lnTo>
                <a:lnTo>
                  <a:pt x="6907936" y="354799"/>
                </a:lnTo>
                <a:lnTo>
                  <a:pt x="6906082" y="356666"/>
                </a:lnTo>
                <a:lnTo>
                  <a:pt x="6905612" y="357784"/>
                </a:lnTo>
                <a:lnTo>
                  <a:pt x="6905612" y="360413"/>
                </a:lnTo>
                <a:lnTo>
                  <a:pt x="6906082" y="361543"/>
                </a:lnTo>
                <a:lnTo>
                  <a:pt x="6907936" y="363397"/>
                </a:lnTo>
                <a:lnTo>
                  <a:pt x="6909067" y="363867"/>
                </a:lnTo>
                <a:lnTo>
                  <a:pt x="6911695" y="363867"/>
                </a:lnTo>
                <a:lnTo>
                  <a:pt x="6912813" y="363397"/>
                </a:lnTo>
                <a:lnTo>
                  <a:pt x="6914680" y="361543"/>
                </a:lnTo>
                <a:lnTo>
                  <a:pt x="6915137" y="360413"/>
                </a:lnTo>
                <a:lnTo>
                  <a:pt x="6915137" y="357784"/>
                </a:lnTo>
                <a:close/>
              </a:path>
              <a:path w="7577455" h="1427479">
                <a:moveTo>
                  <a:pt x="6915137" y="3441"/>
                </a:moveTo>
                <a:lnTo>
                  <a:pt x="6914680" y="2324"/>
                </a:lnTo>
                <a:lnTo>
                  <a:pt x="6912813" y="457"/>
                </a:lnTo>
                <a:lnTo>
                  <a:pt x="6911695" y="0"/>
                </a:lnTo>
                <a:lnTo>
                  <a:pt x="6909067" y="0"/>
                </a:lnTo>
                <a:lnTo>
                  <a:pt x="6907936" y="457"/>
                </a:lnTo>
                <a:lnTo>
                  <a:pt x="6906082" y="2324"/>
                </a:lnTo>
                <a:lnTo>
                  <a:pt x="6905612" y="3441"/>
                </a:lnTo>
                <a:lnTo>
                  <a:pt x="6905612" y="6070"/>
                </a:lnTo>
                <a:lnTo>
                  <a:pt x="6906082" y="7200"/>
                </a:lnTo>
                <a:lnTo>
                  <a:pt x="6907936" y="9055"/>
                </a:lnTo>
                <a:lnTo>
                  <a:pt x="6909067" y="9525"/>
                </a:lnTo>
                <a:lnTo>
                  <a:pt x="6911695" y="9525"/>
                </a:lnTo>
                <a:lnTo>
                  <a:pt x="6912813" y="9055"/>
                </a:lnTo>
                <a:lnTo>
                  <a:pt x="6914680" y="7200"/>
                </a:lnTo>
                <a:lnTo>
                  <a:pt x="6915137" y="6070"/>
                </a:lnTo>
                <a:lnTo>
                  <a:pt x="6915137" y="3441"/>
                </a:lnTo>
                <a:close/>
              </a:path>
              <a:path w="7577455" h="1427479">
                <a:moveTo>
                  <a:pt x="6962762" y="1420812"/>
                </a:moveTo>
                <a:lnTo>
                  <a:pt x="6962305" y="1419694"/>
                </a:lnTo>
                <a:lnTo>
                  <a:pt x="6960438" y="1417828"/>
                </a:lnTo>
                <a:lnTo>
                  <a:pt x="6959320" y="1417370"/>
                </a:lnTo>
                <a:lnTo>
                  <a:pt x="6956692" y="1417370"/>
                </a:lnTo>
                <a:lnTo>
                  <a:pt x="6955574" y="1417828"/>
                </a:lnTo>
                <a:lnTo>
                  <a:pt x="6953707" y="1419694"/>
                </a:lnTo>
                <a:lnTo>
                  <a:pt x="6953237" y="1420812"/>
                </a:lnTo>
                <a:lnTo>
                  <a:pt x="6953237" y="1423441"/>
                </a:lnTo>
                <a:lnTo>
                  <a:pt x="6953707" y="1424559"/>
                </a:lnTo>
                <a:lnTo>
                  <a:pt x="6955574" y="1426425"/>
                </a:lnTo>
                <a:lnTo>
                  <a:pt x="6956692" y="1426895"/>
                </a:lnTo>
                <a:lnTo>
                  <a:pt x="6959320" y="1426895"/>
                </a:lnTo>
                <a:lnTo>
                  <a:pt x="6960438" y="1426425"/>
                </a:lnTo>
                <a:lnTo>
                  <a:pt x="6962305" y="1424559"/>
                </a:lnTo>
                <a:lnTo>
                  <a:pt x="6962762" y="1423441"/>
                </a:lnTo>
                <a:lnTo>
                  <a:pt x="6962762" y="1420812"/>
                </a:lnTo>
                <a:close/>
              </a:path>
              <a:path w="7577455" h="1427479">
                <a:moveTo>
                  <a:pt x="6962762" y="1066469"/>
                </a:moveTo>
                <a:lnTo>
                  <a:pt x="6962305" y="1065352"/>
                </a:lnTo>
                <a:lnTo>
                  <a:pt x="6960438" y="1063485"/>
                </a:lnTo>
                <a:lnTo>
                  <a:pt x="6959320" y="1063028"/>
                </a:lnTo>
                <a:lnTo>
                  <a:pt x="6956692" y="1063028"/>
                </a:lnTo>
                <a:lnTo>
                  <a:pt x="6955574" y="1063485"/>
                </a:lnTo>
                <a:lnTo>
                  <a:pt x="6953707" y="1065352"/>
                </a:lnTo>
                <a:lnTo>
                  <a:pt x="6953237" y="1066469"/>
                </a:lnTo>
                <a:lnTo>
                  <a:pt x="6953237" y="1069098"/>
                </a:lnTo>
                <a:lnTo>
                  <a:pt x="6953707" y="1070229"/>
                </a:lnTo>
                <a:lnTo>
                  <a:pt x="6955574" y="1072083"/>
                </a:lnTo>
                <a:lnTo>
                  <a:pt x="6956692" y="1072553"/>
                </a:lnTo>
                <a:lnTo>
                  <a:pt x="6959320" y="1072553"/>
                </a:lnTo>
                <a:lnTo>
                  <a:pt x="6960438" y="1072083"/>
                </a:lnTo>
                <a:lnTo>
                  <a:pt x="6962305" y="1070229"/>
                </a:lnTo>
                <a:lnTo>
                  <a:pt x="6962762" y="1069098"/>
                </a:lnTo>
                <a:lnTo>
                  <a:pt x="6962762" y="1066469"/>
                </a:lnTo>
                <a:close/>
              </a:path>
              <a:path w="7577455" h="1427479">
                <a:moveTo>
                  <a:pt x="6962762" y="712127"/>
                </a:moveTo>
                <a:lnTo>
                  <a:pt x="6962305" y="711009"/>
                </a:lnTo>
                <a:lnTo>
                  <a:pt x="6960438" y="709142"/>
                </a:lnTo>
                <a:lnTo>
                  <a:pt x="6959320" y="708685"/>
                </a:lnTo>
                <a:lnTo>
                  <a:pt x="6956692" y="708685"/>
                </a:lnTo>
                <a:lnTo>
                  <a:pt x="6955574" y="709142"/>
                </a:lnTo>
                <a:lnTo>
                  <a:pt x="6953707" y="711009"/>
                </a:lnTo>
                <a:lnTo>
                  <a:pt x="6953237" y="712127"/>
                </a:lnTo>
                <a:lnTo>
                  <a:pt x="6953237" y="714756"/>
                </a:lnTo>
                <a:lnTo>
                  <a:pt x="6953707" y="715886"/>
                </a:lnTo>
                <a:lnTo>
                  <a:pt x="6955574" y="717740"/>
                </a:lnTo>
                <a:lnTo>
                  <a:pt x="6956692" y="718210"/>
                </a:lnTo>
                <a:lnTo>
                  <a:pt x="6959320" y="718210"/>
                </a:lnTo>
                <a:lnTo>
                  <a:pt x="6960438" y="717740"/>
                </a:lnTo>
                <a:lnTo>
                  <a:pt x="6962305" y="715886"/>
                </a:lnTo>
                <a:lnTo>
                  <a:pt x="6962762" y="714756"/>
                </a:lnTo>
                <a:lnTo>
                  <a:pt x="6962762" y="712127"/>
                </a:lnTo>
                <a:close/>
              </a:path>
              <a:path w="7577455" h="1427479">
                <a:moveTo>
                  <a:pt x="6962762" y="357784"/>
                </a:moveTo>
                <a:lnTo>
                  <a:pt x="6962305" y="356666"/>
                </a:lnTo>
                <a:lnTo>
                  <a:pt x="6960438" y="354799"/>
                </a:lnTo>
                <a:lnTo>
                  <a:pt x="6959320" y="354342"/>
                </a:lnTo>
                <a:lnTo>
                  <a:pt x="6956692" y="354342"/>
                </a:lnTo>
                <a:lnTo>
                  <a:pt x="6955574" y="354799"/>
                </a:lnTo>
                <a:lnTo>
                  <a:pt x="6953707" y="356666"/>
                </a:lnTo>
                <a:lnTo>
                  <a:pt x="6953237" y="357784"/>
                </a:lnTo>
                <a:lnTo>
                  <a:pt x="6953237" y="360413"/>
                </a:lnTo>
                <a:lnTo>
                  <a:pt x="6953707" y="361543"/>
                </a:lnTo>
                <a:lnTo>
                  <a:pt x="6955574" y="363397"/>
                </a:lnTo>
                <a:lnTo>
                  <a:pt x="6956692" y="363867"/>
                </a:lnTo>
                <a:lnTo>
                  <a:pt x="6959320" y="363867"/>
                </a:lnTo>
                <a:lnTo>
                  <a:pt x="6960438" y="363397"/>
                </a:lnTo>
                <a:lnTo>
                  <a:pt x="6962305" y="361543"/>
                </a:lnTo>
                <a:lnTo>
                  <a:pt x="6962762" y="360413"/>
                </a:lnTo>
                <a:lnTo>
                  <a:pt x="6962762" y="357784"/>
                </a:lnTo>
                <a:close/>
              </a:path>
              <a:path w="7577455" h="1427479">
                <a:moveTo>
                  <a:pt x="6962762" y="3441"/>
                </a:moveTo>
                <a:lnTo>
                  <a:pt x="6962305" y="2324"/>
                </a:lnTo>
                <a:lnTo>
                  <a:pt x="6960438" y="457"/>
                </a:lnTo>
                <a:lnTo>
                  <a:pt x="6959320" y="0"/>
                </a:lnTo>
                <a:lnTo>
                  <a:pt x="6956692" y="0"/>
                </a:lnTo>
                <a:lnTo>
                  <a:pt x="6955574" y="457"/>
                </a:lnTo>
                <a:lnTo>
                  <a:pt x="6953707" y="2324"/>
                </a:lnTo>
                <a:lnTo>
                  <a:pt x="6953237" y="3441"/>
                </a:lnTo>
                <a:lnTo>
                  <a:pt x="6953237" y="6070"/>
                </a:lnTo>
                <a:lnTo>
                  <a:pt x="6953707" y="7200"/>
                </a:lnTo>
                <a:lnTo>
                  <a:pt x="6955574" y="9055"/>
                </a:lnTo>
                <a:lnTo>
                  <a:pt x="6956692" y="9525"/>
                </a:lnTo>
                <a:lnTo>
                  <a:pt x="6959320" y="9525"/>
                </a:lnTo>
                <a:lnTo>
                  <a:pt x="6960438" y="9055"/>
                </a:lnTo>
                <a:lnTo>
                  <a:pt x="6962305" y="7200"/>
                </a:lnTo>
                <a:lnTo>
                  <a:pt x="6962762" y="6070"/>
                </a:lnTo>
                <a:lnTo>
                  <a:pt x="6962762" y="3441"/>
                </a:lnTo>
                <a:close/>
              </a:path>
              <a:path w="7577455" h="1427479">
                <a:moveTo>
                  <a:pt x="7010387" y="1420812"/>
                </a:moveTo>
                <a:lnTo>
                  <a:pt x="7009930" y="1419694"/>
                </a:lnTo>
                <a:lnTo>
                  <a:pt x="7008063" y="1417828"/>
                </a:lnTo>
                <a:lnTo>
                  <a:pt x="7006945" y="1417370"/>
                </a:lnTo>
                <a:lnTo>
                  <a:pt x="7004317" y="1417370"/>
                </a:lnTo>
                <a:lnTo>
                  <a:pt x="7003186" y="1417828"/>
                </a:lnTo>
                <a:lnTo>
                  <a:pt x="7001332" y="1419694"/>
                </a:lnTo>
                <a:lnTo>
                  <a:pt x="7000862" y="1420812"/>
                </a:lnTo>
                <a:lnTo>
                  <a:pt x="7000862" y="1423441"/>
                </a:lnTo>
                <a:lnTo>
                  <a:pt x="7001332" y="1424559"/>
                </a:lnTo>
                <a:lnTo>
                  <a:pt x="7003186" y="1426425"/>
                </a:lnTo>
                <a:lnTo>
                  <a:pt x="7004317" y="1426895"/>
                </a:lnTo>
                <a:lnTo>
                  <a:pt x="7006945" y="1426895"/>
                </a:lnTo>
                <a:lnTo>
                  <a:pt x="7008063" y="1426425"/>
                </a:lnTo>
                <a:lnTo>
                  <a:pt x="7009930" y="1424559"/>
                </a:lnTo>
                <a:lnTo>
                  <a:pt x="7010387" y="1423441"/>
                </a:lnTo>
                <a:lnTo>
                  <a:pt x="7010387" y="1420812"/>
                </a:lnTo>
                <a:close/>
              </a:path>
              <a:path w="7577455" h="1427479">
                <a:moveTo>
                  <a:pt x="7010387" y="1066469"/>
                </a:moveTo>
                <a:lnTo>
                  <a:pt x="7009930" y="1065352"/>
                </a:lnTo>
                <a:lnTo>
                  <a:pt x="7008063" y="1063485"/>
                </a:lnTo>
                <a:lnTo>
                  <a:pt x="7006945" y="1063028"/>
                </a:lnTo>
                <a:lnTo>
                  <a:pt x="7004317" y="1063028"/>
                </a:lnTo>
                <a:lnTo>
                  <a:pt x="7003186" y="1063485"/>
                </a:lnTo>
                <a:lnTo>
                  <a:pt x="7001332" y="1065352"/>
                </a:lnTo>
                <a:lnTo>
                  <a:pt x="7000862" y="1066469"/>
                </a:lnTo>
                <a:lnTo>
                  <a:pt x="7000862" y="1069098"/>
                </a:lnTo>
                <a:lnTo>
                  <a:pt x="7001332" y="1070229"/>
                </a:lnTo>
                <a:lnTo>
                  <a:pt x="7003186" y="1072083"/>
                </a:lnTo>
                <a:lnTo>
                  <a:pt x="7004317" y="1072553"/>
                </a:lnTo>
                <a:lnTo>
                  <a:pt x="7006945" y="1072553"/>
                </a:lnTo>
                <a:lnTo>
                  <a:pt x="7008063" y="1072083"/>
                </a:lnTo>
                <a:lnTo>
                  <a:pt x="7009930" y="1070229"/>
                </a:lnTo>
                <a:lnTo>
                  <a:pt x="7010387" y="1069098"/>
                </a:lnTo>
                <a:lnTo>
                  <a:pt x="7010387" y="1066469"/>
                </a:lnTo>
                <a:close/>
              </a:path>
              <a:path w="7577455" h="1427479">
                <a:moveTo>
                  <a:pt x="7010387" y="712127"/>
                </a:moveTo>
                <a:lnTo>
                  <a:pt x="7009930" y="711009"/>
                </a:lnTo>
                <a:lnTo>
                  <a:pt x="7008063" y="709142"/>
                </a:lnTo>
                <a:lnTo>
                  <a:pt x="7006945" y="708685"/>
                </a:lnTo>
                <a:lnTo>
                  <a:pt x="7004317" y="708685"/>
                </a:lnTo>
                <a:lnTo>
                  <a:pt x="7003186" y="709142"/>
                </a:lnTo>
                <a:lnTo>
                  <a:pt x="7001332" y="711009"/>
                </a:lnTo>
                <a:lnTo>
                  <a:pt x="7000862" y="712127"/>
                </a:lnTo>
                <a:lnTo>
                  <a:pt x="7000862" y="714756"/>
                </a:lnTo>
                <a:lnTo>
                  <a:pt x="7001332" y="715886"/>
                </a:lnTo>
                <a:lnTo>
                  <a:pt x="7003186" y="717740"/>
                </a:lnTo>
                <a:lnTo>
                  <a:pt x="7004317" y="718210"/>
                </a:lnTo>
                <a:lnTo>
                  <a:pt x="7006945" y="718210"/>
                </a:lnTo>
                <a:lnTo>
                  <a:pt x="7008063" y="717740"/>
                </a:lnTo>
                <a:lnTo>
                  <a:pt x="7009930" y="715886"/>
                </a:lnTo>
                <a:lnTo>
                  <a:pt x="7010387" y="714756"/>
                </a:lnTo>
                <a:lnTo>
                  <a:pt x="7010387" y="712127"/>
                </a:lnTo>
                <a:close/>
              </a:path>
              <a:path w="7577455" h="1427479">
                <a:moveTo>
                  <a:pt x="7010387" y="357784"/>
                </a:moveTo>
                <a:lnTo>
                  <a:pt x="7009930" y="356666"/>
                </a:lnTo>
                <a:lnTo>
                  <a:pt x="7008063" y="354799"/>
                </a:lnTo>
                <a:lnTo>
                  <a:pt x="7006945" y="354342"/>
                </a:lnTo>
                <a:lnTo>
                  <a:pt x="7004317" y="354342"/>
                </a:lnTo>
                <a:lnTo>
                  <a:pt x="7003186" y="354799"/>
                </a:lnTo>
                <a:lnTo>
                  <a:pt x="7001332" y="356666"/>
                </a:lnTo>
                <a:lnTo>
                  <a:pt x="7000862" y="357784"/>
                </a:lnTo>
                <a:lnTo>
                  <a:pt x="7000862" y="360413"/>
                </a:lnTo>
                <a:lnTo>
                  <a:pt x="7001332" y="361543"/>
                </a:lnTo>
                <a:lnTo>
                  <a:pt x="7003186" y="363397"/>
                </a:lnTo>
                <a:lnTo>
                  <a:pt x="7004317" y="363867"/>
                </a:lnTo>
                <a:lnTo>
                  <a:pt x="7006945" y="363867"/>
                </a:lnTo>
                <a:lnTo>
                  <a:pt x="7008063" y="363397"/>
                </a:lnTo>
                <a:lnTo>
                  <a:pt x="7009930" y="361543"/>
                </a:lnTo>
                <a:lnTo>
                  <a:pt x="7010387" y="360413"/>
                </a:lnTo>
                <a:lnTo>
                  <a:pt x="7010387" y="357784"/>
                </a:lnTo>
                <a:close/>
              </a:path>
              <a:path w="7577455" h="1427479">
                <a:moveTo>
                  <a:pt x="7010387" y="3441"/>
                </a:moveTo>
                <a:lnTo>
                  <a:pt x="7009930" y="2324"/>
                </a:lnTo>
                <a:lnTo>
                  <a:pt x="7008063" y="457"/>
                </a:lnTo>
                <a:lnTo>
                  <a:pt x="7006945" y="0"/>
                </a:lnTo>
                <a:lnTo>
                  <a:pt x="7004317" y="0"/>
                </a:lnTo>
                <a:lnTo>
                  <a:pt x="7003186" y="457"/>
                </a:lnTo>
                <a:lnTo>
                  <a:pt x="7001332" y="2324"/>
                </a:lnTo>
                <a:lnTo>
                  <a:pt x="7000862" y="3441"/>
                </a:lnTo>
                <a:lnTo>
                  <a:pt x="7000862" y="6070"/>
                </a:lnTo>
                <a:lnTo>
                  <a:pt x="7001332" y="7200"/>
                </a:lnTo>
                <a:lnTo>
                  <a:pt x="7003186" y="9055"/>
                </a:lnTo>
                <a:lnTo>
                  <a:pt x="7004317" y="9525"/>
                </a:lnTo>
                <a:lnTo>
                  <a:pt x="7006945" y="9525"/>
                </a:lnTo>
                <a:lnTo>
                  <a:pt x="7008063" y="9055"/>
                </a:lnTo>
                <a:lnTo>
                  <a:pt x="7009930" y="7200"/>
                </a:lnTo>
                <a:lnTo>
                  <a:pt x="7010387" y="6070"/>
                </a:lnTo>
                <a:lnTo>
                  <a:pt x="7010387" y="3441"/>
                </a:lnTo>
                <a:close/>
              </a:path>
              <a:path w="7577455" h="1427479">
                <a:moveTo>
                  <a:pt x="7058012" y="1420812"/>
                </a:moveTo>
                <a:lnTo>
                  <a:pt x="7057555" y="1419694"/>
                </a:lnTo>
                <a:lnTo>
                  <a:pt x="7055688" y="1417828"/>
                </a:lnTo>
                <a:lnTo>
                  <a:pt x="7054570" y="1417370"/>
                </a:lnTo>
                <a:lnTo>
                  <a:pt x="7051942" y="1417370"/>
                </a:lnTo>
                <a:lnTo>
                  <a:pt x="7050824" y="1417828"/>
                </a:lnTo>
                <a:lnTo>
                  <a:pt x="7048957" y="1419694"/>
                </a:lnTo>
                <a:lnTo>
                  <a:pt x="7048487" y="1420812"/>
                </a:lnTo>
                <a:lnTo>
                  <a:pt x="7048487" y="1423441"/>
                </a:lnTo>
                <a:lnTo>
                  <a:pt x="7048957" y="1424559"/>
                </a:lnTo>
                <a:lnTo>
                  <a:pt x="7050824" y="1426425"/>
                </a:lnTo>
                <a:lnTo>
                  <a:pt x="7051942" y="1426895"/>
                </a:lnTo>
                <a:lnTo>
                  <a:pt x="7054570" y="1426895"/>
                </a:lnTo>
                <a:lnTo>
                  <a:pt x="7055688" y="1426425"/>
                </a:lnTo>
                <a:lnTo>
                  <a:pt x="7057555" y="1424559"/>
                </a:lnTo>
                <a:lnTo>
                  <a:pt x="7058012" y="1423441"/>
                </a:lnTo>
                <a:lnTo>
                  <a:pt x="7058012" y="1420812"/>
                </a:lnTo>
                <a:close/>
              </a:path>
              <a:path w="7577455" h="1427479">
                <a:moveTo>
                  <a:pt x="7058012" y="1066469"/>
                </a:moveTo>
                <a:lnTo>
                  <a:pt x="7057555" y="1065352"/>
                </a:lnTo>
                <a:lnTo>
                  <a:pt x="7055688" y="1063485"/>
                </a:lnTo>
                <a:lnTo>
                  <a:pt x="7054570" y="1063028"/>
                </a:lnTo>
                <a:lnTo>
                  <a:pt x="7051942" y="1063028"/>
                </a:lnTo>
                <a:lnTo>
                  <a:pt x="7050824" y="1063485"/>
                </a:lnTo>
                <a:lnTo>
                  <a:pt x="7048957" y="1065352"/>
                </a:lnTo>
                <a:lnTo>
                  <a:pt x="7048487" y="1066469"/>
                </a:lnTo>
                <a:lnTo>
                  <a:pt x="7048487" y="1069098"/>
                </a:lnTo>
                <a:lnTo>
                  <a:pt x="7048957" y="1070229"/>
                </a:lnTo>
                <a:lnTo>
                  <a:pt x="7050824" y="1072083"/>
                </a:lnTo>
                <a:lnTo>
                  <a:pt x="7051942" y="1072553"/>
                </a:lnTo>
                <a:lnTo>
                  <a:pt x="7054570" y="1072553"/>
                </a:lnTo>
                <a:lnTo>
                  <a:pt x="7055688" y="1072083"/>
                </a:lnTo>
                <a:lnTo>
                  <a:pt x="7057555" y="1070229"/>
                </a:lnTo>
                <a:lnTo>
                  <a:pt x="7058012" y="1069098"/>
                </a:lnTo>
                <a:lnTo>
                  <a:pt x="7058012" y="1066469"/>
                </a:lnTo>
                <a:close/>
              </a:path>
              <a:path w="7577455" h="1427479">
                <a:moveTo>
                  <a:pt x="7058012" y="712127"/>
                </a:moveTo>
                <a:lnTo>
                  <a:pt x="7057555" y="711009"/>
                </a:lnTo>
                <a:lnTo>
                  <a:pt x="7055688" y="709142"/>
                </a:lnTo>
                <a:lnTo>
                  <a:pt x="7054570" y="708685"/>
                </a:lnTo>
                <a:lnTo>
                  <a:pt x="7051942" y="708685"/>
                </a:lnTo>
                <a:lnTo>
                  <a:pt x="7050824" y="709142"/>
                </a:lnTo>
                <a:lnTo>
                  <a:pt x="7048957" y="711009"/>
                </a:lnTo>
                <a:lnTo>
                  <a:pt x="7048487" y="712127"/>
                </a:lnTo>
                <a:lnTo>
                  <a:pt x="7048487" y="714756"/>
                </a:lnTo>
                <a:lnTo>
                  <a:pt x="7048957" y="715886"/>
                </a:lnTo>
                <a:lnTo>
                  <a:pt x="7050824" y="717740"/>
                </a:lnTo>
                <a:lnTo>
                  <a:pt x="7051942" y="718210"/>
                </a:lnTo>
                <a:lnTo>
                  <a:pt x="7054570" y="718210"/>
                </a:lnTo>
                <a:lnTo>
                  <a:pt x="7055688" y="717740"/>
                </a:lnTo>
                <a:lnTo>
                  <a:pt x="7057555" y="715886"/>
                </a:lnTo>
                <a:lnTo>
                  <a:pt x="7058012" y="714756"/>
                </a:lnTo>
                <a:lnTo>
                  <a:pt x="7058012" y="712127"/>
                </a:lnTo>
                <a:close/>
              </a:path>
              <a:path w="7577455" h="1427479">
                <a:moveTo>
                  <a:pt x="7058012" y="357784"/>
                </a:moveTo>
                <a:lnTo>
                  <a:pt x="7057555" y="356666"/>
                </a:lnTo>
                <a:lnTo>
                  <a:pt x="7055688" y="354799"/>
                </a:lnTo>
                <a:lnTo>
                  <a:pt x="7054570" y="354342"/>
                </a:lnTo>
                <a:lnTo>
                  <a:pt x="7051942" y="354342"/>
                </a:lnTo>
                <a:lnTo>
                  <a:pt x="7050824" y="354799"/>
                </a:lnTo>
                <a:lnTo>
                  <a:pt x="7048957" y="356666"/>
                </a:lnTo>
                <a:lnTo>
                  <a:pt x="7048487" y="357784"/>
                </a:lnTo>
                <a:lnTo>
                  <a:pt x="7048487" y="360413"/>
                </a:lnTo>
                <a:lnTo>
                  <a:pt x="7048957" y="361543"/>
                </a:lnTo>
                <a:lnTo>
                  <a:pt x="7050824" y="363397"/>
                </a:lnTo>
                <a:lnTo>
                  <a:pt x="7051942" y="363867"/>
                </a:lnTo>
                <a:lnTo>
                  <a:pt x="7054570" y="363867"/>
                </a:lnTo>
                <a:lnTo>
                  <a:pt x="7055688" y="363397"/>
                </a:lnTo>
                <a:lnTo>
                  <a:pt x="7057555" y="361543"/>
                </a:lnTo>
                <a:lnTo>
                  <a:pt x="7058012" y="360413"/>
                </a:lnTo>
                <a:lnTo>
                  <a:pt x="7058012" y="357784"/>
                </a:lnTo>
                <a:close/>
              </a:path>
              <a:path w="7577455" h="1427479">
                <a:moveTo>
                  <a:pt x="7058012" y="3441"/>
                </a:moveTo>
                <a:lnTo>
                  <a:pt x="7057555" y="2324"/>
                </a:lnTo>
                <a:lnTo>
                  <a:pt x="7055688" y="457"/>
                </a:lnTo>
                <a:lnTo>
                  <a:pt x="7054570" y="0"/>
                </a:lnTo>
                <a:lnTo>
                  <a:pt x="7051942" y="0"/>
                </a:lnTo>
                <a:lnTo>
                  <a:pt x="7050824" y="457"/>
                </a:lnTo>
                <a:lnTo>
                  <a:pt x="7048957" y="2324"/>
                </a:lnTo>
                <a:lnTo>
                  <a:pt x="7048487" y="3441"/>
                </a:lnTo>
                <a:lnTo>
                  <a:pt x="7048487" y="6070"/>
                </a:lnTo>
                <a:lnTo>
                  <a:pt x="7048957" y="7200"/>
                </a:lnTo>
                <a:lnTo>
                  <a:pt x="7050824" y="9055"/>
                </a:lnTo>
                <a:lnTo>
                  <a:pt x="7051942" y="9525"/>
                </a:lnTo>
                <a:lnTo>
                  <a:pt x="7054570" y="9525"/>
                </a:lnTo>
                <a:lnTo>
                  <a:pt x="7055688" y="9055"/>
                </a:lnTo>
                <a:lnTo>
                  <a:pt x="7057555" y="7200"/>
                </a:lnTo>
                <a:lnTo>
                  <a:pt x="7058012" y="6070"/>
                </a:lnTo>
                <a:lnTo>
                  <a:pt x="7058012" y="3441"/>
                </a:lnTo>
                <a:close/>
              </a:path>
              <a:path w="7577455" h="1427479">
                <a:moveTo>
                  <a:pt x="7105637" y="1420812"/>
                </a:moveTo>
                <a:lnTo>
                  <a:pt x="7105180" y="1419694"/>
                </a:lnTo>
                <a:lnTo>
                  <a:pt x="7103313" y="1417828"/>
                </a:lnTo>
                <a:lnTo>
                  <a:pt x="7102195" y="1417370"/>
                </a:lnTo>
                <a:lnTo>
                  <a:pt x="7099567" y="1417370"/>
                </a:lnTo>
                <a:lnTo>
                  <a:pt x="7098436" y="1417828"/>
                </a:lnTo>
                <a:lnTo>
                  <a:pt x="7096582" y="1419694"/>
                </a:lnTo>
                <a:lnTo>
                  <a:pt x="7096112" y="1420812"/>
                </a:lnTo>
                <a:lnTo>
                  <a:pt x="7096112" y="1423441"/>
                </a:lnTo>
                <a:lnTo>
                  <a:pt x="7096582" y="1424559"/>
                </a:lnTo>
                <a:lnTo>
                  <a:pt x="7098436" y="1426425"/>
                </a:lnTo>
                <a:lnTo>
                  <a:pt x="7099567" y="1426895"/>
                </a:lnTo>
                <a:lnTo>
                  <a:pt x="7102195" y="1426895"/>
                </a:lnTo>
                <a:lnTo>
                  <a:pt x="7103313" y="1426425"/>
                </a:lnTo>
                <a:lnTo>
                  <a:pt x="7105180" y="1424559"/>
                </a:lnTo>
                <a:lnTo>
                  <a:pt x="7105637" y="1423441"/>
                </a:lnTo>
                <a:lnTo>
                  <a:pt x="7105637" y="1420812"/>
                </a:lnTo>
                <a:close/>
              </a:path>
              <a:path w="7577455" h="1427479">
                <a:moveTo>
                  <a:pt x="7105637" y="1066469"/>
                </a:moveTo>
                <a:lnTo>
                  <a:pt x="7105180" y="1065352"/>
                </a:lnTo>
                <a:lnTo>
                  <a:pt x="7103313" y="1063485"/>
                </a:lnTo>
                <a:lnTo>
                  <a:pt x="7102195" y="1063028"/>
                </a:lnTo>
                <a:lnTo>
                  <a:pt x="7099567" y="1063028"/>
                </a:lnTo>
                <a:lnTo>
                  <a:pt x="7098436" y="1063485"/>
                </a:lnTo>
                <a:lnTo>
                  <a:pt x="7096582" y="1065352"/>
                </a:lnTo>
                <a:lnTo>
                  <a:pt x="7096112" y="1066469"/>
                </a:lnTo>
                <a:lnTo>
                  <a:pt x="7096112" y="1069098"/>
                </a:lnTo>
                <a:lnTo>
                  <a:pt x="7096582" y="1070229"/>
                </a:lnTo>
                <a:lnTo>
                  <a:pt x="7098436" y="1072083"/>
                </a:lnTo>
                <a:lnTo>
                  <a:pt x="7099567" y="1072553"/>
                </a:lnTo>
                <a:lnTo>
                  <a:pt x="7102195" y="1072553"/>
                </a:lnTo>
                <a:lnTo>
                  <a:pt x="7103313" y="1072083"/>
                </a:lnTo>
                <a:lnTo>
                  <a:pt x="7105180" y="1070229"/>
                </a:lnTo>
                <a:lnTo>
                  <a:pt x="7105637" y="1069098"/>
                </a:lnTo>
                <a:lnTo>
                  <a:pt x="7105637" y="1066469"/>
                </a:lnTo>
                <a:close/>
              </a:path>
              <a:path w="7577455" h="1427479">
                <a:moveTo>
                  <a:pt x="7105637" y="712127"/>
                </a:moveTo>
                <a:lnTo>
                  <a:pt x="7105180" y="711009"/>
                </a:lnTo>
                <a:lnTo>
                  <a:pt x="7103313" y="709142"/>
                </a:lnTo>
                <a:lnTo>
                  <a:pt x="7102195" y="708685"/>
                </a:lnTo>
                <a:lnTo>
                  <a:pt x="7099567" y="708685"/>
                </a:lnTo>
                <a:lnTo>
                  <a:pt x="7098436" y="709142"/>
                </a:lnTo>
                <a:lnTo>
                  <a:pt x="7096582" y="711009"/>
                </a:lnTo>
                <a:lnTo>
                  <a:pt x="7096112" y="712127"/>
                </a:lnTo>
                <a:lnTo>
                  <a:pt x="7096112" y="714756"/>
                </a:lnTo>
                <a:lnTo>
                  <a:pt x="7096582" y="715886"/>
                </a:lnTo>
                <a:lnTo>
                  <a:pt x="7098436" y="717740"/>
                </a:lnTo>
                <a:lnTo>
                  <a:pt x="7099567" y="718210"/>
                </a:lnTo>
                <a:lnTo>
                  <a:pt x="7102195" y="718210"/>
                </a:lnTo>
                <a:lnTo>
                  <a:pt x="7103313" y="717740"/>
                </a:lnTo>
                <a:lnTo>
                  <a:pt x="7105180" y="715886"/>
                </a:lnTo>
                <a:lnTo>
                  <a:pt x="7105637" y="714756"/>
                </a:lnTo>
                <a:lnTo>
                  <a:pt x="7105637" y="712127"/>
                </a:lnTo>
                <a:close/>
              </a:path>
              <a:path w="7577455" h="1427479">
                <a:moveTo>
                  <a:pt x="7105637" y="357784"/>
                </a:moveTo>
                <a:lnTo>
                  <a:pt x="7105180" y="356666"/>
                </a:lnTo>
                <a:lnTo>
                  <a:pt x="7103313" y="354799"/>
                </a:lnTo>
                <a:lnTo>
                  <a:pt x="7102195" y="354342"/>
                </a:lnTo>
                <a:lnTo>
                  <a:pt x="7099567" y="354342"/>
                </a:lnTo>
                <a:lnTo>
                  <a:pt x="7098436" y="354799"/>
                </a:lnTo>
                <a:lnTo>
                  <a:pt x="7096582" y="356666"/>
                </a:lnTo>
                <a:lnTo>
                  <a:pt x="7096112" y="357784"/>
                </a:lnTo>
                <a:lnTo>
                  <a:pt x="7096112" y="360413"/>
                </a:lnTo>
                <a:lnTo>
                  <a:pt x="7096582" y="361543"/>
                </a:lnTo>
                <a:lnTo>
                  <a:pt x="7098436" y="363397"/>
                </a:lnTo>
                <a:lnTo>
                  <a:pt x="7099567" y="363867"/>
                </a:lnTo>
                <a:lnTo>
                  <a:pt x="7102195" y="363867"/>
                </a:lnTo>
                <a:lnTo>
                  <a:pt x="7103313" y="363397"/>
                </a:lnTo>
                <a:lnTo>
                  <a:pt x="7105180" y="361543"/>
                </a:lnTo>
                <a:lnTo>
                  <a:pt x="7105637" y="360413"/>
                </a:lnTo>
                <a:lnTo>
                  <a:pt x="7105637" y="357784"/>
                </a:lnTo>
                <a:close/>
              </a:path>
              <a:path w="7577455" h="1427479">
                <a:moveTo>
                  <a:pt x="7105637" y="3441"/>
                </a:moveTo>
                <a:lnTo>
                  <a:pt x="7105180" y="2324"/>
                </a:lnTo>
                <a:lnTo>
                  <a:pt x="7103313" y="457"/>
                </a:lnTo>
                <a:lnTo>
                  <a:pt x="7102195" y="0"/>
                </a:lnTo>
                <a:lnTo>
                  <a:pt x="7099567" y="0"/>
                </a:lnTo>
                <a:lnTo>
                  <a:pt x="7098436" y="457"/>
                </a:lnTo>
                <a:lnTo>
                  <a:pt x="7096582" y="2324"/>
                </a:lnTo>
                <a:lnTo>
                  <a:pt x="7096112" y="3441"/>
                </a:lnTo>
                <a:lnTo>
                  <a:pt x="7096112" y="6070"/>
                </a:lnTo>
                <a:lnTo>
                  <a:pt x="7096582" y="7200"/>
                </a:lnTo>
                <a:lnTo>
                  <a:pt x="7098436" y="9055"/>
                </a:lnTo>
                <a:lnTo>
                  <a:pt x="7099567" y="9525"/>
                </a:lnTo>
                <a:lnTo>
                  <a:pt x="7102195" y="9525"/>
                </a:lnTo>
                <a:lnTo>
                  <a:pt x="7103313" y="9055"/>
                </a:lnTo>
                <a:lnTo>
                  <a:pt x="7105180" y="7200"/>
                </a:lnTo>
                <a:lnTo>
                  <a:pt x="7105637" y="6070"/>
                </a:lnTo>
                <a:lnTo>
                  <a:pt x="7105637" y="3441"/>
                </a:lnTo>
                <a:close/>
              </a:path>
              <a:path w="7577455" h="1427479">
                <a:moveTo>
                  <a:pt x="7153262" y="1420812"/>
                </a:moveTo>
                <a:lnTo>
                  <a:pt x="7152805" y="1419694"/>
                </a:lnTo>
                <a:lnTo>
                  <a:pt x="7150938" y="1417828"/>
                </a:lnTo>
                <a:lnTo>
                  <a:pt x="7149820" y="1417370"/>
                </a:lnTo>
                <a:lnTo>
                  <a:pt x="7147192" y="1417370"/>
                </a:lnTo>
                <a:lnTo>
                  <a:pt x="7146061" y="1417828"/>
                </a:lnTo>
                <a:lnTo>
                  <a:pt x="7144207" y="1419694"/>
                </a:lnTo>
                <a:lnTo>
                  <a:pt x="7143737" y="1420812"/>
                </a:lnTo>
                <a:lnTo>
                  <a:pt x="7143737" y="1423441"/>
                </a:lnTo>
                <a:lnTo>
                  <a:pt x="7144207" y="1424559"/>
                </a:lnTo>
                <a:lnTo>
                  <a:pt x="7146061" y="1426425"/>
                </a:lnTo>
                <a:lnTo>
                  <a:pt x="7147192" y="1426895"/>
                </a:lnTo>
                <a:lnTo>
                  <a:pt x="7149820" y="1426895"/>
                </a:lnTo>
                <a:lnTo>
                  <a:pt x="7150938" y="1426425"/>
                </a:lnTo>
                <a:lnTo>
                  <a:pt x="7152805" y="1424559"/>
                </a:lnTo>
                <a:lnTo>
                  <a:pt x="7153262" y="1423441"/>
                </a:lnTo>
                <a:lnTo>
                  <a:pt x="7153262" y="1420812"/>
                </a:lnTo>
                <a:close/>
              </a:path>
              <a:path w="7577455" h="1427479">
                <a:moveTo>
                  <a:pt x="7153262" y="1066469"/>
                </a:moveTo>
                <a:lnTo>
                  <a:pt x="7152805" y="1065352"/>
                </a:lnTo>
                <a:lnTo>
                  <a:pt x="7150938" y="1063485"/>
                </a:lnTo>
                <a:lnTo>
                  <a:pt x="7149820" y="1063028"/>
                </a:lnTo>
                <a:lnTo>
                  <a:pt x="7147192" y="1063028"/>
                </a:lnTo>
                <a:lnTo>
                  <a:pt x="7146061" y="1063485"/>
                </a:lnTo>
                <a:lnTo>
                  <a:pt x="7144207" y="1065352"/>
                </a:lnTo>
                <a:lnTo>
                  <a:pt x="7143737" y="1066469"/>
                </a:lnTo>
                <a:lnTo>
                  <a:pt x="7143737" y="1069098"/>
                </a:lnTo>
                <a:lnTo>
                  <a:pt x="7144207" y="1070229"/>
                </a:lnTo>
                <a:lnTo>
                  <a:pt x="7146061" y="1072083"/>
                </a:lnTo>
                <a:lnTo>
                  <a:pt x="7147192" y="1072553"/>
                </a:lnTo>
                <a:lnTo>
                  <a:pt x="7149820" y="1072553"/>
                </a:lnTo>
                <a:lnTo>
                  <a:pt x="7150938" y="1072083"/>
                </a:lnTo>
                <a:lnTo>
                  <a:pt x="7152805" y="1070229"/>
                </a:lnTo>
                <a:lnTo>
                  <a:pt x="7153262" y="1069098"/>
                </a:lnTo>
                <a:lnTo>
                  <a:pt x="7153262" y="1066469"/>
                </a:lnTo>
                <a:close/>
              </a:path>
              <a:path w="7577455" h="1427479">
                <a:moveTo>
                  <a:pt x="7153262" y="712127"/>
                </a:moveTo>
                <a:lnTo>
                  <a:pt x="7152805" y="711009"/>
                </a:lnTo>
                <a:lnTo>
                  <a:pt x="7150938" y="709142"/>
                </a:lnTo>
                <a:lnTo>
                  <a:pt x="7149820" y="708685"/>
                </a:lnTo>
                <a:lnTo>
                  <a:pt x="7147192" y="708685"/>
                </a:lnTo>
                <a:lnTo>
                  <a:pt x="7146061" y="709142"/>
                </a:lnTo>
                <a:lnTo>
                  <a:pt x="7144207" y="711009"/>
                </a:lnTo>
                <a:lnTo>
                  <a:pt x="7143737" y="712127"/>
                </a:lnTo>
                <a:lnTo>
                  <a:pt x="7143737" y="714756"/>
                </a:lnTo>
                <a:lnTo>
                  <a:pt x="7144207" y="715886"/>
                </a:lnTo>
                <a:lnTo>
                  <a:pt x="7146061" y="717740"/>
                </a:lnTo>
                <a:lnTo>
                  <a:pt x="7147192" y="718210"/>
                </a:lnTo>
                <a:lnTo>
                  <a:pt x="7149820" y="718210"/>
                </a:lnTo>
                <a:lnTo>
                  <a:pt x="7150938" y="717740"/>
                </a:lnTo>
                <a:lnTo>
                  <a:pt x="7152805" y="715886"/>
                </a:lnTo>
                <a:lnTo>
                  <a:pt x="7153262" y="714756"/>
                </a:lnTo>
                <a:lnTo>
                  <a:pt x="7153262" y="712127"/>
                </a:lnTo>
                <a:close/>
              </a:path>
              <a:path w="7577455" h="1427479">
                <a:moveTo>
                  <a:pt x="7153262" y="357784"/>
                </a:moveTo>
                <a:lnTo>
                  <a:pt x="7152805" y="356666"/>
                </a:lnTo>
                <a:lnTo>
                  <a:pt x="7150938" y="354799"/>
                </a:lnTo>
                <a:lnTo>
                  <a:pt x="7149820" y="354342"/>
                </a:lnTo>
                <a:lnTo>
                  <a:pt x="7147192" y="354342"/>
                </a:lnTo>
                <a:lnTo>
                  <a:pt x="7146061" y="354799"/>
                </a:lnTo>
                <a:lnTo>
                  <a:pt x="7144207" y="356666"/>
                </a:lnTo>
                <a:lnTo>
                  <a:pt x="7143737" y="357784"/>
                </a:lnTo>
                <a:lnTo>
                  <a:pt x="7143737" y="360413"/>
                </a:lnTo>
                <a:lnTo>
                  <a:pt x="7144207" y="361543"/>
                </a:lnTo>
                <a:lnTo>
                  <a:pt x="7146061" y="363397"/>
                </a:lnTo>
                <a:lnTo>
                  <a:pt x="7147192" y="363867"/>
                </a:lnTo>
                <a:lnTo>
                  <a:pt x="7149820" y="363867"/>
                </a:lnTo>
                <a:lnTo>
                  <a:pt x="7150938" y="363397"/>
                </a:lnTo>
                <a:lnTo>
                  <a:pt x="7152805" y="361543"/>
                </a:lnTo>
                <a:lnTo>
                  <a:pt x="7153262" y="360413"/>
                </a:lnTo>
                <a:lnTo>
                  <a:pt x="7153262" y="357784"/>
                </a:lnTo>
                <a:close/>
              </a:path>
              <a:path w="7577455" h="1427479">
                <a:moveTo>
                  <a:pt x="7153262" y="3441"/>
                </a:moveTo>
                <a:lnTo>
                  <a:pt x="7152805" y="2324"/>
                </a:lnTo>
                <a:lnTo>
                  <a:pt x="7150938" y="457"/>
                </a:lnTo>
                <a:lnTo>
                  <a:pt x="7149820" y="0"/>
                </a:lnTo>
                <a:lnTo>
                  <a:pt x="7147192" y="0"/>
                </a:lnTo>
                <a:lnTo>
                  <a:pt x="7146061" y="457"/>
                </a:lnTo>
                <a:lnTo>
                  <a:pt x="7144207" y="2324"/>
                </a:lnTo>
                <a:lnTo>
                  <a:pt x="7143737" y="3441"/>
                </a:lnTo>
                <a:lnTo>
                  <a:pt x="7143737" y="6070"/>
                </a:lnTo>
                <a:lnTo>
                  <a:pt x="7144207" y="7200"/>
                </a:lnTo>
                <a:lnTo>
                  <a:pt x="7146061" y="9055"/>
                </a:lnTo>
                <a:lnTo>
                  <a:pt x="7147192" y="9525"/>
                </a:lnTo>
                <a:lnTo>
                  <a:pt x="7149820" y="9525"/>
                </a:lnTo>
                <a:lnTo>
                  <a:pt x="7150938" y="9055"/>
                </a:lnTo>
                <a:lnTo>
                  <a:pt x="7152805" y="7200"/>
                </a:lnTo>
                <a:lnTo>
                  <a:pt x="7153262" y="6070"/>
                </a:lnTo>
                <a:lnTo>
                  <a:pt x="7153262" y="3441"/>
                </a:lnTo>
                <a:close/>
              </a:path>
              <a:path w="7577455" h="1427479">
                <a:moveTo>
                  <a:pt x="7200887" y="1420812"/>
                </a:moveTo>
                <a:lnTo>
                  <a:pt x="7200430" y="1419694"/>
                </a:lnTo>
                <a:lnTo>
                  <a:pt x="7198563" y="1417828"/>
                </a:lnTo>
                <a:lnTo>
                  <a:pt x="7197445" y="1417370"/>
                </a:lnTo>
                <a:lnTo>
                  <a:pt x="7194817" y="1417370"/>
                </a:lnTo>
                <a:lnTo>
                  <a:pt x="7193686" y="1417828"/>
                </a:lnTo>
                <a:lnTo>
                  <a:pt x="7191832" y="1419694"/>
                </a:lnTo>
                <a:lnTo>
                  <a:pt x="7191362" y="1420812"/>
                </a:lnTo>
                <a:lnTo>
                  <a:pt x="7191362" y="1423441"/>
                </a:lnTo>
                <a:lnTo>
                  <a:pt x="7191832" y="1424559"/>
                </a:lnTo>
                <a:lnTo>
                  <a:pt x="7193686" y="1426425"/>
                </a:lnTo>
                <a:lnTo>
                  <a:pt x="7194817" y="1426895"/>
                </a:lnTo>
                <a:lnTo>
                  <a:pt x="7197445" y="1426895"/>
                </a:lnTo>
                <a:lnTo>
                  <a:pt x="7198563" y="1426425"/>
                </a:lnTo>
                <a:lnTo>
                  <a:pt x="7200430" y="1424559"/>
                </a:lnTo>
                <a:lnTo>
                  <a:pt x="7200887" y="1423441"/>
                </a:lnTo>
                <a:lnTo>
                  <a:pt x="7200887" y="1420812"/>
                </a:lnTo>
                <a:close/>
              </a:path>
              <a:path w="7577455" h="1427479">
                <a:moveTo>
                  <a:pt x="7200887" y="1066469"/>
                </a:moveTo>
                <a:lnTo>
                  <a:pt x="7200430" y="1065352"/>
                </a:lnTo>
                <a:lnTo>
                  <a:pt x="7198563" y="1063485"/>
                </a:lnTo>
                <a:lnTo>
                  <a:pt x="7197445" y="1063028"/>
                </a:lnTo>
                <a:lnTo>
                  <a:pt x="7194817" y="1063028"/>
                </a:lnTo>
                <a:lnTo>
                  <a:pt x="7193686" y="1063485"/>
                </a:lnTo>
                <a:lnTo>
                  <a:pt x="7191832" y="1065352"/>
                </a:lnTo>
                <a:lnTo>
                  <a:pt x="7191362" y="1066469"/>
                </a:lnTo>
                <a:lnTo>
                  <a:pt x="7191362" y="1069098"/>
                </a:lnTo>
                <a:lnTo>
                  <a:pt x="7191832" y="1070229"/>
                </a:lnTo>
                <a:lnTo>
                  <a:pt x="7193686" y="1072083"/>
                </a:lnTo>
                <a:lnTo>
                  <a:pt x="7194817" y="1072553"/>
                </a:lnTo>
                <a:lnTo>
                  <a:pt x="7197445" y="1072553"/>
                </a:lnTo>
                <a:lnTo>
                  <a:pt x="7198563" y="1072083"/>
                </a:lnTo>
                <a:lnTo>
                  <a:pt x="7200430" y="1070229"/>
                </a:lnTo>
                <a:lnTo>
                  <a:pt x="7200887" y="1069098"/>
                </a:lnTo>
                <a:lnTo>
                  <a:pt x="7200887" y="1066469"/>
                </a:lnTo>
                <a:close/>
              </a:path>
              <a:path w="7577455" h="1427479">
                <a:moveTo>
                  <a:pt x="7200887" y="712127"/>
                </a:moveTo>
                <a:lnTo>
                  <a:pt x="7200430" y="711009"/>
                </a:lnTo>
                <a:lnTo>
                  <a:pt x="7198563" y="709142"/>
                </a:lnTo>
                <a:lnTo>
                  <a:pt x="7197445" y="708685"/>
                </a:lnTo>
                <a:lnTo>
                  <a:pt x="7194817" y="708685"/>
                </a:lnTo>
                <a:lnTo>
                  <a:pt x="7193686" y="709142"/>
                </a:lnTo>
                <a:lnTo>
                  <a:pt x="7191832" y="711009"/>
                </a:lnTo>
                <a:lnTo>
                  <a:pt x="7191362" y="712127"/>
                </a:lnTo>
                <a:lnTo>
                  <a:pt x="7191362" y="714756"/>
                </a:lnTo>
                <a:lnTo>
                  <a:pt x="7191832" y="715886"/>
                </a:lnTo>
                <a:lnTo>
                  <a:pt x="7193686" y="717740"/>
                </a:lnTo>
                <a:lnTo>
                  <a:pt x="7194817" y="718210"/>
                </a:lnTo>
                <a:lnTo>
                  <a:pt x="7197445" y="718210"/>
                </a:lnTo>
                <a:lnTo>
                  <a:pt x="7198563" y="717740"/>
                </a:lnTo>
                <a:lnTo>
                  <a:pt x="7200430" y="715886"/>
                </a:lnTo>
                <a:lnTo>
                  <a:pt x="7200887" y="714756"/>
                </a:lnTo>
                <a:lnTo>
                  <a:pt x="7200887" y="712127"/>
                </a:lnTo>
                <a:close/>
              </a:path>
              <a:path w="7577455" h="1427479">
                <a:moveTo>
                  <a:pt x="7200887" y="357784"/>
                </a:moveTo>
                <a:lnTo>
                  <a:pt x="7200430" y="356666"/>
                </a:lnTo>
                <a:lnTo>
                  <a:pt x="7198563" y="354799"/>
                </a:lnTo>
                <a:lnTo>
                  <a:pt x="7197445" y="354342"/>
                </a:lnTo>
                <a:lnTo>
                  <a:pt x="7194817" y="354342"/>
                </a:lnTo>
                <a:lnTo>
                  <a:pt x="7193686" y="354799"/>
                </a:lnTo>
                <a:lnTo>
                  <a:pt x="7191832" y="356666"/>
                </a:lnTo>
                <a:lnTo>
                  <a:pt x="7191362" y="357784"/>
                </a:lnTo>
                <a:lnTo>
                  <a:pt x="7191362" y="360413"/>
                </a:lnTo>
                <a:lnTo>
                  <a:pt x="7191832" y="361543"/>
                </a:lnTo>
                <a:lnTo>
                  <a:pt x="7193686" y="363397"/>
                </a:lnTo>
                <a:lnTo>
                  <a:pt x="7194817" y="363867"/>
                </a:lnTo>
                <a:lnTo>
                  <a:pt x="7197445" y="363867"/>
                </a:lnTo>
                <a:lnTo>
                  <a:pt x="7198563" y="363397"/>
                </a:lnTo>
                <a:lnTo>
                  <a:pt x="7200430" y="361543"/>
                </a:lnTo>
                <a:lnTo>
                  <a:pt x="7200887" y="360413"/>
                </a:lnTo>
                <a:lnTo>
                  <a:pt x="7200887" y="357784"/>
                </a:lnTo>
                <a:close/>
              </a:path>
              <a:path w="7577455" h="1427479">
                <a:moveTo>
                  <a:pt x="7200887" y="3441"/>
                </a:moveTo>
                <a:lnTo>
                  <a:pt x="7200430" y="2324"/>
                </a:lnTo>
                <a:lnTo>
                  <a:pt x="7198563" y="457"/>
                </a:lnTo>
                <a:lnTo>
                  <a:pt x="7197445" y="0"/>
                </a:lnTo>
                <a:lnTo>
                  <a:pt x="7194817" y="0"/>
                </a:lnTo>
                <a:lnTo>
                  <a:pt x="7193686" y="457"/>
                </a:lnTo>
                <a:lnTo>
                  <a:pt x="7191832" y="2324"/>
                </a:lnTo>
                <a:lnTo>
                  <a:pt x="7191362" y="3441"/>
                </a:lnTo>
                <a:lnTo>
                  <a:pt x="7191362" y="6070"/>
                </a:lnTo>
                <a:lnTo>
                  <a:pt x="7191832" y="7200"/>
                </a:lnTo>
                <a:lnTo>
                  <a:pt x="7193686" y="9055"/>
                </a:lnTo>
                <a:lnTo>
                  <a:pt x="7194817" y="9525"/>
                </a:lnTo>
                <a:lnTo>
                  <a:pt x="7197445" y="9525"/>
                </a:lnTo>
                <a:lnTo>
                  <a:pt x="7198563" y="9055"/>
                </a:lnTo>
                <a:lnTo>
                  <a:pt x="7200430" y="7200"/>
                </a:lnTo>
                <a:lnTo>
                  <a:pt x="7200887" y="6070"/>
                </a:lnTo>
                <a:lnTo>
                  <a:pt x="7200887" y="3441"/>
                </a:lnTo>
                <a:close/>
              </a:path>
              <a:path w="7577455" h="1427479">
                <a:moveTo>
                  <a:pt x="7248512" y="1420812"/>
                </a:moveTo>
                <a:lnTo>
                  <a:pt x="7248055" y="1419694"/>
                </a:lnTo>
                <a:lnTo>
                  <a:pt x="7246188" y="1417828"/>
                </a:lnTo>
                <a:lnTo>
                  <a:pt x="7245070" y="1417370"/>
                </a:lnTo>
                <a:lnTo>
                  <a:pt x="7242442" y="1417370"/>
                </a:lnTo>
                <a:lnTo>
                  <a:pt x="7241311" y="1417828"/>
                </a:lnTo>
                <a:lnTo>
                  <a:pt x="7239457" y="1419694"/>
                </a:lnTo>
                <a:lnTo>
                  <a:pt x="7238987" y="1420812"/>
                </a:lnTo>
                <a:lnTo>
                  <a:pt x="7238987" y="1423441"/>
                </a:lnTo>
                <a:lnTo>
                  <a:pt x="7239457" y="1424559"/>
                </a:lnTo>
                <a:lnTo>
                  <a:pt x="7241311" y="1426425"/>
                </a:lnTo>
                <a:lnTo>
                  <a:pt x="7242442" y="1426895"/>
                </a:lnTo>
                <a:lnTo>
                  <a:pt x="7245070" y="1426895"/>
                </a:lnTo>
                <a:lnTo>
                  <a:pt x="7246188" y="1426425"/>
                </a:lnTo>
                <a:lnTo>
                  <a:pt x="7248055" y="1424559"/>
                </a:lnTo>
                <a:lnTo>
                  <a:pt x="7248512" y="1423441"/>
                </a:lnTo>
                <a:lnTo>
                  <a:pt x="7248512" y="1420812"/>
                </a:lnTo>
                <a:close/>
              </a:path>
              <a:path w="7577455" h="1427479">
                <a:moveTo>
                  <a:pt x="7248512" y="1066469"/>
                </a:moveTo>
                <a:lnTo>
                  <a:pt x="7248055" y="1065352"/>
                </a:lnTo>
                <a:lnTo>
                  <a:pt x="7246188" y="1063485"/>
                </a:lnTo>
                <a:lnTo>
                  <a:pt x="7245070" y="1063028"/>
                </a:lnTo>
                <a:lnTo>
                  <a:pt x="7242442" y="1063028"/>
                </a:lnTo>
                <a:lnTo>
                  <a:pt x="7241311" y="1063485"/>
                </a:lnTo>
                <a:lnTo>
                  <a:pt x="7239457" y="1065352"/>
                </a:lnTo>
                <a:lnTo>
                  <a:pt x="7238987" y="1066469"/>
                </a:lnTo>
                <a:lnTo>
                  <a:pt x="7238987" y="1069098"/>
                </a:lnTo>
                <a:lnTo>
                  <a:pt x="7239457" y="1070229"/>
                </a:lnTo>
                <a:lnTo>
                  <a:pt x="7241311" y="1072083"/>
                </a:lnTo>
                <a:lnTo>
                  <a:pt x="7242442" y="1072553"/>
                </a:lnTo>
                <a:lnTo>
                  <a:pt x="7245070" y="1072553"/>
                </a:lnTo>
                <a:lnTo>
                  <a:pt x="7246188" y="1072083"/>
                </a:lnTo>
                <a:lnTo>
                  <a:pt x="7248055" y="1070229"/>
                </a:lnTo>
                <a:lnTo>
                  <a:pt x="7248512" y="1069098"/>
                </a:lnTo>
                <a:lnTo>
                  <a:pt x="7248512" y="1066469"/>
                </a:lnTo>
                <a:close/>
              </a:path>
              <a:path w="7577455" h="1427479">
                <a:moveTo>
                  <a:pt x="7248512" y="712127"/>
                </a:moveTo>
                <a:lnTo>
                  <a:pt x="7248055" y="711009"/>
                </a:lnTo>
                <a:lnTo>
                  <a:pt x="7246188" y="709142"/>
                </a:lnTo>
                <a:lnTo>
                  <a:pt x="7245070" y="708685"/>
                </a:lnTo>
                <a:lnTo>
                  <a:pt x="7242442" y="708685"/>
                </a:lnTo>
                <a:lnTo>
                  <a:pt x="7241311" y="709142"/>
                </a:lnTo>
                <a:lnTo>
                  <a:pt x="7239457" y="711009"/>
                </a:lnTo>
                <a:lnTo>
                  <a:pt x="7238987" y="712127"/>
                </a:lnTo>
                <a:lnTo>
                  <a:pt x="7238987" y="714756"/>
                </a:lnTo>
                <a:lnTo>
                  <a:pt x="7239457" y="715886"/>
                </a:lnTo>
                <a:lnTo>
                  <a:pt x="7241311" y="717740"/>
                </a:lnTo>
                <a:lnTo>
                  <a:pt x="7242442" y="718210"/>
                </a:lnTo>
                <a:lnTo>
                  <a:pt x="7245070" y="718210"/>
                </a:lnTo>
                <a:lnTo>
                  <a:pt x="7246188" y="717740"/>
                </a:lnTo>
                <a:lnTo>
                  <a:pt x="7248055" y="715886"/>
                </a:lnTo>
                <a:lnTo>
                  <a:pt x="7248512" y="714756"/>
                </a:lnTo>
                <a:lnTo>
                  <a:pt x="7248512" y="712127"/>
                </a:lnTo>
                <a:close/>
              </a:path>
              <a:path w="7577455" h="1427479">
                <a:moveTo>
                  <a:pt x="7248512" y="357784"/>
                </a:moveTo>
                <a:lnTo>
                  <a:pt x="7248055" y="356666"/>
                </a:lnTo>
                <a:lnTo>
                  <a:pt x="7246188" y="354799"/>
                </a:lnTo>
                <a:lnTo>
                  <a:pt x="7245070" y="354342"/>
                </a:lnTo>
                <a:lnTo>
                  <a:pt x="7242442" y="354342"/>
                </a:lnTo>
                <a:lnTo>
                  <a:pt x="7241311" y="354799"/>
                </a:lnTo>
                <a:lnTo>
                  <a:pt x="7239457" y="356666"/>
                </a:lnTo>
                <a:lnTo>
                  <a:pt x="7238987" y="357784"/>
                </a:lnTo>
                <a:lnTo>
                  <a:pt x="7238987" y="360413"/>
                </a:lnTo>
                <a:lnTo>
                  <a:pt x="7239457" y="361543"/>
                </a:lnTo>
                <a:lnTo>
                  <a:pt x="7241311" y="363397"/>
                </a:lnTo>
                <a:lnTo>
                  <a:pt x="7242442" y="363867"/>
                </a:lnTo>
                <a:lnTo>
                  <a:pt x="7245070" y="363867"/>
                </a:lnTo>
                <a:lnTo>
                  <a:pt x="7246188" y="363397"/>
                </a:lnTo>
                <a:lnTo>
                  <a:pt x="7248055" y="361543"/>
                </a:lnTo>
                <a:lnTo>
                  <a:pt x="7248512" y="360413"/>
                </a:lnTo>
                <a:lnTo>
                  <a:pt x="7248512" y="357784"/>
                </a:lnTo>
                <a:close/>
              </a:path>
              <a:path w="7577455" h="1427479">
                <a:moveTo>
                  <a:pt x="7248512" y="3441"/>
                </a:moveTo>
                <a:lnTo>
                  <a:pt x="7248055" y="2324"/>
                </a:lnTo>
                <a:lnTo>
                  <a:pt x="7246188" y="457"/>
                </a:lnTo>
                <a:lnTo>
                  <a:pt x="7245070" y="0"/>
                </a:lnTo>
                <a:lnTo>
                  <a:pt x="7242442" y="0"/>
                </a:lnTo>
                <a:lnTo>
                  <a:pt x="7241311" y="457"/>
                </a:lnTo>
                <a:lnTo>
                  <a:pt x="7239457" y="2324"/>
                </a:lnTo>
                <a:lnTo>
                  <a:pt x="7238987" y="3441"/>
                </a:lnTo>
                <a:lnTo>
                  <a:pt x="7238987" y="6070"/>
                </a:lnTo>
                <a:lnTo>
                  <a:pt x="7239457" y="7200"/>
                </a:lnTo>
                <a:lnTo>
                  <a:pt x="7241311" y="9055"/>
                </a:lnTo>
                <a:lnTo>
                  <a:pt x="7242442" y="9525"/>
                </a:lnTo>
                <a:lnTo>
                  <a:pt x="7245070" y="9525"/>
                </a:lnTo>
                <a:lnTo>
                  <a:pt x="7246188" y="9055"/>
                </a:lnTo>
                <a:lnTo>
                  <a:pt x="7248055" y="7200"/>
                </a:lnTo>
                <a:lnTo>
                  <a:pt x="7248512" y="6070"/>
                </a:lnTo>
                <a:lnTo>
                  <a:pt x="7248512" y="3441"/>
                </a:lnTo>
                <a:close/>
              </a:path>
              <a:path w="7577455" h="1427479">
                <a:moveTo>
                  <a:pt x="7296137" y="1420812"/>
                </a:moveTo>
                <a:lnTo>
                  <a:pt x="7295680" y="1419694"/>
                </a:lnTo>
                <a:lnTo>
                  <a:pt x="7293813" y="1417828"/>
                </a:lnTo>
                <a:lnTo>
                  <a:pt x="7292695" y="1417370"/>
                </a:lnTo>
                <a:lnTo>
                  <a:pt x="7290067" y="1417370"/>
                </a:lnTo>
                <a:lnTo>
                  <a:pt x="7288936" y="1417828"/>
                </a:lnTo>
                <a:lnTo>
                  <a:pt x="7287082" y="1419694"/>
                </a:lnTo>
                <a:lnTo>
                  <a:pt x="7286612" y="1420812"/>
                </a:lnTo>
                <a:lnTo>
                  <a:pt x="7286612" y="1423441"/>
                </a:lnTo>
                <a:lnTo>
                  <a:pt x="7287082" y="1424559"/>
                </a:lnTo>
                <a:lnTo>
                  <a:pt x="7288936" y="1426425"/>
                </a:lnTo>
                <a:lnTo>
                  <a:pt x="7290067" y="1426895"/>
                </a:lnTo>
                <a:lnTo>
                  <a:pt x="7292695" y="1426895"/>
                </a:lnTo>
                <a:lnTo>
                  <a:pt x="7293813" y="1426425"/>
                </a:lnTo>
                <a:lnTo>
                  <a:pt x="7295680" y="1424559"/>
                </a:lnTo>
                <a:lnTo>
                  <a:pt x="7296137" y="1423441"/>
                </a:lnTo>
                <a:lnTo>
                  <a:pt x="7296137" y="1420812"/>
                </a:lnTo>
                <a:close/>
              </a:path>
              <a:path w="7577455" h="1427479">
                <a:moveTo>
                  <a:pt x="7296137" y="1066469"/>
                </a:moveTo>
                <a:lnTo>
                  <a:pt x="7295680" y="1065352"/>
                </a:lnTo>
                <a:lnTo>
                  <a:pt x="7293813" y="1063485"/>
                </a:lnTo>
                <a:lnTo>
                  <a:pt x="7292695" y="1063028"/>
                </a:lnTo>
                <a:lnTo>
                  <a:pt x="7290067" y="1063028"/>
                </a:lnTo>
                <a:lnTo>
                  <a:pt x="7288936" y="1063485"/>
                </a:lnTo>
                <a:lnTo>
                  <a:pt x="7287082" y="1065352"/>
                </a:lnTo>
                <a:lnTo>
                  <a:pt x="7286612" y="1066469"/>
                </a:lnTo>
                <a:lnTo>
                  <a:pt x="7286612" y="1069098"/>
                </a:lnTo>
                <a:lnTo>
                  <a:pt x="7287082" y="1070229"/>
                </a:lnTo>
                <a:lnTo>
                  <a:pt x="7288936" y="1072083"/>
                </a:lnTo>
                <a:lnTo>
                  <a:pt x="7290067" y="1072553"/>
                </a:lnTo>
                <a:lnTo>
                  <a:pt x="7292695" y="1072553"/>
                </a:lnTo>
                <a:lnTo>
                  <a:pt x="7293813" y="1072083"/>
                </a:lnTo>
                <a:lnTo>
                  <a:pt x="7295680" y="1070229"/>
                </a:lnTo>
                <a:lnTo>
                  <a:pt x="7296137" y="1069098"/>
                </a:lnTo>
                <a:lnTo>
                  <a:pt x="7296137" y="1066469"/>
                </a:lnTo>
                <a:close/>
              </a:path>
              <a:path w="7577455" h="1427479">
                <a:moveTo>
                  <a:pt x="7296137" y="712127"/>
                </a:moveTo>
                <a:lnTo>
                  <a:pt x="7295680" y="711009"/>
                </a:lnTo>
                <a:lnTo>
                  <a:pt x="7293813" y="709142"/>
                </a:lnTo>
                <a:lnTo>
                  <a:pt x="7292695" y="708685"/>
                </a:lnTo>
                <a:lnTo>
                  <a:pt x="7290067" y="708685"/>
                </a:lnTo>
                <a:lnTo>
                  <a:pt x="7288936" y="709142"/>
                </a:lnTo>
                <a:lnTo>
                  <a:pt x="7287082" y="711009"/>
                </a:lnTo>
                <a:lnTo>
                  <a:pt x="7286612" y="712127"/>
                </a:lnTo>
                <a:lnTo>
                  <a:pt x="7286612" y="714756"/>
                </a:lnTo>
                <a:lnTo>
                  <a:pt x="7287082" y="715886"/>
                </a:lnTo>
                <a:lnTo>
                  <a:pt x="7288936" y="717740"/>
                </a:lnTo>
                <a:lnTo>
                  <a:pt x="7290067" y="718210"/>
                </a:lnTo>
                <a:lnTo>
                  <a:pt x="7292695" y="718210"/>
                </a:lnTo>
                <a:lnTo>
                  <a:pt x="7293813" y="717740"/>
                </a:lnTo>
                <a:lnTo>
                  <a:pt x="7295680" y="715886"/>
                </a:lnTo>
                <a:lnTo>
                  <a:pt x="7296137" y="714756"/>
                </a:lnTo>
                <a:lnTo>
                  <a:pt x="7296137" y="712127"/>
                </a:lnTo>
                <a:close/>
              </a:path>
              <a:path w="7577455" h="1427479">
                <a:moveTo>
                  <a:pt x="7296137" y="357784"/>
                </a:moveTo>
                <a:lnTo>
                  <a:pt x="7295680" y="356666"/>
                </a:lnTo>
                <a:lnTo>
                  <a:pt x="7293813" y="354799"/>
                </a:lnTo>
                <a:lnTo>
                  <a:pt x="7292695" y="354342"/>
                </a:lnTo>
                <a:lnTo>
                  <a:pt x="7290067" y="354342"/>
                </a:lnTo>
                <a:lnTo>
                  <a:pt x="7288936" y="354799"/>
                </a:lnTo>
                <a:lnTo>
                  <a:pt x="7287082" y="356666"/>
                </a:lnTo>
                <a:lnTo>
                  <a:pt x="7286612" y="357784"/>
                </a:lnTo>
                <a:lnTo>
                  <a:pt x="7286612" y="360413"/>
                </a:lnTo>
                <a:lnTo>
                  <a:pt x="7287082" y="361543"/>
                </a:lnTo>
                <a:lnTo>
                  <a:pt x="7288936" y="363397"/>
                </a:lnTo>
                <a:lnTo>
                  <a:pt x="7290067" y="363867"/>
                </a:lnTo>
                <a:lnTo>
                  <a:pt x="7292695" y="363867"/>
                </a:lnTo>
                <a:lnTo>
                  <a:pt x="7293813" y="363397"/>
                </a:lnTo>
                <a:lnTo>
                  <a:pt x="7295680" y="361543"/>
                </a:lnTo>
                <a:lnTo>
                  <a:pt x="7296137" y="360413"/>
                </a:lnTo>
                <a:lnTo>
                  <a:pt x="7296137" y="357784"/>
                </a:lnTo>
                <a:close/>
              </a:path>
              <a:path w="7577455" h="1427479">
                <a:moveTo>
                  <a:pt x="7296137" y="3441"/>
                </a:moveTo>
                <a:lnTo>
                  <a:pt x="7295680" y="2324"/>
                </a:lnTo>
                <a:lnTo>
                  <a:pt x="7293813" y="457"/>
                </a:lnTo>
                <a:lnTo>
                  <a:pt x="7292695" y="0"/>
                </a:lnTo>
                <a:lnTo>
                  <a:pt x="7290067" y="0"/>
                </a:lnTo>
                <a:lnTo>
                  <a:pt x="7288936" y="457"/>
                </a:lnTo>
                <a:lnTo>
                  <a:pt x="7287082" y="2324"/>
                </a:lnTo>
                <a:lnTo>
                  <a:pt x="7286612" y="3441"/>
                </a:lnTo>
                <a:lnTo>
                  <a:pt x="7286612" y="6070"/>
                </a:lnTo>
                <a:lnTo>
                  <a:pt x="7287082" y="7200"/>
                </a:lnTo>
                <a:lnTo>
                  <a:pt x="7288936" y="9055"/>
                </a:lnTo>
                <a:lnTo>
                  <a:pt x="7290067" y="9525"/>
                </a:lnTo>
                <a:lnTo>
                  <a:pt x="7292695" y="9525"/>
                </a:lnTo>
                <a:lnTo>
                  <a:pt x="7293813" y="9055"/>
                </a:lnTo>
                <a:lnTo>
                  <a:pt x="7295680" y="7200"/>
                </a:lnTo>
                <a:lnTo>
                  <a:pt x="7296137" y="6070"/>
                </a:lnTo>
                <a:lnTo>
                  <a:pt x="7296137" y="3441"/>
                </a:lnTo>
                <a:close/>
              </a:path>
              <a:path w="7577455" h="1427479">
                <a:moveTo>
                  <a:pt x="7343762" y="1420812"/>
                </a:moveTo>
                <a:lnTo>
                  <a:pt x="7343305" y="1419694"/>
                </a:lnTo>
                <a:lnTo>
                  <a:pt x="7341438" y="1417828"/>
                </a:lnTo>
                <a:lnTo>
                  <a:pt x="7340320" y="1417370"/>
                </a:lnTo>
                <a:lnTo>
                  <a:pt x="7337692" y="1417370"/>
                </a:lnTo>
                <a:lnTo>
                  <a:pt x="7336561" y="1417828"/>
                </a:lnTo>
                <a:lnTo>
                  <a:pt x="7334707" y="1419694"/>
                </a:lnTo>
                <a:lnTo>
                  <a:pt x="7334237" y="1420812"/>
                </a:lnTo>
                <a:lnTo>
                  <a:pt x="7334237" y="1423441"/>
                </a:lnTo>
                <a:lnTo>
                  <a:pt x="7334707" y="1424559"/>
                </a:lnTo>
                <a:lnTo>
                  <a:pt x="7336561" y="1426425"/>
                </a:lnTo>
                <a:lnTo>
                  <a:pt x="7337692" y="1426895"/>
                </a:lnTo>
                <a:lnTo>
                  <a:pt x="7340320" y="1426895"/>
                </a:lnTo>
                <a:lnTo>
                  <a:pt x="7341438" y="1426425"/>
                </a:lnTo>
                <a:lnTo>
                  <a:pt x="7343305" y="1424559"/>
                </a:lnTo>
                <a:lnTo>
                  <a:pt x="7343762" y="1423441"/>
                </a:lnTo>
                <a:lnTo>
                  <a:pt x="7343762" y="1420812"/>
                </a:lnTo>
                <a:close/>
              </a:path>
              <a:path w="7577455" h="1427479">
                <a:moveTo>
                  <a:pt x="7343762" y="1066469"/>
                </a:moveTo>
                <a:lnTo>
                  <a:pt x="7343305" y="1065352"/>
                </a:lnTo>
                <a:lnTo>
                  <a:pt x="7341438" y="1063485"/>
                </a:lnTo>
                <a:lnTo>
                  <a:pt x="7340320" y="1063028"/>
                </a:lnTo>
                <a:lnTo>
                  <a:pt x="7337692" y="1063028"/>
                </a:lnTo>
                <a:lnTo>
                  <a:pt x="7336561" y="1063485"/>
                </a:lnTo>
                <a:lnTo>
                  <a:pt x="7334707" y="1065352"/>
                </a:lnTo>
                <a:lnTo>
                  <a:pt x="7334237" y="1066469"/>
                </a:lnTo>
                <a:lnTo>
                  <a:pt x="7334237" y="1069098"/>
                </a:lnTo>
                <a:lnTo>
                  <a:pt x="7334707" y="1070229"/>
                </a:lnTo>
                <a:lnTo>
                  <a:pt x="7336561" y="1072083"/>
                </a:lnTo>
                <a:lnTo>
                  <a:pt x="7337692" y="1072553"/>
                </a:lnTo>
                <a:lnTo>
                  <a:pt x="7340320" y="1072553"/>
                </a:lnTo>
                <a:lnTo>
                  <a:pt x="7341438" y="1072083"/>
                </a:lnTo>
                <a:lnTo>
                  <a:pt x="7343305" y="1070229"/>
                </a:lnTo>
                <a:lnTo>
                  <a:pt x="7343762" y="1069098"/>
                </a:lnTo>
                <a:lnTo>
                  <a:pt x="7343762" y="1066469"/>
                </a:lnTo>
                <a:close/>
              </a:path>
              <a:path w="7577455" h="1427479">
                <a:moveTo>
                  <a:pt x="7343762" y="712127"/>
                </a:moveTo>
                <a:lnTo>
                  <a:pt x="7343305" y="711009"/>
                </a:lnTo>
                <a:lnTo>
                  <a:pt x="7341438" y="709142"/>
                </a:lnTo>
                <a:lnTo>
                  <a:pt x="7340320" y="708685"/>
                </a:lnTo>
                <a:lnTo>
                  <a:pt x="7337692" y="708685"/>
                </a:lnTo>
                <a:lnTo>
                  <a:pt x="7336561" y="709142"/>
                </a:lnTo>
                <a:lnTo>
                  <a:pt x="7334707" y="711009"/>
                </a:lnTo>
                <a:lnTo>
                  <a:pt x="7334237" y="712127"/>
                </a:lnTo>
                <a:lnTo>
                  <a:pt x="7334237" y="714756"/>
                </a:lnTo>
                <a:lnTo>
                  <a:pt x="7334707" y="715886"/>
                </a:lnTo>
                <a:lnTo>
                  <a:pt x="7336561" y="717740"/>
                </a:lnTo>
                <a:lnTo>
                  <a:pt x="7337692" y="718210"/>
                </a:lnTo>
                <a:lnTo>
                  <a:pt x="7340320" y="718210"/>
                </a:lnTo>
                <a:lnTo>
                  <a:pt x="7341438" y="717740"/>
                </a:lnTo>
                <a:lnTo>
                  <a:pt x="7343305" y="715886"/>
                </a:lnTo>
                <a:lnTo>
                  <a:pt x="7343762" y="714756"/>
                </a:lnTo>
                <a:lnTo>
                  <a:pt x="7343762" y="712127"/>
                </a:lnTo>
                <a:close/>
              </a:path>
              <a:path w="7577455" h="1427479">
                <a:moveTo>
                  <a:pt x="7343762" y="357784"/>
                </a:moveTo>
                <a:lnTo>
                  <a:pt x="7343305" y="356666"/>
                </a:lnTo>
                <a:lnTo>
                  <a:pt x="7341438" y="354799"/>
                </a:lnTo>
                <a:lnTo>
                  <a:pt x="7340320" y="354342"/>
                </a:lnTo>
                <a:lnTo>
                  <a:pt x="7337692" y="354342"/>
                </a:lnTo>
                <a:lnTo>
                  <a:pt x="7336561" y="354799"/>
                </a:lnTo>
                <a:lnTo>
                  <a:pt x="7334707" y="356666"/>
                </a:lnTo>
                <a:lnTo>
                  <a:pt x="7334237" y="357784"/>
                </a:lnTo>
                <a:lnTo>
                  <a:pt x="7334237" y="360413"/>
                </a:lnTo>
                <a:lnTo>
                  <a:pt x="7334707" y="361543"/>
                </a:lnTo>
                <a:lnTo>
                  <a:pt x="7336561" y="363397"/>
                </a:lnTo>
                <a:lnTo>
                  <a:pt x="7337692" y="363867"/>
                </a:lnTo>
                <a:lnTo>
                  <a:pt x="7340320" y="363867"/>
                </a:lnTo>
                <a:lnTo>
                  <a:pt x="7341438" y="363397"/>
                </a:lnTo>
                <a:lnTo>
                  <a:pt x="7343305" y="361543"/>
                </a:lnTo>
                <a:lnTo>
                  <a:pt x="7343762" y="360413"/>
                </a:lnTo>
                <a:lnTo>
                  <a:pt x="7343762" y="357784"/>
                </a:lnTo>
                <a:close/>
              </a:path>
              <a:path w="7577455" h="1427479">
                <a:moveTo>
                  <a:pt x="7343762" y="3441"/>
                </a:moveTo>
                <a:lnTo>
                  <a:pt x="7343305" y="2324"/>
                </a:lnTo>
                <a:lnTo>
                  <a:pt x="7341438" y="457"/>
                </a:lnTo>
                <a:lnTo>
                  <a:pt x="7340320" y="0"/>
                </a:lnTo>
                <a:lnTo>
                  <a:pt x="7337692" y="0"/>
                </a:lnTo>
                <a:lnTo>
                  <a:pt x="7336561" y="457"/>
                </a:lnTo>
                <a:lnTo>
                  <a:pt x="7334707" y="2324"/>
                </a:lnTo>
                <a:lnTo>
                  <a:pt x="7334237" y="3441"/>
                </a:lnTo>
                <a:lnTo>
                  <a:pt x="7334237" y="6070"/>
                </a:lnTo>
                <a:lnTo>
                  <a:pt x="7334707" y="7200"/>
                </a:lnTo>
                <a:lnTo>
                  <a:pt x="7336561" y="9055"/>
                </a:lnTo>
                <a:lnTo>
                  <a:pt x="7337692" y="9525"/>
                </a:lnTo>
                <a:lnTo>
                  <a:pt x="7340320" y="9525"/>
                </a:lnTo>
                <a:lnTo>
                  <a:pt x="7341438" y="9055"/>
                </a:lnTo>
                <a:lnTo>
                  <a:pt x="7343305" y="7200"/>
                </a:lnTo>
                <a:lnTo>
                  <a:pt x="7343762" y="6070"/>
                </a:lnTo>
                <a:lnTo>
                  <a:pt x="7343762" y="3441"/>
                </a:lnTo>
                <a:close/>
              </a:path>
              <a:path w="7577455" h="1427479">
                <a:moveTo>
                  <a:pt x="7391387" y="1420812"/>
                </a:moveTo>
                <a:lnTo>
                  <a:pt x="7390930" y="1419694"/>
                </a:lnTo>
                <a:lnTo>
                  <a:pt x="7389063" y="1417828"/>
                </a:lnTo>
                <a:lnTo>
                  <a:pt x="7387945" y="1417370"/>
                </a:lnTo>
                <a:lnTo>
                  <a:pt x="7385317" y="1417370"/>
                </a:lnTo>
                <a:lnTo>
                  <a:pt x="7384186" y="1417828"/>
                </a:lnTo>
                <a:lnTo>
                  <a:pt x="7382332" y="1419694"/>
                </a:lnTo>
                <a:lnTo>
                  <a:pt x="7381862" y="1420812"/>
                </a:lnTo>
                <a:lnTo>
                  <a:pt x="7381862" y="1423441"/>
                </a:lnTo>
                <a:lnTo>
                  <a:pt x="7382332" y="1424559"/>
                </a:lnTo>
                <a:lnTo>
                  <a:pt x="7384186" y="1426425"/>
                </a:lnTo>
                <a:lnTo>
                  <a:pt x="7385317" y="1426895"/>
                </a:lnTo>
                <a:lnTo>
                  <a:pt x="7387945" y="1426895"/>
                </a:lnTo>
                <a:lnTo>
                  <a:pt x="7389063" y="1426425"/>
                </a:lnTo>
                <a:lnTo>
                  <a:pt x="7390930" y="1424559"/>
                </a:lnTo>
                <a:lnTo>
                  <a:pt x="7391387" y="1423441"/>
                </a:lnTo>
                <a:lnTo>
                  <a:pt x="7391387" y="1420812"/>
                </a:lnTo>
                <a:close/>
              </a:path>
              <a:path w="7577455" h="1427479">
                <a:moveTo>
                  <a:pt x="7391387" y="1066469"/>
                </a:moveTo>
                <a:lnTo>
                  <a:pt x="7390930" y="1065352"/>
                </a:lnTo>
                <a:lnTo>
                  <a:pt x="7389063" y="1063485"/>
                </a:lnTo>
                <a:lnTo>
                  <a:pt x="7387945" y="1063028"/>
                </a:lnTo>
                <a:lnTo>
                  <a:pt x="7385317" y="1063028"/>
                </a:lnTo>
                <a:lnTo>
                  <a:pt x="7384186" y="1063485"/>
                </a:lnTo>
                <a:lnTo>
                  <a:pt x="7382332" y="1065352"/>
                </a:lnTo>
                <a:lnTo>
                  <a:pt x="7381862" y="1066469"/>
                </a:lnTo>
                <a:lnTo>
                  <a:pt x="7381862" y="1069098"/>
                </a:lnTo>
                <a:lnTo>
                  <a:pt x="7382332" y="1070229"/>
                </a:lnTo>
                <a:lnTo>
                  <a:pt x="7384186" y="1072083"/>
                </a:lnTo>
                <a:lnTo>
                  <a:pt x="7385317" y="1072553"/>
                </a:lnTo>
                <a:lnTo>
                  <a:pt x="7387945" y="1072553"/>
                </a:lnTo>
                <a:lnTo>
                  <a:pt x="7389063" y="1072083"/>
                </a:lnTo>
                <a:lnTo>
                  <a:pt x="7390930" y="1070229"/>
                </a:lnTo>
                <a:lnTo>
                  <a:pt x="7391387" y="1069098"/>
                </a:lnTo>
                <a:lnTo>
                  <a:pt x="7391387" y="1066469"/>
                </a:lnTo>
                <a:close/>
              </a:path>
              <a:path w="7577455" h="1427479">
                <a:moveTo>
                  <a:pt x="7391387" y="712127"/>
                </a:moveTo>
                <a:lnTo>
                  <a:pt x="7390930" y="711009"/>
                </a:lnTo>
                <a:lnTo>
                  <a:pt x="7389063" y="709142"/>
                </a:lnTo>
                <a:lnTo>
                  <a:pt x="7387945" y="708685"/>
                </a:lnTo>
                <a:lnTo>
                  <a:pt x="7385317" y="708685"/>
                </a:lnTo>
                <a:lnTo>
                  <a:pt x="7384186" y="709142"/>
                </a:lnTo>
                <a:lnTo>
                  <a:pt x="7382332" y="711009"/>
                </a:lnTo>
                <a:lnTo>
                  <a:pt x="7381862" y="712127"/>
                </a:lnTo>
                <a:lnTo>
                  <a:pt x="7381862" y="714756"/>
                </a:lnTo>
                <a:lnTo>
                  <a:pt x="7382332" y="715886"/>
                </a:lnTo>
                <a:lnTo>
                  <a:pt x="7384186" y="717740"/>
                </a:lnTo>
                <a:lnTo>
                  <a:pt x="7385317" y="718210"/>
                </a:lnTo>
                <a:lnTo>
                  <a:pt x="7387945" y="718210"/>
                </a:lnTo>
                <a:lnTo>
                  <a:pt x="7389063" y="717740"/>
                </a:lnTo>
                <a:lnTo>
                  <a:pt x="7390930" y="715886"/>
                </a:lnTo>
                <a:lnTo>
                  <a:pt x="7391387" y="714756"/>
                </a:lnTo>
                <a:lnTo>
                  <a:pt x="7391387" y="712127"/>
                </a:lnTo>
                <a:close/>
              </a:path>
              <a:path w="7577455" h="1427479">
                <a:moveTo>
                  <a:pt x="7391387" y="357784"/>
                </a:moveTo>
                <a:lnTo>
                  <a:pt x="7390930" y="356666"/>
                </a:lnTo>
                <a:lnTo>
                  <a:pt x="7389063" y="354799"/>
                </a:lnTo>
                <a:lnTo>
                  <a:pt x="7387945" y="354342"/>
                </a:lnTo>
                <a:lnTo>
                  <a:pt x="7385317" y="354342"/>
                </a:lnTo>
                <a:lnTo>
                  <a:pt x="7384186" y="354799"/>
                </a:lnTo>
                <a:lnTo>
                  <a:pt x="7382332" y="356666"/>
                </a:lnTo>
                <a:lnTo>
                  <a:pt x="7381862" y="357784"/>
                </a:lnTo>
                <a:lnTo>
                  <a:pt x="7381862" y="360413"/>
                </a:lnTo>
                <a:lnTo>
                  <a:pt x="7382332" y="361543"/>
                </a:lnTo>
                <a:lnTo>
                  <a:pt x="7384186" y="363397"/>
                </a:lnTo>
                <a:lnTo>
                  <a:pt x="7385317" y="363867"/>
                </a:lnTo>
                <a:lnTo>
                  <a:pt x="7387945" y="363867"/>
                </a:lnTo>
                <a:lnTo>
                  <a:pt x="7389063" y="363397"/>
                </a:lnTo>
                <a:lnTo>
                  <a:pt x="7390930" y="361543"/>
                </a:lnTo>
                <a:lnTo>
                  <a:pt x="7391387" y="360413"/>
                </a:lnTo>
                <a:lnTo>
                  <a:pt x="7391387" y="357784"/>
                </a:lnTo>
                <a:close/>
              </a:path>
              <a:path w="7577455" h="1427479">
                <a:moveTo>
                  <a:pt x="7391387" y="3441"/>
                </a:moveTo>
                <a:lnTo>
                  <a:pt x="7390930" y="2324"/>
                </a:lnTo>
                <a:lnTo>
                  <a:pt x="7389063" y="457"/>
                </a:lnTo>
                <a:lnTo>
                  <a:pt x="7387945" y="0"/>
                </a:lnTo>
                <a:lnTo>
                  <a:pt x="7385317" y="0"/>
                </a:lnTo>
                <a:lnTo>
                  <a:pt x="7384186" y="457"/>
                </a:lnTo>
                <a:lnTo>
                  <a:pt x="7382332" y="2324"/>
                </a:lnTo>
                <a:lnTo>
                  <a:pt x="7381862" y="3441"/>
                </a:lnTo>
                <a:lnTo>
                  <a:pt x="7381862" y="6070"/>
                </a:lnTo>
                <a:lnTo>
                  <a:pt x="7382332" y="7200"/>
                </a:lnTo>
                <a:lnTo>
                  <a:pt x="7384186" y="9055"/>
                </a:lnTo>
                <a:lnTo>
                  <a:pt x="7385317" y="9525"/>
                </a:lnTo>
                <a:lnTo>
                  <a:pt x="7387945" y="9525"/>
                </a:lnTo>
                <a:lnTo>
                  <a:pt x="7389063" y="9055"/>
                </a:lnTo>
                <a:lnTo>
                  <a:pt x="7390930" y="7200"/>
                </a:lnTo>
                <a:lnTo>
                  <a:pt x="7391387" y="6070"/>
                </a:lnTo>
                <a:lnTo>
                  <a:pt x="7391387" y="3441"/>
                </a:lnTo>
                <a:close/>
              </a:path>
              <a:path w="7577455" h="1427479">
                <a:moveTo>
                  <a:pt x="7439012" y="1420812"/>
                </a:moveTo>
                <a:lnTo>
                  <a:pt x="7438555" y="1419694"/>
                </a:lnTo>
                <a:lnTo>
                  <a:pt x="7436688" y="1417828"/>
                </a:lnTo>
                <a:lnTo>
                  <a:pt x="7435570" y="1417370"/>
                </a:lnTo>
                <a:lnTo>
                  <a:pt x="7432942" y="1417370"/>
                </a:lnTo>
                <a:lnTo>
                  <a:pt x="7431811" y="1417828"/>
                </a:lnTo>
                <a:lnTo>
                  <a:pt x="7429957" y="1419694"/>
                </a:lnTo>
                <a:lnTo>
                  <a:pt x="7429487" y="1420812"/>
                </a:lnTo>
                <a:lnTo>
                  <a:pt x="7429487" y="1423441"/>
                </a:lnTo>
                <a:lnTo>
                  <a:pt x="7429957" y="1424559"/>
                </a:lnTo>
                <a:lnTo>
                  <a:pt x="7431811" y="1426425"/>
                </a:lnTo>
                <a:lnTo>
                  <a:pt x="7432942" y="1426895"/>
                </a:lnTo>
                <a:lnTo>
                  <a:pt x="7435570" y="1426895"/>
                </a:lnTo>
                <a:lnTo>
                  <a:pt x="7436688" y="1426425"/>
                </a:lnTo>
                <a:lnTo>
                  <a:pt x="7438555" y="1424559"/>
                </a:lnTo>
                <a:lnTo>
                  <a:pt x="7439012" y="1423441"/>
                </a:lnTo>
                <a:lnTo>
                  <a:pt x="7439012" y="1420812"/>
                </a:lnTo>
                <a:close/>
              </a:path>
              <a:path w="7577455" h="1427479">
                <a:moveTo>
                  <a:pt x="7439012" y="1066469"/>
                </a:moveTo>
                <a:lnTo>
                  <a:pt x="7438555" y="1065352"/>
                </a:lnTo>
                <a:lnTo>
                  <a:pt x="7436688" y="1063485"/>
                </a:lnTo>
                <a:lnTo>
                  <a:pt x="7435570" y="1063028"/>
                </a:lnTo>
                <a:lnTo>
                  <a:pt x="7432942" y="1063028"/>
                </a:lnTo>
                <a:lnTo>
                  <a:pt x="7431811" y="1063485"/>
                </a:lnTo>
                <a:lnTo>
                  <a:pt x="7429957" y="1065352"/>
                </a:lnTo>
                <a:lnTo>
                  <a:pt x="7429487" y="1066469"/>
                </a:lnTo>
                <a:lnTo>
                  <a:pt x="7429487" y="1069098"/>
                </a:lnTo>
                <a:lnTo>
                  <a:pt x="7429957" y="1070229"/>
                </a:lnTo>
                <a:lnTo>
                  <a:pt x="7431811" y="1072083"/>
                </a:lnTo>
                <a:lnTo>
                  <a:pt x="7432942" y="1072553"/>
                </a:lnTo>
                <a:lnTo>
                  <a:pt x="7435570" y="1072553"/>
                </a:lnTo>
                <a:lnTo>
                  <a:pt x="7436688" y="1072083"/>
                </a:lnTo>
                <a:lnTo>
                  <a:pt x="7438555" y="1070229"/>
                </a:lnTo>
                <a:lnTo>
                  <a:pt x="7439012" y="1069098"/>
                </a:lnTo>
                <a:lnTo>
                  <a:pt x="7439012" y="1066469"/>
                </a:lnTo>
                <a:close/>
              </a:path>
              <a:path w="7577455" h="1427479">
                <a:moveTo>
                  <a:pt x="7439012" y="712127"/>
                </a:moveTo>
                <a:lnTo>
                  <a:pt x="7438555" y="711009"/>
                </a:lnTo>
                <a:lnTo>
                  <a:pt x="7436688" y="709142"/>
                </a:lnTo>
                <a:lnTo>
                  <a:pt x="7435570" y="708685"/>
                </a:lnTo>
                <a:lnTo>
                  <a:pt x="7432942" y="708685"/>
                </a:lnTo>
                <a:lnTo>
                  <a:pt x="7431811" y="709142"/>
                </a:lnTo>
                <a:lnTo>
                  <a:pt x="7429957" y="711009"/>
                </a:lnTo>
                <a:lnTo>
                  <a:pt x="7429487" y="712127"/>
                </a:lnTo>
                <a:lnTo>
                  <a:pt x="7429487" y="714756"/>
                </a:lnTo>
                <a:lnTo>
                  <a:pt x="7429957" y="715886"/>
                </a:lnTo>
                <a:lnTo>
                  <a:pt x="7431811" y="717740"/>
                </a:lnTo>
                <a:lnTo>
                  <a:pt x="7432942" y="718210"/>
                </a:lnTo>
                <a:lnTo>
                  <a:pt x="7435570" y="718210"/>
                </a:lnTo>
                <a:lnTo>
                  <a:pt x="7436688" y="717740"/>
                </a:lnTo>
                <a:lnTo>
                  <a:pt x="7438555" y="715886"/>
                </a:lnTo>
                <a:lnTo>
                  <a:pt x="7439012" y="714756"/>
                </a:lnTo>
                <a:lnTo>
                  <a:pt x="7439012" y="712127"/>
                </a:lnTo>
                <a:close/>
              </a:path>
              <a:path w="7577455" h="1427479">
                <a:moveTo>
                  <a:pt x="7439012" y="357784"/>
                </a:moveTo>
                <a:lnTo>
                  <a:pt x="7438555" y="356666"/>
                </a:lnTo>
                <a:lnTo>
                  <a:pt x="7436688" y="354799"/>
                </a:lnTo>
                <a:lnTo>
                  <a:pt x="7435570" y="354342"/>
                </a:lnTo>
                <a:lnTo>
                  <a:pt x="7432942" y="354342"/>
                </a:lnTo>
                <a:lnTo>
                  <a:pt x="7431811" y="354799"/>
                </a:lnTo>
                <a:lnTo>
                  <a:pt x="7429957" y="356666"/>
                </a:lnTo>
                <a:lnTo>
                  <a:pt x="7429487" y="357784"/>
                </a:lnTo>
                <a:lnTo>
                  <a:pt x="7429487" y="360413"/>
                </a:lnTo>
                <a:lnTo>
                  <a:pt x="7429957" y="361543"/>
                </a:lnTo>
                <a:lnTo>
                  <a:pt x="7431811" y="363397"/>
                </a:lnTo>
                <a:lnTo>
                  <a:pt x="7432942" y="363867"/>
                </a:lnTo>
                <a:lnTo>
                  <a:pt x="7435570" y="363867"/>
                </a:lnTo>
                <a:lnTo>
                  <a:pt x="7436688" y="363397"/>
                </a:lnTo>
                <a:lnTo>
                  <a:pt x="7438555" y="361543"/>
                </a:lnTo>
                <a:lnTo>
                  <a:pt x="7439012" y="360413"/>
                </a:lnTo>
                <a:lnTo>
                  <a:pt x="7439012" y="357784"/>
                </a:lnTo>
                <a:close/>
              </a:path>
              <a:path w="7577455" h="1427479">
                <a:moveTo>
                  <a:pt x="7439012" y="3441"/>
                </a:moveTo>
                <a:lnTo>
                  <a:pt x="7438555" y="2324"/>
                </a:lnTo>
                <a:lnTo>
                  <a:pt x="7436688" y="457"/>
                </a:lnTo>
                <a:lnTo>
                  <a:pt x="7435570" y="0"/>
                </a:lnTo>
                <a:lnTo>
                  <a:pt x="7432942" y="0"/>
                </a:lnTo>
                <a:lnTo>
                  <a:pt x="7431811" y="457"/>
                </a:lnTo>
                <a:lnTo>
                  <a:pt x="7429957" y="2324"/>
                </a:lnTo>
                <a:lnTo>
                  <a:pt x="7429487" y="3441"/>
                </a:lnTo>
                <a:lnTo>
                  <a:pt x="7429487" y="6070"/>
                </a:lnTo>
                <a:lnTo>
                  <a:pt x="7429957" y="7200"/>
                </a:lnTo>
                <a:lnTo>
                  <a:pt x="7431811" y="9055"/>
                </a:lnTo>
                <a:lnTo>
                  <a:pt x="7432942" y="9525"/>
                </a:lnTo>
                <a:lnTo>
                  <a:pt x="7435570" y="9525"/>
                </a:lnTo>
                <a:lnTo>
                  <a:pt x="7436688" y="9055"/>
                </a:lnTo>
                <a:lnTo>
                  <a:pt x="7438555" y="7200"/>
                </a:lnTo>
                <a:lnTo>
                  <a:pt x="7439012" y="6070"/>
                </a:lnTo>
                <a:lnTo>
                  <a:pt x="7439012" y="3441"/>
                </a:lnTo>
                <a:close/>
              </a:path>
              <a:path w="7577455" h="1427479">
                <a:moveTo>
                  <a:pt x="7486637" y="1420812"/>
                </a:moveTo>
                <a:lnTo>
                  <a:pt x="7486180" y="1419694"/>
                </a:lnTo>
                <a:lnTo>
                  <a:pt x="7484313" y="1417828"/>
                </a:lnTo>
                <a:lnTo>
                  <a:pt x="7483195" y="1417370"/>
                </a:lnTo>
                <a:lnTo>
                  <a:pt x="7480567" y="1417370"/>
                </a:lnTo>
                <a:lnTo>
                  <a:pt x="7479449" y="1417828"/>
                </a:lnTo>
                <a:lnTo>
                  <a:pt x="7477582" y="1419694"/>
                </a:lnTo>
                <a:lnTo>
                  <a:pt x="7477112" y="1420812"/>
                </a:lnTo>
                <a:lnTo>
                  <a:pt x="7477112" y="1423441"/>
                </a:lnTo>
                <a:lnTo>
                  <a:pt x="7477582" y="1424559"/>
                </a:lnTo>
                <a:lnTo>
                  <a:pt x="7479449" y="1426425"/>
                </a:lnTo>
                <a:lnTo>
                  <a:pt x="7480567" y="1426895"/>
                </a:lnTo>
                <a:lnTo>
                  <a:pt x="7483195" y="1426895"/>
                </a:lnTo>
                <a:lnTo>
                  <a:pt x="7484313" y="1426425"/>
                </a:lnTo>
                <a:lnTo>
                  <a:pt x="7486180" y="1424559"/>
                </a:lnTo>
                <a:lnTo>
                  <a:pt x="7486637" y="1423441"/>
                </a:lnTo>
                <a:lnTo>
                  <a:pt x="7486637" y="1420812"/>
                </a:lnTo>
                <a:close/>
              </a:path>
              <a:path w="7577455" h="1427479">
                <a:moveTo>
                  <a:pt x="7486637" y="1066469"/>
                </a:moveTo>
                <a:lnTo>
                  <a:pt x="7486180" y="1065352"/>
                </a:lnTo>
                <a:lnTo>
                  <a:pt x="7484313" y="1063485"/>
                </a:lnTo>
                <a:lnTo>
                  <a:pt x="7483195" y="1063028"/>
                </a:lnTo>
                <a:lnTo>
                  <a:pt x="7480567" y="1063028"/>
                </a:lnTo>
                <a:lnTo>
                  <a:pt x="7479449" y="1063485"/>
                </a:lnTo>
                <a:lnTo>
                  <a:pt x="7477582" y="1065352"/>
                </a:lnTo>
                <a:lnTo>
                  <a:pt x="7477112" y="1066469"/>
                </a:lnTo>
                <a:lnTo>
                  <a:pt x="7477112" y="1069098"/>
                </a:lnTo>
                <a:lnTo>
                  <a:pt x="7477582" y="1070229"/>
                </a:lnTo>
                <a:lnTo>
                  <a:pt x="7479449" y="1072083"/>
                </a:lnTo>
                <a:lnTo>
                  <a:pt x="7480567" y="1072553"/>
                </a:lnTo>
                <a:lnTo>
                  <a:pt x="7483195" y="1072553"/>
                </a:lnTo>
                <a:lnTo>
                  <a:pt x="7484313" y="1072083"/>
                </a:lnTo>
                <a:lnTo>
                  <a:pt x="7486180" y="1070229"/>
                </a:lnTo>
                <a:lnTo>
                  <a:pt x="7486637" y="1069098"/>
                </a:lnTo>
                <a:lnTo>
                  <a:pt x="7486637" y="1066469"/>
                </a:lnTo>
                <a:close/>
              </a:path>
              <a:path w="7577455" h="1427479">
                <a:moveTo>
                  <a:pt x="7486637" y="712127"/>
                </a:moveTo>
                <a:lnTo>
                  <a:pt x="7486180" y="711009"/>
                </a:lnTo>
                <a:lnTo>
                  <a:pt x="7484313" y="709142"/>
                </a:lnTo>
                <a:lnTo>
                  <a:pt x="7483195" y="708685"/>
                </a:lnTo>
                <a:lnTo>
                  <a:pt x="7480567" y="708685"/>
                </a:lnTo>
                <a:lnTo>
                  <a:pt x="7479449" y="709142"/>
                </a:lnTo>
                <a:lnTo>
                  <a:pt x="7477582" y="711009"/>
                </a:lnTo>
                <a:lnTo>
                  <a:pt x="7477112" y="712127"/>
                </a:lnTo>
                <a:lnTo>
                  <a:pt x="7477112" y="714756"/>
                </a:lnTo>
                <a:lnTo>
                  <a:pt x="7477582" y="715886"/>
                </a:lnTo>
                <a:lnTo>
                  <a:pt x="7479449" y="717740"/>
                </a:lnTo>
                <a:lnTo>
                  <a:pt x="7480567" y="718210"/>
                </a:lnTo>
                <a:lnTo>
                  <a:pt x="7483195" y="718210"/>
                </a:lnTo>
                <a:lnTo>
                  <a:pt x="7484313" y="717740"/>
                </a:lnTo>
                <a:lnTo>
                  <a:pt x="7486180" y="715886"/>
                </a:lnTo>
                <a:lnTo>
                  <a:pt x="7486637" y="714756"/>
                </a:lnTo>
                <a:lnTo>
                  <a:pt x="7486637" y="712127"/>
                </a:lnTo>
                <a:close/>
              </a:path>
              <a:path w="7577455" h="1427479">
                <a:moveTo>
                  <a:pt x="7486637" y="357784"/>
                </a:moveTo>
                <a:lnTo>
                  <a:pt x="7486180" y="356666"/>
                </a:lnTo>
                <a:lnTo>
                  <a:pt x="7484313" y="354799"/>
                </a:lnTo>
                <a:lnTo>
                  <a:pt x="7483195" y="354342"/>
                </a:lnTo>
                <a:lnTo>
                  <a:pt x="7480567" y="354342"/>
                </a:lnTo>
                <a:lnTo>
                  <a:pt x="7479449" y="354799"/>
                </a:lnTo>
                <a:lnTo>
                  <a:pt x="7477582" y="356666"/>
                </a:lnTo>
                <a:lnTo>
                  <a:pt x="7477112" y="357784"/>
                </a:lnTo>
                <a:lnTo>
                  <a:pt x="7477112" y="360413"/>
                </a:lnTo>
                <a:lnTo>
                  <a:pt x="7477582" y="361543"/>
                </a:lnTo>
                <a:lnTo>
                  <a:pt x="7479449" y="363397"/>
                </a:lnTo>
                <a:lnTo>
                  <a:pt x="7480567" y="363867"/>
                </a:lnTo>
                <a:lnTo>
                  <a:pt x="7483195" y="363867"/>
                </a:lnTo>
                <a:lnTo>
                  <a:pt x="7484313" y="363397"/>
                </a:lnTo>
                <a:lnTo>
                  <a:pt x="7486180" y="361543"/>
                </a:lnTo>
                <a:lnTo>
                  <a:pt x="7486637" y="360413"/>
                </a:lnTo>
                <a:lnTo>
                  <a:pt x="7486637" y="357784"/>
                </a:lnTo>
                <a:close/>
              </a:path>
              <a:path w="7577455" h="1427479">
                <a:moveTo>
                  <a:pt x="7486637" y="3441"/>
                </a:moveTo>
                <a:lnTo>
                  <a:pt x="7486180" y="2324"/>
                </a:lnTo>
                <a:lnTo>
                  <a:pt x="7484313" y="457"/>
                </a:lnTo>
                <a:lnTo>
                  <a:pt x="7483195" y="0"/>
                </a:lnTo>
                <a:lnTo>
                  <a:pt x="7480567" y="0"/>
                </a:lnTo>
                <a:lnTo>
                  <a:pt x="7479449" y="457"/>
                </a:lnTo>
                <a:lnTo>
                  <a:pt x="7477582" y="2324"/>
                </a:lnTo>
                <a:lnTo>
                  <a:pt x="7477112" y="3441"/>
                </a:lnTo>
                <a:lnTo>
                  <a:pt x="7477112" y="6070"/>
                </a:lnTo>
                <a:lnTo>
                  <a:pt x="7477582" y="7200"/>
                </a:lnTo>
                <a:lnTo>
                  <a:pt x="7479449" y="9055"/>
                </a:lnTo>
                <a:lnTo>
                  <a:pt x="7480567" y="9525"/>
                </a:lnTo>
                <a:lnTo>
                  <a:pt x="7483195" y="9525"/>
                </a:lnTo>
                <a:lnTo>
                  <a:pt x="7484313" y="9055"/>
                </a:lnTo>
                <a:lnTo>
                  <a:pt x="7486180" y="7200"/>
                </a:lnTo>
                <a:lnTo>
                  <a:pt x="7486637" y="6070"/>
                </a:lnTo>
                <a:lnTo>
                  <a:pt x="7486637" y="3441"/>
                </a:lnTo>
                <a:close/>
              </a:path>
              <a:path w="7577455" h="1427479">
                <a:moveTo>
                  <a:pt x="7534262" y="1420812"/>
                </a:moveTo>
                <a:lnTo>
                  <a:pt x="7533805" y="1419694"/>
                </a:lnTo>
                <a:lnTo>
                  <a:pt x="7531938" y="1417828"/>
                </a:lnTo>
                <a:lnTo>
                  <a:pt x="7530820" y="1417370"/>
                </a:lnTo>
                <a:lnTo>
                  <a:pt x="7528192" y="1417370"/>
                </a:lnTo>
                <a:lnTo>
                  <a:pt x="7527061" y="1417828"/>
                </a:lnTo>
                <a:lnTo>
                  <a:pt x="7525207" y="1419694"/>
                </a:lnTo>
                <a:lnTo>
                  <a:pt x="7524737" y="1420812"/>
                </a:lnTo>
                <a:lnTo>
                  <a:pt x="7524737" y="1423441"/>
                </a:lnTo>
                <a:lnTo>
                  <a:pt x="7525207" y="1424559"/>
                </a:lnTo>
                <a:lnTo>
                  <a:pt x="7527061" y="1426425"/>
                </a:lnTo>
                <a:lnTo>
                  <a:pt x="7528192" y="1426895"/>
                </a:lnTo>
                <a:lnTo>
                  <a:pt x="7530820" y="1426895"/>
                </a:lnTo>
                <a:lnTo>
                  <a:pt x="7531938" y="1426425"/>
                </a:lnTo>
                <a:lnTo>
                  <a:pt x="7533805" y="1424559"/>
                </a:lnTo>
                <a:lnTo>
                  <a:pt x="7534262" y="1423441"/>
                </a:lnTo>
                <a:lnTo>
                  <a:pt x="7534262" y="1420812"/>
                </a:lnTo>
                <a:close/>
              </a:path>
              <a:path w="7577455" h="1427479">
                <a:moveTo>
                  <a:pt x="7534262" y="1066469"/>
                </a:moveTo>
                <a:lnTo>
                  <a:pt x="7533805" y="1065352"/>
                </a:lnTo>
                <a:lnTo>
                  <a:pt x="7531938" y="1063485"/>
                </a:lnTo>
                <a:lnTo>
                  <a:pt x="7530820" y="1063028"/>
                </a:lnTo>
                <a:lnTo>
                  <a:pt x="7528192" y="1063028"/>
                </a:lnTo>
                <a:lnTo>
                  <a:pt x="7527061" y="1063485"/>
                </a:lnTo>
                <a:lnTo>
                  <a:pt x="7525207" y="1065352"/>
                </a:lnTo>
                <a:lnTo>
                  <a:pt x="7524737" y="1066469"/>
                </a:lnTo>
                <a:lnTo>
                  <a:pt x="7524737" y="1069098"/>
                </a:lnTo>
                <a:lnTo>
                  <a:pt x="7525207" y="1070229"/>
                </a:lnTo>
                <a:lnTo>
                  <a:pt x="7527061" y="1072083"/>
                </a:lnTo>
                <a:lnTo>
                  <a:pt x="7528192" y="1072553"/>
                </a:lnTo>
                <a:lnTo>
                  <a:pt x="7530820" y="1072553"/>
                </a:lnTo>
                <a:lnTo>
                  <a:pt x="7531938" y="1072083"/>
                </a:lnTo>
                <a:lnTo>
                  <a:pt x="7533805" y="1070229"/>
                </a:lnTo>
                <a:lnTo>
                  <a:pt x="7534262" y="1069098"/>
                </a:lnTo>
                <a:lnTo>
                  <a:pt x="7534262" y="1066469"/>
                </a:lnTo>
                <a:close/>
              </a:path>
              <a:path w="7577455" h="1427479">
                <a:moveTo>
                  <a:pt x="7534262" y="712127"/>
                </a:moveTo>
                <a:lnTo>
                  <a:pt x="7533805" y="711009"/>
                </a:lnTo>
                <a:lnTo>
                  <a:pt x="7531938" y="709142"/>
                </a:lnTo>
                <a:lnTo>
                  <a:pt x="7530820" y="708685"/>
                </a:lnTo>
                <a:lnTo>
                  <a:pt x="7528192" y="708685"/>
                </a:lnTo>
                <a:lnTo>
                  <a:pt x="7527061" y="709142"/>
                </a:lnTo>
                <a:lnTo>
                  <a:pt x="7525207" y="711009"/>
                </a:lnTo>
                <a:lnTo>
                  <a:pt x="7524737" y="712127"/>
                </a:lnTo>
                <a:lnTo>
                  <a:pt x="7524737" y="714756"/>
                </a:lnTo>
                <a:lnTo>
                  <a:pt x="7525207" y="715886"/>
                </a:lnTo>
                <a:lnTo>
                  <a:pt x="7527061" y="717740"/>
                </a:lnTo>
                <a:lnTo>
                  <a:pt x="7528192" y="718210"/>
                </a:lnTo>
                <a:lnTo>
                  <a:pt x="7530820" y="718210"/>
                </a:lnTo>
                <a:lnTo>
                  <a:pt x="7531938" y="717740"/>
                </a:lnTo>
                <a:lnTo>
                  <a:pt x="7533805" y="715886"/>
                </a:lnTo>
                <a:lnTo>
                  <a:pt x="7534262" y="714756"/>
                </a:lnTo>
                <a:lnTo>
                  <a:pt x="7534262" y="712127"/>
                </a:lnTo>
                <a:close/>
              </a:path>
              <a:path w="7577455" h="1427479">
                <a:moveTo>
                  <a:pt x="7534262" y="357784"/>
                </a:moveTo>
                <a:lnTo>
                  <a:pt x="7533805" y="356666"/>
                </a:lnTo>
                <a:lnTo>
                  <a:pt x="7531938" y="354799"/>
                </a:lnTo>
                <a:lnTo>
                  <a:pt x="7530820" y="354342"/>
                </a:lnTo>
                <a:lnTo>
                  <a:pt x="7528192" y="354342"/>
                </a:lnTo>
                <a:lnTo>
                  <a:pt x="7527061" y="354799"/>
                </a:lnTo>
                <a:lnTo>
                  <a:pt x="7525207" y="356666"/>
                </a:lnTo>
                <a:lnTo>
                  <a:pt x="7524737" y="357784"/>
                </a:lnTo>
                <a:lnTo>
                  <a:pt x="7524737" y="360413"/>
                </a:lnTo>
                <a:lnTo>
                  <a:pt x="7525207" y="361543"/>
                </a:lnTo>
                <a:lnTo>
                  <a:pt x="7527061" y="363397"/>
                </a:lnTo>
                <a:lnTo>
                  <a:pt x="7528192" y="363867"/>
                </a:lnTo>
                <a:lnTo>
                  <a:pt x="7530820" y="363867"/>
                </a:lnTo>
                <a:lnTo>
                  <a:pt x="7531938" y="363397"/>
                </a:lnTo>
                <a:lnTo>
                  <a:pt x="7533805" y="361543"/>
                </a:lnTo>
                <a:lnTo>
                  <a:pt x="7534262" y="360413"/>
                </a:lnTo>
                <a:lnTo>
                  <a:pt x="7534262" y="357784"/>
                </a:lnTo>
                <a:close/>
              </a:path>
              <a:path w="7577455" h="1427479">
                <a:moveTo>
                  <a:pt x="7534262" y="3441"/>
                </a:moveTo>
                <a:lnTo>
                  <a:pt x="7533805" y="2324"/>
                </a:lnTo>
                <a:lnTo>
                  <a:pt x="7531938" y="457"/>
                </a:lnTo>
                <a:lnTo>
                  <a:pt x="7530820" y="0"/>
                </a:lnTo>
                <a:lnTo>
                  <a:pt x="7528192" y="0"/>
                </a:lnTo>
                <a:lnTo>
                  <a:pt x="7527061" y="457"/>
                </a:lnTo>
                <a:lnTo>
                  <a:pt x="7525207" y="2324"/>
                </a:lnTo>
                <a:lnTo>
                  <a:pt x="7524737" y="3441"/>
                </a:lnTo>
                <a:lnTo>
                  <a:pt x="7524737" y="6070"/>
                </a:lnTo>
                <a:lnTo>
                  <a:pt x="7525207" y="7200"/>
                </a:lnTo>
                <a:lnTo>
                  <a:pt x="7527061" y="9055"/>
                </a:lnTo>
                <a:lnTo>
                  <a:pt x="7528192" y="9525"/>
                </a:lnTo>
                <a:lnTo>
                  <a:pt x="7530820" y="9525"/>
                </a:lnTo>
                <a:lnTo>
                  <a:pt x="7531938" y="9055"/>
                </a:lnTo>
                <a:lnTo>
                  <a:pt x="7533805" y="7200"/>
                </a:lnTo>
                <a:lnTo>
                  <a:pt x="7534262" y="6070"/>
                </a:lnTo>
                <a:lnTo>
                  <a:pt x="7534262" y="3441"/>
                </a:lnTo>
                <a:close/>
              </a:path>
              <a:path w="7577455" h="1427479">
                <a:moveTo>
                  <a:pt x="7577125" y="1417370"/>
                </a:moveTo>
                <a:lnTo>
                  <a:pt x="7575817" y="1417370"/>
                </a:lnTo>
                <a:lnTo>
                  <a:pt x="7574686" y="1417828"/>
                </a:lnTo>
                <a:lnTo>
                  <a:pt x="7572832" y="1419694"/>
                </a:lnTo>
                <a:lnTo>
                  <a:pt x="7572362" y="1420812"/>
                </a:lnTo>
                <a:lnTo>
                  <a:pt x="7572362" y="1423441"/>
                </a:lnTo>
                <a:lnTo>
                  <a:pt x="7572832" y="1424559"/>
                </a:lnTo>
                <a:lnTo>
                  <a:pt x="7574686" y="1426425"/>
                </a:lnTo>
                <a:lnTo>
                  <a:pt x="7575817" y="1426895"/>
                </a:lnTo>
                <a:lnTo>
                  <a:pt x="7577125" y="1426895"/>
                </a:lnTo>
                <a:lnTo>
                  <a:pt x="7577125" y="1417370"/>
                </a:lnTo>
                <a:close/>
              </a:path>
              <a:path w="7577455" h="1427479">
                <a:moveTo>
                  <a:pt x="7577125" y="1063028"/>
                </a:moveTo>
                <a:lnTo>
                  <a:pt x="7575817" y="1063028"/>
                </a:lnTo>
                <a:lnTo>
                  <a:pt x="7574686" y="1063485"/>
                </a:lnTo>
                <a:lnTo>
                  <a:pt x="7572832" y="1065352"/>
                </a:lnTo>
                <a:lnTo>
                  <a:pt x="7572362" y="1066469"/>
                </a:lnTo>
                <a:lnTo>
                  <a:pt x="7572362" y="1069098"/>
                </a:lnTo>
                <a:lnTo>
                  <a:pt x="7572832" y="1070229"/>
                </a:lnTo>
                <a:lnTo>
                  <a:pt x="7574686" y="1072083"/>
                </a:lnTo>
                <a:lnTo>
                  <a:pt x="7575817" y="1072553"/>
                </a:lnTo>
                <a:lnTo>
                  <a:pt x="7577125" y="1072553"/>
                </a:lnTo>
                <a:lnTo>
                  <a:pt x="7577125" y="1063028"/>
                </a:lnTo>
                <a:close/>
              </a:path>
              <a:path w="7577455" h="1427479">
                <a:moveTo>
                  <a:pt x="7577125" y="708685"/>
                </a:moveTo>
                <a:lnTo>
                  <a:pt x="7575817" y="708685"/>
                </a:lnTo>
                <a:lnTo>
                  <a:pt x="7574686" y="709142"/>
                </a:lnTo>
                <a:lnTo>
                  <a:pt x="7572832" y="711009"/>
                </a:lnTo>
                <a:lnTo>
                  <a:pt x="7572362" y="712127"/>
                </a:lnTo>
                <a:lnTo>
                  <a:pt x="7572362" y="714756"/>
                </a:lnTo>
                <a:lnTo>
                  <a:pt x="7572832" y="715886"/>
                </a:lnTo>
                <a:lnTo>
                  <a:pt x="7574686" y="717740"/>
                </a:lnTo>
                <a:lnTo>
                  <a:pt x="7575817" y="718210"/>
                </a:lnTo>
                <a:lnTo>
                  <a:pt x="7577125" y="718210"/>
                </a:lnTo>
                <a:lnTo>
                  <a:pt x="7577125" y="708685"/>
                </a:lnTo>
                <a:close/>
              </a:path>
              <a:path w="7577455" h="1427479">
                <a:moveTo>
                  <a:pt x="7577125" y="354342"/>
                </a:moveTo>
                <a:lnTo>
                  <a:pt x="7575817" y="354342"/>
                </a:lnTo>
                <a:lnTo>
                  <a:pt x="7574686" y="354799"/>
                </a:lnTo>
                <a:lnTo>
                  <a:pt x="7572832" y="356666"/>
                </a:lnTo>
                <a:lnTo>
                  <a:pt x="7572362" y="357784"/>
                </a:lnTo>
                <a:lnTo>
                  <a:pt x="7572362" y="360413"/>
                </a:lnTo>
                <a:lnTo>
                  <a:pt x="7572832" y="361543"/>
                </a:lnTo>
                <a:lnTo>
                  <a:pt x="7574686" y="363397"/>
                </a:lnTo>
                <a:lnTo>
                  <a:pt x="7575817" y="363867"/>
                </a:lnTo>
                <a:lnTo>
                  <a:pt x="7577125" y="363867"/>
                </a:lnTo>
                <a:lnTo>
                  <a:pt x="7577125" y="354342"/>
                </a:lnTo>
                <a:close/>
              </a:path>
              <a:path w="7577455" h="1427479">
                <a:moveTo>
                  <a:pt x="7577125" y="0"/>
                </a:moveTo>
                <a:lnTo>
                  <a:pt x="7575817" y="0"/>
                </a:lnTo>
                <a:lnTo>
                  <a:pt x="7574686" y="457"/>
                </a:lnTo>
                <a:lnTo>
                  <a:pt x="7572832" y="2324"/>
                </a:lnTo>
                <a:lnTo>
                  <a:pt x="7572362" y="3441"/>
                </a:lnTo>
                <a:lnTo>
                  <a:pt x="7572362" y="6070"/>
                </a:lnTo>
                <a:lnTo>
                  <a:pt x="7572832" y="7200"/>
                </a:lnTo>
                <a:lnTo>
                  <a:pt x="7574686" y="9055"/>
                </a:lnTo>
                <a:lnTo>
                  <a:pt x="7575817" y="9525"/>
                </a:lnTo>
                <a:lnTo>
                  <a:pt x="7577125" y="9525"/>
                </a:lnTo>
                <a:lnTo>
                  <a:pt x="7577125" y="0"/>
                </a:lnTo>
                <a:close/>
              </a:path>
            </a:pathLst>
          </a:custGeom>
          <a:solidFill>
            <a:srgbClr val="C7C6C3"/>
          </a:solidFill>
        </p:spPr>
        <p:txBody>
          <a:bodyPr wrap="square" lIns="0" tIns="0" rIns="0" bIns="0" rtlCol="0"/>
          <a:lstStyle/>
          <a:p>
            <a:endParaRPr sz="1688"/>
          </a:p>
        </p:txBody>
      </p:sp>
      <p:sp>
        <p:nvSpPr>
          <p:cNvPr id="11" name="object 11"/>
          <p:cNvSpPr txBox="1"/>
          <p:nvPr/>
        </p:nvSpPr>
        <p:spPr>
          <a:xfrm>
            <a:off x="4031397" y="5595990"/>
            <a:ext cx="327422"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-100%</a:t>
            </a:r>
            <a:endParaRPr sz="844">
              <a:latin typeface="Segoe UI"/>
              <a:cs typeface="Segoe UI"/>
            </a:endParaRPr>
          </a:p>
        </p:txBody>
      </p:sp>
      <p:sp>
        <p:nvSpPr>
          <p:cNvPr id="12" name="object 12"/>
          <p:cNvSpPr txBox="1"/>
          <p:nvPr/>
        </p:nvSpPr>
        <p:spPr>
          <a:xfrm>
            <a:off x="4089022" y="5263794"/>
            <a:ext cx="269677"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-50%</a:t>
            </a:r>
            <a:endParaRPr sz="844">
              <a:latin typeface="Segoe UI"/>
              <a:cs typeface="Segoe UI"/>
            </a:endParaRPr>
          </a:p>
        </p:txBody>
      </p:sp>
      <p:sp>
        <p:nvSpPr>
          <p:cNvPr id="13" name="object 13"/>
          <p:cNvSpPr txBox="1"/>
          <p:nvPr/>
        </p:nvSpPr>
        <p:spPr>
          <a:xfrm rot="19500000">
            <a:off x="4275769" y="5834059"/>
            <a:ext cx="369494" cy="102592"/>
          </a:xfrm>
          <a:prstGeom prst="rect">
            <a:avLst/>
          </a:prstGeom>
        </p:spPr>
        <p:txBody>
          <a:bodyPr vert="horz" wrap="square" lIns="0" tIns="0" rIns="0" bIns="0" rtlCol="0">
            <a:spAutoFit/>
          </a:bodyPr>
          <a:lstStyle/>
          <a:p>
            <a:pPr>
              <a:lnSpc>
                <a:spcPts val="844"/>
              </a:lnSpc>
            </a:pPr>
            <a:r>
              <a:rPr sz="844" dirty="0">
                <a:solidFill>
                  <a:srgbClr val="FFFFFF"/>
                </a:solidFill>
                <a:latin typeface="Segoe UI"/>
                <a:cs typeface="Segoe UI"/>
              </a:rPr>
              <a:t>Clothes</a:t>
            </a:r>
            <a:endParaRPr sz="844">
              <a:latin typeface="Segoe UI"/>
              <a:cs typeface="Segoe UI"/>
            </a:endParaRPr>
          </a:p>
        </p:txBody>
      </p:sp>
      <p:sp>
        <p:nvSpPr>
          <p:cNvPr id="14" name="object 14"/>
          <p:cNvSpPr txBox="1"/>
          <p:nvPr/>
        </p:nvSpPr>
        <p:spPr>
          <a:xfrm rot="19500000">
            <a:off x="4764671" y="5870363"/>
            <a:ext cx="491641" cy="102592"/>
          </a:xfrm>
          <a:prstGeom prst="rect">
            <a:avLst/>
          </a:prstGeom>
        </p:spPr>
        <p:txBody>
          <a:bodyPr vert="horz" wrap="square" lIns="0" tIns="0" rIns="0" bIns="0" rtlCol="0">
            <a:spAutoFit/>
          </a:bodyPr>
          <a:lstStyle/>
          <a:p>
            <a:pPr>
              <a:lnSpc>
                <a:spcPts val="844"/>
              </a:lnSpc>
            </a:pPr>
            <a:r>
              <a:rPr sz="844" dirty="0">
                <a:solidFill>
                  <a:srgbClr val="FFFFFF"/>
                </a:solidFill>
                <a:latin typeface="Segoe UI"/>
                <a:cs typeface="Segoe UI"/>
              </a:rPr>
              <a:t>Cosmetics</a:t>
            </a:r>
            <a:endParaRPr sz="844">
              <a:latin typeface="Segoe UI"/>
              <a:cs typeface="Segoe UI"/>
            </a:endParaRPr>
          </a:p>
        </p:txBody>
      </p:sp>
      <p:sp>
        <p:nvSpPr>
          <p:cNvPr id="15" name="object 15"/>
          <p:cNvSpPr txBox="1"/>
          <p:nvPr/>
        </p:nvSpPr>
        <p:spPr>
          <a:xfrm rot="19500000">
            <a:off x="5163551" y="5934990"/>
            <a:ext cx="713537" cy="102592"/>
          </a:xfrm>
          <a:prstGeom prst="rect">
            <a:avLst/>
          </a:prstGeom>
        </p:spPr>
        <p:txBody>
          <a:bodyPr vert="horz" wrap="square" lIns="0" tIns="0" rIns="0" bIns="0" rtlCol="0">
            <a:spAutoFit/>
          </a:bodyPr>
          <a:lstStyle/>
          <a:p>
            <a:pPr>
              <a:lnSpc>
                <a:spcPts val="844"/>
              </a:lnSpc>
            </a:pPr>
            <a:r>
              <a:rPr sz="844" dirty="0">
                <a:solidFill>
                  <a:srgbClr val="FFFFFF"/>
                </a:solidFill>
                <a:latin typeface="Segoe UI"/>
                <a:cs typeface="Segoe UI"/>
              </a:rPr>
              <a:t>Office</a:t>
            </a:r>
            <a:r>
              <a:rPr sz="844" spc="-5" dirty="0">
                <a:solidFill>
                  <a:srgbClr val="FFFFFF"/>
                </a:solidFill>
                <a:latin typeface="Segoe UI"/>
                <a:cs typeface="Segoe UI"/>
              </a:rPr>
              <a:t> </a:t>
            </a:r>
            <a:r>
              <a:rPr sz="844" dirty="0">
                <a:solidFill>
                  <a:srgbClr val="FFFFFF"/>
                </a:solidFill>
                <a:latin typeface="Segoe UI"/>
                <a:cs typeface="Segoe UI"/>
              </a:rPr>
              <a:t>Supplies</a:t>
            </a:r>
            <a:endParaRPr sz="844">
              <a:latin typeface="Segoe UI"/>
              <a:cs typeface="Segoe UI"/>
            </a:endParaRPr>
          </a:p>
        </p:txBody>
      </p:sp>
      <p:sp>
        <p:nvSpPr>
          <p:cNvPr id="16" name="object 16"/>
          <p:cNvSpPr txBox="1"/>
          <p:nvPr/>
        </p:nvSpPr>
        <p:spPr>
          <a:xfrm rot="19500000">
            <a:off x="6165755" y="5806711"/>
            <a:ext cx="279156" cy="102592"/>
          </a:xfrm>
          <a:prstGeom prst="rect">
            <a:avLst/>
          </a:prstGeom>
        </p:spPr>
        <p:txBody>
          <a:bodyPr vert="horz" wrap="square" lIns="0" tIns="0" rIns="0" bIns="0" rtlCol="0">
            <a:spAutoFit/>
          </a:bodyPr>
          <a:lstStyle/>
          <a:p>
            <a:pPr>
              <a:lnSpc>
                <a:spcPts val="844"/>
              </a:lnSpc>
            </a:pPr>
            <a:r>
              <a:rPr sz="844" dirty="0">
                <a:solidFill>
                  <a:srgbClr val="FFFFFF"/>
                </a:solidFill>
                <a:latin typeface="Segoe UI"/>
                <a:cs typeface="Segoe UI"/>
              </a:rPr>
              <a:t>Fruits</a:t>
            </a:r>
            <a:endParaRPr sz="844">
              <a:latin typeface="Segoe UI"/>
              <a:cs typeface="Segoe UI"/>
            </a:endParaRPr>
          </a:p>
        </p:txBody>
      </p:sp>
      <p:sp>
        <p:nvSpPr>
          <p:cNvPr id="17" name="object 17"/>
          <p:cNvSpPr txBox="1"/>
          <p:nvPr/>
        </p:nvSpPr>
        <p:spPr>
          <a:xfrm rot="19500000">
            <a:off x="6424843" y="5916763"/>
            <a:ext cx="650632" cy="102592"/>
          </a:xfrm>
          <a:prstGeom prst="rect">
            <a:avLst/>
          </a:prstGeom>
        </p:spPr>
        <p:txBody>
          <a:bodyPr vert="horz" wrap="square" lIns="0" tIns="0" rIns="0" bIns="0" rtlCol="0">
            <a:spAutoFit/>
          </a:bodyPr>
          <a:lstStyle/>
          <a:p>
            <a:pPr>
              <a:lnSpc>
                <a:spcPts val="844"/>
              </a:lnSpc>
            </a:pPr>
            <a:r>
              <a:rPr sz="844" spc="-33" dirty="0">
                <a:solidFill>
                  <a:srgbClr val="FFFFFF"/>
                </a:solidFill>
                <a:latin typeface="Segoe UI"/>
                <a:cs typeface="Segoe UI"/>
              </a:rPr>
              <a:t>P</a:t>
            </a:r>
            <a:r>
              <a:rPr sz="844" dirty="0">
                <a:solidFill>
                  <a:srgbClr val="FFFFFF"/>
                </a:solidFill>
                <a:latin typeface="Segoe UI"/>
                <a:cs typeface="Segoe UI"/>
              </a:rPr>
              <a:t>ersonal</a:t>
            </a:r>
            <a:r>
              <a:rPr sz="844" spc="-5" dirty="0">
                <a:solidFill>
                  <a:srgbClr val="FFFFFF"/>
                </a:solidFill>
                <a:latin typeface="Segoe UI"/>
                <a:cs typeface="Segoe UI"/>
              </a:rPr>
              <a:t> </a:t>
            </a:r>
            <a:r>
              <a:rPr sz="844" dirty="0">
                <a:solidFill>
                  <a:srgbClr val="FFFFFF"/>
                </a:solidFill>
                <a:latin typeface="Segoe UI"/>
                <a:cs typeface="Segoe UI"/>
              </a:rPr>
              <a:t>Care</a:t>
            </a:r>
            <a:endParaRPr sz="844">
              <a:latin typeface="Segoe UI"/>
              <a:cs typeface="Segoe UI"/>
            </a:endParaRPr>
          </a:p>
        </p:txBody>
      </p:sp>
      <p:sp>
        <p:nvSpPr>
          <p:cNvPr id="18" name="object 18"/>
          <p:cNvSpPr txBox="1"/>
          <p:nvPr/>
        </p:nvSpPr>
        <p:spPr>
          <a:xfrm rot="19500000">
            <a:off x="7142620" y="5879939"/>
            <a:ext cx="524228" cy="102592"/>
          </a:xfrm>
          <a:prstGeom prst="rect">
            <a:avLst/>
          </a:prstGeom>
        </p:spPr>
        <p:txBody>
          <a:bodyPr vert="horz" wrap="square" lIns="0" tIns="0" rIns="0" bIns="0" rtlCol="0">
            <a:spAutoFit/>
          </a:bodyPr>
          <a:lstStyle/>
          <a:p>
            <a:pPr>
              <a:lnSpc>
                <a:spcPts val="844"/>
              </a:lnSpc>
            </a:pPr>
            <a:r>
              <a:rPr sz="844" dirty="0">
                <a:solidFill>
                  <a:srgbClr val="FFFFFF"/>
                </a:solidFill>
                <a:latin typeface="Segoe UI"/>
                <a:cs typeface="Segoe UI"/>
              </a:rPr>
              <a:t>Household</a:t>
            </a:r>
            <a:endParaRPr sz="844">
              <a:latin typeface="Segoe UI"/>
              <a:cs typeface="Segoe UI"/>
            </a:endParaRPr>
          </a:p>
        </p:txBody>
      </p:sp>
      <p:sp>
        <p:nvSpPr>
          <p:cNvPr id="19" name="object 19"/>
          <p:cNvSpPr txBox="1"/>
          <p:nvPr/>
        </p:nvSpPr>
        <p:spPr>
          <a:xfrm rot="19500000">
            <a:off x="7773667" y="5870623"/>
            <a:ext cx="492803" cy="102592"/>
          </a:xfrm>
          <a:prstGeom prst="rect">
            <a:avLst/>
          </a:prstGeom>
        </p:spPr>
        <p:txBody>
          <a:bodyPr vert="horz" wrap="square" lIns="0" tIns="0" rIns="0" bIns="0" rtlCol="0">
            <a:spAutoFit/>
          </a:bodyPr>
          <a:lstStyle/>
          <a:p>
            <a:pPr>
              <a:lnSpc>
                <a:spcPts val="844"/>
              </a:lnSpc>
            </a:pPr>
            <a:r>
              <a:rPr sz="844" dirty="0">
                <a:solidFill>
                  <a:srgbClr val="FFFFFF"/>
                </a:solidFill>
                <a:latin typeface="Segoe UI"/>
                <a:cs typeface="Segoe UI"/>
              </a:rPr>
              <a:t>Beverages</a:t>
            </a:r>
            <a:endParaRPr sz="844">
              <a:latin typeface="Segoe UI"/>
              <a:cs typeface="Segoe UI"/>
            </a:endParaRPr>
          </a:p>
        </p:txBody>
      </p:sp>
      <p:sp>
        <p:nvSpPr>
          <p:cNvPr id="20" name="object 20"/>
          <p:cNvSpPr txBox="1"/>
          <p:nvPr/>
        </p:nvSpPr>
        <p:spPr>
          <a:xfrm rot="19500000">
            <a:off x="8357730" y="5876355"/>
            <a:ext cx="512578" cy="102592"/>
          </a:xfrm>
          <a:prstGeom prst="rect">
            <a:avLst/>
          </a:prstGeom>
        </p:spPr>
        <p:txBody>
          <a:bodyPr vert="horz" wrap="square" lIns="0" tIns="0" rIns="0" bIns="0" rtlCol="0">
            <a:spAutoFit/>
          </a:bodyPr>
          <a:lstStyle/>
          <a:p>
            <a:pPr>
              <a:lnSpc>
                <a:spcPts val="844"/>
              </a:lnSpc>
            </a:pPr>
            <a:r>
              <a:rPr sz="844" dirty="0">
                <a:solidFill>
                  <a:srgbClr val="FFFFFF"/>
                </a:solidFill>
                <a:latin typeface="Segoe UI"/>
                <a:cs typeface="Segoe UI"/>
              </a:rPr>
              <a:t>Baby</a:t>
            </a:r>
            <a:r>
              <a:rPr sz="844" spc="-5" dirty="0">
                <a:solidFill>
                  <a:srgbClr val="FFFFFF"/>
                </a:solidFill>
                <a:latin typeface="Segoe UI"/>
                <a:cs typeface="Segoe UI"/>
              </a:rPr>
              <a:t> </a:t>
            </a:r>
            <a:r>
              <a:rPr sz="844" dirty="0">
                <a:solidFill>
                  <a:srgbClr val="FFFFFF"/>
                </a:solidFill>
                <a:latin typeface="Segoe UI"/>
                <a:cs typeface="Segoe UI"/>
              </a:rPr>
              <a:t>Food</a:t>
            </a:r>
            <a:endParaRPr sz="844">
              <a:latin typeface="Segoe UI"/>
              <a:cs typeface="Segoe UI"/>
            </a:endParaRPr>
          </a:p>
        </p:txBody>
      </p:sp>
      <p:sp>
        <p:nvSpPr>
          <p:cNvPr id="21" name="object 21"/>
          <p:cNvSpPr txBox="1"/>
          <p:nvPr/>
        </p:nvSpPr>
        <p:spPr>
          <a:xfrm rot="19500000">
            <a:off x="9142286" y="5817614"/>
            <a:ext cx="315236" cy="102592"/>
          </a:xfrm>
          <a:prstGeom prst="rect">
            <a:avLst/>
          </a:prstGeom>
        </p:spPr>
        <p:txBody>
          <a:bodyPr vert="horz" wrap="square" lIns="0" tIns="0" rIns="0" bIns="0" rtlCol="0">
            <a:spAutoFit/>
          </a:bodyPr>
          <a:lstStyle/>
          <a:p>
            <a:pPr>
              <a:lnSpc>
                <a:spcPts val="844"/>
              </a:lnSpc>
            </a:pPr>
            <a:r>
              <a:rPr sz="844" dirty="0">
                <a:solidFill>
                  <a:srgbClr val="FFFFFF"/>
                </a:solidFill>
                <a:latin typeface="Segoe UI"/>
                <a:cs typeface="Segoe UI"/>
              </a:rPr>
              <a:t>Cereal</a:t>
            </a:r>
            <a:endParaRPr sz="844">
              <a:latin typeface="Segoe UI"/>
              <a:cs typeface="Segoe UI"/>
            </a:endParaRPr>
          </a:p>
        </p:txBody>
      </p:sp>
      <p:sp>
        <p:nvSpPr>
          <p:cNvPr id="22" name="object 22"/>
          <p:cNvSpPr txBox="1"/>
          <p:nvPr/>
        </p:nvSpPr>
        <p:spPr>
          <a:xfrm rot="19500000">
            <a:off x="9548135" y="5880680"/>
            <a:ext cx="527141" cy="102592"/>
          </a:xfrm>
          <a:prstGeom prst="rect">
            <a:avLst/>
          </a:prstGeom>
        </p:spPr>
        <p:txBody>
          <a:bodyPr vert="horz" wrap="square" lIns="0" tIns="0" rIns="0" bIns="0" rtlCol="0">
            <a:spAutoFit/>
          </a:bodyPr>
          <a:lstStyle/>
          <a:p>
            <a:pPr>
              <a:lnSpc>
                <a:spcPts val="844"/>
              </a:lnSpc>
            </a:pPr>
            <a:r>
              <a:rPr sz="844" spc="-56" dirty="0">
                <a:solidFill>
                  <a:srgbClr val="FFFFFF"/>
                </a:solidFill>
                <a:latin typeface="Segoe UI"/>
                <a:cs typeface="Segoe UI"/>
              </a:rPr>
              <a:t>V</a:t>
            </a:r>
            <a:r>
              <a:rPr sz="844" dirty="0">
                <a:solidFill>
                  <a:srgbClr val="FFFFFF"/>
                </a:solidFill>
                <a:latin typeface="Segoe UI"/>
                <a:cs typeface="Segoe UI"/>
              </a:rPr>
              <a:t>egetables</a:t>
            </a:r>
            <a:endParaRPr sz="844">
              <a:latin typeface="Segoe UI"/>
              <a:cs typeface="Segoe UI"/>
            </a:endParaRPr>
          </a:p>
        </p:txBody>
      </p:sp>
      <p:sp>
        <p:nvSpPr>
          <p:cNvPr id="23" name="object 23"/>
          <p:cNvSpPr txBox="1"/>
          <p:nvPr/>
        </p:nvSpPr>
        <p:spPr>
          <a:xfrm rot="19500000">
            <a:off x="10324941" y="5824533"/>
            <a:ext cx="337728" cy="102592"/>
          </a:xfrm>
          <a:prstGeom prst="rect">
            <a:avLst/>
          </a:prstGeom>
        </p:spPr>
        <p:txBody>
          <a:bodyPr vert="horz" wrap="square" lIns="0" tIns="0" rIns="0" bIns="0" rtlCol="0">
            <a:spAutoFit/>
          </a:bodyPr>
          <a:lstStyle/>
          <a:p>
            <a:pPr>
              <a:lnSpc>
                <a:spcPts val="844"/>
              </a:lnSpc>
            </a:pPr>
            <a:r>
              <a:rPr sz="844" dirty="0">
                <a:solidFill>
                  <a:srgbClr val="FFFFFF"/>
                </a:solidFill>
                <a:latin typeface="Segoe UI"/>
                <a:cs typeface="Segoe UI"/>
              </a:rPr>
              <a:t>Snacks</a:t>
            </a:r>
            <a:endParaRPr sz="844">
              <a:latin typeface="Segoe UI"/>
              <a:cs typeface="Segoe UI"/>
            </a:endParaRPr>
          </a:p>
        </p:txBody>
      </p:sp>
      <p:sp>
        <p:nvSpPr>
          <p:cNvPr id="24" name="object 24"/>
          <p:cNvSpPr txBox="1"/>
          <p:nvPr/>
        </p:nvSpPr>
        <p:spPr>
          <a:xfrm rot="19500000">
            <a:off x="10994530" y="5802406"/>
            <a:ext cx="265474" cy="102592"/>
          </a:xfrm>
          <a:prstGeom prst="rect">
            <a:avLst/>
          </a:prstGeom>
        </p:spPr>
        <p:txBody>
          <a:bodyPr vert="horz" wrap="square" lIns="0" tIns="0" rIns="0" bIns="0" rtlCol="0">
            <a:spAutoFit/>
          </a:bodyPr>
          <a:lstStyle/>
          <a:p>
            <a:pPr>
              <a:lnSpc>
                <a:spcPts val="844"/>
              </a:lnSpc>
            </a:pPr>
            <a:r>
              <a:rPr sz="844" dirty="0">
                <a:solidFill>
                  <a:srgbClr val="FFFFFF"/>
                </a:solidFill>
                <a:latin typeface="Segoe UI"/>
                <a:cs typeface="Segoe UI"/>
              </a:rPr>
              <a:t>Meat</a:t>
            </a:r>
            <a:endParaRPr sz="844">
              <a:latin typeface="Segoe UI"/>
              <a:cs typeface="Segoe UI"/>
            </a:endParaRPr>
          </a:p>
        </p:txBody>
      </p:sp>
      <p:grpSp>
        <p:nvGrpSpPr>
          <p:cNvPr id="25" name="object 25"/>
          <p:cNvGrpSpPr/>
          <p:nvPr/>
        </p:nvGrpSpPr>
        <p:grpSpPr>
          <a:xfrm>
            <a:off x="4400491" y="4301254"/>
            <a:ext cx="6947891" cy="1421606"/>
            <a:chOff x="4516057" y="4588004"/>
            <a:chExt cx="7411084" cy="1516380"/>
          </a:xfrm>
        </p:grpSpPr>
        <p:sp>
          <p:nvSpPr>
            <p:cNvPr id="26" name="object 26"/>
            <p:cNvSpPr/>
            <p:nvPr/>
          </p:nvSpPr>
          <p:spPr>
            <a:xfrm>
              <a:off x="4811000" y="5345897"/>
              <a:ext cx="7063740" cy="0"/>
            </a:xfrm>
            <a:custGeom>
              <a:avLst/>
              <a:gdLst/>
              <a:ahLst/>
              <a:cxnLst/>
              <a:rect l="l" t="t" r="r" b="b"/>
              <a:pathLst>
                <a:path w="7063740">
                  <a:moveTo>
                    <a:pt x="7063177" y="2"/>
                  </a:moveTo>
                  <a:lnTo>
                    <a:pt x="0" y="0"/>
                  </a:lnTo>
                  <a:lnTo>
                    <a:pt x="7063177" y="2"/>
                  </a:lnTo>
                  <a:close/>
                </a:path>
              </a:pathLst>
            </a:custGeom>
            <a:solidFill>
              <a:srgbClr val="118CFF">
                <a:alpha val="39999"/>
              </a:srgbClr>
            </a:solidFill>
          </p:spPr>
          <p:txBody>
            <a:bodyPr wrap="square" lIns="0" tIns="0" rIns="0" bIns="0" rtlCol="0"/>
            <a:lstStyle/>
            <a:p>
              <a:endParaRPr sz="1688"/>
            </a:p>
          </p:txBody>
        </p:sp>
        <p:sp>
          <p:nvSpPr>
            <p:cNvPr id="27" name="object 27"/>
            <p:cNvSpPr/>
            <p:nvPr/>
          </p:nvSpPr>
          <p:spPr>
            <a:xfrm>
              <a:off x="4811000" y="4637216"/>
              <a:ext cx="7063740" cy="1417955"/>
            </a:xfrm>
            <a:custGeom>
              <a:avLst/>
              <a:gdLst/>
              <a:ahLst/>
              <a:cxnLst/>
              <a:rect l="l" t="t" r="r" b="b"/>
              <a:pathLst>
                <a:path w="7063740" h="1417954">
                  <a:moveTo>
                    <a:pt x="321052" y="708681"/>
                  </a:moveTo>
                  <a:lnTo>
                    <a:pt x="0" y="708681"/>
                  </a:lnTo>
                  <a:lnTo>
                    <a:pt x="0" y="0"/>
                  </a:lnTo>
                  <a:lnTo>
                    <a:pt x="321052" y="708681"/>
                  </a:lnTo>
                  <a:close/>
                </a:path>
                <a:path w="7063740" h="1417954">
                  <a:moveTo>
                    <a:pt x="7063177" y="708684"/>
                  </a:moveTo>
                  <a:lnTo>
                    <a:pt x="1284214" y="708684"/>
                  </a:lnTo>
                  <a:lnTo>
                    <a:pt x="1926321" y="708653"/>
                  </a:lnTo>
                  <a:lnTo>
                    <a:pt x="7063177" y="708684"/>
                  </a:lnTo>
                  <a:close/>
                </a:path>
                <a:path w="7063740" h="1417954">
                  <a:moveTo>
                    <a:pt x="1284214" y="1417368"/>
                  </a:moveTo>
                  <a:lnTo>
                    <a:pt x="642106" y="1417366"/>
                  </a:lnTo>
                  <a:lnTo>
                    <a:pt x="321052" y="708681"/>
                  </a:lnTo>
                  <a:lnTo>
                    <a:pt x="7063177" y="708684"/>
                  </a:lnTo>
                  <a:lnTo>
                    <a:pt x="7063177" y="1417306"/>
                  </a:lnTo>
                  <a:lnTo>
                    <a:pt x="1926321" y="1417306"/>
                  </a:lnTo>
                  <a:lnTo>
                    <a:pt x="1284214" y="1417368"/>
                  </a:lnTo>
                  <a:close/>
                </a:path>
                <a:path w="7063740" h="1417954">
                  <a:moveTo>
                    <a:pt x="7063177" y="1417368"/>
                  </a:moveTo>
                  <a:lnTo>
                    <a:pt x="1926321" y="1417306"/>
                  </a:lnTo>
                  <a:lnTo>
                    <a:pt x="7063177" y="1417306"/>
                  </a:lnTo>
                  <a:close/>
                </a:path>
              </a:pathLst>
            </a:custGeom>
            <a:solidFill>
              <a:srgbClr val="12239D">
                <a:alpha val="39999"/>
              </a:srgbClr>
            </a:solidFill>
          </p:spPr>
          <p:txBody>
            <a:bodyPr wrap="square" lIns="0" tIns="0" rIns="0" bIns="0" rtlCol="0"/>
            <a:lstStyle/>
            <a:p>
              <a:endParaRPr sz="1688"/>
            </a:p>
          </p:txBody>
        </p:sp>
        <p:sp>
          <p:nvSpPr>
            <p:cNvPr id="28" name="object 28"/>
            <p:cNvSpPr/>
            <p:nvPr/>
          </p:nvSpPr>
          <p:spPr>
            <a:xfrm>
              <a:off x="4811000" y="5345869"/>
              <a:ext cx="7063740" cy="635"/>
            </a:xfrm>
            <a:custGeom>
              <a:avLst/>
              <a:gdLst/>
              <a:ahLst/>
              <a:cxnLst/>
              <a:rect l="l" t="t" r="r" b="b"/>
              <a:pathLst>
                <a:path w="7063740" h="635">
                  <a:moveTo>
                    <a:pt x="0" y="27"/>
                  </a:moveTo>
                  <a:lnTo>
                    <a:pt x="642106" y="30"/>
                  </a:lnTo>
                  <a:lnTo>
                    <a:pt x="1284214" y="30"/>
                  </a:lnTo>
                  <a:lnTo>
                    <a:pt x="1926321" y="0"/>
                  </a:lnTo>
                  <a:lnTo>
                    <a:pt x="2568427" y="26"/>
                  </a:lnTo>
                  <a:lnTo>
                    <a:pt x="3210535" y="30"/>
                  </a:lnTo>
                  <a:lnTo>
                    <a:pt x="3852642" y="25"/>
                  </a:lnTo>
                  <a:lnTo>
                    <a:pt x="4494749" y="29"/>
                  </a:lnTo>
                  <a:lnTo>
                    <a:pt x="5136856" y="24"/>
                  </a:lnTo>
                  <a:lnTo>
                    <a:pt x="5778962" y="23"/>
                  </a:lnTo>
                  <a:lnTo>
                    <a:pt x="6421070" y="27"/>
                  </a:lnTo>
                  <a:lnTo>
                    <a:pt x="7063177" y="30"/>
                  </a:lnTo>
                </a:path>
              </a:pathLst>
            </a:custGeom>
            <a:ln w="28574">
              <a:solidFill>
                <a:srgbClr val="118CFF"/>
              </a:solidFill>
            </a:ln>
          </p:spPr>
          <p:txBody>
            <a:bodyPr wrap="square" lIns="0" tIns="0" rIns="0" bIns="0" rtlCol="0"/>
            <a:lstStyle/>
            <a:p>
              <a:endParaRPr sz="1688"/>
            </a:p>
          </p:txBody>
        </p:sp>
        <p:sp>
          <p:nvSpPr>
            <p:cNvPr id="29" name="object 29"/>
            <p:cNvSpPr/>
            <p:nvPr/>
          </p:nvSpPr>
          <p:spPr>
            <a:xfrm>
              <a:off x="4811000" y="4637216"/>
              <a:ext cx="7063740" cy="1417955"/>
            </a:xfrm>
            <a:custGeom>
              <a:avLst/>
              <a:gdLst/>
              <a:ahLst/>
              <a:cxnLst/>
              <a:rect l="l" t="t" r="r" b="b"/>
              <a:pathLst>
                <a:path w="7063740" h="1417954">
                  <a:moveTo>
                    <a:pt x="0" y="0"/>
                  </a:moveTo>
                  <a:lnTo>
                    <a:pt x="642106" y="1417366"/>
                  </a:lnTo>
                  <a:lnTo>
                    <a:pt x="1284214" y="1417368"/>
                  </a:lnTo>
                  <a:lnTo>
                    <a:pt x="1926321" y="1417306"/>
                  </a:lnTo>
                  <a:lnTo>
                    <a:pt x="2568427" y="1417360"/>
                  </a:lnTo>
                  <a:lnTo>
                    <a:pt x="3210535" y="1417368"/>
                  </a:lnTo>
                  <a:lnTo>
                    <a:pt x="3852642" y="1417356"/>
                  </a:lnTo>
                  <a:lnTo>
                    <a:pt x="4494749" y="1417365"/>
                  </a:lnTo>
                  <a:lnTo>
                    <a:pt x="5136856" y="1417355"/>
                  </a:lnTo>
                  <a:lnTo>
                    <a:pt x="5778962" y="1417354"/>
                  </a:lnTo>
                  <a:lnTo>
                    <a:pt x="6421070" y="1417362"/>
                  </a:lnTo>
                  <a:lnTo>
                    <a:pt x="7063177" y="1417368"/>
                  </a:lnTo>
                </a:path>
              </a:pathLst>
            </a:custGeom>
            <a:ln w="28574">
              <a:solidFill>
                <a:srgbClr val="12239D"/>
              </a:solidFill>
            </a:ln>
          </p:spPr>
          <p:txBody>
            <a:bodyPr wrap="square" lIns="0" tIns="0" rIns="0" bIns="0" rtlCol="0"/>
            <a:lstStyle/>
            <a:p>
              <a:endParaRPr sz="1688"/>
            </a:p>
          </p:txBody>
        </p:sp>
        <p:sp>
          <p:nvSpPr>
            <p:cNvPr id="30" name="object 30"/>
            <p:cNvSpPr/>
            <p:nvPr/>
          </p:nvSpPr>
          <p:spPr>
            <a:xfrm>
              <a:off x="4771301" y="5306186"/>
              <a:ext cx="7143115" cy="80010"/>
            </a:xfrm>
            <a:custGeom>
              <a:avLst/>
              <a:gdLst/>
              <a:ahLst/>
              <a:cxnLst/>
              <a:rect l="l" t="t" r="r" b="b"/>
              <a:pathLst>
                <a:path w="7143115" h="80010">
                  <a:moveTo>
                    <a:pt x="79375" y="79400"/>
                  </a:moveTo>
                  <a:lnTo>
                    <a:pt x="39687" y="25"/>
                  </a:lnTo>
                  <a:lnTo>
                    <a:pt x="0" y="79400"/>
                  </a:lnTo>
                  <a:lnTo>
                    <a:pt x="79375" y="79400"/>
                  </a:lnTo>
                  <a:close/>
                </a:path>
                <a:path w="7143115" h="80010">
                  <a:moveTo>
                    <a:pt x="721487" y="79413"/>
                  </a:moveTo>
                  <a:lnTo>
                    <a:pt x="681799" y="38"/>
                  </a:lnTo>
                  <a:lnTo>
                    <a:pt x="642112" y="79413"/>
                  </a:lnTo>
                  <a:lnTo>
                    <a:pt x="721487" y="79413"/>
                  </a:lnTo>
                  <a:close/>
                </a:path>
                <a:path w="7143115" h="80010">
                  <a:moveTo>
                    <a:pt x="1363599" y="79413"/>
                  </a:moveTo>
                  <a:lnTo>
                    <a:pt x="1323911" y="38"/>
                  </a:lnTo>
                  <a:lnTo>
                    <a:pt x="1284224" y="79413"/>
                  </a:lnTo>
                  <a:lnTo>
                    <a:pt x="1363599" y="79413"/>
                  </a:lnTo>
                  <a:close/>
                </a:path>
                <a:path w="7143115" h="80010">
                  <a:moveTo>
                    <a:pt x="2005698" y="79375"/>
                  </a:moveTo>
                  <a:lnTo>
                    <a:pt x="1966010" y="0"/>
                  </a:lnTo>
                  <a:lnTo>
                    <a:pt x="1926323" y="79375"/>
                  </a:lnTo>
                  <a:lnTo>
                    <a:pt x="2005698" y="79375"/>
                  </a:lnTo>
                  <a:close/>
                </a:path>
                <a:path w="7143115" h="80010">
                  <a:moveTo>
                    <a:pt x="2647810" y="79400"/>
                  </a:moveTo>
                  <a:lnTo>
                    <a:pt x="2608122" y="25"/>
                  </a:lnTo>
                  <a:lnTo>
                    <a:pt x="2568435" y="79400"/>
                  </a:lnTo>
                  <a:lnTo>
                    <a:pt x="2647810" y="79400"/>
                  </a:lnTo>
                  <a:close/>
                </a:path>
                <a:path w="7143115" h="80010">
                  <a:moveTo>
                    <a:pt x="3289909" y="79413"/>
                  </a:moveTo>
                  <a:lnTo>
                    <a:pt x="3250222" y="38"/>
                  </a:lnTo>
                  <a:lnTo>
                    <a:pt x="3210534" y="79413"/>
                  </a:lnTo>
                  <a:lnTo>
                    <a:pt x="3289909" y="79413"/>
                  </a:lnTo>
                  <a:close/>
                </a:path>
                <a:path w="7143115" h="80010">
                  <a:moveTo>
                    <a:pt x="3932021" y="79400"/>
                  </a:moveTo>
                  <a:lnTo>
                    <a:pt x="3892334" y="25"/>
                  </a:lnTo>
                  <a:lnTo>
                    <a:pt x="3852646" y="79400"/>
                  </a:lnTo>
                  <a:lnTo>
                    <a:pt x="3932021" y="79400"/>
                  </a:lnTo>
                  <a:close/>
                </a:path>
                <a:path w="7143115" h="80010">
                  <a:moveTo>
                    <a:pt x="4574133" y="79400"/>
                  </a:moveTo>
                  <a:lnTo>
                    <a:pt x="4534446" y="25"/>
                  </a:lnTo>
                  <a:lnTo>
                    <a:pt x="4494758" y="79400"/>
                  </a:lnTo>
                  <a:lnTo>
                    <a:pt x="4574133" y="79400"/>
                  </a:lnTo>
                  <a:close/>
                </a:path>
                <a:path w="7143115" h="80010">
                  <a:moveTo>
                    <a:pt x="5216233" y="79400"/>
                  </a:moveTo>
                  <a:lnTo>
                    <a:pt x="5176545" y="25"/>
                  </a:lnTo>
                  <a:lnTo>
                    <a:pt x="5136858" y="79400"/>
                  </a:lnTo>
                  <a:lnTo>
                    <a:pt x="5216233" y="79400"/>
                  </a:lnTo>
                  <a:close/>
                </a:path>
                <a:path w="7143115" h="80010">
                  <a:moveTo>
                    <a:pt x="5858345" y="79400"/>
                  </a:moveTo>
                  <a:lnTo>
                    <a:pt x="5818657" y="25"/>
                  </a:lnTo>
                  <a:lnTo>
                    <a:pt x="5778970" y="79400"/>
                  </a:lnTo>
                  <a:lnTo>
                    <a:pt x="5858345" y="79400"/>
                  </a:lnTo>
                  <a:close/>
                </a:path>
                <a:path w="7143115" h="80010">
                  <a:moveTo>
                    <a:pt x="6500457" y="79400"/>
                  </a:moveTo>
                  <a:lnTo>
                    <a:pt x="6460769" y="25"/>
                  </a:lnTo>
                  <a:lnTo>
                    <a:pt x="6421082" y="79400"/>
                  </a:lnTo>
                  <a:lnTo>
                    <a:pt x="6500457" y="79400"/>
                  </a:lnTo>
                  <a:close/>
                </a:path>
                <a:path w="7143115" h="80010">
                  <a:moveTo>
                    <a:pt x="7142556" y="79413"/>
                  </a:moveTo>
                  <a:lnTo>
                    <a:pt x="7102869" y="38"/>
                  </a:lnTo>
                  <a:lnTo>
                    <a:pt x="7063181" y="79413"/>
                  </a:lnTo>
                  <a:lnTo>
                    <a:pt x="7142556" y="79413"/>
                  </a:lnTo>
                  <a:close/>
                </a:path>
              </a:pathLst>
            </a:custGeom>
            <a:solidFill>
              <a:srgbClr val="118CFF"/>
            </a:solidFill>
          </p:spPr>
          <p:txBody>
            <a:bodyPr wrap="square" lIns="0" tIns="0" rIns="0" bIns="0" rtlCol="0"/>
            <a:lstStyle/>
            <a:p>
              <a:endParaRPr sz="1688"/>
            </a:p>
          </p:txBody>
        </p:sp>
        <p:sp>
          <p:nvSpPr>
            <p:cNvPr id="31" name="object 31"/>
            <p:cNvSpPr/>
            <p:nvPr/>
          </p:nvSpPr>
          <p:spPr>
            <a:xfrm>
              <a:off x="4771301" y="4597539"/>
              <a:ext cx="7143115" cy="1497330"/>
            </a:xfrm>
            <a:custGeom>
              <a:avLst/>
              <a:gdLst/>
              <a:ahLst/>
              <a:cxnLst/>
              <a:rect l="l" t="t" r="r" b="b"/>
              <a:pathLst>
                <a:path w="7143115" h="1497329">
                  <a:moveTo>
                    <a:pt x="79375" y="79375"/>
                  </a:moveTo>
                  <a:lnTo>
                    <a:pt x="39687" y="0"/>
                  </a:lnTo>
                  <a:lnTo>
                    <a:pt x="0" y="79375"/>
                  </a:lnTo>
                  <a:lnTo>
                    <a:pt x="79375" y="79375"/>
                  </a:lnTo>
                  <a:close/>
                </a:path>
                <a:path w="7143115" h="1497329">
                  <a:moveTo>
                    <a:pt x="721487" y="1496733"/>
                  </a:moveTo>
                  <a:lnTo>
                    <a:pt x="681799" y="1417358"/>
                  </a:lnTo>
                  <a:lnTo>
                    <a:pt x="642112" y="1496733"/>
                  </a:lnTo>
                  <a:lnTo>
                    <a:pt x="721487" y="1496733"/>
                  </a:lnTo>
                  <a:close/>
                </a:path>
                <a:path w="7143115" h="1497329">
                  <a:moveTo>
                    <a:pt x="1363599" y="1496733"/>
                  </a:moveTo>
                  <a:lnTo>
                    <a:pt x="1323911" y="1417358"/>
                  </a:lnTo>
                  <a:lnTo>
                    <a:pt x="1284224" y="1496733"/>
                  </a:lnTo>
                  <a:lnTo>
                    <a:pt x="1363599" y="1496733"/>
                  </a:lnTo>
                  <a:close/>
                </a:path>
                <a:path w="7143115" h="1497329">
                  <a:moveTo>
                    <a:pt x="2005698" y="1496682"/>
                  </a:moveTo>
                  <a:lnTo>
                    <a:pt x="1966010" y="1417307"/>
                  </a:lnTo>
                  <a:lnTo>
                    <a:pt x="1926323" y="1496682"/>
                  </a:lnTo>
                  <a:lnTo>
                    <a:pt x="2005698" y="1496682"/>
                  </a:lnTo>
                  <a:close/>
                </a:path>
                <a:path w="7143115" h="1497329">
                  <a:moveTo>
                    <a:pt x="2647810" y="1496733"/>
                  </a:moveTo>
                  <a:lnTo>
                    <a:pt x="2608122" y="1417358"/>
                  </a:lnTo>
                  <a:lnTo>
                    <a:pt x="2568435" y="1496733"/>
                  </a:lnTo>
                  <a:lnTo>
                    <a:pt x="2647810" y="1496733"/>
                  </a:lnTo>
                  <a:close/>
                </a:path>
                <a:path w="7143115" h="1497329">
                  <a:moveTo>
                    <a:pt x="3289909" y="1496745"/>
                  </a:moveTo>
                  <a:lnTo>
                    <a:pt x="3250222" y="1417370"/>
                  </a:lnTo>
                  <a:lnTo>
                    <a:pt x="3210534" y="1496745"/>
                  </a:lnTo>
                  <a:lnTo>
                    <a:pt x="3289909" y="1496745"/>
                  </a:lnTo>
                  <a:close/>
                </a:path>
                <a:path w="7143115" h="1497329">
                  <a:moveTo>
                    <a:pt x="3932021" y="1496733"/>
                  </a:moveTo>
                  <a:lnTo>
                    <a:pt x="3892334" y="1417358"/>
                  </a:lnTo>
                  <a:lnTo>
                    <a:pt x="3852646" y="1496733"/>
                  </a:lnTo>
                  <a:lnTo>
                    <a:pt x="3932021" y="1496733"/>
                  </a:lnTo>
                  <a:close/>
                </a:path>
                <a:path w="7143115" h="1497329">
                  <a:moveTo>
                    <a:pt x="4574133" y="1496733"/>
                  </a:moveTo>
                  <a:lnTo>
                    <a:pt x="4534446" y="1417358"/>
                  </a:lnTo>
                  <a:lnTo>
                    <a:pt x="4494758" y="1496733"/>
                  </a:lnTo>
                  <a:lnTo>
                    <a:pt x="4574133" y="1496733"/>
                  </a:lnTo>
                  <a:close/>
                </a:path>
                <a:path w="7143115" h="1497329">
                  <a:moveTo>
                    <a:pt x="5216233" y="1496720"/>
                  </a:moveTo>
                  <a:lnTo>
                    <a:pt x="5176545" y="1417345"/>
                  </a:lnTo>
                  <a:lnTo>
                    <a:pt x="5136858" y="1496720"/>
                  </a:lnTo>
                  <a:lnTo>
                    <a:pt x="5216233" y="1496720"/>
                  </a:lnTo>
                  <a:close/>
                </a:path>
                <a:path w="7143115" h="1497329">
                  <a:moveTo>
                    <a:pt x="5858345" y="1496720"/>
                  </a:moveTo>
                  <a:lnTo>
                    <a:pt x="5818657" y="1417345"/>
                  </a:lnTo>
                  <a:lnTo>
                    <a:pt x="5778970" y="1496720"/>
                  </a:lnTo>
                  <a:lnTo>
                    <a:pt x="5858345" y="1496720"/>
                  </a:lnTo>
                  <a:close/>
                </a:path>
                <a:path w="7143115" h="1497329">
                  <a:moveTo>
                    <a:pt x="6500457" y="1496733"/>
                  </a:moveTo>
                  <a:lnTo>
                    <a:pt x="6460769" y="1417358"/>
                  </a:lnTo>
                  <a:lnTo>
                    <a:pt x="6421082" y="1496733"/>
                  </a:lnTo>
                  <a:lnTo>
                    <a:pt x="6500457" y="1496733"/>
                  </a:lnTo>
                  <a:close/>
                </a:path>
                <a:path w="7143115" h="1497329">
                  <a:moveTo>
                    <a:pt x="7142556" y="1496745"/>
                  </a:moveTo>
                  <a:lnTo>
                    <a:pt x="7102869" y="1417370"/>
                  </a:lnTo>
                  <a:lnTo>
                    <a:pt x="7063181" y="1496745"/>
                  </a:lnTo>
                  <a:lnTo>
                    <a:pt x="7142556" y="1496745"/>
                  </a:lnTo>
                  <a:close/>
                </a:path>
              </a:pathLst>
            </a:custGeom>
            <a:solidFill>
              <a:srgbClr val="12239D"/>
            </a:solidFill>
          </p:spPr>
          <p:txBody>
            <a:bodyPr wrap="square" lIns="0" tIns="0" rIns="0" bIns="0" rtlCol="0"/>
            <a:lstStyle/>
            <a:p>
              <a:endParaRPr sz="1688"/>
            </a:p>
          </p:txBody>
        </p:sp>
        <p:sp>
          <p:nvSpPr>
            <p:cNvPr id="32" name="object 32"/>
            <p:cNvSpPr/>
            <p:nvPr/>
          </p:nvSpPr>
          <p:spPr>
            <a:xfrm>
              <a:off x="4758612" y="5293510"/>
              <a:ext cx="104775" cy="104775"/>
            </a:xfrm>
            <a:custGeom>
              <a:avLst/>
              <a:gdLst/>
              <a:ahLst/>
              <a:cxnLst/>
              <a:rect l="l" t="t" r="r" b="b"/>
              <a:pathLst>
                <a:path w="104775" h="104775">
                  <a:moveTo>
                    <a:pt x="55827" y="104774"/>
                  </a:moveTo>
                  <a:lnTo>
                    <a:pt x="48947" y="104774"/>
                  </a:lnTo>
                  <a:lnTo>
                    <a:pt x="45540" y="104439"/>
                  </a:lnTo>
                  <a:lnTo>
                    <a:pt x="10739" y="84352"/>
                  </a:lnTo>
                  <a:lnTo>
                    <a:pt x="0" y="55827"/>
                  </a:lnTo>
                  <a:lnTo>
                    <a:pt x="0" y="48947"/>
                  </a:lnTo>
                  <a:lnTo>
                    <a:pt x="17776" y="12911"/>
                  </a:lnTo>
                  <a:lnTo>
                    <a:pt x="48947" y="0"/>
                  </a:lnTo>
                  <a:lnTo>
                    <a:pt x="55827" y="0"/>
                  </a:lnTo>
                  <a:lnTo>
                    <a:pt x="91863" y="17776"/>
                  </a:lnTo>
                  <a:lnTo>
                    <a:pt x="104774" y="48947"/>
                  </a:lnTo>
                  <a:lnTo>
                    <a:pt x="104774" y="52387"/>
                  </a:lnTo>
                  <a:lnTo>
                    <a:pt x="104774" y="55827"/>
                  </a:lnTo>
                  <a:lnTo>
                    <a:pt x="86998" y="91863"/>
                  </a:lnTo>
                  <a:lnTo>
                    <a:pt x="59234" y="104439"/>
                  </a:lnTo>
                  <a:lnTo>
                    <a:pt x="55827" y="104774"/>
                  </a:lnTo>
                  <a:close/>
                </a:path>
              </a:pathLst>
            </a:custGeom>
            <a:solidFill>
              <a:srgbClr val="36003D"/>
            </a:solidFill>
          </p:spPr>
          <p:txBody>
            <a:bodyPr wrap="square" lIns="0" tIns="0" rIns="0" bIns="0" rtlCol="0"/>
            <a:lstStyle/>
            <a:p>
              <a:endParaRPr sz="1688"/>
            </a:p>
          </p:txBody>
        </p:sp>
        <p:sp>
          <p:nvSpPr>
            <p:cNvPr id="33" name="object 33"/>
            <p:cNvSpPr/>
            <p:nvPr/>
          </p:nvSpPr>
          <p:spPr>
            <a:xfrm>
              <a:off x="5400719" y="5293512"/>
              <a:ext cx="104775" cy="104775"/>
            </a:xfrm>
            <a:custGeom>
              <a:avLst/>
              <a:gdLst/>
              <a:ahLst/>
              <a:cxnLst/>
              <a:rect l="l" t="t" r="r" b="b"/>
              <a:pathLst>
                <a:path w="104775" h="104775">
                  <a:moveTo>
                    <a:pt x="55827" y="104774"/>
                  </a:moveTo>
                  <a:lnTo>
                    <a:pt x="48947" y="104774"/>
                  </a:lnTo>
                  <a:lnTo>
                    <a:pt x="45540" y="104439"/>
                  </a:lnTo>
                  <a:lnTo>
                    <a:pt x="10739" y="84352"/>
                  </a:lnTo>
                  <a:lnTo>
                    <a:pt x="0" y="55827"/>
                  </a:lnTo>
                  <a:lnTo>
                    <a:pt x="0" y="48947"/>
                  </a:lnTo>
                  <a:lnTo>
                    <a:pt x="17776" y="12911"/>
                  </a:lnTo>
                  <a:lnTo>
                    <a:pt x="48947" y="0"/>
                  </a:lnTo>
                  <a:lnTo>
                    <a:pt x="55827" y="0"/>
                  </a:lnTo>
                  <a:lnTo>
                    <a:pt x="91863" y="17776"/>
                  </a:lnTo>
                  <a:lnTo>
                    <a:pt x="104775" y="52387"/>
                  </a:lnTo>
                  <a:lnTo>
                    <a:pt x="104774" y="55827"/>
                  </a:lnTo>
                  <a:lnTo>
                    <a:pt x="86998" y="91863"/>
                  </a:lnTo>
                  <a:lnTo>
                    <a:pt x="55827" y="104774"/>
                  </a:lnTo>
                  <a:close/>
                </a:path>
              </a:pathLst>
            </a:custGeom>
            <a:solidFill>
              <a:srgbClr val="4F005C"/>
            </a:solidFill>
          </p:spPr>
          <p:txBody>
            <a:bodyPr wrap="square" lIns="0" tIns="0" rIns="0" bIns="0" rtlCol="0"/>
            <a:lstStyle/>
            <a:p>
              <a:endParaRPr sz="1688"/>
            </a:p>
          </p:txBody>
        </p:sp>
        <p:sp>
          <p:nvSpPr>
            <p:cNvPr id="34" name="object 34"/>
            <p:cNvSpPr/>
            <p:nvPr/>
          </p:nvSpPr>
          <p:spPr>
            <a:xfrm>
              <a:off x="6042826" y="5293513"/>
              <a:ext cx="104775" cy="104775"/>
            </a:xfrm>
            <a:custGeom>
              <a:avLst/>
              <a:gdLst/>
              <a:ahLst/>
              <a:cxnLst/>
              <a:rect l="l" t="t" r="r" b="b"/>
              <a:pathLst>
                <a:path w="104775" h="104775">
                  <a:moveTo>
                    <a:pt x="55827" y="104774"/>
                  </a:moveTo>
                  <a:lnTo>
                    <a:pt x="48947" y="104774"/>
                  </a:lnTo>
                  <a:lnTo>
                    <a:pt x="45540" y="104439"/>
                  </a:lnTo>
                  <a:lnTo>
                    <a:pt x="10739" y="84352"/>
                  </a:lnTo>
                  <a:lnTo>
                    <a:pt x="0" y="55827"/>
                  </a:lnTo>
                  <a:lnTo>
                    <a:pt x="0" y="48947"/>
                  </a:lnTo>
                  <a:lnTo>
                    <a:pt x="17776" y="12911"/>
                  </a:lnTo>
                  <a:lnTo>
                    <a:pt x="48947" y="0"/>
                  </a:lnTo>
                  <a:lnTo>
                    <a:pt x="55827" y="0"/>
                  </a:lnTo>
                  <a:lnTo>
                    <a:pt x="91863" y="17776"/>
                  </a:lnTo>
                  <a:lnTo>
                    <a:pt x="104774" y="48947"/>
                  </a:lnTo>
                  <a:lnTo>
                    <a:pt x="104774" y="52387"/>
                  </a:lnTo>
                  <a:lnTo>
                    <a:pt x="104774" y="55827"/>
                  </a:lnTo>
                  <a:lnTo>
                    <a:pt x="86998" y="91863"/>
                  </a:lnTo>
                  <a:lnTo>
                    <a:pt x="59233" y="104439"/>
                  </a:lnTo>
                  <a:lnTo>
                    <a:pt x="55827" y="104774"/>
                  </a:lnTo>
                  <a:close/>
                </a:path>
              </a:pathLst>
            </a:custGeom>
            <a:solidFill>
              <a:srgbClr val="893394"/>
            </a:solidFill>
          </p:spPr>
          <p:txBody>
            <a:bodyPr wrap="square" lIns="0" tIns="0" rIns="0" bIns="0" rtlCol="0"/>
            <a:lstStyle/>
            <a:p>
              <a:endParaRPr sz="1688"/>
            </a:p>
          </p:txBody>
        </p:sp>
        <p:sp>
          <p:nvSpPr>
            <p:cNvPr id="35" name="object 35"/>
            <p:cNvSpPr/>
            <p:nvPr/>
          </p:nvSpPr>
          <p:spPr>
            <a:xfrm>
              <a:off x="6684933" y="5293482"/>
              <a:ext cx="104775" cy="104775"/>
            </a:xfrm>
            <a:custGeom>
              <a:avLst/>
              <a:gdLst/>
              <a:ahLst/>
              <a:cxnLst/>
              <a:rect l="l" t="t" r="r" b="b"/>
              <a:pathLst>
                <a:path w="104775" h="104775">
                  <a:moveTo>
                    <a:pt x="55827" y="104774"/>
                  </a:moveTo>
                  <a:lnTo>
                    <a:pt x="48947" y="104774"/>
                  </a:lnTo>
                  <a:lnTo>
                    <a:pt x="45540" y="104439"/>
                  </a:lnTo>
                  <a:lnTo>
                    <a:pt x="10739" y="84352"/>
                  </a:lnTo>
                  <a:lnTo>
                    <a:pt x="0" y="55827"/>
                  </a:lnTo>
                  <a:lnTo>
                    <a:pt x="0" y="48947"/>
                  </a:lnTo>
                  <a:lnTo>
                    <a:pt x="17776" y="12911"/>
                  </a:lnTo>
                  <a:lnTo>
                    <a:pt x="48947" y="0"/>
                  </a:lnTo>
                  <a:lnTo>
                    <a:pt x="55827" y="0"/>
                  </a:lnTo>
                  <a:lnTo>
                    <a:pt x="91863" y="17776"/>
                  </a:lnTo>
                  <a:lnTo>
                    <a:pt x="104775" y="48947"/>
                  </a:lnTo>
                  <a:lnTo>
                    <a:pt x="104775" y="52387"/>
                  </a:lnTo>
                  <a:lnTo>
                    <a:pt x="104775" y="55827"/>
                  </a:lnTo>
                  <a:lnTo>
                    <a:pt x="86998" y="91863"/>
                  </a:lnTo>
                  <a:lnTo>
                    <a:pt x="59233" y="104439"/>
                  </a:lnTo>
                  <a:lnTo>
                    <a:pt x="55827" y="104774"/>
                  </a:lnTo>
                  <a:close/>
                </a:path>
              </a:pathLst>
            </a:custGeom>
            <a:solidFill>
              <a:srgbClr val="A666B0"/>
            </a:solidFill>
          </p:spPr>
          <p:txBody>
            <a:bodyPr wrap="square" lIns="0" tIns="0" rIns="0" bIns="0" rtlCol="0"/>
            <a:lstStyle/>
            <a:p>
              <a:endParaRPr sz="1688"/>
            </a:p>
          </p:txBody>
        </p:sp>
        <p:sp>
          <p:nvSpPr>
            <p:cNvPr id="36" name="object 36"/>
            <p:cNvSpPr/>
            <p:nvPr/>
          </p:nvSpPr>
          <p:spPr>
            <a:xfrm>
              <a:off x="7327040" y="5293509"/>
              <a:ext cx="104775" cy="104775"/>
            </a:xfrm>
            <a:custGeom>
              <a:avLst/>
              <a:gdLst/>
              <a:ahLst/>
              <a:cxnLst/>
              <a:rect l="l" t="t" r="r" b="b"/>
              <a:pathLst>
                <a:path w="104775" h="104775">
                  <a:moveTo>
                    <a:pt x="55827" y="104774"/>
                  </a:moveTo>
                  <a:lnTo>
                    <a:pt x="48947" y="104774"/>
                  </a:lnTo>
                  <a:lnTo>
                    <a:pt x="45541" y="104439"/>
                  </a:lnTo>
                  <a:lnTo>
                    <a:pt x="10739" y="84352"/>
                  </a:lnTo>
                  <a:lnTo>
                    <a:pt x="0" y="55827"/>
                  </a:lnTo>
                  <a:lnTo>
                    <a:pt x="0" y="48947"/>
                  </a:lnTo>
                  <a:lnTo>
                    <a:pt x="17776" y="12911"/>
                  </a:lnTo>
                  <a:lnTo>
                    <a:pt x="48947" y="0"/>
                  </a:lnTo>
                  <a:lnTo>
                    <a:pt x="55827" y="0"/>
                  </a:lnTo>
                  <a:lnTo>
                    <a:pt x="91863" y="17776"/>
                  </a:lnTo>
                  <a:lnTo>
                    <a:pt x="104775" y="52387"/>
                  </a:lnTo>
                  <a:lnTo>
                    <a:pt x="104774" y="55827"/>
                  </a:lnTo>
                  <a:lnTo>
                    <a:pt x="86999" y="91863"/>
                  </a:lnTo>
                  <a:lnTo>
                    <a:pt x="55827" y="104774"/>
                  </a:lnTo>
                  <a:close/>
                </a:path>
              </a:pathLst>
            </a:custGeom>
            <a:solidFill>
              <a:srgbClr val="F2B4DB"/>
            </a:solidFill>
          </p:spPr>
          <p:txBody>
            <a:bodyPr wrap="square" lIns="0" tIns="0" rIns="0" bIns="0" rtlCol="0"/>
            <a:lstStyle/>
            <a:p>
              <a:endParaRPr sz="1688"/>
            </a:p>
          </p:txBody>
        </p:sp>
        <p:sp>
          <p:nvSpPr>
            <p:cNvPr id="37" name="object 37"/>
            <p:cNvSpPr/>
            <p:nvPr/>
          </p:nvSpPr>
          <p:spPr>
            <a:xfrm>
              <a:off x="7969147" y="5293513"/>
              <a:ext cx="104775" cy="104775"/>
            </a:xfrm>
            <a:custGeom>
              <a:avLst/>
              <a:gdLst/>
              <a:ahLst/>
              <a:cxnLst/>
              <a:rect l="l" t="t" r="r" b="b"/>
              <a:pathLst>
                <a:path w="104775" h="104775">
                  <a:moveTo>
                    <a:pt x="55827" y="104774"/>
                  </a:moveTo>
                  <a:lnTo>
                    <a:pt x="48947" y="104774"/>
                  </a:lnTo>
                  <a:lnTo>
                    <a:pt x="45540" y="104439"/>
                  </a:lnTo>
                  <a:lnTo>
                    <a:pt x="10739" y="84352"/>
                  </a:lnTo>
                  <a:lnTo>
                    <a:pt x="0" y="55827"/>
                  </a:lnTo>
                  <a:lnTo>
                    <a:pt x="0" y="48947"/>
                  </a:lnTo>
                  <a:lnTo>
                    <a:pt x="17776" y="12911"/>
                  </a:lnTo>
                  <a:lnTo>
                    <a:pt x="48947" y="0"/>
                  </a:lnTo>
                  <a:lnTo>
                    <a:pt x="55827" y="0"/>
                  </a:lnTo>
                  <a:lnTo>
                    <a:pt x="91863" y="17776"/>
                  </a:lnTo>
                  <a:lnTo>
                    <a:pt x="104775" y="48947"/>
                  </a:lnTo>
                  <a:lnTo>
                    <a:pt x="104775" y="52387"/>
                  </a:lnTo>
                  <a:lnTo>
                    <a:pt x="104775" y="55827"/>
                  </a:lnTo>
                  <a:lnTo>
                    <a:pt x="86998" y="91863"/>
                  </a:lnTo>
                  <a:lnTo>
                    <a:pt x="59234" y="104439"/>
                  </a:lnTo>
                  <a:lnTo>
                    <a:pt x="55827" y="104774"/>
                  </a:lnTo>
                  <a:close/>
                </a:path>
              </a:pathLst>
            </a:custGeom>
            <a:solidFill>
              <a:srgbClr val="F0E199"/>
            </a:solidFill>
          </p:spPr>
          <p:txBody>
            <a:bodyPr wrap="square" lIns="0" tIns="0" rIns="0" bIns="0" rtlCol="0"/>
            <a:lstStyle/>
            <a:p>
              <a:endParaRPr sz="1688"/>
            </a:p>
          </p:txBody>
        </p:sp>
        <p:sp>
          <p:nvSpPr>
            <p:cNvPr id="38" name="object 38"/>
            <p:cNvSpPr/>
            <p:nvPr/>
          </p:nvSpPr>
          <p:spPr>
            <a:xfrm>
              <a:off x="8611254" y="5293507"/>
              <a:ext cx="104775" cy="104775"/>
            </a:xfrm>
            <a:custGeom>
              <a:avLst/>
              <a:gdLst/>
              <a:ahLst/>
              <a:cxnLst/>
              <a:rect l="l" t="t" r="r" b="b"/>
              <a:pathLst>
                <a:path w="104775" h="104775">
                  <a:moveTo>
                    <a:pt x="55827" y="104774"/>
                  </a:moveTo>
                  <a:lnTo>
                    <a:pt x="48947" y="104774"/>
                  </a:lnTo>
                  <a:lnTo>
                    <a:pt x="45541" y="104439"/>
                  </a:lnTo>
                  <a:lnTo>
                    <a:pt x="10740" y="84352"/>
                  </a:lnTo>
                  <a:lnTo>
                    <a:pt x="0" y="55827"/>
                  </a:lnTo>
                  <a:lnTo>
                    <a:pt x="0" y="48947"/>
                  </a:lnTo>
                  <a:lnTo>
                    <a:pt x="17776" y="12911"/>
                  </a:lnTo>
                  <a:lnTo>
                    <a:pt x="48947" y="0"/>
                  </a:lnTo>
                  <a:lnTo>
                    <a:pt x="55827" y="0"/>
                  </a:lnTo>
                  <a:lnTo>
                    <a:pt x="91862" y="17776"/>
                  </a:lnTo>
                  <a:lnTo>
                    <a:pt x="104775" y="52387"/>
                  </a:lnTo>
                  <a:lnTo>
                    <a:pt x="104774" y="55827"/>
                  </a:lnTo>
                  <a:lnTo>
                    <a:pt x="86998" y="91863"/>
                  </a:lnTo>
                  <a:lnTo>
                    <a:pt x="55827" y="104774"/>
                  </a:lnTo>
                  <a:close/>
                </a:path>
              </a:pathLst>
            </a:custGeom>
            <a:solidFill>
              <a:srgbClr val="E7D066"/>
            </a:solidFill>
          </p:spPr>
          <p:txBody>
            <a:bodyPr wrap="square" lIns="0" tIns="0" rIns="0" bIns="0" rtlCol="0"/>
            <a:lstStyle/>
            <a:p>
              <a:endParaRPr sz="1688"/>
            </a:p>
          </p:txBody>
        </p:sp>
        <p:sp>
          <p:nvSpPr>
            <p:cNvPr id="39" name="object 39"/>
            <p:cNvSpPr/>
            <p:nvPr/>
          </p:nvSpPr>
          <p:spPr>
            <a:xfrm>
              <a:off x="9253361" y="5293511"/>
              <a:ext cx="104775" cy="104775"/>
            </a:xfrm>
            <a:custGeom>
              <a:avLst/>
              <a:gdLst/>
              <a:ahLst/>
              <a:cxnLst/>
              <a:rect l="l" t="t" r="r" b="b"/>
              <a:pathLst>
                <a:path w="104775" h="104775">
                  <a:moveTo>
                    <a:pt x="55827" y="104774"/>
                  </a:moveTo>
                  <a:lnTo>
                    <a:pt x="48947" y="104774"/>
                  </a:lnTo>
                  <a:lnTo>
                    <a:pt x="45541" y="104439"/>
                  </a:lnTo>
                  <a:lnTo>
                    <a:pt x="10740" y="84352"/>
                  </a:lnTo>
                  <a:lnTo>
                    <a:pt x="0" y="55827"/>
                  </a:lnTo>
                  <a:lnTo>
                    <a:pt x="0" y="48947"/>
                  </a:lnTo>
                  <a:lnTo>
                    <a:pt x="17776" y="12911"/>
                  </a:lnTo>
                  <a:lnTo>
                    <a:pt x="48947" y="0"/>
                  </a:lnTo>
                  <a:lnTo>
                    <a:pt x="55827" y="0"/>
                  </a:lnTo>
                  <a:lnTo>
                    <a:pt x="91862" y="17776"/>
                  </a:lnTo>
                  <a:lnTo>
                    <a:pt x="104775" y="48947"/>
                  </a:lnTo>
                  <a:lnTo>
                    <a:pt x="104775" y="52387"/>
                  </a:lnTo>
                  <a:lnTo>
                    <a:pt x="104775" y="55827"/>
                  </a:lnTo>
                  <a:lnTo>
                    <a:pt x="86998" y="91863"/>
                  </a:lnTo>
                  <a:lnTo>
                    <a:pt x="59234" y="104439"/>
                  </a:lnTo>
                  <a:lnTo>
                    <a:pt x="55827" y="104774"/>
                  </a:lnTo>
                  <a:close/>
                </a:path>
              </a:pathLst>
            </a:custGeom>
            <a:solidFill>
              <a:srgbClr val="E1C233"/>
            </a:solidFill>
          </p:spPr>
          <p:txBody>
            <a:bodyPr wrap="square" lIns="0" tIns="0" rIns="0" bIns="0" rtlCol="0"/>
            <a:lstStyle/>
            <a:p>
              <a:endParaRPr sz="1688"/>
            </a:p>
          </p:txBody>
        </p:sp>
        <p:sp>
          <p:nvSpPr>
            <p:cNvPr id="40" name="object 40"/>
            <p:cNvSpPr/>
            <p:nvPr/>
          </p:nvSpPr>
          <p:spPr>
            <a:xfrm>
              <a:off x="9895469" y="5293507"/>
              <a:ext cx="104775" cy="104775"/>
            </a:xfrm>
            <a:custGeom>
              <a:avLst/>
              <a:gdLst/>
              <a:ahLst/>
              <a:cxnLst/>
              <a:rect l="l" t="t" r="r" b="b"/>
              <a:pathLst>
                <a:path w="104775" h="104775">
                  <a:moveTo>
                    <a:pt x="55827" y="104774"/>
                  </a:moveTo>
                  <a:lnTo>
                    <a:pt x="48947" y="104774"/>
                  </a:lnTo>
                  <a:lnTo>
                    <a:pt x="45540" y="104439"/>
                  </a:lnTo>
                  <a:lnTo>
                    <a:pt x="10738" y="84352"/>
                  </a:lnTo>
                  <a:lnTo>
                    <a:pt x="0" y="55827"/>
                  </a:lnTo>
                  <a:lnTo>
                    <a:pt x="0" y="48947"/>
                  </a:lnTo>
                  <a:lnTo>
                    <a:pt x="17775" y="12911"/>
                  </a:lnTo>
                  <a:lnTo>
                    <a:pt x="48947" y="0"/>
                  </a:lnTo>
                  <a:lnTo>
                    <a:pt x="55827" y="0"/>
                  </a:lnTo>
                  <a:lnTo>
                    <a:pt x="91862" y="17776"/>
                  </a:lnTo>
                  <a:lnTo>
                    <a:pt x="104774" y="52387"/>
                  </a:lnTo>
                  <a:lnTo>
                    <a:pt x="104774" y="55827"/>
                  </a:lnTo>
                  <a:lnTo>
                    <a:pt x="86998" y="91863"/>
                  </a:lnTo>
                  <a:lnTo>
                    <a:pt x="55827" y="104774"/>
                  </a:lnTo>
                  <a:close/>
                </a:path>
              </a:pathLst>
            </a:custGeom>
            <a:solidFill>
              <a:srgbClr val="A28600"/>
            </a:solidFill>
          </p:spPr>
          <p:txBody>
            <a:bodyPr wrap="square" lIns="0" tIns="0" rIns="0" bIns="0" rtlCol="0"/>
            <a:lstStyle/>
            <a:p>
              <a:endParaRPr sz="1688"/>
            </a:p>
          </p:txBody>
        </p:sp>
        <p:sp>
          <p:nvSpPr>
            <p:cNvPr id="41" name="object 41"/>
            <p:cNvSpPr/>
            <p:nvPr/>
          </p:nvSpPr>
          <p:spPr>
            <a:xfrm>
              <a:off x="10537575" y="5293506"/>
              <a:ext cx="104775" cy="104775"/>
            </a:xfrm>
            <a:custGeom>
              <a:avLst/>
              <a:gdLst/>
              <a:ahLst/>
              <a:cxnLst/>
              <a:rect l="l" t="t" r="r" b="b"/>
              <a:pathLst>
                <a:path w="104775" h="104775">
                  <a:moveTo>
                    <a:pt x="55827" y="104774"/>
                  </a:moveTo>
                  <a:lnTo>
                    <a:pt x="48947" y="104774"/>
                  </a:lnTo>
                  <a:lnTo>
                    <a:pt x="45540" y="104439"/>
                  </a:lnTo>
                  <a:lnTo>
                    <a:pt x="10739" y="84352"/>
                  </a:lnTo>
                  <a:lnTo>
                    <a:pt x="0" y="55827"/>
                  </a:lnTo>
                  <a:lnTo>
                    <a:pt x="0" y="48947"/>
                  </a:lnTo>
                  <a:lnTo>
                    <a:pt x="17775" y="12911"/>
                  </a:lnTo>
                  <a:lnTo>
                    <a:pt x="48947" y="0"/>
                  </a:lnTo>
                  <a:lnTo>
                    <a:pt x="55827" y="0"/>
                  </a:lnTo>
                  <a:lnTo>
                    <a:pt x="91862" y="17776"/>
                  </a:lnTo>
                  <a:lnTo>
                    <a:pt x="104774" y="52387"/>
                  </a:lnTo>
                  <a:lnTo>
                    <a:pt x="104774" y="55827"/>
                  </a:lnTo>
                  <a:lnTo>
                    <a:pt x="86998" y="91863"/>
                  </a:lnTo>
                  <a:lnTo>
                    <a:pt x="55827" y="104774"/>
                  </a:lnTo>
                  <a:close/>
                </a:path>
              </a:pathLst>
            </a:custGeom>
            <a:solidFill>
              <a:srgbClr val="6D5900"/>
            </a:solidFill>
          </p:spPr>
          <p:txBody>
            <a:bodyPr wrap="square" lIns="0" tIns="0" rIns="0" bIns="0" rtlCol="0"/>
            <a:lstStyle/>
            <a:p>
              <a:endParaRPr sz="1688"/>
            </a:p>
          </p:txBody>
        </p:sp>
        <p:sp>
          <p:nvSpPr>
            <p:cNvPr id="42" name="object 42"/>
            <p:cNvSpPr/>
            <p:nvPr/>
          </p:nvSpPr>
          <p:spPr>
            <a:xfrm>
              <a:off x="11179682" y="5293510"/>
              <a:ext cx="104775" cy="104775"/>
            </a:xfrm>
            <a:custGeom>
              <a:avLst/>
              <a:gdLst/>
              <a:ahLst/>
              <a:cxnLst/>
              <a:rect l="l" t="t" r="r" b="b"/>
              <a:pathLst>
                <a:path w="104775" h="104775">
                  <a:moveTo>
                    <a:pt x="55827" y="104774"/>
                  </a:moveTo>
                  <a:lnTo>
                    <a:pt x="48947" y="104774"/>
                  </a:lnTo>
                  <a:lnTo>
                    <a:pt x="45540" y="104439"/>
                  </a:lnTo>
                  <a:lnTo>
                    <a:pt x="10738" y="84352"/>
                  </a:lnTo>
                  <a:lnTo>
                    <a:pt x="0" y="55827"/>
                  </a:lnTo>
                  <a:lnTo>
                    <a:pt x="0" y="48947"/>
                  </a:lnTo>
                  <a:lnTo>
                    <a:pt x="17775" y="12911"/>
                  </a:lnTo>
                  <a:lnTo>
                    <a:pt x="48947" y="0"/>
                  </a:lnTo>
                  <a:lnTo>
                    <a:pt x="55827" y="0"/>
                  </a:lnTo>
                  <a:lnTo>
                    <a:pt x="91862" y="17776"/>
                  </a:lnTo>
                  <a:lnTo>
                    <a:pt x="104775" y="48947"/>
                  </a:lnTo>
                  <a:lnTo>
                    <a:pt x="104775" y="52387"/>
                  </a:lnTo>
                  <a:lnTo>
                    <a:pt x="104775" y="55827"/>
                  </a:lnTo>
                  <a:lnTo>
                    <a:pt x="86999" y="91863"/>
                  </a:lnTo>
                  <a:lnTo>
                    <a:pt x="59233" y="104439"/>
                  </a:lnTo>
                  <a:lnTo>
                    <a:pt x="55827" y="104774"/>
                  </a:lnTo>
                  <a:close/>
                </a:path>
              </a:pathLst>
            </a:custGeom>
            <a:solidFill>
              <a:srgbClr val="6A2328"/>
            </a:solidFill>
          </p:spPr>
          <p:txBody>
            <a:bodyPr wrap="square" lIns="0" tIns="0" rIns="0" bIns="0" rtlCol="0"/>
            <a:lstStyle/>
            <a:p>
              <a:endParaRPr sz="1688"/>
            </a:p>
          </p:txBody>
        </p:sp>
        <p:sp>
          <p:nvSpPr>
            <p:cNvPr id="43" name="object 43"/>
            <p:cNvSpPr/>
            <p:nvPr/>
          </p:nvSpPr>
          <p:spPr>
            <a:xfrm>
              <a:off x="11821789" y="5293513"/>
              <a:ext cx="104775" cy="104775"/>
            </a:xfrm>
            <a:custGeom>
              <a:avLst/>
              <a:gdLst/>
              <a:ahLst/>
              <a:cxnLst/>
              <a:rect l="l" t="t" r="r" b="b"/>
              <a:pathLst>
                <a:path w="104775" h="104775">
                  <a:moveTo>
                    <a:pt x="55827" y="104774"/>
                  </a:moveTo>
                  <a:lnTo>
                    <a:pt x="48948" y="104774"/>
                  </a:lnTo>
                  <a:lnTo>
                    <a:pt x="45540" y="104439"/>
                  </a:lnTo>
                  <a:lnTo>
                    <a:pt x="10739" y="84352"/>
                  </a:lnTo>
                  <a:lnTo>
                    <a:pt x="0" y="55827"/>
                  </a:lnTo>
                  <a:lnTo>
                    <a:pt x="0" y="48947"/>
                  </a:lnTo>
                  <a:lnTo>
                    <a:pt x="17775" y="12911"/>
                  </a:lnTo>
                  <a:lnTo>
                    <a:pt x="48948" y="0"/>
                  </a:lnTo>
                  <a:lnTo>
                    <a:pt x="55827" y="0"/>
                  </a:lnTo>
                  <a:lnTo>
                    <a:pt x="91862" y="17776"/>
                  </a:lnTo>
                  <a:lnTo>
                    <a:pt x="104775" y="48947"/>
                  </a:lnTo>
                  <a:lnTo>
                    <a:pt x="104775" y="52387"/>
                  </a:lnTo>
                  <a:lnTo>
                    <a:pt x="104775" y="55827"/>
                  </a:lnTo>
                  <a:lnTo>
                    <a:pt x="86998" y="91863"/>
                  </a:lnTo>
                  <a:lnTo>
                    <a:pt x="59234" y="104439"/>
                  </a:lnTo>
                  <a:lnTo>
                    <a:pt x="55827" y="104774"/>
                  </a:lnTo>
                  <a:close/>
                </a:path>
              </a:pathLst>
            </a:custGeom>
            <a:solidFill>
              <a:srgbClr val="A1333C"/>
            </a:solidFill>
          </p:spPr>
          <p:txBody>
            <a:bodyPr wrap="square" lIns="0" tIns="0" rIns="0" bIns="0" rtlCol="0"/>
            <a:lstStyle/>
            <a:p>
              <a:endParaRPr sz="1688"/>
            </a:p>
          </p:txBody>
        </p:sp>
        <p:sp>
          <p:nvSpPr>
            <p:cNvPr id="44" name="object 44"/>
            <p:cNvSpPr/>
            <p:nvPr/>
          </p:nvSpPr>
          <p:spPr>
            <a:xfrm>
              <a:off x="4758612" y="4588004"/>
              <a:ext cx="104775" cy="101600"/>
            </a:xfrm>
            <a:custGeom>
              <a:avLst/>
              <a:gdLst/>
              <a:ahLst/>
              <a:cxnLst/>
              <a:rect l="l" t="t" r="r" b="b"/>
              <a:pathLst>
                <a:path w="104775" h="101600">
                  <a:moveTo>
                    <a:pt x="55827" y="101599"/>
                  </a:moveTo>
                  <a:lnTo>
                    <a:pt x="48947" y="101599"/>
                  </a:lnTo>
                  <a:lnTo>
                    <a:pt x="45540" y="101264"/>
                  </a:lnTo>
                  <a:lnTo>
                    <a:pt x="10739" y="81177"/>
                  </a:lnTo>
                  <a:lnTo>
                    <a:pt x="0" y="52652"/>
                  </a:lnTo>
                  <a:lnTo>
                    <a:pt x="0" y="45772"/>
                  </a:lnTo>
                  <a:lnTo>
                    <a:pt x="17776" y="9736"/>
                  </a:lnTo>
                  <a:lnTo>
                    <a:pt x="70473" y="0"/>
                  </a:lnTo>
                  <a:lnTo>
                    <a:pt x="75613" y="2129"/>
                  </a:lnTo>
                  <a:lnTo>
                    <a:pt x="102103" y="32342"/>
                  </a:lnTo>
                  <a:lnTo>
                    <a:pt x="104774" y="45772"/>
                  </a:lnTo>
                  <a:lnTo>
                    <a:pt x="104774" y="52652"/>
                  </a:lnTo>
                  <a:lnTo>
                    <a:pt x="86998" y="88688"/>
                  </a:lnTo>
                  <a:lnTo>
                    <a:pt x="55827" y="101599"/>
                  </a:lnTo>
                  <a:close/>
                </a:path>
              </a:pathLst>
            </a:custGeom>
            <a:solidFill>
              <a:srgbClr val="36003D"/>
            </a:solidFill>
          </p:spPr>
          <p:txBody>
            <a:bodyPr wrap="square" lIns="0" tIns="0" rIns="0" bIns="0" rtlCol="0"/>
            <a:lstStyle/>
            <a:p>
              <a:endParaRPr sz="1688"/>
            </a:p>
          </p:txBody>
        </p:sp>
        <p:sp>
          <p:nvSpPr>
            <p:cNvPr id="45" name="object 45"/>
            <p:cNvSpPr/>
            <p:nvPr/>
          </p:nvSpPr>
          <p:spPr>
            <a:xfrm>
              <a:off x="5400719" y="6002196"/>
              <a:ext cx="104775" cy="101600"/>
            </a:xfrm>
            <a:custGeom>
              <a:avLst/>
              <a:gdLst/>
              <a:ahLst/>
              <a:cxnLst/>
              <a:rect l="l" t="t" r="r" b="b"/>
              <a:pathLst>
                <a:path w="104775" h="101600">
                  <a:moveTo>
                    <a:pt x="70467" y="101602"/>
                  </a:moveTo>
                  <a:lnTo>
                    <a:pt x="34307" y="101602"/>
                  </a:lnTo>
                  <a:lnTo>
                    <a:pt x="29161" y="99470"/>
                  </a:lnTo>
                  <a:lnTo>
                    <a:pt x="2671" y="69257"/>
                  </a:lnTo>
                  <a:lnTo>
                    <a:pt x="0" y="55827"/>
                  </a:lnTo>
                  <a:lnTo>
                    <a:pt x="0" y="48947"/>
                  </a:lnTo>
                  <a:lnTo>
                    <a:pt x="17776" y="12911"/>
                  </a:lnTo>
                  <a:lnTo>
                    <a:pt x="48947" y="0"/>
                  </a:lnTo>
                  <a:lnTo>
                    <a:pt x="55827" y="0"/>
                  </a:lnTo>
                  <a:lnTo>
                    <a:pt x="91863" y="17775"/>
                  </a:lnTo>
                  <a:lnTo>
                    <a:pt x="104774" y="48947"/>
                  </a:lnTo>
                  <a:lnTo>
                    <a:pt x="104774" y="55827"/>
                  </a:lnTo>
                  <a:lnTo>
                    <a:pt x="86998" y="91863"/>
                  </a:lnTo>
                  <a:lnTo>
                    <a:pt x="70467" y="101602"/>
                  </a:lnTo>
                  <a:close/>
                </a:path>
              </a:pathLst>
            </a:custGeom>
            <a:solidFill>
              <a:srgbClr val="4F005C"/>
            </a:solidFill>
          </p:spPr>
          <p:txBody>
            <a:bodyPr wrap="square" lIns="0" tIns="0" rIns="0" bIns="0" rtlCol="0"/>
            <a:lstStyle/>
            <a:p>
              <a:endParaRPr sz="1688"/>
            </a:p>
          </p:txBody>
        </p:sp>
        <p:sp>
          <p:nvSpPr>
            <p:cNvPr id="46" name="object 46"/>
            <p:cNvSpPr/>
            <p:nvPr/>
          </p:nvSpPr>
          <p:spPr>
            <a:xfrm>
              <a:off x="6042826" y="6002197"/>
              <a:ext cx="104775" cy="101600"/>
            </a:xfrm>
            <a:custGeom>
              <a:avLst/>
              <a:gdLst/>
              <a:ahLst/>
              <a:cxnLst/>
              <a:rect l="l" t="t" r="r" b="b"/>
              <a:pathLst>
                <a:path w="104775" h="101600">
                  <a:moveTo>
                    <a:pt x="70470" y="101600"/>
                  </a:moveTo>
                  <a:lnTo>
                    <a:pt x="34304" y="101600"/>
                  </a:lnTo>
                  <a:lnTo>
                    <a:pt x="29161" y="99470"/>
                  </a:lnTo>
                  <a:lnTo>
                    <a:pt x="2671" y="69257"/>
                  </a:lnTo>
                  <a:lnTo>
                    <a:pt x="0" y="55827"/>
                  </a:lnTo>
                  <a:lnTo>
                    <a:pt x="0" y="48947"/>
                  </a:lnTo>
                  <a:lnTo>
                    <a:pt x="17776" y="12911"/>
                  </a:lnTo>
                  <a:lnTo>
                    <a:pt x="48947" y="0"/>
                  </a:lnTo>
                  <a:lnTo>
                    <a:pt x="55827" y="0"/>
                  </a:lnTo>
                  <a:lnTo>
                    <a:pt x="91863" y="17776"/>
                  </a:lnTo>
                  <a:lnTo>
                    <a:pt x="104774" y="48947"/>
                  </a:lnTo>
                  <a:lnTo>
                    <a:pt x="104774" y="55827"/>
                  </a:lnTo>
                  <a:lnTo>
                    <a:pt x="86998" y="91863"/>
                  </a:lnTo>
                  <a:lnTo>
                    <a:pt x="70470" y="101600"/>
                  </a:lnTo>
                  <a:close/>
                </a:path>
              </a:pathLst>
            </a:custGeom>
            <a:solidFill>
              <a:srgbClr val="893394"/>
            </a:solidFill>
          </p:spPr>
          <p:txBody>
            <a:bodyPr wrap="square" lIns="0" tIns="0" rIns="0" bIns="0" rtlCol="0"/>
            <a:lstStyle/>
            <a:p>
              <a:endParaRPr sz="1688"/>
            </a:p>
          </p:txBody>
        </p:sp>
        <p:sp>
          <p:nvSpPr>
            <p:cNvPr id="47" name="object 47"/>
            <p:cNvSpPr/>
            <p:nvPr/>
          </p:nvSpPr>
          <p:spPr>
            <a:xfrm>
              <a:off x="6684933" y="6002135"/>
              <a:ext cx="104775" cy="102235"/>
            </a:xfrm>
            <a:custGeom>
              <a:avLst/>
              <a:gdLst/>
              <a:ahLst/>
              <a:cxnLst/>
              <a:rect l="l" t="t" r="r" b="b"/>
              <a:pathLst>
                <a:path w="104775" h="102235">
                  <a:moveTo>
                    <a:pt x="70321" y="101662"/>
                  </a:moveTo>
                  <a:lnTo>
                    <a:pt x="34453" y="101662"/>
                  </a:lnTo>
                  <a:lnTo>
                    <a:pt x="29161" y="99470"/>
                  </a:lnTo>
                  <a:lnTo>
                    <a:pt x="2671" y="69257"/>
                  </a:lnTo>
                  <a:lnTo>
                    <a:pt x="0" y="55827"/>
                  </a:lnTo>
                  <a:lnTo>
                    <a:pt x="0" y="48947"/>
                  </a:lnTo>
                  <a:lnTo>
                    <a:pt x="17776" y="12911"/>
                  </a:lnTo>
                  <a:lnTo>
                    <a:pt x="48947" y="0"/>
                  </a:lnTo>
                  <a:lnTo>
                    <a:pt x="55827" y="0"/>
                  </a:lnTo>
                  <a:lnTo>
                    <a:pt x="91863" y="17776"/>
                  </a:lnTo>
                  <a:lnTo>
                    <a:pt x="104775" y="48947"/>
                  </a:lnTo>
                  <a:lnTo>
                    <a:pt x="104775" y="55827"/>
                  </a:lnTo>
                  <a:lnTo>
                    <a:pt x="86998" y="91863"/>
                  </a:lnTo>
                  <a:lnTo>
                    <a:pt x="70321" y="101662"/>
                  </a:lnTo>
                  <a:close/>
                </a:path>
              </a:pathLst>
            </a:custGeom>
            <a:solidFill>
              <a:srgbClr val="A666B0"/>
            </a:solidFill>
          </p:spPr>
          <p:txBody>
            <a:bodyPr wrap="square" lIns="0" tIns="0" rIns="0" bIns="0" rtlCol="0"/>
            <a:lstStyle/>
            <a:p>
              <a:endParaRPr sz="1688"/>
            </a:p>
          </p:txBody>
        </p:sp>
        <p:sp>
          <p:nvSpPr>
            <p:cNvPr id="48" name="object 48"/>
            <p:cNvSpPr/>
            <p:nvPr/>
          </p:nvSpPr>
          <p:spPr>
            <a:xfrm>
              <a:off x="7327040" y="6002189"/>
              <a:ext cx="104775" cy="102235"/>
            </a:xfrm>
            <a:custGeom>
              <a:avLst/>
              <a:gdLst/>
              <a:ahLst/>
              <a:cxnLst/>
              <a:rect l="l" t="t" r="r" b="b"/>
              <a:pathLst>
                <a:path w="104775" h="102235">
                  <a:moveTo>
                    <a:pt x="70450" y="101609"/>
                  </a:moveTo>
                  <a:lnTo>
                    <a:pt x="34324" y="101609"/>
                  </a:lnTo>
                  <a:lnTo>
                    <a:pt x="29161" y="99470"/>
                  </a:lnTo>
                  <a:lnTo>
                    <a:pt x="2671" y="69257"/>
                  </a:lnTo>
                  <a:lnTo>
                    <a:pt x="0" y="55827"/>
                  </a:lnTo>
                  <a:lnTo>
                    <a:pt x="0" y="48947"/>
                  </a:lnTo>
                  <a:lnTo>
                    <a:pt x="17776" y="12911"/>
                  </a:lnTo>
                  <a:lnTo>
                    <a:pt x="48947" y="0"/>
                  </a:lnTo>
                  <a:lnTo>
                    <a:pt x="55827" y="0"/>
                  </a:lnTo>
                  <a:lnTo>
                    <a:pt x="91863" y="17775"/>
                  </a:lnTo>
                  <a:lnTo>
                    <a:pt x="104774" y="48947"/>
                  </a:lnTo>
                  <a:lnTo>
                    <a:pt x="104774" y="55827"/>
                  </a:lnTo>
                  <a:lnTo>
                    <a:pt x="86999" y="91863"/>
                  </a:lnTo>
                  <a:lnTo>
                    <a:pt x="70450" y="101609"/>
                  </a:lnTo>
                  <a:close/>
                </a:path>
              </a:pathLst>
            </a:custGeom>
            <a:solidFill>
              <a:srgbClr val="F2B4DB"/>
            </a:solidFill>
          </p:spPr>
          <p:txBody>
            <a:bodyPr wrap="square" lIns="0" tIns="0" rIns="0" bIns="0" rtlCol="0"/>
            <a:lstStyle/>
            <a:p>
              <a:endParaRPr sz="1688"/>
            </a:p>
          </p:txBody>
        </p:sp>
        <p:sp>
          <p:nvSpPr>
            <p:cNvPr id="49" name="object 49"/>
            <p:cNvSpPr/>
            <p:nvPr/>
          </p:nvSpPr>
          <p:spPr>
            <a:xfrm>
              <a:off x="7969147" y="6002197"/>
              <a:ext cx="104775" cy="101600"/>
            </a:xfrm>
            <a:custGeom>
              <a:avLst/>
              <a:gdLst/>
              <a:ahLst/>
              <a:cxnLst/>
              <a:rect l="l" t="t" r="r" b="b"/>
              <a:pathLst>
                <a:path w="104775" h="101600">
                  <a:moveTo>
                    <a:pt x="70470" y="101600"/>
                  </a:moveTo>
                  <a:lnTo>
                    <a:pt x="34304" y="101600"/>
                  </a:lnTo>
                  <a:lnTo>
                    <a:pt x="29161" y="99470"/>
                  </a:lnTo>
                  <a:lnTo>
                    <a:pt x="2670" y="69257"/>
                  </a:lnTo>
                  <a:lnTo>
                    <a:pt x="0" y="55827"/>
                  </a:lnTo>
                  <a:lnTo>
                    <a:pt x="0" y="48947"/>
                  </a:lnTo>
                  <a:lnTo>
                    <a:pt x="17776" y="12911"/>
                  </a:lnTo>
                  <a:lnTo>
                    <a:pt x="48947" y="0"/>
                  </a:lnTo>
                  <a:lnTo>
                    <a:pt x="55827" y="0"/>
                  </a:lnTo>
                  <a:lnTo>
                    <a:pt x="91863" y="17776"/>
                  </a:lnTo>
                  <a:lnTo>
                    <a:pt x="104775" y="48947"/>
                  </a:lnTo>
                  <a:lnTo>
                    <a:pt x="104775" y="55827"/>
                  </a:lnTo>
                  <a:lnTo>
                    <a:pt x="86998" y="91863"/>
                  </a:lnTo>
                  <a:lnTo>
                    <a:pt x="70470" y="101600"/>
                  </a:lnTo>
                  <a:close/>
                </a:path>
              </a:pathLst>
            </a:custGeom>
            <a:solidFill>
              <a:srgbClr val="F0E199"/>
            </a:solidFill>
          </p:spPr>
          <p:txBody>
            <a:bodyPr wrap="square" lIns="0" tIns="0" rIns="0" bIns="0" rtlCol="0"/>
            <a:lstStyle/>
            <a:p>
              <a:endParaRPr sz="1688"/>
            </a:p>
          </p:txBody>
        </p:sp>
        <p:sp>
          <p:nvSpPr>
            <p:cNvPr id="50" name="object 50"/>
            <p:cNvSpPr/>
            <p:nvPr/>
          </p:nvSpPr>
          <p:spPr>
            <a:xfrm>
              <a:off x="8611254" y="6002185"/>
              <a:ext cx="104775" cy="102235"/>
            </a:xfrm>
            <a:custGeom>
              <a:avLst/>
              <a:gdLst/>
              <a:ahLst/>
              <a:cxnLst/>
              <a:rect l="l" t="t" r="r" b="b"/>
              <a:pathLst>
                <a:path w="104775" h="102235">
                  <a:moveTo>
                    <a:pt x="70442" y="101612"/>
                  </a:moveTo>
                  <a:lnTo>
                    <a:pt x="34332" y="101612"/>
                  </a:lnTo>
                  <a:lnTo>
                    <a:pt x="29161" y="99470"/>
                  </a:lnTo>
                  <a:lnTo>
                    <a:pt x="2671" y="69257"/>
                  </a:lnTo>
                  <a:lnTo>
                    <a:pt x="0" y="55827"/>
                  </a:lnTo>
                  <a:lnTo>
                    <a:pt x="0" y="48947"/>
                  </a:lnTo>
                  <a:lnTo>
                    <a:pt x="17776" y="12911"/>
                  </a:lnTo>
                  <a:lnTo>
                    <a:pt x="48947" y="0"/>
                  </a:lnTo>
                  <a:lnTo>
                    <a:pt x="55827" y="0"/>
                  </a:lnTo>
                  <a:lnTo>
                    <a:pt x="91862" y="17776"/>
                  </a:lnTo>
                  <a:lnTo>
                    <a:pt x="104774" y="48947"/>
                  </a:lnTo>
                  <a:lnTo>
                    <a:pt x="104774" y="55827"/>
                  </a:lnTo>
                  <a:lnTo>
                    <a:pt x="86998" y="91863"/>
                  </a:lnTo>
                  <a:lnTo>
                    <a:pt x="70442" y="101612"/>
                  </a:lnTo>
                  <a:close/>
                </a:path>
              </a:pathLst>
            </a:custGeom>
            <a:solidFill>
              <a:srgbClr val="E7D066"/>
            </a:solidFill>
          </p:spPr>
          <p:txBody>
            <a:bodyPr wrap="square" lIns="0" tIns="0" rIns="0" bIns="0" rtlCol="0"/>
            <a:lstStyle/>
            <a:p>
              <a:endParaRPr sz="1688"/>
            </a:p>
          </p:txBody>
        </p:sp>
        <p:sp>
          <p:nvSpPr>
            <p:cNvPr id="51" name="object 51"/>
            <p:cNvSpPr/>
            <p:nvPr/>
          </p:nvSpPr>
          <p:spPr>
            <a:xfrm>
              <a:off x="9253361" y="6002194"/>
              <a:ext cx="104775" cy="101600"/>
            </a:xfrm>
            <a:custGeom>
              <a:avLst/>
              <a:gdLst/>
              <a:ahLst/>
              <a:cxnLst/>
              <a:rect l="l" t="t" r="r" b="b"/>
              <a:pathLst>
                <a:path w="104775" h="101600">
                  <a:moveTo>
                    <a:pt x="70463" y="101603"/>
                  </a:moveTo>
                  <a:lnTo>
                    <a:pt x="34311" y="101603"/>
                  </a:lnTo>
                  <a:lnTo>
                    <a:pt x="29161" y="99470"/>
                  </a:lnTo>
                  <a:lnTo>
                    <a:pt x="2671" y="69256"/>
                  </a:lnTo>
                  <a:lnTo>
                    <a:pt x="0" y="55827"/>
                  </a:lnTo>
                  <a:lnTo>
                    <a:pt x="0" y="48947"/>
                  </a:lnTo>
                  <a:lnTo>
                    <a:pt x="17776" y="12911"/>
                  </a:lnTo>
                  <a:lnTo>
                    <a:pt x="48947" y="0"/>
                  </a:lnTo>
                  <a:lnTo>
                    <a:pt x="55827" y="0"/>
                  </a:lnTo>
                  <a:lnTo>
                    <a:pt x="91862" y="17775"/>
                  </a:lnTo>
                  <a:lnTo>
                    <a:pt x="104775" y="48947"/>
                  </a:lnTo>
                  <a:lnTo>
                    <a:pt x="104775" y="55827"/>
                  </a:lnTo>
                  <a:lnTo>
                    <a:pt x="86998" y="91863"/>
                  </a:lnTo>
                  <a:lnTo>
                    <a:pt x="70463" y="101603"/>
                  </a:lnTo>
                  <a:close/>
                </a:path>
              </a:pathLst>
            </a:custGeom>
            <a:solidFill>
              <a:srgbClr val="E1C233"/>
            </a:solidFill>
          </p:spPr>
          <p:txBody>
            <a:bodyPr wrap="square" lIns="0" tIns="0" rIns="0" bIns="0" rtlCol="0"/>
            <a:lstStyle/>
            <a:p>
              <a:endParaRPr sz="1688"/>
            </a:p>
          </p:txBody>
        </p:sp>
        <p:sp>
          <p:nvSpPr>
            <p:cNvPr id="52" name="object 52"/>
            <p:cNvSpPr/>
            <p:nvPr/>
          </p:nvSpPr>
          <p:spPr>
            <a:xfrm>
              <a:off x="9895468" y="6002184"/>
              <a:ext cx="104775" cy="102235"/>
            </a:xfrm>
            <a:custGeom>
              <a:avLst/>
              <a:gdLst/>
              <a:ahLst/>
              <a:cxnLst/>
              <a:rect l="l" t="t" r="r" b="b"/>
              <a:pathLst>
                <a:path w="104775" h="102235">
                  <a:moveTo>
                    <a:pt x="70439" y="101613"/>
                  </a:moveTo>
                  <a:lnTo>
                    <a:pt x="34333" y="101613"/>
                  </a:lnTo>
                  <a:lnTo>
                    <a:pt x="29160" y="99470"/>
                  </a:lnTo>
                  <a:lnTo>
                    <a:pt x="2670" y="69257"/>
                  </a:lnTo>
                  <a:lnTo>
                    <a:pt x="0" y="55827"/>
                  </a:lnTo>
                  <a:lnTo>
                    <a:pt x="0" y="48947"/>
                  </a:lnTo>
                  <a:lnTo>
                    <a:pt x="17775" y="12911"/>
                  </a:lnTo>
                  <a:lnTo>
                    <a:pt x="48947" y="0"/>
                  </a:lnTo>
                  <a:lnTo>
                    <a:pt x="55827" y="0"/>
                  </a:lnTo>
                  <a:lnTo>
                    <a:pt x="91862" y="17776"/>
                  </a:lnTo>
                  <a:lnTo>
                    <a:pt x="104774" y="48947"/>
                  </a:lnTo>
                  <a:lnTo>
                    <a:pt x="104774" y="55827"/>
                  </a:lnTo>
                  <a:lnTo>
                    <a:pt x="86998" y="91863"/>
                  </a:lnTo>
                  <a:lnTo>
                    <a:pt x="70439" y="101613"/>
                  </a:lnTo>
                  <a:close/>
                </a:path>
              </a:pathLst>
            </a:custGeom>
            <a:solidFill>
              <a:srgbClr val="A28600"/>
            </a:solidFill>
          </p:spPr>
          <p:txBody>
            <a:bodyPr wrap="square" lIns="0" tIns="0" rIns="0" bIns="0" rtlCol="0"/>
            <a:lstStyle/>
            <a:p>
              <a:endParaRPr sz="1688"/>
            </a:p>
          </p:txBody>
        </p:sp>
        <p:sp>
          <p:nvSpPr>
            <p:cNvPr id="53" name="object 53"/>
            <p:cNvSpPr/>
            <p:nvPr/>
          </p:nvSpPr>
          <p:spPr>
            <a:xfrm>
              <a:off x="10537575" y="6002183"/>
              <a:ext cx="104775" cy="102235"/>
            </a:xfrm>
            <a:custGeom>
              <a:avLst/>
              <a:gdLst/>
              <a:ahLst/>
              <a:cxnLst/>
              <a:rect l="l" t="t" r="r" b="b"/>
              <a:pathLst>
                <a:path w="104775" h="102235">
                  <a:moveTo>
                    <a:pt x="70435" y="101615"/>
                  </a:moveTo>
                  <a:lnTo>
                    <a:pt x="34338" y="101615"/>
                  </a:lnTo>
                  <a:lnTo>
                    <a:pt x="29160" y="99470"/>
                  </a:lnTo>
                  <a:lnTo>
                    <a:pt x="2670" y="69257"/>
                  </a:lnTo>
                  <a:lnTo>
                    <a:pt x="0" y="55827"/>
                  </a:lnTo>
                  <a:lnTo>
                    <a:pt x="0" y="48947"/>
                  </a:lnTo>
                  <a:lnTo>
                    <a:pt x="17775" y="12911"/>
                  </a:lnTo>
                  <a:lnTo>
                    <a:pt x="48947" y="0"/>
                  </a:lnTo>
                  <a:lnTo>
                    <a:pt x="55827" y="0"/>
                  </a:lnTo>
                  <a:lnTo>
                    <a:pt x="91862" y="17775"/>
                  </a:lnTo>
                  <a:lnTo>
                    <a:pt x="104774" y="48947"/>
                  </a:lnTo>
                  <a:lnTo>
                    <a:pt x="104774" y="55827"/>
                  </a:lnTo>
                  <a:lnTo>
                    <a:pt x="86998" y="91863"/>
                  </a:lnTo>
                  <a:lnTo>
                    <a:pt x="70435" y="101615"/>
                  </a:lnTo>
                  <a:close/>
                </a:path>
              </a:pathLst>
            </a:custGeom>
            <a:solidFill>
              <a:srgbClr val="6D5900"/>
            </a:solidFill>
          </p:spPr>
          <p:txBody>
            <a:bodyPr wrap="square" lIns="0" tIns="0" rIns="0" bIns="0" rtlCol="0"/>
            <a:lstStyle/>
            <a:p>
              <a:endParaRPr sz="1688"/>
            </a:p>
          </p:txBody>
        </p:sp>
        <p:sp>
          <p:nvSpPr>
            <p:cNvPr id="54" name="object 54"/>
            <p:cNvSpPr/>
            <p:nvPr/>
          </p:nvSpPr>
          <p:spPr>
            <a:xfrm>
              <a:off x="11179681" y="6002191"/>
              <a:ext cx="104775" cy="102235"/>
            </a:xfrm>
            <a:custGeom>
              <a:avLst/>
              <a:gdLst/>
              <a:ahLst/>
              <a:cxnLst/>
              <a:rect l="l" t="t" r="r" b="b"/>
              <a:pathLst>
                <a:path w="104775" h="102235">
                  <a:moveTo>
                    <a:pt x="70454" y="101607"/>
                  </a:moveTo>
                  <a:lnTo>
                    <a:pt x="34319" y="101607"/>
                  </a:lnTo>
                  <a:lnTo>
                    <a:pt x="29161" y="99470"/>
                  </a:lnTo>
                  <a:lnTo>
                    <a:pt x="2670" y="69257"/>
                  </a:lnTo>
                  <a:lnTo>
                    <a:pt x="0" y="55827"/>
                  </a:lnTo>
                  <a:lnTo>
                    <a:pt x="0" y="48947"/>
                  </a:lnTo>
                  <a:lnTo>
                    <a:pt x="17775" y="12911"/>
                  </a:lnTo>
                  <a:lnTo>
                    <a:pt x="48947" y="0"/>
                  </a:lnTo>
                  <a:lnTo>
                    <a:pt x="55827" y="0"/>
                  </a:lnTo>
                  <a:lnTo>
                    <a:pt x="91862" y="17776"/>
                  </a:lnTo>
                  <a:lnTo>
                    <a:pt x="104775" y="48947"/>
                  </a:lnTo>
                  <a:lnTo>
                    <a:pt x="104775" y="55827"/>
                  </a:lnTo>
                  <a:lnTo>
                    <a:pt x="86999" y="91863"/>
                  </a:lnTo>
                  <a:lnTo>
                    <a:pt x="70454" y="101607"/>
                  </a:lnTo>
                  <a:close/>
                </a:path>
              </a:pathLst>
            </a:custGeom>
            <a:solidFill>
              <a:srgbClr val="6A2328"/>
            </a:solidFill>
          </p:spPr>
          <p:txBody>
            <a:bodyPr wrap="square" lIns="0" tIns="0" rIns="0" bIns="0" rtlCol="0"/>
            <a:lstStyle/>
            <a:p>
              <a:endParaRPr sz="1688"/>
            </a:p>
          </p:txBody>
        </p:sp>
        <p:sp>
          <p:nvSpPr>
            <p:cNvPr id="55" name="object 55"/>
            <p:cNvSpPr/>
            <p:nvPr/>
          </p:nvSpPr>
          <p:spPr>
            <a:xfrm>
              <a:off x="11821789" y="6002197"/>
              <a:ext cx="104775" cy="101600"/>
            </a:xfrm>
            <a:custGeom>
              <a:avLst/>
              <a:gdLst/>
              <a:ahLst/>
              <a:cxnLst/>
              <a:rect l="l" t="t" r="r" b="b"/>
              <a:pathLst>
                <a:path w="104775" h="101600">
                  <a:moveTo>
                    <a:pt x="70471" y="101600"/>
                  </a:moveTo>
                  <a:lnTo>
                    <a:pt x="34303" y="101600"/>
                  </a:lnTo>
                  <a:lnTo>
                    <a:pt x="29161" y="99470"/>
                  </a:lnTo>
                  <a:lnTo>
                    <a:pt x="2671" y="69257"/>
                  </a:lnTo>
                  <a:lnTo>
                    <a:pt x="0" y="55827"/>
                  </a:lnTo>
                  <a:lnTo>
                    <a:pt x="0" y="48947"/>
                  </a:lnTo>
                  <a:lnTo>
                    <a:pt x="17775" y="12911"/>
                  </a:lnTo>
                  <a:lnTo>
                    <a:pt x="48948" y="0"/>
                  </a:lnTo>
                  <a:lnTo>
                    <a:pt x="55827" y="0"/>
                  </a:lnTo>
                  <a:lnTo>
                    <a:pt x="91862" y="17776"/>
                  </a:lnTo>
                  <a:lnTo>
                    <a:pt x="104775" y="48947"/>
                  </a:lnTo>
                  <a:lnTo>
                    <a:pt x="104775" y="55827"/>
                  </a:lnTo>
                  <a:lnTo>
                    <a:pt x="86998" y="91863"/>
                  </a:lnTo>
                  <a:lnTo>
                    <a:pt x="70471" y="101600"/>
                  </a:lnTo>
                  <a:close/>
                </a:path>
              </a:pathLst>
            </a:custGeom>
            <a:solidFill>
              <a:srgbClr val="A1333C"/>
            </a:solidFill>
          </p:spPr>
          <p:txBody>
            <a:bodyPr wrap="square" lIns="0" tIns="0" rIns="0" bIns="0" rtlCol="0"/>
            <a:lstStyle/>
            <a:p>
              <a:endParaRPr sz="1688"/>
            </a:p>
          </p:txBody>
        </p:sp>
        <p:sp>
          <p:nvSpPr>
            <p:cNvPr id="56" name="object 56"/>
            <p:cNvSpPr/>
            <p:nvPr/>
          </p:nvSpPr>
          <p:spPr>
            <a:xfrm>
              <a:off x="4516057" y="4890592"/>
              <a:ext cx="1048385" cy="201930"/>
            </a:xfrm>
            <a:custGeom>
              <a:avLst/>
              <a:gdLst/>
              <a:ahLst/>
              <a:cxnLst/>
              <a:rect l="l" t="t" r="r" b="b"/>
              <a:pathLst>
                <a:path w="1048385" h="201929">
                  <a:moveTo>
                    <a:pt x="1015148" y="201929"/>
                  </a:moveTo>
                  <a:lnTo>
                    <a:pt x="33047" y="201929"/>
                  </a:lnTo>
                  <a:lnTo>
                    <a:pt x="28187" y="200963"/>
                  </a:lnTo>
                  <a:lnTo>
                    <a:pt x="966" y="173742"/>
                  </a:lnTo>
                  <a:lnTo>
                    <a:pt x="0" y="168882"/>
                  </a:lnTo>
                  <a:lnTo>
                    <a:pt x="0" y="33047"/>
                  </a:lnTo>
                  <a:lnTo>
                    <a:pt x="28187" y="966"/>
                  </a:lnTo>
                  <a:lnTo>
                    <a:pt x="38099" y="0"/>
                  </a:lnTo>
                  <a:lnTo>
                    <a:pt x="1015148" y="0"/>
                  </a:lnTo>
                  <a:lnTo>
                    <a:pt x="1047229" y="28187"/>
                  </a:lnTo>
                  <a:lnTo>
                    <a:pt x="1048196" y="33047"/>
                  </a:lnTo>
                  <a:lnTo>
                    <a:pt x="1048196" y="168882"/>
                  </a:lnTo>
                  <a:lnTo>
                    <a:pt x="1020008" y="200963"/>
                  </a:lnTo>
                  <a:lnTo>
                    <a:pt x="1015148" y="201929"/>
                  </a:lnTo>
                  <a:close/>
                </a:path>
              </a:pathLst>
            </a:custGeom>
            <a:solidFill>
              <a:srgbClr val="252423">
                <a:alpha val="9999"/>
              </a:srgbClr>
            </a:solidFill>
          </p:spPr>
          <p:txBody>
            <a:bodyPr wrap="square" lIns="0" tIns="0" rIns="0" bIns="0" rtlCol="0"/>
            <a:lstStyle/>
            <a:p>
              <a:endParaRPr sz="1688"/>
            </a:p>
          </p:txBody>
        </p:sp>
      </p:grpSp>
      <p:sp>
        <p:nvSpPr>
          <p:cNvPr id="57" name="object 57"/>
          <p:cNvSpPr txBox="1"/>
          <p:nvPr/>
        </p:nvSpPr>
        <p:spPr>
          <a:xfrm>
            <a:off x="4131857" y="4599402"/>
            <a:ext cx="1191220" cy="452207"/>
          </a:xfrm>
          <a:prstGeom prst="rect">
            <a:avLst/>
          </a:prstGeom>
        </p:spPr>
        <p:txBody>
          <a:bodyPr vert="horz" wrap="square" lIns="0" tIns="11906" rIns="0" bIns="0" rtlCol="0">
            <a:spAutoFit/>
          </a:bodyPr>
          <a:lstStyle/>
          <a:p>
            <a:pPr marL="11906">
              <a:spcBef>
                <a:spcPts val="94"/>
              </a:spcBef>
              <a:tabLst>
                <a:tab pos="339923" algn="l"/>
              </a:tabLst>
            </a:pPr>
            <a:r>
              <a:rPr sz="844" dirty="0">
                <a:solidFill>
                  <a:srgbClr val="FFFFFF"/>
                </a:solidFill>
                <a:latin typeface="Segoe UI"/>
                <a:cs typeface="Segoe UI"/>
              </a:rPr>
              <a:t>50%	2679376</a:t>
            </a:r>
            <a:r>
              <a:rPr sz="844" spc="-23" dirty="0">
                <a:solidFill>
                  <a:srgbClr val="FFFFFF"/>
                </a:solidFill>
                <a:latin typeface="Segoe UI"/>
                <a:cs typeface="Segoe UI"/>
              </a:rPr>
              <a:t> </a:t>
            </a:r>
            <a:r>
              <a:rPr sz="844" dirty="0">
                <a:solidFill>
                  <a:srgbClr val="F5C3AF"/>
                </a:solidFill>
                <a:latin typeface="Segoe UI"/>
                <a:cs typeface="Segoe UI"/>
              </a:rPr>
              <a:t>100.00%</a:t>
            </a:r>
            <a:endParaRPr sz="844">
              <a:latin typeface="Segoe UI"/>
              <a:cs typeface="Segoe UI"/>
            </a:endParaRPr>
          </a:p>
          <a:p>
            <a:pPr>
              <a:spcBef>
                <a:spcPts val="42"/>
              </a:spcBef>
            </a:pPr>
            <a:endParaRPr sz="1172">
              <a:latin typeface="Segoe UI"/>
              <a:cs typeface="Segoe UI"/>
            </a:endParaRPr>
          </a:p>
          <a:p>
            <a:pPr marL="69652"/>
            <a:r>
              <a:rPr sz="844" dirty="0">
                <a:solidFill>
                  <a:srgbClr val="FFFFFF"/>
                </a:solidFill>
                <a:latin typeface="Segoe UI"/>
                <a:cs typeface="Segoe UI"/>
              </a:rPr>
              <a:t>0%</a:t>
            </a:r>
            <a:endParaRPr sz="844">
              <a:latin typeface="Segoe UI"/>
              <a:cs typeface="Segoe UI"/>
            </a:endParaRPr>
          </a:p>
        </p:txBody>
      </p:sp>
      <p:sp>
        <p:nvSpPr>
          <p:cNvPr id="58" name="object 58"/>
          <p:cNvSpPr/>
          <p:nvPr/>
        </p:nvSpPr>
        <p:spPr>
          <a:xfrm>
            <a:off x="10506849" y="5249322"/>
            <a:ext cx="1028700" cy="189309"/>
          </a:xfrm>
          <a:custGeom>
            <a:avLst/>
            <a:gdLst/>
            <a:ahLst/>
            <a:cxnLst/>
            <a:rect l="l" t="t" r="r" b="b"/>
            <a:pathLst>
              <a:path w="1097279" h="201929">
                <a:moveTo>
                  <a:pt x="1097024" y="201929"/>
                </a:moveTo>
                <a:lnTo>
                  <a:pt x="33047" y="201929"/>
                </a:lnTo>
                <a:lnTo>
                  <a:pt x="966" y="173742"/>
                </a:lnTo>
                <a:lnTo>
                  <a:pt x="0" y="168882"/>
                </a:lnTo>
                <a:lnTo>
                  <a:pt x="0" y="33047"/>
                </a:lnTo>
                <a:lnTo>
                  <a:pt x="28187" y="966"/>
                </a:lnTo>
                <a:lnTo>
                  <a:pt x="38099" y="0"/>
                </a:lnTo>
                <a:lnTo>
                  <a:pt x="1097024" y="0"/>
                </a:lnTo>
                <a:lnTo>
                  <a:pt x="1097024" y="201929"/>
                </a:lnTo>
                <a:close/>
              </a:path>
            </a:pathLst>
          </a:custGeom>
          <a:solidFill>
            <a:srgbClr val="252423">
              <a:alpha val="9999"/>
            </a:srgbClr>
          </a:solidFill>
        </p:spPr>
        <p:txBody>
          <a:bodyPr wrap="square" lIns="0" tIns="0" rIns="0" bIns="0" rtlCol="0"/>
          <a:lstStyle/>
          <a:p>
            <a:endParaRPr sz="1688"/>
          </a:p>
        </p:txBody>
      </p:sp>
      <p:sp>
        <p:nvSpPr>
          <p:cNvPr id="59" name="object 59"/>
          <p:cNvSpPr txBox="1"/>
          <p:nvPr/>
        </p:nvSpPr>
        <p:spPr>
          <a:xfrm>
            <a:off x="10566467" y="5262537"/>
            <a:ext cx="948928"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-3282456</a:t>
            </a:r>
            <a:r>
              <a:rPr sz="844" spc="-23" dirty="0">
                <a:solidFill>
                  <a:srgbClr val="FFFFFF"/>
                </a:solidFill>
                <a:latin typeface="Segoe UI"/>
                <a:cs typeface="Segoe UI"/>
              </a:rPr>
              <a:t> </a:t>
            </a:r>
            <a:r>
              <a:rPr sz="844" dirty="0">
                <a:solidFill>
                  <a:srgbClr val="F5C3AF"/>
                </a:solidFill>
                <a:latin typeface="Segoe UI"/>
                <a:cs typeface="Segoe UI"/>
              </a:rPr>
              <a:t>-100.00%</a:t>
            </a:r>
            <a:endParaRPr sz="844">
              <a:latin typeface="Segoe UI"/>
              <a:cs typeface="Segoe UI"/>
            </a:endParaRPr>
          </a:p>
        </p:txBody>
      </p:sp>
      <p:sp>
        <p:nvSpPr>
          <p:cNvPr id="60" name="object 60"/>
          <p:cNvSpPr/>
          <p:nvPr/>
        </p:nvSpPr>
        <p:spPr>
          <a:xfrm>
            <a:off x="5317867" y="5249322"/>
            <a:ext cx="5282803" cy="382191"/>
          </a:xfrm>
          <a:custGeom>
            <a:avLst/>
            <a:gdLst/>
            <a:ahLst/>
            <a:cxnLst/>
            <a:rect l="l" t="t" r="r" b="b"/>
            <a:pathLst>
              <a:path w="5634990" h="407670">
                <a:moveTo>
                  <a:pt x="1201229" y="33058"/>
                </a:moveTo>
                <a:lnTo>
                  <a:pt x="1173048" y="977"/>
                </a:lnTo>
                <a:lnTo>
                  <a:pt x="1168184" y="0"/>
                </a:lnTo>
                <a:lnTo>
                  <a:pt x="38100" y="0"/>
                </a:lnTo>
                <a:lnTo>
                  <a:pt x="33045" y="0"/>
                </a:lnTo>
                <a:lnTo>
                  <a:pt x="965" y="28194"/>
                </a:lnTo>
                <a:lnTo>
                  <a:pt x="0" y="33058"/>
                </a:lnTo>
                <a:lnTo>
                  <a:pt x="0" y="168884"/>
                </a:lnTo>
                <a:lnTo>
                  <a:pt x="28194" y="200964"/>
                </a:lnTo>
                <a:lnTo>
                  <a:pt x="33045" y="201930"/>
                </a:lnTo>
                <a:lnTo>
                  <a:pt x="1168184" y="201930"/>
                </a:lnTo>
                <a:lnTo>
                  <a:pt x="1200264" y="173748"/>
                </a:lnTo>
                <a:lnTo>
                  <a:pt x="1201229" y="168884"/>
                </a:lnTo>
                <a:lnTo>
                  <a:pt x="1201229" y="33058"/>
                </a:lnTo>
                <a:close/>
              </a:path>
              <a:path w="5634990" h="407670">
                <a:moveTo>
                  <a:pt x="3127552" y="33058"/>
                </a:moveTo>
                <a:lnTo>
                  <a:pt x="3099358" y="977"/>
                </a:lnTo>
                <a:lnTo>
                  <a:pt x="3094507" y="0"/>
                </a:lnTo>
                <a:lnTo>
                  <a:pt x="1964423" y="0"/>
                </a:lnTo>
                <a:lnTo>
                  <a:pt x="1959368" y="0"/>
                </a:lnTo>
                <a:lnTo>
                  <a:pt x="1927288" y="28194"/>
                </a:lnTo>
                <a:lnTo>
                  <a:pt x="1926323" y="33058"/>
                </a:lnTo>
                <a:lnTo>
                  <a:pt x="1926323" y="168884"/>
                </a:lnTo>
                <a:lnTo>
                  <a:pt x="1954504" y="200964"/>
                </a:lnTo>
                <a:lnTo>
                  <a:pt x="1959368" y="201930"/>
                </a:lnTo>
                <a:lnTo>
                  <a:pt x="3094507" y="201930"/>
                </a:lnTo>
                <a:lnTo>
                  <a:pt x="3126587" y="173748"/>
                </a:lnTo>
                <a:lnTo>
                  <a:pt x="3127552" y="168884"/>
                </a:lnTo>
                <a:lnTo>
                  <a:pt x="3127552" y="33058"/>
                </a:lnTo>
                <a:close/>
              </a:path>
              <a:path w="5634990" h="407670">
                <a:moveTo>
                  <a:pt x="5634367" y="238798"/>
                </a:moveTo>
                <a:lnTo>
                  <a:pt x="5606173" y="206705"/>
                </a:lnTo>
                <a:lnTo>
                  <a:pt x="5601322" y="205740"/>
                </a:lnTo>
                <a:lnTo>
                  <a:pt x="4594466" y="205740"/>
                </a:lnTo>
                <a:lnTo>
                  <a:pt x="4589411" y="205740"/>
                </a:lnTo>
                <a:lnTo>
                  <a:pt x="4557331" y="233934"/>
                </a:lnTo>
                <a:lnTo>
                  <a:pt x="4556366" y="238798"/>
                </a:lnTo>
                <a:lnTo>
                  <a:pt x="4556366" y="374624"/>
                </a:lnTo>
                <a:lnTo>
                  <a:pt x="4584560" y="406704"/>
                </a:lnTo>
                <a:lnTo>
                  <a:pt x="4589411" y="407670"/>
                </a:lnTo>
                <a:lnTo>
                  <a:pt x="5601322" y="407670"/>
                </a:lnTo>
                <a:lnTo>
                  <a:pt x="5633402" y="379488"/>
                </a:lnTo>
                <a:lnTo>
                  <a:pt x="5634367" y="374624"/>
                </a:lnTo>
                <a:lnTo>
                  <a:pt x="5634367" y="238798"/>
                </a:lnTo>
                <a:close/>
              </a:path>
            </a:pathLst>
          </a:custGeom>
          <a:solidFill>
            <a:srgbClr val="252423">
              <a:alpha val="9999"/>
            </a:srgbClr>
          </a:solidFill>
        </p:spPr>
        <p:txBody>
          <a:bodyPr wrap="square" lIns="0" tIns="0" rIns="0" bIns="0" rtlCol="0"/>
          <a:lstStyle/>
          <a:p>
            <a:endParaRPr sz="1688"/>
          </a:p>
        </p:txBody>
      </p:sp>
      <p:sp>
        <p:nvSpPr>
          <p:cNvPr id="61" name="object 61"/>
          <p:cNvSpPr txBox="1"/>
          <p:nvPr/>
        </p:nvSpPr>
        <p:spPr>
          <a:xfrm>
            <a:off x="9649085" y="5455416"/>
            <a:ext cx="891182"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-557418</a:t>
            </a:r>
            <a:r>
              <a:rPr sz="844" spc="-23" dirty="0">
                <a:solidFill>
                  <a:srgbClr val="FFFFFF"/>
                </a:solidFill>
                <a:latin typeface="Segoe UI"/>
                <a:cs typeface="Segoe UI"/>
              </a:rPr>
              <a:t> </a:t>
            </a:r>
            <a:r>
              <a:rPr sz="844" dirty="0">
                <a:solidFill>
                  <a:srgbClr val="F5C3AF"/>
                </a:solidFill>
                <a:latin typeface="Segoe UI"/>
                <a:cs typeface="Segoe UI"/>
              </a:rPr>
              <a:t>-100.00%</a:t>
            </a:r>
            <a:endParaRPr sz="844">
              <a:latin typeface="Segoe UI"/>
              <a:cs typeface="Segoe UI"/>
            </a:endParaRPr>
          </a:p>
        </p:txBody>
      </p:sp>
      <p:sp>
        <p:nvSpPr>
          <p:cNvPr id="62" name="object 62"/>
          <p:cNvSpPr/>
          <p:nvPr/>
        </p:nvSpPr>
        <p:spPr>
          <a:xfrm>
            <a:off x="5977604" y="5249323"/>
            <a:ext cx="3447455" cy="382786"/>
          </a:xfrm>
          <a:custGeom>
            <a:avLst/>
            <a:gdLst/>
            <a:ahLst/>
            <a:cxnLst/>
            <a:rect l="l" t="t" r="r" b="b"/>
            <a:pathLst>
              <a:path w="3677284" h="408304">
                <a:moveTo>
                  <a:pt x="1078001" y="238747"/>
                </a:moveTo>
                <a:lnTo>
                  <a:pt x="1049820" y="206667"/>
                </a:lnTo>
                <a:lnTo>
                  <a:pt x="1044956" y="205701"/>
                </a:lnTo>
                <a:lnTo>
                  <a:pt x="38100" y="205701"/>
                </a:lnTo>
                <a:lnTo>
                  <a:pt x="33058" y="205701"/>
                </a:lnTo>
                <a:lnTo>
                  <a:pt x="965" y="233883"/>
                </a:lnTo>
                <a:lnTo>
                  <a:pt x="0" y="238747"/>
                </a:lnTo>
                <a:lnTo>
                  <a:pt x="0" y="374573"/>
                </a:lnTo>
                <a:lnTo>
                  <a:pt x="28194" y="406654"/>
                </a:lnTo>
                <a:lnTo>
                  <a:pt x="33058" y="407631"/>
                </a:lnTo>
                <a:lnTo>
                  <a:pt x="1044956" y="407631"/>
                </a:lnTo>
                <a:lnTo>
                  <a:pt x="1077036" y="379437"/>
                </a:lnTo>
                <a:lnTo>
                  <a:pt x="1078001" y="374573"/>
                </a:lnTo>
                <a:lnTo>
                  <a:pt x="1078001" y="238747"/>
                </a:lnTo>
                <a:close/>
              </a:path>
              <a:path w="3677284" h="408304">
                <a:moveTo>
                  <a:pt x="3004324" y="238798"/>
                </a:moveTo>
                <a:lnTo>
                  <a:pt x="2976130" y="206717"/>
                </a:lnTo>
                <a:lnTo>
                  <a:pt x="2971279" y="205752"/>
                </a:lnTo>
                <a:lnTo>
                  <a:pt x="1964423" y="205752"/>
                </a:lnTo>
                <a:lnTo>
                  <a:pt x="1959368" y="205752"/>
                </a:lnTo>
                <a:lnTo>
                  <a:pt x="1927288" y="233934"/>
                </a:lnTo>
                <a:lnTo>
                  <a:pt x="1926323" y="238798"/>
                </a:lnTo>
                <a:lnTo>
                  <a:pt x="1926323" y="374624"/>
                </a:lnTo>
                <a:lnTo>
                  <a:pt x="1954517" y="406704"/>
                </a:lnTo>
                <a:lnTo>
                  <a:pt x="1959368" y="407682"/>
                </a:lnTo>
                <a:lnTo>
                  <a:pt x="2971279" y="407682"/>
                </a:lnTo>
                <a:lnTo>
                  <a:pt x="3003359" y="379488"/>
                </a:lnTo>
                <a:lnTo>
                  <a:pt x="3004324" y="374624"/>
                </a:lnTo>
                <a:lnTo>
                  <a:pt x="3004324" y="238798"/>
                </a:lnTo>
                <a:close/>
              </a:path>
              <a:path w="3677284" h="408304">
                <a:moveTo>
                  <a:pt x="3677234" y="33058"/>
                </a:moveTo>
                <a:lnTo>
                  <a:pt x="3649053" y="965"/>
                </a:lnTo>
                <a:lnTo>
                  <a:pt x="3644188" y="0"/>
                </a:lnTo>
                <a:lnTo>
                  <a:pt x="2575725" y="0"/>
                </a:lnTo>
                <a:lnTo>
                  <a:pt x="2570670" y="0"/>
                </a:lnTo>
                <a:lnTo>
                  <a:pt x="2538590" y="28194"/>
                </a:lnTo>
                <a:lnTo>
                  <a:pt x="2537625" y="33058"/>
                </a:lnTo>
                <a:lnTo>
                  <a:pt x="2537625" y="168884"/>
                </a:lnTo>
                <a:lnTo>
                  <a:pt x="2565806" y="200964"/>
                </a:lnTo>
                <a:lnTo>
                  <a:pt x="2570670" y="201930"/>
                </a:lnTo>
                <a:lnTo>
                  <a:pt x="3644188" y="201930"/>
                </a:lnTo>
                <a:lnTo>
                  <a:pt x="3676269" y="173748"/>
                </a:lnTo>
                <a:lnTo>
                  <a:pt x="3677234" y="168884"/>
                </a:lnTo>
                <a:lnTo>
                  <a:pt x="3677234" y="33058"/>
                </a:lnTo>
                <a:close/>
              </a:path>
            </a:pathLst>
          </a:custGeom>
          <a:solidFill>
            <a:srgbClr val="252423">
              <a:alpha val="9999"/>
            </a:srgbClr>
          </a:solidFill>
        </p:spPr>
        <p:txBody>
          <a:bodyPr wrap="square" lIns="0" tIns="0" rIns="0" bIns="0" rtlCol="0"/>
          <a:lstStyle/>
          <a:p>
            <a:endParaRPr sz="1688"/>
          </a:p>
        </p:txBody>
      </p:sp>
      <p:sp>
        <p:nvSpPr>
          <p:cNvPr id="63" name="object 63"/>
          <p:cNvSpPr txBox="1"/>
          <p:nvPr/>
        </p:nvSpPr>
        <p:spPr>
          <a:xfrm>
            <a:off x="7183419" y="5198135"/>
            <a:ext cx="2181820" cy="400879"/>
          </a:xfrm>
          <a:prstGeom prst="rect">
            <a:avLst/>
          </a:prstGeom>
        </p:spPr>
        <p:txBody>
          <a:bodyPr vert="horz" wrap="square" lIns="0" tIns="76200" rIns="0" bIns="0" rtlCol="0">
            <a:spAutoFit/>
          </a:bodyPr>
          <a:lstStyle/>
          <a:p>
            <a:pPr algn="ctr">
              <a:spcBef>
                <a:spcPts val="600"/>
              </a:spcBef>
              <a:tabLst>
                <a:tab pos="1232297" algn="l"/>
              </a:tabLst>
            </a:pPr>
            <a:r>
              <a:rPr sz="844" dirty="0">
                <a:solidFill>
                  <a:srgbClr val="FFFFFF"/>
                </a:solidFill>
                <a:latin typeface="Segoe UI"/>
                <a:cs typeface="Segoe UI"/>
              </a:rPr>
              <a:t>-15064501</a:t>
            </a:r>
            <a:r>
              <a:rPr sz="844" spc="47" dirty="0">
                <a:solidFill>
                  <a:srgbClr val="FFFFFF"/>
                </a:solidFill>
                <a:latin typeface="Segoe UI"/>
                <a:cs typeface="Segoe UI"/>
              </a:rPr>
              <a:t> </a:t>
            </a:r>
            <a:r>
              <a:rPr sz="844" dirty="0">
                <a:solidFill>
                  <a:srgbClr val="F5C3AF"/>
                </a:solidFill>
                <a:latin typeface="Segoe UI"/>
                <a:cs typeface="Segoe UI"/>
              </a:rPr>
              <a:t>-100.00%	</a:t>
            </a:r>
            <a:r>
              <a:rPr sz="844" dirty="0">
                <a:solidFill>
                  <a:srgbClr val="FFFFFF"/>
                </a:solidFill>
                <a:latin typeface="Segoe UI"/>
                <a:cs typeface="Segoe UI"/>
              </a:rPr>
              <a:t>-2577040</a:t>
            </a:r>
            <a:r>
              <a:rPr sz="844" spc="-9" dirty="0">
                <a:solidFill>
                  <a:srgbClr val="FFFFFF"/>
                </a:solidFill>
                <a:latin typeface="Segoe UI"/>
                <a:cs typeface="Segoe UI"/>
              </a:rPr>
              <a:t> </a:t>
            </a:r>
            <a:r>
              <a:rPr sz="844" dirty="0">
                <a:solidFill>
                  <a:srgbClr val="F5C3AF"/>
                </a:solidFill>
                <a:latin typeface="Segoe UI"/>
                <a:cs typeface="Segoe UI"/>
              </a:rPr>
              <a:t>-100.00%</a:t>
            </a:r>
            <a:endParaRPr sz="844">
              <a:latin typeface="Segoe UI"/>
              <a:cs typeface="Segoe UI"/>
            </a:endParaRPr>
          </a:p>
          <a:p>
            <a:pPr marL="28575" algn="ctr">
              <a:spcBef>
                <a:spcPts val="506"/>
              </a:spcBef>
            </a:pPr>
            <a:r>
              <a:rPr sz="844" dirty="0">
                <a:solidFill>
                  <a:srgbClr val="FFFFFF"/>
                </a:solidFill>
                <a:latin typeface="Segoe UI"/>
                <a:cs typeface="Segoe UI"/>
              </a:rPr>
              <a:t>-914700 </a:t>
            </a:r>
            <a:r>
              <a:rPr sz="844" dirty="0">
                <a:solidFill>
                  <a:srgbClr val="F5C3AF"/>
                </a:solidFill>
                <a:latin typeface="Segoe UI"/>
                <a:cs typeface="Segoe UI"/>
              </a:rPr>
              <a:t>-100.00%</a:t>
            </a:r>
            <a:endParaRPr sz="844">
              <a:latin typeface="Segoe UI"/>
              <a:cs typeface="Segoe UI"/>
            </a:endParaRPr>
          </a:p>
        </p:txBody>
      </p:sp>
      <p:sp>
        <p:nvSpPr>
          <p:cNvPr id="64" name="object 64"/>
          <p:cNvSpPr/>
          <p:nvPr/>
        </p:nvSpPr>
        <p:spPr>
          <a:xfrm>
            <a:off x="4744782" y="5442214"/>
            <a:ext cx="1068586" cy="189309"/>
          </a:xfrm>
          <a:custGeom>
            <a:avLst/>
            <a:gdLst/>
            <a:ahLst/>
            <a:cxnLst/>
            <a:rect l="l" t="t" r="r" b="b"/>
            <a:pathLst>
              <a:path w="1139825" h="201929">
                <a:moveTo>
                  <a:pt x="1106566" y="201929"/>
                </a:moveTo>
                <a:lnTo>
                  <a:pt x="33047" y="201929"/>
                </a:lnTo>
                <a:lnTo>
                  <a:pt x="28187" y="200963"/>
                </a:lnTo>
                <a:lnTo>
                  <a:pt x="966" y="173742"/>
                </a:lnTo>
                <a:lnTo>
                  <a:pt x="0" y="168882"/>
                </a:lnTo>
                <a:lnTo>
                  <a:pt x="0" y="33047"/>
                </a:lnTo>
                <a:lnTo>
                  <a:pt x="28187" y="966"/>
                </a:lnTo>
                <a:lnTo>
                  <a:pt x="38099" y="0"/>
                </a:lnTo>
                <a:lnTo>
                  <a:pt x="1106566" y="0"/>
                </a:lnTo>
                <a:lnTo>
                  <a:pt x="1138647" y="28187"/>
                </a:lnTo>
                <a:lnTo>
                  <a:pt x="1139613" y="33047"/>
                </a:lnTo>
                <a:lnTo>
                  <a:pt x="1139613" y="168882"/>
                </a:lnTo>
                <a:lnTo>
                  <a:pt x="1111426" y="200963"/>
                </a:lnTo>
                <a:lnTo>
                  <a:pt x="1106566" y="201929"/>
                </a:lnTo>
                <a:close/>
              </a:path>
            </a:pathLst>
          </a:custGeom>
          <a:solidFill>
            <a:srgbClr val="252423">
              <a:alpha val="9999"/>
            </a:srgbClr>
          </a:solidFill>
        </p:spPr>
        <p:txBody>
          <a:bodyPr wrap="square" lIns="0" tIns="0" rIns="0" bIns="0" rtlCol="0"/>
          <a:lstStyle/>
          <a:p>
            <a:endParaRPr sz="1688"/>
          </a:p>
        </p:txBody>
      </p:sp>
      <p:sp>
        <p:nvSpPr>
          <p:cNvPr id="65" name="object 65"/>
          <p:cNvSpPr txBox="1"/>
          <p:nvPr/>
        </p:nvSpPr>
        <p:spPr>
          <a:xfrm>
            <a:off x="4804400" y="5198126"/>
            <a:ext cx="2124075" cy="400879"/>
          </a:xfrm>
          <a:prstGeom prst="rect">
            <a:avLst/>
          </a:prstGeom>
        </p:spPr>
        <p:txBody>
          <a:bodyPr vert="horz" wrap="square" lIns="0" tIns="76200" rIns="0" bIns="0" rtlCol="0">
            <a:spAutoFit/>
          </a:bodyPr>
          <a:lstStyle/>
          <a:p>
            <a:pPr marL="28575" algn="ctr">
              <a:spcBef>
                <a:spcPts val="600"/>
              </a:spcBef>
            </a:pPr>
            <a:r>
              <a:rPr sz="844" dirty="0">
                <a:solidFill>
                  <a:srgbClr val="FFFFFF"/>
                </a:solidFill>
                <a:latin typeface="Segoe UI"/>
                <a:cs typeface="Segoe UI"/>
              </a:rPr>
              <a:t>-18726213 </a:t>
            </a:r>
            <a:r>
              <a:rPr sz="844" dirty="0">
                <a:solidFill>
                  <a:srgbClr val="F5C3AF"/>
                </a:solidFill>
                <a:latin typeface="Segoe UI"/>
                <a:cs typeface="Segoe UI"/>
              </a:rPr>
              <a:t>-100.00%</a:t>
            </a:r>
            <a:endParaRPr sz="844">
              <a:latin typeface="Segoe UI"/>
              <a:cs typeface="Segoe UI"/>
            </a:endParaRPr>
          </a:p>
          <a:p>
            <a:pPr algn="ctr">
              <a:spcBef>
                <a:spcPts val="506"/>
              </a:spcBef>
              <a:tabLst>
                <a:tab pos="1232297" algn="l"/>
              </a:tabLst>
            </a:pPr>
            <a:r>
              <a:rPr sz="844" dirty="0">
                <a:solidFill>
                  <a:srgbClr val="FFFFFF"/>
                </a:solidFill>
                <a:latin typeface="Segoe UI"/>
                <a:cs typeface="Segoe UI"/>
              </a:rPr>
              <a:t>-7489412</a:t>
            </a:r>
            <a:r>
              <a:rPr sz="844" spc="47" dirty="0">
                <a:solidFill>
                  <a:srgbClr val="FFFFFF"/>
                </a:solidFill>
                <a:latin typeface="Segoe UI"/>
                <a:cs typeface="Segoe UI"/>
              </a:rPr>
              <a:t> </a:t>
            </a:r>
            <a:r>
              <a:rPr sz="844" dirty="0">
                <a:solidFill>
                  <a:srgbClr val="F5C3AF"/>
                </a:solidFill>
                <a:latin typeface="Segoe UI"/>
                <a:cs typeface="Segoe UI"/>
              </a:rPr>
              <a:t>-100.00%	</a:t>
            </a:r>
            <a:r>
              <a:rPr sz="844" dirty="0">
                <a:solidFill>
                  <a:srgbClr val="FFFFFF"/>
                </a:solidFill>
                <a:latin typeface="Segoe UI"/>
                <a:cs typeface="Segoe UI"/>
              </a:rPr>
              <a:t>-225491</a:t>
            </a:r>
            <a:r>
              <a:rPr sz="844" spc="-9" dirty="0">
                <a:solidFill>
                  <a:srgbClr val="FFFFFF"/>
                </a:solidFill>
                <a:latin typeface="Segoe UI"/>
                <a:cs typeface="Segoe UI"/>
              </a:rPr>
              <a:t> </a:t>
            </a:r>
            <a:r>
              <a:rPr sz="844" dirty="0">
                <a:solidFill>
                  <a:srgbClr val="F5C3AF"/>
                </a:solidFill>
                <a:latin typeface="Segoe UI"/>
                <a:cs typeface="Segoe UI"/>
              </a:rPr>
              <a:t>-100.00%</a:t>
            </a:r>
            <a:endParaRPr sz="844">
              <a:latin typeface="Segoe UI"/>
              <a:cs typeface="Segoe UI"/>
            </a:endParaRPr>
          </a:p>
        </p:txBody>
      </p:sp>
      <p:grpSp>
        <p:nvGrpSpPr>
          <p:cNvPr id="66" name="object 66"/>
          <p:cNvGrpSpPr/>
          <p:nvPr/>
        </p:nvGrpSpPr>
        <p:grpSpPr>
          <a:xfrm>
            <a:off x="4043899" y="4053485"/>
            <a:ext cx="1196578" cy="89297"/>
            <a:chOff x="4135692" y="4323717"/>
            <a:chExt cx="1276350" cy="95250"/>
          </a:xfrm>
        </p:grpSpPr>
        <p:sp>
          <p:nvSpPr>
            <p:cNvPr id="67" name="object 67"/>
            <p:cNvSpPr/>
            <p:nvPr/>
          </p:nvSpPr>
          <p:spPr>
            <a:xfrm>
              <a:off x="4135692" y="4323717"/>
              <a:ext cx="95250" cy="95250"/>
            </a:xfrm>
            <a:custGeom>
              <a:avLst/>
              <a:gdLst/>
              <a:ahLst/>
              <a:cxnLst/>
              <a:rect l="l" t="t" r="r" b="b"/>
              <a:pathLst>
                <a:path w="95250" h="95250">
                  <a:moveTo>
                    <a:pt x="95249" y="95249"/>
                  </a:moveTo>
                  <a:lnTo>
                    <a:pt x="0" y="95249"/>
                  </a:lnTo>
                  <a:lnTo>
                    <a:pt x="47624" y="0"/>
                  </a:lnTo>
                  <a:lnTo>
                    <a:pt x="95249" y="95249"/>
                  </a:lnTo>
                  <a:close/>
                </a:path>
              </a:pathLst>
            </a:custGeom>
            <a:solidFill>
              <a:srgbClr val="118CFF"/>
            </a:solidFill>
          </p:spPr>
          <p:txBody>
            <a:bodyPr wrap="square" lIns="0" tIns="0" rIns="0" bIns="0" rtlCol="0"/>
            <a:lstStyle/>
            <a:p>
              <a:endParaRPr sz="1688"/>
            </a:p>
          </p:txBody>
        </p:sp>
        <p:sp>
          <p:nvSpPr>
            <p:cNvPr id="68" name="object 68"/>
            <p:cNvSpPr/>
            <p:nvPr/>
          </p:nvSpPr>
          <p:spPr>
            <a:xfrm>
              <a:off x="5316792" y="4323717"/>
              <a:ext cx="95250" cy="95250"/>
            </a:xfrm>
            <a:custGeom>
              <a:avLst/>
              <a:gdLst/>
              <a:ahLst/>
              <a:cxnLst/>
              <a:rect l="l" t="t" r="r" b="b"/>
              <a:pathLst>
                <a:path w="95250" h="95250">
                  <a:moveTo>
                    <a:pt x="95249" y="95249"/>
                  </a:moveTo>
                  <a:lnTo>
                    <a:pt x="0" y="95249"/>
                  </a:lnTo>
                  <a:lnTo>
                    <a:pt x="47624" y="0"/>
                  </a:lnTo>
                  <a:lnTo>
                    <a:pt x="95249" y="95249"/>
                  </a:lnTo>
                  <a:close/>
                </a:path>
              </a:pathLst>
            </a:custGeom>
            <a:solidFill>
              <a:srgbClr val="12239D"/>
            </a:solidFill>
          </p:spPr>
          <p:txBody>
            <a:bodyPr wrap="square" lIns="0" tIns="0" rIns="0" bIns="0" rtlCol="0"/>
            <a:lstStyle/>
            <a:p>
              <a:endParaRPr sz="1688"/>
            </a:p>
          </p:txBody>
        </p:sp>
      </p:grpSp>
      <p:pic>
        <p:nvPicPr>
          <p:cNvPr id="70" name="object 70"/>
          <p:cNvPicPr/>
          <p:nvPr/>
        </p:nvPicPr>
        <p:blipFill>
          <a:blip r:embed="rId4" cstate="print"/>
          <a:stretch>
            <a:fillRect/>
          </a:stretch>
        </p:blipFill>
        <p:spPr>
          <a:xfrm>
            <a:off x="6144578" y="214312"/>
            <a:ext cx="5629275" cy="3531870"/>
          </a:xfrm>
          <a:prstGeom prst="rect">
            <a:avLst/>
          </a:prstGeom>
        </p:spPr>
      </p:pic>
      <p:grpSp>
        <p:nvGrpSpPr>
          <p:cNvPr id="72" name="object 72"/>
          <p:cNvGrpSpPr/>
          <p:nvPr/>
        </p:nvGrpSpPr>
        <p:grpSpPr>
          <a:xfrm>
            <a:off x="466725" y="214312"/>
            <a:ext cx="10949583" cy="6429375"/>
            <a:chOff x="320040" y="228599"/>
            <a:chExt cx="11679555" cy="6858000"/>
          </a:xfrm>
        </p:grpSpPr>
        <p:sp>
          <p:nvSpPr>
            <p:cNvPr id="73" name="object 73"/>
            <p:cNvSpPr/>
            <p:nvPr/>
          </p:nvSpPr>
          <p:spPr>
            <a:xfrm>
              <a:off x="8139115" y="906417"/>
              <a:ext cx="3855720" cy="0"/>
            </a:xfrm>
            <a:custGeom>
              <a:avLst/>
              <a:gdLst/>
              <a:ahLst/>
              <a:cxnLst/>
              <a:rect l="l" t="t" r="r" b="b"/>
              <a:pathLst>
                <a:path w="3855720">
                  <a:moveTo>
                    <a:pt x="0" y="0"/>
                  </a:moveTo>
                  <a:lnTo>
                    <a:pt x="3855466" y="0"/>
                  </a:lnTo>
                </a:path>
              </a:pathLst>
            </a:custGeom>
            <a:ln w="9524">
              <a:solidFill>
                <a:srgbClr val="B3B0AC"/>
              </a:solidFill>
            </a:ln>
          </p:spPr>
          <p:txBody>
            <a:bodyPr wrap="square" lIns="0" tIns="0" rIns="0" bIns="0" rtlCol="0"/>
            <a:lstStyle/>
            <a:p>
              <a:endParaRPr sz="1688"/>
            </a:p>
          </p:txBody>
        </p:sp>
        <p:sp>
          <p:nvSpPr>
            <p:cNvPr id="74" name="object 74"/>
            <p:cNvSpPr/>
            <p:nvPr/>
          </p:nvSpPr>
          <p:spPr>
            <a:xfrm>
              <a:off x="9773334" y="3409383"/>
              <a:ext cx="587375" cy="0"/>
            </a:xfrm>
            <a:custGeom>
              <a:avLst/>
              <a:gdLst/>
              <a:ahLst/>
              <a:cxnLst/>
              <a:rect l="l" t="t" r="r" b="b"/>
              <a:pathLst>
                <a:path w="587375">
                  <a:moveTo>
                    <a:pt x="0" y="0"/>
                  </a:moveTo>
                  <a:lnTo>
                    <a:pt x="587028" y="0"/>
                  </a:lnTo>
                </a:path>
              </a:pathLst>
            </a:custGeom>
            <a:ln w="9524">
              <a:solidFill>
                <a:srgbClr val="B3B0AC"/>
              </a:solidFill>
            </a:ln>
          </p:spPr>
          <p:txBody>
            <a:bodyPr wrap="square" lIns="0" tIns="0" rIns="0" bIns="0" rtlCol="0"/>
            <a:lstStyle/>
            <a:p>
              <a:endParaRPr sz="1688"/>
            </a:p>
          </p:txBody>
        </p:sp>
        <p:sp>
          <p:nvSpPr>
            <p:cNvPr id="75" name="object 75"/>
            <p:cNvSpPr/>
            <p:nvPr/>
          </p:nvSpPr>
          <p:spPr>
            <a:xfrm>
              <a:off x="8139115" y="830217"/>
              <a:ext cx="0" cy="152400"/>
            </a:xfrm>
            <a:custGeom>
              <a:avLst/>
              <a:gdLst/>
              <a:ahLst/>
              <a:cxnLst/>
              <a:rect l="l" t="t" r="r" b="b"/>
              <a:pathLst>
                <a:path h="152400">
                  <a:moveTo>
                    <a:pt x="0" y="0"/>
                  </a:moveTo>
                  <a:lnTo>
                    <a:pt x="0" y="152399"/>
                  </a:lnTo>
                </a:path>
              </a:pathLst>
            </a:custGeom>
            <a:ln w="9524">
              <a:solidFill>
                <a:srgbClr val="B3B0AC"/>
              </a:solidFill>
            </a:ln>
          </p:spPr>
          <p:txBody>
            <a:bodyPr wrap="square" lIns="0" tIns="0" rIns="0" bIns="0" rtlCol="0"/>
            <a:lstStyle/>
            <a:p>
              <a:endParaRPr sz="1688"/>
            </a:p>
          </p:txBody>
        </p:sp>
        <p:sp>
          <p:nvSpPr>
            <p:cNvPr id="76" name="object 76"/>
            <p:cNvSpPr/>
            <p:nvPr/>
          </p:nvSpPr>
          <p:spPr>
            <a:xfrm>
              <a:off x="9773334" y="3333183"/>
              <a:ext cx="0" cy="152400"/>
            </a:xfrm>
            <a:custGeom>
              <a:avLst/>
              <a:gdLst/>
              <a:ahLst/>
              <a:cxnLst/>
              <a:rect l="l" t="t" r="r" b="b"/>
              <a:pathLst>
                <a:path h="152400">
                  <a:moveTo>
                    <a:pt x="0" y="0"/>
                  </a:moveTo>
                  <a:lnTo>
                    <a:pt x="0" y="152399"/>
                  </a:lnTo>
                </a:path>
              </a:pathLst>
            </a:custGeom>
            <a:ln w="9524">
              <a:solidFill>
                <a:srgbClr val="B3B0AC"/>
              </a:solidFill>
            </a:ln>
          </p:spPr>
          <p:txBody>
            <a:bodyPr wrap="square" lIns="0" tIns="0" rIns="0" bIns="0" rtlCol="0"/>
            <a:lstStyle/>
            <a:p>
              <a:endParaRPr sz="1688"/>
            </a:p>
          </p:txBody>
        </p:sp>
        <p:sp>
          <p:nvSpPr>
            <p:cNvPr id="77" name="object 77"/>
            <p:cNvSpPr/>
            <p:nvPr/>
          </p:nvSpPr>
          <p:spPr>
            <a:xfrm>
              <a:off x="11994582" y="830217"/>
              <a:ext cx="0" cy="152400"/>
            </a:xfrm>
            <a:custGeom>
              <a:avLst/>
              <a:gdLst/>
              <a:ahLst/>
              <a:cxnLst/>
              <a:rect l="l" t="t" r="r" b="b"/>
              <a:pathLst>
                <a:path h="152400">
                  <a:moveTo>
                    <a:pt x="0" y="0"/>
                  </a:moveTo>
                  <a:lnTo>
                    <a:pt x="0" y="152399"/>
                  </a:lnTo>
                </a:path>
              </a:pathLst>
            </a:custGeom>
            <a:ln w="9524">
              <a:solidFill>
                <a:srgbClr val="B3B0AC"/>
              </a:solidFill>
            </a:ln>
          </p:spPr>
          <p:txBody>
            <a:bodyPr wrap="square" lIns="0" tIns="0" rIns="0" bIns="0" rtlCol="0"/>
            <a:lstStyle/>
            <a:p>
              <a:endParaRPr sz="1688"/>
            </a:p>
          </p:txBody>
        </p:sp>
        <p:sp>
          <p:nvSpPr>
            <p:cNvPr id="78" name="object 78"/>
            <p:cNvSpPr/>
            <p:nvPr/>
          </p:nvSpPr>
          <p:spPr>
            <a:xfrm>
              <a:off x="10360362" y="3333183"/>
              <a:ext cx="0" cy="152400"/>
            </a:xfrm>
            <a:custGeom>
              <a:avLst/>
              <a:gdLst/>
              <a:ahLst/>
              <a:cxnLst/>
              <a:rect l="l" t="t" r="r" b="b"/>
              <a:pathLst>
                <a:path h="152400">
                  <a:moveTo>
                    <a:pt x="0" y="0"/>
                  </a:moveTo>
                  <a:lnTo>
                    <a:pt x="0" y="152399"/>
                  </a:lnTo>
                </a:path>
              </a:pathLst>
            </a:custGeom>
            <a:ln w="9524">
              <a:solidFill>
                <a:srgbClr val="B3B0AC"/>
              </a:solidFill>
            </a:ln>
          </p:spPr>
          <p:txBody>
            <a:bodyPr wrap="square" lIns="0" tIns="0" rIns="0" bIns="0" rtlCol="0"/>
            <a:lstStyle/>
            <a:p>
              <a:endParaRPr sz="1688"/>
            </a:p>
          </p:txBody>
        </p:sp>
        <p:sp>
          <p:nvSpPr>
            <p:cNvPr id="79" name="object 79"/>
            <p:cNvSpPr/>
            <p:nvPr/>
          </p:nvSpPr>
          <p:spPr>
            <a:xfrm>
              <a:off x="320040" y="228599"/>
              <a:ext cx="3728085" cy="6858000"/>
            </a:xfrm>
            <a:custGeom>
              <a:avLst/>
              <a:gdLst/>
              <a:ahLst/>
              <a:cxnLst/>
              <a:rect l="l" t="t" r="r" b="b"/>
              <a:pathLst>
                <a:path w="3728085" h="6858000">
                  <a:moveTo>
                    <a:pt x="3727704" y="6857999"/>
                  </a:moveTo>
                  <a:lnTo>
                    <a:pt x="0" y="6857999"/>
                  </a:lnTo>
                  <a:lnTo>
                    <a:pt x="0" y="0"/>
                  </a:lnTo>
                  <a:lnTo>
                    <a:pt x="3727704" y="0"/>
                  </a:lnTo>
                  <a:lnTo>
                    <a:pt x="3727704" y="137896"/>
                  </a:lnTo>
                  <a:lnTo>
                    <a:pt x="363681" y="137896"/>
                  </a:lnTo>
                  <a:lnTo>
                    <a:pt x="350545" y="138530"/>
                  </a:lnTo>
                  <a:lnTo>
                    <a:pt x="312650" y="148046"/>
                  </a:lnTo>
                  <a:lnTo>
                    <a:pt x="279126" y="168113"/>
                  </a:lnTo>
                  <a:lnTo>
                    <a:pt x="252784" y="197146"/>
                  </a:lnTo>
                  <a:lnTo>
                    <a:pt x="236041" y="232594"/>
                  </a:lnTo>
                  <a:lnTo>
                    <a:pt x="230331" y="271246"/>
                  </a:lnTo>
                  <a:lnTo>
                    <a:pt x="230331" y="6538694"/>
                  </a:lnTo>
                  <a:lnTo>
                    <a:pt x="236041" y="6577345"/>
                  </a:lnTo>
                  <a:lnTo>
                    <a:pt x="252784" y="6612793"/>
                  </a:lnTo>
                  <a:lnTo>
                    <a:pt x="279126" y="6641827"/>
                  </a:lnTo>
                  <a:lnTo>
                    <a:pt x="312650" y="6661893"/>
                  </a:lnTo>
                  <a:lnTo>
                    <a:pt x="350545" y="6671410"/>
                  </a:lnTo>
                  <a:lnTo>
                    <a:pt x="363681" y="6672044"/>
                  </a:lnTo>
                  <a:lnTo>
                    <a:pt x="3727704" y="6672044"/>
                  </a:lnTo>
                  <a:lnTo>
                    <a:pt x="3727704" y="6857999"/>
                  </a:lnTo>
                  <a:close/>
                </a:path>
                <a:path w="3728085" h="6858000">
                  <a:moveTo>
                    <a:pt x="3727704" y="6672044"/>
                  </a:moveTo>
                  <a:lnTo>
                    <a:pt x="3364056" y="6672044"/>
                  </a:lnTo>
                  <a:lnTo>
                    <a:pt x="3377192" y="6671410"/>
                  </a:lnTo>
                  <a:lnTo>
                    <a:pt x="3390076" y="6669506"/>
                  </a:lnTo>
                  <a:lnTo>
                    <a:pt x="3426980" y="6656280"/>
                  </a:lnTo>
                  <a:lnTo>
                    <a:pt x="3458348" y="6632987"/>
                  </a:lnTo>
                  <a:lnTo>
                    <a:pt x="3481641" y="6601618"/>
                  </a:lnTo>
                  <a:lnTo>
                    <a:pt x="3494868" y="6564714"/>
                  </a:lnTo>
                  <a:lnTo>
                    <a:pt x="3497406" y="6538694"/>
                  </a:lnTo>
                  <a:lnTo>
                    <a:pt x="3497406" y="271246"/>
                  </a:lnTo>
                  <a:lnTo>
                    <a:pt x="3491695" y="232594"/>
                  </a:lnTo>
                  <a:lnTo>
                    <a:pt x="3474953" y="197146"/>
                  </a:lnTo>
                  <a:lnTo>
                    <a:pt x="3448611" y="168113"/>
                  </a:lnTo>
                  <a:lnTo>
                    <a:pt x="3415086" y="148046"/>
                  </a:lnTo>
                  <a:lnTo>
                    <a:pt x="3377192" y="138530"/>
                  </a:lnTo>
                  <a:lnTo>
                    <a:pt x="3364056" y="137896"/>
                  </a:lnTo>
                  <a:lnTo>
                    <a:pt x="3727704" y="137896"/>
                  </a:lnTo>
                  <a:lnTo>
                    <a:pt x="3727704" y="6672044"/>
                  </a:lnTo>
                  <a:close/>
                </a:path>
              </a:pathLst>
            </a:custGeom>
            <a:solidFill>
              <a:srgbClr val="FFFFFF">
                <a:alpha val="30198"/>
              </a:srgbClr>
            </a:solidFill>
          </p:spPr>
          <p:txBody>
            <a:bodyPr wrap="square" lIns="0" tIns="0" rIns="0" bIns="0" rtlCol="0"/>
            <a:lstStyle/>
            <a:p>
              <a:endParaRPr sz="1688"/>
            </a:p>
          </p:txBody>
        </p:sp>
        <p:sp>
          <p:nvSpPr>
            <p:cNvPr id="80" name="object 80"/>
            <p:cNvSpPr/>
            <p:nvPr/>
          </p:nvSpPr>
          <p:spPr>
            <a:xfrm>
              <a:off x="555134" y="371258"/>
              <a:ext cx="3257550" cy="6524625"/>
            </a:xfrm>
            <a:custGeom>
              <a:avLst/>
              <a:gdLst/>
              <a:ahLst/>
              <a:cxnLst/>
              <a:rect l="l" t="t" r="r" b="b"/>
              <a:pathLst>
                <a:path w="3257550" h="6524625">
                  <a:moveTo>
                    <a:pt x="3137404" y="6524622"/>
                  </a:moveTo>
                  <a:lnTo>
                    <a:pt x="120144" y="6524622"/>
                  </a:lnTo>
                  <a:lnTo>
                    <a:pt x="111782" y="6523798"/>
                  </a:lnTo>
                  <a:lnTo>
                    <a:pt x="71578" y="6511602"/>
                  </a:lnTo>
                  <a:lnTo>
                    <a:pt x="31692" y="6480990"/>
                  </a:lnTo>
                  <a:lnTo>
                    <a:pt x="6557" y="6437442"/>
                  </a:lnTo>
                  <a:lnTo>
                    <a:pt x="0" y="6404479"/>
                  </a:lnTo>
                  <a:lnTo>
                    <a:pt x="0" y="6396035"/>
                  </a:lnTo>
                  <a:lnTo>
                    <a:pt x="0" y="120144"/>
                  </a:lnTo>
                  <a:lnTo>
                    <a:pt x="13019" y="71578"/>
                  </a:lnTo>
                  <a:lnTo>
                    <a:pt x="43632" y="31692"/>
                  </a:lnTo>
                  <a:lnTo>
                    <a:pt x="87179" y="6557"/>
                  </a:lnTo>
                  <a:lnTo>
                    <a:pt x="120144" y="0"/>
                  </a:lnTo>
                  <a:lnTo>
                    <a:pt x="3137404" y="0"/>
                  </a:lnTo>
                  <a:lnTo>
                    <a:pt x="3185970" y="13019"/>
                  </a:lnTo>
                  <a:lnTo>
                    <a:pt x="3225856" y="43632"/>
                  </a:lnTo>
                  <a:lnTo>
                    <a:pt x="3250991" y="87179"/>
                  </a:lnTo>
                  <a:lnTo>
                    <a:pt x="3257549" y="120144"/>
                  </a:lnTo>
                  <a:lnTo>
                    <a:pt x="3257549" y="6404479"/>
                  </a:lnTo>
                  <a:lnTo>
                    <a:pt x="3244529" y="6453043"/>
                  </a:lnTo>
                  <a:lnTo>
                    <a:pt x="3213916" y="6492930"/>
                  </a:lnTo>
                  <a:lnTo>
                    <a:pt x="3170369" y="6518065"/>
                  </a:lnTo>
                  <a:lnTo>
                    <a:pt x="3145766" y="6523798"/>
                  </a:lnTo>
                  <a:lnTo>
                    <a:pt x="3137404" y="6524622"/>
                  </a:lnTo>
                  <a:close/>
                </a:path>
              </a:pathLst>
            </a:custGeom>
            <a:solidFill>
              <a:srgbClr val="0D1A77">
                <a:alpha val="72158"/>
              </a:srgbClr>
            </a:solidFill>
          </p:spPr>
          <p:txBody>
            <a:bodyPr wrap="square" lIns="0" tIns="0" rIns="0" bIns="0" rtlCol="0"/>
            <a:lstStyle/>
            <a:p>
              <a:endParaRPr sz="1688"/>
            </a:p>
          </p:txBody>
        </p:sp>
        <p:sp>
          <p:nvSpPr>
            <p:cNvPr id="81" name="object 81"/>
            <p:cNvSpPr/>
            <p:nvPr/>
          </p:nvSpPr>
          <p:spPr>
            <a:xfrm>
              <a:off x="555134" y="371258"/>
              <a:ext cx="3257550" cy="6524625"/>
            </a:xfrm>
            <a:custGeom>
              <a:avLst/>
              <a:gdLst/>
              <a:ahLst/>
              <a:cxnLst/>
              <a:rect l="l" t="t" r="r" b="b"/>
              <a:pathLst>
                <a:path w="3257550" h="6524625">
                  <a:moveTo>
                    <a:pt x="0" y="6396035"/>
                  </a:moveTo>
                  <a:lnTo>
                    <a:pt x="0" y="128587"/>
                  </a:lnTo>
                  <a:lnTo>
                    <a:pt x="0" y="120144"/>
                  </a:lnTo>
                  <a:lnTo>
                    <a:pt x="823" y="111782"/>
                  </a:lnTo>
                  <a:lnTo>
                    <a:pt x="2470" y="103501"/>
                  </a:lnTo>
                  <a:lnTo>
                    <a:pt x="4117" y="95220"/>
                  </a:lnTo>
                  <a:lnTo>
                    <a:pt x="6557" y="87179"/>
                  </a:lnTo>
                  <a:lnTo>
                    <a:pt x="26361" y="50127"/>
                  </a:lnTo>
                  <a:lnTo>
                    <a:pt x="37662" y="37662"/>
                  </a:lnTo>
                  <a:lnTo>
                    <a:pt x="43632" y="31692"/>
                  </a:lnTo>
                  <a:lnTo>
                    <a:pt x="79379" y="9788"/>
                  </a:lnTo>
                  <a:lnTo>
                    <a:pt x="120144" y="0"/>
                  </a:lnTo>
                  <a:lnTo>
                    <a:pt x="128587" y="0"/>
                  </a:lnTo>
                  <a:lnTo>
                    <a:pt x="3128961" y="0"/>
                  </a:lnTo>
                  <a:lnTo>
                    <a:pt x="3137404" y="0"/>
                  </a:lnTo>
                  <a:lnTo>
                    <a:pt x="3145766" y="823"/>
                  </a:lnTo>
                  <a:lnTo>
                    <a:pt x="3185970" y="13019"/>
                  </a:lnTo>
                  <a:lnTo>
                    <a:pt x="3219886" y="37662"/>
                  </a:lnTo>
                  <a:lnTo>
                    <a:pt x="3225856" y="43632"/>
                  </a:lnTo>
                  <a:lnTo>
                    <a:pt x="3231187" y="50127"/>
                  </a:lnTo>
                  <a:lnTo>
                    <a:pt x="3235878" y="57148"/>
                  </a:lnTo>
                  <a:lnTo>
                    <a:pt x="3240568" y="64168"/>
                  </a:lnTo>
                  <a:lnTo>
                    <a:pt x="3255078" y="103501"/>
                  </a:lnTo>
                  <a:lnTo>
                    <a:pt x="3257549" y="120144"/>
                  </a:lnTo>
                  <a:lnTo>
                    <a:pt x="3257549" y="128587"/>
                  </a:lnTo>
                  <a:lnTo>
                    <a:pt x="3257549" y="6396035"/>
                  </a:lnTo>
                  <a:lnTo>
                    <a:pt x="3257549" y="6404479"/>
                  </a:lnTo>
                  <a:lnTo>
                    <a:pt x="3256725" y="6412841"/>
                  </a:lnTo>
                  <a:lnTo>
                    <a:pt x="3244529" y="6453043"/>
                  </a:lnTo>
                  <a:lnTo>
                    <a:pt x="3219886" y="6486960"/>
                  </a:lnTo>
                  <a:lnTo>
                    <a:pt x="3213916" y="6492930"/>
                  </a:lnTo>
                  <a:lnTo>
                    <a:pt x="3207421" y="6498261"/>
                  </a:lnTo>
                  <a:lnTo>
                    <a:pt x="3200400" y="6502951"/>
                  </a:lnTo>
                  <a:lnTo>
                    <a:pt x="3193380" y="6507641"/>
                  </a:lnTo>
                  <a:lnTo>
                    <a:pt x="3154047" y="6522151"/>
                  </a:lnTo>
                  <a:lnTo>
                    <a:pt x="3128961" y="6524623"/>
                  </a:lnTo>
                  <a:lnTo>
                    <a:pt x="128587" y="6524623"/>
                  </a:lnTo>
                  <a:lnTo>
                    <a:pt x="120144" y="6524622"/>
                  </a:lnTo>
                  <a:lnTo>
                    <a:pt x="111782" y="6523798"/>
                  </a:lnTo>
                  <a:lnTo>
                    <a:pt x="103501" y="6522151"/>
                  </a:lnTo>
                  <a:lnTo>
                    <a:pt x="95220" y="6520504"/>
                  </a:lnTo>
                  <a:lnTo>
                    <a:pt x="57148" y="6502951"/>
                  </a:lnTo>
                  <a:lnTo>
                    <a:pt x="50127" y="6498261"/>
                  </a:lnTo>
                  <a:lnTo>
                    <a:pt x="43632" y="6492930"/>
                  </a:lnTo>
                  <a:lnTo>
                    <a:pt x="37662" y="6486960"/>
                  </a:lnTo>
                  <a:lnTo>
                    <a:pt x="31692" y="6480990"/>
                  </a:lnTo>
                  <a:lnTo>
                    <a:pt x="9788" y="6445243"/>
                  </a:lnTo>
                  <a:lnTo>
                    <a:pt x="0" y="6404479"/>
                  </a:lnTo>
                  <a:lnTo>
                    <a:pt x="0" y="6396035"/>
                  </a:lnTo>
                  <a:close/>
                </a:path>
              </a:pathLst>
            </a:custGeom>
            <a:ln w="9524">
              <a:solidFill>
                <a:srgbClr val="FFFFFF"/>
              </a:solidFill>
            </a:ln>
          </p:spPr>
          <p:txBody>
            <a:bodyPr wrap="square" lIns="0" tIns="0" rIns="0" bIns="0" rtlCol="0"/>
            <a:lstStyle/>
            <a:p>
              <a:endParaRPr sz="1688"/>
            </a:p>
          </p:txBody>
        </p:sp>
      </p:grpSp>
      <p:sp>
        <p:nvSpPr>
          <p:cNvPr id="82" name="object 82"/>
          <p:cNvSpPr txBox="1"/>
          <p:nvPr/>
        </p:nvSpPr>
        <p:spPr>
          <a:xfrm>
            <a:off x="9452821" y="618927"/>
            <a:ext cx="313730" cy="156357"/>
          </a:xfrm>
          <a:prstGeom prst="rect">
            <a:avLst/>
          </a:prstGeom>
        </p:spPr>
        <p:txBody>
          <a:bodyPr vert="horz" wrap="square" lIns="0" tIns="11906" rIns="0" bIns="0" rtlCol="0">
            <a:spAutoFit/>
          </a:bodyPr>
          <a:lstStyle/>
          <a:p>
            <a:pPr marL="11906">
              <a:spcBef>
                <a:spcPts val="94"/>
              </a:spcBef>
            </a:pPr>
            <a:r>
              <a:rPr sz="938" dirty="0">
                <a:solidFill>
                  <a:srgbClr val="FFFFFF"/>
                </a:solidFill>
                <a:latin typeface="Segoe UI"/>
                <a:cs typeface="Segoe UI"/>
              </a:rPr>
              <a:t>100%</a:t>
            </a:r>
            <a:endParaRPr sz="938">
              <a:latin typeface="Segoe UI"/>
              <a:cs typeface="Segoe UI"/>
            </a:endParaRPr>
          </a:p>
        </p:txBody>
      </p:sp>
      <p:sp>
        <p:nvSpPr>
          <p:cNvPr id="83" name="object 83"/>
          <p:cNvSpPr txBox="1"/>
          <p:nvPr/>
        </p:nvSpPr>
        <p:spPr>
          <a:xfrm>
            <a:off x="9439985" y="3265299"/>
            <a:ext cx="339923" cy="156357"/>
          </a:xfrm>
          <a:prstGeom prst="rect">
            <a:avLst/>
          </a:prstGeom>
        </p:spPr>
        <p:txBody>
          <a:bodyPr vert="horz" wrap="square" lIns="0" tIns="11906" rIns="0" bIns="0" rtlCol="0">
            <a:spAutoFit/>
          </a:bodyPr>
          <a:lstStyle/>
          <a:p>
            <a:pPr marL="11906">
              <a:spcBef>
                <a:spcPts val="94"/>
              </a:spcBef>
            </a:pPr>
            <a:r>
              <a:rPr sz="938" dirty="0">
                <a:solidFill>
                  <a:srgbClr val="FFFFFF"/>
                </a:solidFill>
                <a:latin typeface="Segoe UI"/>
                <a:cs typeface="Segoe UI"/>
              </a:rPr>
              <a:t>15.2%</a:t>
            </a:r>
            <a:endParaRPr sz="938">
              <a:latin typeface="Segoe UI"/>
              <a:cs typeface="Segoe UI"/>
            </a:endParaRPr>
          </a:p>
        </p:txBody>
      </p:sp>
      <p:sp>
        <p:nvSpPr>
          <p:cNvPr id="84" name="object 84"/>
          <p:cNvSpPr txBox="1"/>
          <p:nvPr/>
        </p:nvSpPr>
        <p:spPr>
          <a:xfrm>
            <a:off x="6446423" y="1034331"/>
            <a:ext cx="1025723" cy="156357"/>
          </a:xfrm>
          <a:prstGeom prst="rect">
            <a:avLst/>
          </a:prstGeom>
        </p:spPr>
        <p:txBody>
          <a:bodyPr vert="horz" wrap="square" lIns="0" tIns="11906" rIns="0" bIns="0" rtlCol="0">
            <a:spAutoFit/>
          </a:bodyPr>
          <a:lstStyle/>
          <a:p>
            <a:pPr marL="11906">
              <a:spcBef>
                <a:spcPts val="94"/>
              </a:spcBef>
            </a:pPr>
            <a:r>
              <a:rPr sz="938" dirty="0">
                <a:solidFill>
                  <a:srgbClr val="FFFFFF"/>
                </a:solidFill>
                <a:latin typeface="Segoe UI"/>
                <a:cs typeface="Segoe UI"/>
              </a:rPr>
              <a:t>Sub-Saharan</a:t>
            </a:r>
            <a:r>
              <a:rPr sz="938" spc="-5" dirty="0">
                <a:solidFill>
                  <a:srgbClr val="FFFFFF"/>
                </a:solidFill>
                <a:latin typeface="Segoe UI"/>
                <a:cs typeface="Segoe UI"/>
              </a:rPr>
              <a:t> </a:t>
            </a:r>
            <a:r>
              <a:rPr sz="938" dirty="0">
                <a:solidFill>
                  <a:srgbClr val="FFFFFF"/>
                </a:solidFill>
                <a:latin typeface="Segoe UI"/>
                <a:cs typeface="Segoe UI"/>
              </a:rPr>
              <a:t>Africa</a:t>
            </a:r>
            <a:endParaRPr sz="938">
              <a:latin typeface="Segoe UI"/>
              <a:cs typeface="Segoe UI"/>
            </a:endParaRPr>
          </a:p>
        </p:txBody>
      </p:sp>
      <p:sp>
        <p:nvSpPr>
          <p:cNvPr id="85" name="object 85"/>
          <p:cNvSpPr txBox="1"/>
          <p:nvPr/>
        </p:nvSpPr>
        <p:spPr>
          <a:xfrm>
            <a:off x="6446422" y="1332995"/>
            <a:ext cx="395288" cy="156357"/>
          </a:xfrm>
          <a:prstGeom prst="rect">
            <a:avLst/>
          </a:prstGeom>
        </p:spPr>
        <p:txBody>
          <a:bodyPr vert="horz" wrap="square" lIns="0" tIns="11906" rIns="0" bIns="0" rtlCol="0">
            <a:spAutoFit/>
          </a:bodyPr>
          <a:lstStyle/>
          <a:p>
            <a:pPr marL="11906">
              <a:spcBef>
                <a:spcPts val="94"/>
              </a:spcBef>
            </a:pPr>
            <a:r>
              <a:rPr sz="938" dirty="0">
                <a:solidFill>
                  <a:srgbClr val="FFFFFF"/>
                </a:solidFill>
                <a:latin typeface="Segoe UI"/>
                <a:cs typeface="Segoe UI"/>
              </a:rPr>
              <a:t>Europe</a:t>
            </a:r>
            <a:endParaRPr sz="938">
              <a:latin typeface="Segoe UI"/>
              <a:cs typeface="Segoe UI"/>
            </a:endParaRPr>
          </a:p>
        </p:txBody>
      </p:sp>
      <p:sp>
        <p:nvSpPr>
          <p:cNvPr id="86" name="object 86"/>
          <p:cNvSpPr txBox="1"/>
          <p:nvPr/>
        </p:nvSpPr>
        <p:spPr>
          <a:xfrm>
            <a:off x="6446423" y="1631659"/>
            <a:ext cx="240506" cy="156357"/>
          </a:xfrm>
          <a:prstGeom prst="rect">
            <a:avLst/>
          </a:prstGeom>
        </p:spPr>
        <p:txBody>
          <a:bodyPr vert="horz" wrap="square" lIns="0" tIns="11906" rIns="0" bIns="0" rtlCol="0">
            <a:spAutoFit/>
          </a:bodyPr>
          <a:lstStyle/>
          <a:p>
            <a:pPr marL="11906">
              <a:spcBef>
                <a:spcPts val="94"/>
              </a:spcBef>
            </a:pPr>
            <a:r>
              <a:rPr sz="938" dirty="0">
                <a:solidFill>
                  <a:srgbClr val="FFFFFF"/>
                </a:solidFill>
                <a:latin typeface="Segoe UI"/>
                <a:cs typeface="Segoe UI"/>
              </a:rPr>
              <a:t>Asia</a:t>
            </a:r>
            <a:endParaRPr sz="938">
              <a:latin typeface="Segoe UI"/>
              <a:cs typeface="Segoe UI"/>
            </a:endParaRPr>
          </a:p>
        </p:txBody>
      </p:sp>
      <p:sp>
        <p:nvSpPr>
          <p:cNvPr id="87" name="object 87"/>
          <p:cNvSpPr txBox="1"/>
          <p:nvPr/>
        </p:nvSpPr>
        <p:spPr>
          <a:xfrm>
            <a:off x="6446423" y="1930323"/>
            <a:ext cx="1538883" cy="437780"/>
          </a:xfrm>
          <a:prstGeom prst="rect">
            <a:avLst/>
          </a:prstGeom>
        </p:spPr>
        <p:txBody>
          <a:bodyPr vert="horz" wrap="square" lIns="0" tIns="11906" rIns="0" bIns="0" rtlCol="0">
            <a:spAutoFit/>
          </a:bodyPr>
          <a:lstStyle/>
          <a:p>
            <a:pPr marL="11906">
              <a:spcBef>
                <a:spcPts val="94"/>
              </a:spcBef>
            </a:pPr>
            <a:r>
              <a:rPr sz="938" dirty="0">
                <a:solidFill>
                  <a:srgbClr val="FFFFFF"/>
                </a:solidFill>
                <a:latin typeface="Segoe UI"/>
                <a:cs typeface="Segoe UI"/>
              </a:rPr>
              <a:t>Australia</a:t>
            </a:r>
            <a:r>
              <a:rPr sz="938" spc="-38" dirty="0">
                <a:solidFill>
                  <a:srgbClr val="FFFFFF"/>
                </a:solidFill>
                <a:latin typeface="Segoe UI"/>
                <a:cs typeface="Segoe UI"/>
              </a:rPr>
              <a:t> </a:t>
            </a:r>
            <a:r>
              <a:rPr sz="938" dirty="0">
                <a:solidFill>
                  <a:srgbClr val="FFFFFF"/>
                </a:solidFill>
                <a:latin typeface="Segoe UI"/>
                <a:cs typeface="Segoe UI"/>
              </a:rPr>
              <a:t>and</a:t>
            </a:r>
            <a:r>
              <a:rPr sz="938" spc="-33" dirty="0">
                <a:solidFill>
                  <a:srgbClr val="FFFFFF"/>
                </a:solidFill>
                <a:latin typeface="Segoe UI"/>
                <a:cs typeface="Segoe UI"/>
              </a:rPr>
              <a:t> </a:t>
            </a:r>
            <a:r>
              <a:rPr sz="938" dirty="0">
                <a:solidFill>
                  <a:srgbClr val="FFFFFF"/>
                </a:solidFill>
                <a:latin typeface="Segoe UI"/>
                <a:cs typeface="Segoe UI"/>
              </a:rPr>
              <a:t>Oceania</a:t>
            </a:r>
            <a:endParaRPr sz="938">
              <a:latin typeface="Segoe UI"/>
              <a:cs typeface="Segoe UI"/>
            </a:endParaRPr>
          </a:p>
          <a:p>
            <a:pPr>
              <a:spcBef>
                <a:spcPts val="38"/>
              </a:spcBef>
            </a:pPr>
            <a:endParaRPr sz="891">
              <a:latin typeface="Segoe UI"/>
              <a:cs typeface="Segoe UI"/>
            </a:endParaRPr>
          </a:p>
          <a:p>
            <a:pPr marL="11906">
              <a:spcBef>
                <a:spcPts val="5"/>
              </a:spcBef>
            </a:pPr>
            <a:r>
              <a:rPr sz="938" dirty="0">
                <a:solidFill>
                  <a:srgbClr val="FFFFFF"/>
                </a:solidFill>
                <a:latin typeface="Segoe UI"/>
                <a:cs typeface="Segoe UI"/>
              </a:rPr>
              <a:t>Middle</a:t>
            </a:r>
            <a:r>
              <a:rPr sz="938" spc="-28" dirty="0">
                <a:solidFill>
                  <a:srgbClr val="FFFFFF"/>
                </a:solidFill>
                <a:latin typeface="Segoe UI"/>
                <a:cs typeface="Segoe UI"/>
              </a:rPr>
              <a:t> </a:t>
            </a:r>
            <a:r>
              <a:rPr sz="938" dirty="0">
                <a:solidFill>
                  <a:srgbClr val="FFFFFF"/>
                </a:solidFill>
                <a:latin typeface="Segoe UI"/>
                <a:cs typeface="Segoe UI"/>
              </a:rPr>
              <a:t>East</a:t>
            </a:r>
            <a:r>
              <a:rPr sz="938" spc="-23" dirty="0">
                <a:solidFill>
                  <a:srgbClr val="FFFFFF"/>
                </a:solidFill>
                <a:latin typeface="Segoe UI"/>
                <a:cs typeface="Segoe UI"/>
              </a:rPr>
              <a:t> </a:t>
            </a:r>
            <a:r>
              <a:rPr sz="938" dirty="0">
                <a:solidFill>
                  <a:srgbClr val="FFFFFF"/>
                </a:solidFill>
                <a:latin typeface="Segoe UI"/>
                <a:cs typeface="Segoe UI"/>
              </a:rPr>
              <a:t>and</a:t>
            </a:r>
            <a:r>
              <a:rPr sz="938" spc="-28" dirty="0">
                <a:solidFill>
                  <a:srgbClr val="FFFFFF"/>
                </a:solidFill>
                <a:latin typeface="Segoe UI"/>
                <a:cs typeface="Segoe UI"/>
              </a:rPr>
              <a:t> </a:t>
            </a:r>
            <a:r>
              <a:rPr sz="938" dirty="0">
                <a:solidFill>
                  <a:srgbClr val="FFFFFF"/>
                </a:solidFill>
                <a:latin typeface="Segoe UI"/>
                <a:cs typeface="Segoe UI"/>
              </a:rPr>
              <a:t>North</a:t>
            </a:r>
            <a:r>
              <a:rPr sz="938" spc="-23" dirty="0">
                <a:solidFill>
                  <a:srgbClr val="FFFFFF"/>
                </a:solidFill>
                <a:latin typeface="Segoe UI"/>
                <a:cs typeface="Segoe UI"/>
              </a:rPr>
              <a:t> </a:t>
            </a:r>
            <a:r>
              <a:rPr sz="938" dirty="0">
                <a:solidFill>
                  <a:srgbClr val="FFFFFF"/>
                </a:solidFill>
                <a:latin typeface="Segoe UI"/>
                <a:cs typeface="Segoe UI"/>
              </a:rPr>
              <a:t>Africa</a:t>
            </a:r>
            <a:endParaRPr sz="938">
              <a:latin typeface="Segoe UI"/>
              <a:cs typeface="Segoe UI"/>
            </a:endParaRPr>
          </a:p>
        </p:txBody>
      </p:sp>
      <p:sp>
        <p:nvSpPr>
          <p:cNvPr id="88" name="object 88"/>
          <p:cNvSpPr txBox="1"/>
          <p:nvPr/>
        </p:nvSpPr>
        <p:spPr>
          <a:xfrm>
            <a:off x="6446423" y="2527650"/>
            <a:ext cx="1545431" cy="156357"/>
          </a:xfrm>
          <a:prstGeom prst="rect">
            <a:avLst/>
          </a:prstGeom>
        </p:spPr>
        <p:txBody>
          <a:bodyPr vert="horz" wrap="square" lIns="0" tIns="11906" rIns="0" bIns="0" rtlCol="0">
            <a:spAutoFit/>
          </a:bodyPr>
          <a:lstStyle/>
          <a:p>
            <a:pPr marL="11906">
              <a:spcBef>
                <a:spcPts val="94"/>
              </a:spcBef>
            </a:pPr>
            <a:r>
              <a:rPr sz="938" dirty="0">
                <a:solidFill>
                  <a:srgbClr val="FFFFFF"/>
                </a:solidFill>
                <a:latin typeface="Segoe UI"/>
                <a:cs typeface="Segoe UI"/>
              </a:rPr>
              <a:t>Central</a:t>
            </a:r>
            <a:r>
              <a:rPr sz="938" spc="-28" dirty="0">
                <a:solidFill>
                  <a:srgbClr val="FFFFFF"/>
                </a:solidFill>
                <a:latin typeface="Segoe UI"/>
                <a:cs typeface="Segoe UI"/>
              </a:rPr>
              <a:t> </a:t>
            </a:r>
            <a:r>
              <a:rPr sz="938" dirty="0">
                <a:solidFill>
                  <a:srgbClr val="FFFFFF"/>
                </a:solidFill>
                <a:latin typeface="Segoe UI"/>
                <a:cs typeface="Segoe UI"/>
              </a:rPr>
              <a:t>America</a:t>
            </a:r>
            <a:r>
              <a:rPr sz="938" spc="-28" dirty="0">
                <a:solidFill>
                  <a:srgbClr val="FFFFFF"/>
                </a:solidFill>
                <a:latin typeface="Segoe UI"/>
                <a:cs typeface="Segoe UI"/>
              </a:rPr>
              <a:t> </a:t>
            </a:r>
            <a:r>
              <a:rPr sz="938" dirty="0">
                <a:solidFill>
                  <a:srgbClr val="FFFFFF"/>
                </a:solidFill>
                <a:latin typeface="Segoe UI"/>
                <a:cs typeface="Segoe UI"/>
              </a:rPr>
              <a:t>and</a:t>
            </a:r>
            <a:r>
              <a:rPr sz="938" spc="-23" dirty="0">
                <a:solidFill>
                  <a:srgbClr val="FFFFFF"/>
                </a:solidFill>
                <a:latin typeface="Segoe UI"/>
                <a:cs typeface="Segoe UI"/>
              </a:rPr>
              <a:t> </a:t>
            </a:r>
            <a:r>
              <a:rPr sz="938" dirty="0">
                <a:solidFill>
                  <a:srgbClr val="FFFFFF"/>
                </a:solidFill>
                <a:latin typeface="Segoe UI"/>
                <a:cs typeface="Segoe UI"/>
              </a:rPr>
              <a:t>the</a:t>
            </a:r>
            <a:r>
              <a:rPr sz="938" spc="-28" dirty="0">
                <a:solidFill>
                  <a:srgbClr val="FFFFFF"/>
                </a:solidFill>
                <a:latin typeface="Segoe UI"/>
                <a:cs typeface="Segoe UI"/>
              </a:rPr>
              <a:t> </a:t>
            </a:r>
            <a:r>
              <a:rPr sz="938" dirty="0">
                <a:solidFill>
                  <a:srgbClr val="FFFFFF"/>
                </a:solidFill>
                <a:latin typeface="Segoe UI"/>
                <a:cs typeface="Segoe UI"/>
              </a:rPr>
              <a:t>Ca…</a:t>
            </a:r>
            <a:endParaRPr sz="938">
              <a:latin typeface="Segoe UI"/>
              <a:cs typeface="Segoe UI"/>
            </a:endParaRPr>
          </a:p>
        </p:txBody>
      </p:sp>
      <p:sp>
        <p:nvSpPr>
          <p:cNvPr id="89" name="object 89"/>
          <p:cNvSpPr txBox="1"/>
          <p:nvPr/>
        </p:nvSpPr>
        <p:spPr>
          <a:xfrm>
            <a:off x="6446422" y="2826314"/>
            <a:ext cx="791766" cy="156357"/>
          </a:xfrm>
          <a:prstGeom prst="rect">
            <a:avLst/>
          </a:prstGeom>
        </p:spPr>
        <p:txBody>
          <a:bodyPr vert="horz" wrap="square" lIns="0" tIns="11906" rIns="0" bIns="0" rtlCol="0">
            <a:spAutoFit/>
          </a:bodyPr>
          <a:lstStyle/>
          <a:p>
            <a:pPr marL="11906">
              <a:spcBef>
                <a:spcPts val="94"/>
              </a:spcBef>
            </a:pPr>
            <a:r>
              <a:rPr sz="938" dirty="0">
                <a:solidFill>
                  <a:srgbClr val="FFFFFF"/>
                </a:solidFill>
                <a:latin typeface="Segoe UI"/>
                <a:cs typeface="Segoe UI"/>
              </a:rPr>
              <a:t>North</a:t>
            </a:r>
            <a:r>
              <a:rPr sz="938" spc="-5" dirty="0">
                <a:solidFill>
                  <a:srgbClr val="FFFFFF"/>
                </a:solidFill>
                <a:latin typeface="Segoe UI"/>
                <a:cs typeface="Segoe UI"/>
              </a:rPr>
              <a:t> </a:t>
            </a:r>
            <a:r>
              <a:rPr sz="938" dirty="0">
                <a:solidFill>
                  <a:srgbClr val="FFFFFF"/>
                </a:solidFill>
                <a:latin typeface="Segoe UI"/>
                <a:cs typeface="Segoe UI"/>
              </a:rPr>
              <a:t>America</a:t>
            </a:r>
            <a:endParaRPr sz="938">
              <a:latin typeface="Segoe UI"/>
              <a:cs typeface="Segoe UI"/>
            </a:endParaRPr>
          </a:p>
        </p:txBody>
      </p:sp>
      <p:sp>
        <p:nvSpPr>
          <p:cNvPr id="90" name="object 90"/>
          <p:cNvSpPr txBox="1"/>
          <p:nvPr/>
        </p:nvSpPr>
        <p:spPr>
          <a:xfrm>
            <a:off x="7797107" y="992641"/>
            <a:ext cx="3614738" cy="209257"/>
          </a:xfrm>
          <a:prstGeom prst="rect">
            <a:avLst/>
          </a:prstGeom>
          <a:solidFill>
            <a:srgbClr val="666666"/>
          </a:solidFill>
        </p:spPr>
        <p:txBody>
          <a:bodyPr vert="horz" wrap="square" lIns="0" tIns="64294" rIns="0" bIns="0" rtlCol="0">
            <a:spAutoFit/>
          </a:bodyPr>
          <a:lstStyle/>
          <a:p>
            <a:pPr algn="ctr">
              <a:spcBef>
                <a:spcPts val="506"/>
              </a:spcBef>
            </a:pPr>
            <a:r>
              <a:rPr sz="938" dirty="0">
                <a:solidFill>
                  <a:srgbClr val="FFFFFF"/>
                </a:solidFill>
                <a:latin typeface="Segoe UI"/>
                <a:cs typeface="Segoe UI"/>
              </a:rPr>
              <a:t>27.49M</a:t>
            </a:r>
            <a:endParaRPr sz="938">
              <a:latin typeface="Segoe UI"/>
              <a:cs typeface="Segoe UI"/>
            </a:endParaRPr>
          </a:p>
        </p:txBody>
      </p:sp>
      <p:sp>
        <p:nvSpPr>
          <p:cNvPr id="91" name="object 91"/>
          <p:cNvSpPr txBox="1"/>
          <p:nvPr/>
        </p:nvSpPr>
        <p:spPr>
          <a:xfrm>
            <a:off x="8139168" y="1291305"/>
            <a:ext cx="2930723" cy="209257"/>
          </a:xfrm>
          <a:prstGeom prst="rect">
            <a:avLst/>
          </a:prstGeom>
          <a:solidFill>
            <a:srgbClr val="094680"/>
          </a:solidFill>
        </p:spPr>
        <p:txBody>
          <a:bodyPr vert="horz" wrap="square" lIns="0" tIns="64294" rIns="0" bIns="0" rtlCol="0">
            <a:spAutoFit/>
          </a:bodyPr>
          <a:lstStyle/>
          <a:p>
            <a:pPr algn="ctr">
              <a:spcBef>
                <a:spcPts val="506"/>
              </a:spcBef>
            </a:pPr>
            <a:r>
              <a:rPr sz="938" dirty="0">
                <a:solidFill>
                  <a:srgbClr val="FFFFFF"/>
                </a:solidFill>
                <a:latin typeface="Segoe UI"/>
                <a:cs typeface="Segoe UI"/>
              </a:rPr>
              <a:t>22.29M</a:t>
            </a:r>
            <a:endParaRPr sz="938">
              <a:latin typeface="Segoe UI"/>
              <a:cs typeface="Segoe UI"/>
            </a:endParaRPr>
          </a:p>
        </p:txBody>
      </p:sp>
      <p:sp>
        <p:nvSpPr>
          <p:cNvPr id="92" name="object 92"/>
          <p:cNvSpPr txBox="1"/>
          <p:nvPr/>
        </p:nvSpPr>
        <p:spPr>
          <a:xfrm>
            <a:off x="8602850" y="1589969"/>
            <a:ext cx="2003227" cy="209257"/>
          </a:xfrm>
          <a:prstGeom prst="rect">
            <a:avLst/>
          </a:prstGeom>
          <a:solidFill>
            <a:srgbClr val="73361B"/>
          </a:solidFill>
        </p:spPr>
        <p:txBody>
          <a:bodyPr vert="horz" wrap="square" lIns="0" tIns="64294" rIns="0" bIns="0" rtlCol="0">
            <a:spAutoFit/>
          </a:bodyPr>
          <a:lstStyle/>
          <a:p>
            <a:pPr algn="ctr">
              <a:spcBef>
                <a:spcPts val="506"/>
              </a:spcBef>
            </a:pPr>
            <a:r>
              <a:rPr sz="938" dirty="0">
                <a:solidFill>
                  <a:srgbClr val="FFFFFF"/>
                </a:solidFill>
                <a:latin typeface="Segoe UI"/>
                <a:cs typeface="Segoe UI"/>
              </a:rPr>
              <a:t>15.23M</a:t>
            </a:r>
            <a:endParaRPr sz="938">
              <a:latin typeface="Segoe UI"/>
              <a:cs typeface="Segoe UI"/>
            </a:endParaRPr>
          </a:p>
        </p:txBody>
      </p:sp>
      <p:sp>
        <p:nvSpPr>
          <p:cNvPr id="93" name="object 93"/>
          <p:cNvSpPr txBox="1"/>
          <p:nvPr/>
        </p:nvSpPr>
        <p:spPr>
          <a:xfrm>
            <a:off x="8988190" y="1888633"/>
            <a:ext cx="1232892" cy="209257"/>
          </a:xfrm>
          <a:prstGeom prst="rect">
            <a:avLst/>
          </a:prstGeom>
          <a:solidFill>
            <a:srgbClr val="36003D"/>
          </a:solidFill>
        </p:spPr>
        <p:txBody>
          <a:bodyPr vert="horz" wrap="square" lIns="0" tIns="64294" rIns="0" bIns="0" rtlCol="0">
            <a:spAutoFit/>
          </a:bodyPr>
          <a:lstStyle/>
          <a:p>
            <a:pPr algn="ctr">
              <a:spcBef>
                <a:spcPts val="506"/>
              </a:spcBef>
            </a:pPr>
            <a:r>
              <a:rPr sz="938" dirty="0">
                <a:solidFill>
                  <a:srgbClr val="FFFFFF"/>
                </a:solidFill>
                <a:latin typeface="Segoe UI"/>
                <a:cs typeface="Segoe UI"/>
              </a:rPr>
              <a:t>9.37M</a:t>
            </a:r>
            <a:endParaRPr sz="938">
              <a:latin typeface="Segoe UI"/>
              <a:cs typeface="Segoe UI"/>
            </a:endParaRPr>
          </a:p>
        </p:txBody>
      </p:sp>
      <p:sp>
        <p:nvSpPr>
          <p:cNvPr id="94" name="object 94"/>
          <p:cNvSpPr txBox="1"/>
          <p:nvPr/>
        </p:nvSpPr>
        <p:spPr>
          <a:xfrm>
            <a:off x="9059232" y="2187297"/>
            <a:ext cx="1090613" cy="209257"/>
          </a:xfrm>
          <a:prstGeom prst="rect">
            <a:avLst/>
          </a:prstGeom>
          <a:solidFill>
            <a:srgbClr val="6F2153"/>
          </a:solidFill>
        </p:spPr>
        <p:txBody>
          <a:bodyPr vert="horz" wrap="square" lIns="0" tIns="64294" rIns="0" bIns="0" rtlCol="0">
            <a:spAutoFit/>
          </a:bodyPr>
          <a:lstStyle/>
          <a:p>
            <a:pPr algn="ctr">
              <a:spcBef>
                <a:spcPts val="506"/>
              </a:spcBef>
            </a:pPr>
            <a:r>
              <a:rPr sz="938" dirty="0">
                <a:solidFill>
                  <a:srgbClr val="FFFFFF"/>
                </a:solidFill>
                <a:latin typeface="Segoe UI"/>
                <a:cs typeface="Segoe UI"/>
              </a:rPr>
              <a:t>8.29M</a:t>
            </a:r>
            <a:endParaRPr sz="938">
              <a:latin typeface="Segoe UI"/>
              <a:cs typeface="Segoe UI"/>
            </a:endParaRPr>
          </a:p>
        </p:txBody>
      </p:sp>
      <p:sp>
        <p:nvSpPr>
          <p:cNvPr id="95" name="object 95"/>
          <p:cNvSpPr txBox="1"/>
          <p:nvPr/>
        </p:nvSpPr>
        <p:spPr>
          <a:xfrm>
            <a:off x="9188621" y="2485961"/>
            <a:ext cx="831651" cy="209257"/>
          </a:xfrm>
          <a:prstGeom prst="rect">
            <a:avLst/>
          </a:prstGeom>
          <a:solidFill>
            <a:srgbClr val="6D5900"/>
          </a:solidFill>
        </p:spPr>
        <p:txBody>
          <a:bodyPr vert="horz" wrap="square" lIns="0" tIns="64294" rIns="0" bIns="0" rtlCol="0">
            <a:spAutoFit/>
          </a:bodyPr>
          <a:lstStyle/>
          <a:p>
            <a:pPr marL="253008">
              <a:spcBef>
                <a:spcPts val="506"/>
              </a:spcBef>
            </a:pPr>
            <a:r>
              <a:rPr sz="938" dirty="0">
                <a:solidFill>
                  <a:srgbClr val="FFFFFF"/>
                </a:solidFill>
                <a:latin typeface="Segoe UI"/>
                <a:cs typeface="Segoe UI"/>
              </a:rPr>
              <a:t>6.32M</a:t>
            </a:r>
            <a:endParaRPr sz="938">
              <a:latin typeface="Segoe UI"/>
              <a:cs typeface="Segoe UI"/>
            </a:endParaRPr>
          </a:p>
        </p:txBody>
      </p:sp>
      <p:sp>
        <p:nvSpPr>
          <p:cNvPr id="96" name="object 96"/>
          <p:cNvSpPr txBox="1"/>
          <p:nvPr/>
        </p:nvSpPr>
        <p:spPr>
          <a:xfrm>
            <a:off x="9329189" y="2784625"/>
            <a:ext cx="550664" cy="209257"/>
          </a:xfrm>
          <a:prstGeom prst="rect">
            <a:avLst/>
          </a:prstGeom>
          <a:solidFill>
            <a:srgbClr val="6A2328"/>
          </a:solidFill>
        </p:spPr>
        <p:txBody>
          <a:bodyPr vert="horz" wrap="square" lIns="0" tIns="64294" rIns="0" bIns="0" rtlCol="0">
            <a:spAutoFit/>
          </a:bodyPr>
          <a:lstStyle/>
          <a:p>
            <a:pPr marL="112513">
              <a:spcBef>
                <a:spcPts val="506"/>
              </a:spcBef>
            </a:pPr>
            <a:r>
              <a:rPr sz="938" dirty="0">
                <a:solidFill>
                  <a:srgbClr val="FFFFFF"/>
                </a:solidFill>
                <a:latin typeface="Segoe UI"/>
                <a:cs typeface="Segoe UI"/>
              </a:rPr>
              <a:t>4.19M</a:t>
            </a:r>
            <a:endParaRPr sz="938">
              <a:latin typeface="Segoe UI"/>
              <a:cs typeface="Segoe UI"/>
            </a:endParaRPr>
          </a:p>
        </p:txBody>
      </p:sp>
      <p:graphicFrame>
        <p:nvGraphicFramePr>
          <p:cNvPr id="97" name="object 97"/>
          <p:cNvGraphicFramePr>
            <a:graphicFrameLocks noGrp="1"/>
          </p:cNvGraphicFramePr>
          <p:nvPr/>
        </p:nvGraphicFramePr>
        <p:xfrm>
          <a:off x="780887" y="441816"/>
          <a:ext cx="2499716" cy="5929276"/>
        </p:xfrm>
        <a:graphic>
          <a:graphicData uri="http://schemas.openxmlformats.org/drawingml/2006/table">
            <a:tbl>
              <a:tblPr firstRow="1" bandRow="1">
                <a:tableStyleId>{2D5ABB26-0587-4C30-8999-92F81FD0307C}</a:tableStyleId>
              </a:tblPr>
              <a:tblGrid>
                <a:gridCol w="1584722">
                  <a:extLst>
                    <a:ext uri="{9D8B030D-6E8A-4147-A177-3AD203B41FA5}">
                      <a16:colId xmlns:a16="http://schemas.microsoft.com/office/drawing/2014/main" val="20000"/>
                    </a:ext>
                  </a:extLst>
                </a:gridCol>
                <a:gridCol w="914994">
                  <a:extLst>
                    <a:ext uri="{9D8B030D-6E8A-4147-A177-3AD203B41FA5}">
                      <a16:colId xmlns:a16="http://schemas.microsoft.com/office/drawing/2014/main" val="20001"/>
                    </a:ext>
                  </a:extLst>
                </a:gridCol>
              </a:tblGrid>
              <a:tr h="236636">
                <a:tc>
                  <a:txBody>
                    <a:bodyPr/>
                    <a:lstStyle/>
                    <a:p>
                      <a:pPr marL="46990">
                        <a:lnSpc>
                          <a:spcPct val="100000"/>
                        </a:lnSpc>
                        <a:spcBef>
                          <a:spcPts val="50"/>
                        </a:spcBef>
                      </a:pPr>
                      <a:r>
                        <a:rPr sz="900" dirty="0">
                          <a:solidFill>
                            <a:srgbClr val="FFFFFF"/>
                          </a:solidFill>
                          <a:latin typeface="Segoe UI"/>
                          <a:cs typeface="Segoe UI"/>
                        </a:rPr>
                        <a:t>Country</a:t>
                      </a:r>
                      <a:endParaRPr sz="900">
                        <a:latin typeface="Segoe UI"/>
                        <a:cs typeface="Segoe UI"/>
                      </a:endParaRPr>
                    </a:p>
                    <a:p>
                      <a:pPr marL="46990">
                        <a:lnSpc>
                          <a:spcPts val="635"/>
                        </a:lnSpc>
                      </a:pPr>
                      <a:r>
                        <a:rPr sz="700" dirty="0">
                          <a:solidFill>
                            <a:srgbClr val="FFFFFF"/>
                          </a:solidFill>
                          <a:latin typeface="Segoe UI Symbol"/>
                          <a:cs typeface="Segoe UI Symbol"/>
                        </a:rPr>
                        <a:t></a:t>
                      </a:r>
                      <a:endParaRPr sz="700">
                        <a:latin typeface="Segoe UI Symbol"/>
                        <a:cs typeface="Segoe UI Symbol"/>
                      </a:endParaRPr>
                    </a:p>
                  </a:txBody>
                  <a:tcPr marL="0" marR="0" marT="5953" marB="0">
                    <a:lnR w="12700">
                      <a:solidFill>
                        <a:srgbClr val="D3D3D3"/>
                      </a:solidFill>
                      <a:prstDash val="solid"/>
                    </a:lnR>
                    <a:lnB w="9525">
                      <a:solidFill>
                        <a:srgbClr val="118CFF"/>
                      </a:solidFill>
                      <a:prstDash val="solid"/>
                    </a:lnB>
                    <a:solidFill>
                      <a:srgbClr val="252423"/>
                    </a:solidFill>
                  </a:tcPr>
                </a:tc>
                <a:tc>
                  <a:txBody>
                    <a:bodyPr/>
                    <a:lstStyle/>
                    <a:p>
                      <a:pPr marL="55244">
                        <a:lnSpc>
                          <a:spcPct val="100000"/>
                        </a:lnSpc>
                        <a:spcBef>
                          <a:spcPts val="50"/>
                        </a:spcBef>
                      </a:pPr>
                      <a:r>
                        <a:rPr sz="900" spc="-10" dirty="0">
                          <a:solidFill>
                            <a:srgbClr val="FFFFFF"/>
                          </a:solidFill>
                          <a:latin typeface="Segoe UI"/>
                          <a:cs typeface="Segoe UI"/>
                        </a:rPr>
                        <a:t>TotalProfit</a:t>
                      </a:r>
                      <a:endParaRPr sz="900">
                        <a:latin typeface="Segoe UI"/>
                        <a:cs typeface="Segoe UI"/>
                      </a:endParaRPr>
                    </a:p>
                  </a:txBody>
                  <a:tcPr marL="0" marR="0" marT="5953" marB="0">
                    <a:lnL w="12700">
                      <a:solidFill>
                        <a:srgbClr val="D3D3D3"/>
                      </a:solidFill>
                      <a:prstDash val="solid"/>
                    </a:lnL>
                    <a:lnB w="9525">
                      <a:solidFill>
                        <a:srgbClr val="118CFF"/>
                      </a:solidFill>
                      <a:prstDash val="solid"/>
                    </a:lnB>
                    <a:solidFill>
                      <a:srgbClr val="252423"/>
                    </a:solidFill>
                  </a:tcPr>
                </a:tc>
                <a:extLst>
                  <a:ext uri="{0D108BD9-81ED-4DB2-BD59-A6C34878D82A}">
                    <a16:rowId xmlns:a16="http://schemas.microsoft.com/office/drawing/2014/main" val="10000"/>
                  </a:ext>
                </a:extLst>
              </a:tr>
              <a:tr h="169663">
                <a:tc>
                  <a:txBody>
                    <a:bodyPr/>
                    <a:lstStyle/>
                    <a:p>
                      <a:pPr marL="46990">
                        <a:lnSpc>
                          <a:spcPct val="100000"/>
                        </a:lnSpc>
                        <a:spcBef>
                          <a:spcPts val="85"/>
                        </a:spcBef>
                      </a:pPr>
                      <a:r>
                        <a:rPr sz="900" b="1" spc="-20" dirty="0">
                          <a:solidFill>
                            <a:srgbClr val="FFFFFF"/>
                          </a:solidFill>
                          <a:latin typeface="Segoe UI"/>
                          <a:cs typeface="Segoe UI"/>
                        </a:rPr>
                        <a:t>Total</a:t>
                      </a:r>
                      <a:endParaRPr sz="900">
                        <a:latin typeface="Segoe UI"/>
                        <a:cs typeface="Segoe UI"/>
                      </a:endParaRPr>
                    </a:p>
                  </a:txBody>
                  <a:tcPr marL="0" marR="0" marT="10120" marB="0">
                    <a:lnR w="12700">
                      <a:solidFill>
                        <a:srgbClr val="118CFF"/>
                      </a:solidFill>
                      <a:prstDash val="solid"/>
                    </a:lnR>
                    <a:lnT w="9525">
                      <a:solidFill>
                        <a:srgbClr val="118CFF"/>
                      </a:solidFill>
                      <a:prstDash val="solid"/>
                    </a:lnT>
                    <a:lnB w="9525">
                      <a:solidFill>
                        <a:srgbClr val="D3D3D3"/>
                      </a:solidFill>
                      <a:prstDash val="solid"/>
                    </a:lnB>
                    <a:solidFill>
                      <a:srgbClr val="252423"/>
                    </a:solidFill>
                  </a:tcPr>
                </a:tc>
                <a:tc>
                  <a:txBody>
                    <a:bodyPr/>
                    <a:lstStyle/>
                    <a:p>
                      <a:pPr marL="62230">
                        <a:lnSpc>
                          <a:spcPct val="100000"/>
                        </a:lnSpc>
                        <a:spcBef>
                          <a:spcPts val="85"/>
                        </a:spcBef>
                      </a:pPr>
                      <a:r>
                        <a:rPr sz="900" b="1" dirty="0">
                          <a:solidFill>
                            <a:srgbClr val="FFFFFF"/>
                          </a:solidFill>
                          <a:latin typeface="Segoe UI"/>
                          <a:cs typeface="Segoe UI"/>
                        </a:rPr>
                        <a:t>4,41,68,198.40</a:t>
                      </a:r>
                      <a:endParaRPr sz="900">
                        <a:latin typeface="Segoe UI"/>
                        <a:cs typeface="Segoe UI"/>
                      </a:endParaRPr>
                    </a:p>
                  </a:txBody>
                  <a:tcPr marL="0" marR="0" marT="10120" marB="0">
                    <a:lnL w="12700">
                      <a:solidFill>
                        <a:srgbClr val="118CFF"/>
                      </a:solidFill>
                      <a:prstDash val="solid"/>
                    </a:lnL>
                    <a:lnT w="9525">
                      <a:solidFill>
                        <a:srgbClr val="118CFF"/>
                      </a:solidFill>
                      <a:prstDash val="solid"/>
                    </a:lnT>
                    <a:lnB w="9525">
                      <a:solidFill>
                        <a:srgbClr val="D3D3D3"/>
                      </a:solidFill>
                      <a:prstDash val="solid"/>
                    </a:lnB>
                    <a:solidFill>
                      <a:srgbClr val="252423"/>
                    </a:solidFill>
                  </a:tcPr>
                </a:tc>
                <a:extLst>
                  <a:ext uri="{0D108BD9-81ED-4DB2-BD59-A6C34878D82A}">
                    <a16:rowId xmlns:a16="http://schemas.microsoft.com/office/drawing/2014/main" val="10001"/>
                  </a:ext>
                </a:extLst>
              </a:tr>
              <a:tr h="169663">
                <a:tc>
                  <a:txBody>
                    <a:bodyPr/>
                    <a:lstStyle/>
                    <a:p>
                      <a:pPr marL="46990">
                        <a:lnSpc>
                          <a:spcPct val="100000"/>
                        </a:lnSpc>
                        <a:spcBef>
                          <a:spcPts val="85"/>
                        </a:spcBef>
                      </a:pPr>
                      <a:r>
                        <a:rPr sz="900" dirty="0">
                          <a:solidFill>
                            <a:srgbClr val="FFFFFF"/>
                          </a:solidFill>
                          <a:latin typeface="Segoe UI"/>
                          <a:cs typeface="Segoe UI"/>
                        </a:rPr>
                        <a:t>Zambia</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2,25,246.90</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02"/>
                  </a:ext>
                </a:extLst>
              </a:tr>
              <a:tr h="169663">
                <a:tc>
                  <a:txBody>
                    <a:bodyPr/>
                    <a:lstStyle/>
                    <a:p>
                      <a:pPr marL="46990">
                        <a:lnSpc>
                          <a:spcPct val="100000"/>
                        </a:lnSpc>
                        <a:spcBef>
                          <a:spcPts val="85"/>
                        </a:spcBef>
                      </a:pPr>
                      <a:r>
                        <a:rPr sz="900" dirty="0">
                          <a:solidFill>
                            <a:srgbClr val="FFFFFF"/>
                          </a:solidFill>
                          <a:latin typeface="Segoe UI"/>
                          <a:cs typeface="Segoe UI"/>
                        </a:rPr>
                        <a:t>United</a:t>
                      </a:r>
                      <a:r>
                        <a:rPr sz="900" spc="-50" dirty="0">
                          <a:solidFill>
                            <a:srgbClr val="FFFFFF"/>
                          </a:solidFill>
                          <a:latin typeface="Segoe UI"/>
                          <a:cs typeface="Segoe UI"/>
                        </a:rPr>
                        <a:t> </a:t>
                      </a:r>
                      <a:r>
                        <a:rPr sz="900" dirty="0">
                          <a:solidFill>
                            <a:srgbClr val="FFFFFF"/>
                          </a:solidFill>
                          <a:latin typeface="Segoe UI"/>
                          <a:cs typeface="Segoe UI"/>
                        </a:rPr>
                        <a:t>Kingdom</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46,735.86</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03"/>
                  </a:ext>
                </a:extLst>
              </a:tr>
              <a:tr h="169663">
                <a:tc>
                  <a:txBody>
                    <a:bodyPr/>
                    <a:lstStyle/>
                    <a:p>
                      <a:pPr marL="46990">
                        <a:lnSpc>
                          <a:spcPct val="100000"/>
                        </a:lnSpc>
                        <a:spcBef>
                          <a:spcPts val="85"/>
                        </a:spcBef>
                      </a:pPr>
                      <a:r>
                        <a:rPr sz="900" dirty="0">
                          <a:solidFill>
                            <a:srgbClr val="FFFFFF"/>
                          </a:solidFill>
                          <a:latin typeface="Segoe UI"/>
                          <a:cs typeface="Segoe UI"/>
                        </a:rPr>
                        <a:t>Tuvalu</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9,51,410.50</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04"/>
                  </a:ext>
                </a:extLst>
              </a:tr>
              <a:tr h="169663">
                <a:tc>
                  <a:txBody>
                    <a:bodyPr/>
                    <a:lstStyle/>
                    <a:p>
                      <a:pPr marL="46990">
                        <a:lnSpc>
                          <a:spcPct val="100000"/>
                        </a:lnSpc>
                        <a:spcBef>
                          <a:spcPts val="85"/>
                        </a:spcBef>
                      </a:pPr>
                      <a:r>
                        <a:rPr sz="900" dirty="0">
                          <a:solidFill>
                            <a:srgbClr val="FFFFFF"/>
                          </a:solidFill>
                          <a:latin typeface="Segoe UI"/>
                          <a:cs typeface="Segoe UI"/>
                        </a:rPr>
                        <a:t>Turkmenistan</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12,67,258.40</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05"/>
                  </a:ext>
                </a:extLst>
              </a:tr>
              <a:tr h="169663">
                <a:tc>
                  <a:txBody>
                    <a:bodyPr/>
                    <a:lstStyle/>
                    <a:p>
                      <a:pPr marL="46990">
                        <a:lnSpc>
                          <a:spcPct val="100000"/>
                        </a:lnSpc>
                        <a:spcBef>
                          <a:spcPts val="85"/>
                        </a:spcBef>
                      </a:pPr>
                      <a:r>
                        <a:rPr sz="900" dirty="0">
                          <a:solidFill>
                            <a:srgbClr val="FFFFFF"/>
                          </a:solidFill>
                          <a:latin typeface="Segoe UI"/>
                          <a:cs typeface="Segoe UI"/>
                        </a:rPr>
                        <a:t>The</a:t>
                      </a:r>
                      <a:r>
                        <a:rPr sz="900" spc="-50" dirty="0">
                          <a:solidFill>
                            <a:srgbClr val="FFFFFF"/>
                          </a:solidFill>
                          <a:latin typeface="Segoe UI"/>
                          <a:cs typeface="Segoe UI"/>
                        </a:rPr>
                        <a:t> </a:t>
                      </a:r>
                      <a:r>
                        <a:rPr sz="900" dirty="0">
                          <a:solidFill>
                            <a:srgbClr val="FFFFFF"/>
                          </a:solidFill>
                          <a:latin typeface="Segoe UI"/>
                          <a:cs typeface="Segoe UI"/>
                        </a:rPr>
                        <a:t>Gambia</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13,85,883.27</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06"/>
                  </a:ext>
                </a:extLst>
              </a:tr>
              <a:tr h="169663">
                <a:tc>
                  <a:txBody>
                    <a:bodyPr/>
                    <a:lstStyle/>
                    <a:p>
                      <a:pPr marL="46990">
                        <a:lnSpc>
                          <a:spcPct val="100000"/>
                        </a:lnSpc>
                        <a:spcBef>
                          <a:spcPts val="85"/>
                        </a:spcBef>
                      </a:pPr>
                      <a:r>
                        <a:rPr sz="900" spc="-10" dirty="0">
                          <a:solidFill>
                            <a:srgbClr val="FFFFFF"/>
                          </a:solidFill>
                          <a:latin typeface="Segoe UI"/>
                          <a:cs typeface="Segoe UI"/>
                        </a:rPr>
                        <a:t>Syria</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9,119.44</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07"/>
                  </a:ext>
                </a:extLst>
              </a:tr>
              <a:tr h="169663">
                <a:tc>
                  <a:txBody>
                    <a:bodyPr/>
                    <a:lstStyle/>
                    <a:p>
                      <a:pPr marL="46990">
                        <a:lnSpc>
                          <a:spcPct val="100000"/>
                        </a:lnSpc>
                        <a:spcBef>
                          <a:spcPts val="85"/>
                        </a:spcBef>
                      </a:pPr>
                      <a:r>
                        <a:rPr sz="900" spc="-5" dirty="0">
                          <a:solidFill>
                            <a:srgbClr val="FFFFFF"/>
                          </a:solidFill>
                          <a:latin typeface="Segoe UI"/>
                          <a:cs typeface="Segoe UI"/>
                        </a:rPr>
                        <a:t>Switzerland</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15,12,729.45</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08"/>
                  </a:ext>
                </a:extLst>
              </a:tr>
              <a:tr h="169663">
                <a:tc>
                  <a:txBody>
                    <a:bodyPr/>
                    <a:lstStyle/>
                    <a:p>
                      <a:pPr marL="46990">
                        <a:lnSpc>
                          <a:spcPct val="100000"/>
                        </a:lnSpc>
                        <a:spcBef>
                          <a:spcPts val="85"/>
                        </a:spcBef>
                      </a:pPr>
                      <a:r>
                        <a:rPr sz="900" dirty="0">
                          <a:solidFill>
                            <a:srgbClr val="FFFFFF"/>
                          </a:solidFill>
                          <a:latin typeface="Segoe UI"/>
                          <a:cs typeface="Segoe UI"/>
                        </a:rPr>
                        <a:t>Sri</a:t>
                      </a:r>
                      <a:r>
                        <a:rPr sz="900" spc="-50" dirty="0">
                          <a:solidFill>
                            <a:srgbClr val="FFFFFF"/>
                          </a:solidFill>
                          <a:latin typeface="Segoe UI"/>
                          <a:cs typeface="Segoe UI"/>
                        </a:rPr>
                        <a:t> </a:t>
                      </a:r>
                      <a:r>
                        <a:rPr sz="900" dirty="0">
                          <a:solidFill>
                            <a:srgbClr val="FFFFFF"/>
                          </a:solidFill>
                          <a:latin typeface="Segoe UI"/>
                          <a:cs typeface="Segoe UI"/>
                        </a:rPr>
                        <a:t>Lanka</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12,08,744.24</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09"/>
                  </a:ext>
                </a:extLst>
              </a:tr>
              <a:tr h="169663">
                <a:tc>
                  <a:txBody>
                    <a:bodyPr/>
                    <a:lstStyle/>
                    <a:p>
                      <a:pPr marL="46990">
                        <a:lnSpc>
                          <a:spcPct val="100000"/>
                        </a:lnSpc>
                        <a:spcBef>
                          <a:spcPts val="85"/>
                        </a:spcBef>
                      </a:pPr>
                      <a:r>
                        <a:rPr sz="900" dirty="0">
                          <a:solidFill>
                            <a:srgbClr val="FFFFFF"/>
                          </a:solidFill>
                          <a:latin typeface="Segoe UI"/>
                          <a:cs typeface="Segoe UI"/>
                        </a:rPr>
                        <a:t>Spain</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7,47,939.49</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10"/>
                  </a:ext>
                </a:extLst>
              </a:tr>
              <a:tr h="169663">
                <a:tc>
                  <a:txBody>
                    <a:bodyPr/>
                    <a:lstStyle/>
                    <a:p>
                      <a:pPr marL="46990">
                        <a:lnSpc>
                          <a:spcPct val="100000"/>
                        </a:lnSpc>
                        <a:spcBef>
                          <a:spcPts val="85"/>
                        </a:spcBef>
                      </a:pPr>
                      <a:r>
                        <a:rPr sz="900" dirty="0">
                          <a:solidFill>
                            <a:srgbClr val="FFFFFF"/>
                          </a:solidFill>
                          <a:latin typeface="Segoe UI"/>
                          <a:cs typeface="Segoe UI"/>
                        </a:rPr>
                        <a:t>South</a:t>
                      </a:r>
                      <a:r>
                        <a:rPr sz="900" spc="-50" dirty="0">
                          <a:solidFill>
                            <a:srgbClr val="FFFFFF"/>
                          </a:solidFill>
                          <a:latin typeface="Segoe UI"/>
                          <a:cs typeface="Segoe UI"/>
                        </a:rPr>
                        <a:t> </a:t>
                      </a:r>
                      <a:r>
                        <a:rPr sz="900" dirty="0">
                          <a:solidFill>
                            <a:srgbClr val="FFFFFF"/>
                          </a:solidFill>
                          <a:latin typeface="Segoe UI"/>
                          <a:cs typeface="Segoe UI"/>
                        </a:rPr>
                        <a:t>Sudan</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53,252.50</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11"/>
                  </a:ext>
                </a:extLst>
              </a:tr>
              <a:tr h="169663">
                <a:tc>
                  <a:txBody>
                    <a:bodyPr/>
                    <a:lstStyle/>
                    <a:p>
                      <a:pPr marL="46990">
                        <a:lnSpc>
                          <a:spcPct val="100000"/>
                        </a:lnSpc>
                        <a:spcBef>
                          <a:spcPts val="85"/>
                        </a:spcBef>
                      </a:pPr>
                      <a:r>
                        <a:rPr sz="900" dirty="0">
                          <a:solidFill>
                            <a:srgbClr val="FFFFFF"/>
                          </a:solidFill>
                          <a:latin typeface="Segoe UI"/>
                          <a:cs typeface="Segoe UI"/>
                        </a:rPr>
                        <a:t>Solomon</a:t>
                      </a:r>
                      <a:r>
                        <a:rPr sz="900" spc="-50" dirty="0">
                          <a:solidFill>
                            <a:srgbClr val="FFFFFF"/>
                          </a:solidFill>
                          <a:latin typeface="Segoe UI"/>
                          <a:cs typeface="Segoe UI"/>
                        </a:rPr>
                        <a:t> </a:t>
                      </a:r>
                      <a:r>
                        <a:rPr sz="900" dirty="0">
                          <a:solidFill>
                            <a:srgbClr val="FFFFFF"/>
                          </a:solidFill>
                          <a:latin typeface="Segoe UI"/>
                          <a:cs typeface="Segoe UI"/>
                        </a:rPr>
                        <a:t>Islands</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2,85,087.64</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12"/>
                  </a:ext>
                </a:extLst>
              </a:tr>
              <a:tr h="169663">
                <a:tc>
                  <a:txBody>
                    <a:bodyPr/>
                    <a:lstStyle/>
                    <a:p>
                      <a:pPr marL="46990">
                        <a:lnSpc>
                          <a:spcPct val="100000"/>
                        </a:lnSpc>
                        <a:spcBef>
                          <a:spcPts val="85"/>
                        </a:spcBef>
                      </a:pPr>
                      <a:r>
                        <a:rPr sz="900" dirty="0">
                          <a:solidFill>
                            <a:srgbClr val="FFFFFF"/>
                          </a:solidFill>
                          <a:latin typeface="Segoe UI"/>
                          <a:cs typeface="Segoe UI"/>
                        </a:rPr>
                        <a:t>Slovenia</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72,975.60</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13"/>
                  </a:ext>
                </a:extLst>
              </a:tr>
              <a:tr h="169663">
                <a:tc>
                  <a:txBody>
                    <a:bodyPr/>
                    <a:lstStyle/>
                    <a:p>
                      <a:pPr marL="46990">
                        <a:lnSpc>
                          <a:spcPct val="100000"/>
                        </a:lnSpc>
                        <a:spcBef>
                          <a:spcPts val="85"/>
                        </a:spcBef>
                      </a:pPr>
                      <a:r>
                        <a:rPr sz="900" dirty="0">
                          <a:solidFill>
                            <a:srgbClr val="FFFFFF"/>
                          </a:solidFill>
                          <a:latin typeface="Segoe UI"/>
                          <a:cs typeface="Segoe UI"/>
                        </a:rPr>
                        <a:t>Slovakia</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10,795.23</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14"/>
                  </a:ext>
                </a:extLst>
              </a:tr>
              <a:tr h="169663">
                <a:tc>
                  <a:txBody>
                    <a:bodyPr/>
                    <a:lstStyle/>
                    <a:p>
                      <a:pPr marL="46990">
                        <a:lnSpc>
                          <a:spcPct val="100000"/>
                        </a:lnSpc>
                        <a:spcBef>
                          <a:spcPts val="85"/>
                        </a:spcBef>
                      </a:pPr>
                      <a:r>
                        <a:rPr sz="900" dirty="0">
                          <a:solidFill>
                            <a:srgbClr val="FFFFFF"/>
                          </a:solidFill>
                          <a:latin typeface="Segoe UI"/>
                          <a:cs typeface="Segoe UI"/>
                        </a:rPr>
                        <a:t>Sierra</a:t>
                      </a:r>
                      <a:r>
                        <a:rPr sz="900" spc="-50" dirty="0">
                          <a:solidFill>
                            <a:srgbClr val="FFFFFF"/>
                          </a:solidFill>
                          <a:latin typeface="Segoe UI"/>
                          <a:cs typeface="Segoe UI"/>
                        </a:rPr>
                        <a:t> </a:t>
                      </a:r>
                      <a:r>
                        <a:rPr sz="900" dirty="0">
                          <a:solidFill>
                            <a:srgbClr val="FFFFFF"/>
                          </a:solidFill>
                          <a:latin typeface="Segoe UI"/>
                          <a:cs typeface="Segoe UI"/>
                        </a:rPr>
                        <a:t>Leone</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6,49,879.30</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15"/>
                  </a:ext>
                </a:extLst>
              </a:tr>
              <a:tr h="169663">
                <a:tc>
                  <a:txBody>
                    <a:bodyPr/>
                    <a:lstStyle/>
                    <a:p>
                      <a:pPr marL="46990">
                        <a:lnSpc>
                          <a:spcPct val="100000"/>
                        </a:lnSpc>
                        <a:spcBef>
                          <a:spcPts val="85"/>
                        </a:spcBef>
                      </a:pPr>
                      <a:r>
                        <a:rPr sz="900" dirty="0">
                          <a:solidFill>
                            <a:srgbClr val="FFFFFF"/>
                          </a:solidFill>
                          <a:latin typeface="Segoe UI"/>
                          <a:cs typeface="Segoe UI"/>
                        </a:rPr>
                        <a:t>Senegal</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5,84,073.87</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16"/>
                  </a:ext>
                </a:extLst>
              </a:tr>
              <a:tr h="169663">
                <a:tc>
                  <a:txBody>
                    <a:bodyPr/>
                    <a:lstStyle/>
                    <a:p>
                      <a:pPr marL="46990">
                        <a:lnSpc>
                          <a:spcPct val="100000"/>
                        </a:lnSpc>
                        <a:spcBef>
                          <a:spcPts val="85"/>
                        </a:spcBef>
                      </a:pPr>
                      <a:r>
                        <a:rPr sz="900" dirty="0">
                          <a:solidFill>
                            <a:srgbClr val="FFFFFF"/>
                          </a:solidFill>
                          <a:latin typeface="Segoe UI"/>
                          <a:cs typeface="Segoe UI"/>
                        </a:rPr>
                        <a:t>Saudi</a:t>
                      </a:r>
                      <a:r>
                        <a:rPr sz="900" spc="-50" dirty="0">
                          <a:solidFill>
                            <a:srgbClr val="FFFFFF"/>
                          </a:solidFill>
                          <a:latin typeface="Segoe UI"/>
                          <a:cs typeface="Segoe UI"/>
                        </a:rPr>
                        <a:t> </a:t>
                      </a:r>
                      <a:r>
                        <a:rPr sz="900" dirty="0">
                          <a:solidFill>
                            <a:srgbClr val="FFFFFF"/>
                          </a:solidFill>
                          <a:latin typeface="Segoe UI"/>
                          <a:cs typeface="Segoe UI"/>
                        </a:rPr>
                        <a:t>Arabia</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3,59,941.17</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17"/>
                  </a:ext>
                </a:extLst>
              </a:tr>
              <a:tr h="169663">
                <a:tc>
                  <a:txBody>
                    <a:bodyPr/>
                    <a:lstStyle/>
                    <a:p>
                      <a:pPr marL="46990">
                        <a:lnSpc>
                          <a:spcPct val="100000"/>
                        </a:lnSpc>
                        <a:spcBef>
                          <a:spcPts val="85"/>
                        </a:spcBef>
                      </a:pPr>
                      <a:r>
                        <a:rPr sz="900" dirty="0">
                          <a:solidFill>
                            <a:srgbClr val="FFFFFF"/>
                          </a:solidFill>
                          <a:latin typeface="Segoe UI"/>
                          <a:cs typeface="Segoe UI"/>
                        </a:rPr>
                        <a:t>Sao</a:t>
                      </a:r>
                      <a:r>
                        <a:rPr sz="900" spc="-30" dirty="0">
                          <a:solidFill>
                            <a:srgbClr val="FFFFFF"/>
                          </a:solidFill>
                          <a:latin typeface="Segoe UI"/>
                          <a:cs typeface="Segoe UI"/>
                        </a:rPr>
                        <a:t> </a:t>
                      </a:r>
                      <a:r>
                        <a:rPr sz="900" spc="-25" dirty="0">
                          <a:solidFill>
                            <a:srgbClr val="FFFFFF"/>
                          </a:solidFill>
                          <a:latin typeface="Segoe UI"/>
                          <a:cs typeface="Segoe UI"/>
                        </a:rPr>
                        <a:t>Tome</a:t>
                      </a:r>
                      <a:r>
                        <a:rPr sz="900" spc="-30" dirty="0">
                          <a:solidFill>
                            <a:srgbClr val="FFFFFF"/>
                          </a:solidFill>
                          <a:latin typeface="Segoe UI"/>
                          <a:cs typeface="Segoe UI"/>
                        </a:rPr>
                        <a:t> </a:t>
                      </a:r>
                      <a:r>
                        <a:rPr sz="900" dirty="0">
                          <a:solidFill>
                            <a:srgbClr val="FFFFFF"/>
                          </a:solidFill>
                          <a:latin typeface="Segoe UI"/>
                          <a:cs typeface="Segoe UI"/>
                        </a:rPr>
                        <a:t>and</a:t>
                      </a:r>
                      <a:r>
                        <a:rPr sz="900" spc="-30" dirty="0">
                          <a:solidFill>
                            <a:srgbClr val="FFFFFF"/>
                          </a:solidFill>
                          <a:latin typeface="Segoe UI"/>
                          <a:cs typeface="Segoe UI"/>
                        </a:rPr>
                        <a:t> </a:t>
                      </a:r>
                      <a:r>
                        <a:rPr sz="900" dirty="0">
                          <a:solidFill>
                            <a:srgbClr val="FFFFFF"/>
                          </a:solidFill>
                          <a:latin typeface="Segoe UI"/>
                          <a:cs typeface="Segoe UI"/>
                        </a:rPr>
                        <a:t>Principe</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1,76,193.13</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18"/>
                  </a:ext>
                </a:extLst>
              </a:tr>
              <a:tr h="169663">
                <a:tc>
                  <a:txBody>
                    <a:bodyPr/>
                    <a:lstStyle/>
                    <a:p>
                      <a:pPr marL="46990">
                        <a:lnSpc>
                          <a:spcPct val="100000"/>
                        </a:lnSpc>
                        <a:spcBef>
                          <a:spcPts val="85"/>
                        </a:spcBef>
                      </a:pPr>
                      <a:r>
                        <a:rPr sz="900" dirty="0">
                          <a:solidFill>
                            <a:srgbClr val="FFFFFF"/>
                          </a:solidFill>
                          <a:latin typeface="Segoe UI"/>
                          <a:cs typeface="Segoe UI"/>
                        </a:rPr>
                        <a:t>San</a:t>
                      </a:r>
                      <a:r>
                        <a:rPr sz="900" spc="-50" dirty="0">
                          <a:solidFill>
                            <a:srgbClr val="FFFFFF"/>
                          </a:solidFill>
                          <a:latin typeface="Segoe UI"/>
                          <a:cs typeface="Segoe UI"/>
                        </a:rPr>
                        <a:t> </a:t>
                      </a:r>
                      <a:r>
                        <a:rPr sz="900" dirty="0">
                          <a:solidFill>
                            <a:srgbClr val="FFFFFF"/>
                          </a:solidFill>
                          <a:latin typeface="Segoe UI"/>
                          <a:cs typeface="Segoe UI"/>
                        </a:rPr>
                        <a:t>Marino</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4,55,335.00</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19"/>
                  </a:ext>
                </a:extLst>
              </a:tr>
              <a:tr h="169663">
                <a:tc>
                  <a:txBody>
                    <a:bodyPr/>
                    <a:lstStyle/>
                    <a:p>
                      <a:pPr marL="46990">
                        <a:lnSpc>
                          <a:spcPct val="100000"/>
                        </a:lnSpc>
                        <a:spcBef>
                          <a:spcPts val="85"/>
                        </a:spcBef>
                      </a:pPr>
                      <a:r>
                        <a:rPr sz="900" dirty="0">
                          <a:solidFill>
                            <a:srgbClr val="FFFFFF"/>
                          </a:solidFill>
                          <a:latin typeface="Segoe UI"/>
                          <a:cs typeface="Segoe UI"/>
                        </a:rPr>
                        <a:t>Samoa</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16,78,540.98</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20"/>
                  </a:ext>
                </a:extLst>
              </a:tr>
              <a:tr h="169663">
                <a:tc>
                  <a:txBody>
                    <a:bodyPr/>
                    <a:lstStyle/>
                    <a:p>
                      <a:pPr marL="46990">
                        <a:lnSpc>
                          <a:spcPct val="100000"/>
                        </a:lnSpc>
                        <a:spcBef>
                          <a:spcPts val="85"/>
                        </a:spcBef>
                      </a:pPr>
                      <a:r>
                        <a:rPr sz="900" dirty="0">
                          <a:solidFill>
                            <a:srgbClr val="FFFFFF"/>
                          </a:solidFill>
                          <a:latin typeface="Segoe UI"/>
                          <a:cs typeface="Segoe UI"/>
                        </a:rPr>
                        <a:t>Rwanda</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14,17,493.49</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21"/>
                  </a:ext>
                </a:extLst>
              </a:tr>
              <a:tr h="169663">
                <a:tc>
                  <a:txBody>
                    <a:bodyPr/>
                    <a:lstStyle/>
                    <a:p>
                      <a:pPr marL="46990">
                        <a:lnSpc>
                          <a:spcPct val="100000"/>
                        </a:lnSpc>
                        <a:spcBef>
                          <a:spcPts val="85"/>
                        </a:spcBef>
                      </a:pPr>
                      <a:r>
                        <a:rPr sz="900" dirty="0">
                          <a:solidFill>
                            <a:srgbClr val="FFFFFF"/>
                          </a:solidFill>
                          <a:latin typeface="Segoe UI"/>
                          <a:cs typeface="Segoe UI"/>
                        </a:rPr>
                        <a:t>Russia</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2,24,598.75</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22"/>
                  </a:ext>
                </a:extLst>
              </a:tr>
              <a:tr h="169663">
                <a:tc>
                  <a:txBody>
                    <a:bodyPr/>
                    <a:lstStyle/>
                    <a:p>
                      <a:pPr marL="46990">
                        <a:lnSpc>
                          <a:spcPct val="100000"/>
                        </a:lnSpc>
                        <a:spcBef>
                          <a:spcPts val="85"/>
                        </a:spcBef>
                      </a:pPr>
                      <a:r>
                        <a:rPr sz="900" spc="-5" dirty="0">
                          <a:solidFill>
                            <a:srgbClr val="FFFFFF"/>
                          </a:solidFill>
                          <a:latin typeface="Segoe UI"/>
                          <a:cs typeface="Segoe UI"/>
                        </a:rPr>
                        <a:t>Romania</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13,75,311.70</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23"/>
                  </a:ext>
                </a:extLst>
              </a:tr>
              <a:tr h="169663">
                <a:tc>
                  <a:txBody>
                    <a:bodyPr/>
                    <a:lstStyle/>
                    <a:p>
                      <a:pPr marL="46990">
                        <a:lnSpc>
                          <a:spcPct val="100000"/>
                        </a:lnSpc>
                        <a:spcBef>
                          <a:spcPts val="85"/>
                        </a:spcBef>
                      </a:pPr>
                      <a:r>
                        <a:rPr sz="900" spc="-5" dirty="0">
                          <a:solidFill>
                            <a:srgbClr val="FFFFFF"/>
                          </a:solidFill>
                          <a:latin typeface="Segoe UI"/>
                          <a:cs typeface="Segoe UI"/>
                        </a:rPr>
                        <a:t>Republic</a:t>
                      </a:r>
                      <a:r>
                        <a:rPr sz="900" spc="-30" dirty="0">
                          <a:solidFill>
                            <a:srgbClr val="FFFFFF"/>
                          </a:solidFill>
                          <a:latin typeface="Segoe UI"/>
                          <a:cs typeface="Segoe UI"/>
                        </a:rPr>
                        <a:t> </a:t>
                      </a:r>
                      <a:r>
                        <a:rPr sz="900" dirty="0">
                          <a:solidFill>
                            <a:srgbClr val="FFFFFF"/>
                          </a:solidFill>
                          <a:latin typeface="Segoe UI"/>
                          <a:cs typeface="Segoe UI"/>
                        </a:rPr>
                        <a:t>of</a:t>
                      </a:r>
                      <a:r>
                        <a:rPr sz="900" spc="-25" dirty="0">
                          <a:solidFill>
                            <a:srgbClr val="FFFFFF"/>
                          </a:solidFill>
                          <a:latin typeface="Segoe UI"/>
                          <a:cs typeface="Segoe UI"/>
                        </a:rPr>
                        <a:t> </a:t>
                      </a:r>
                      <a:r>
                        <a:rPr sz="900" dirty="0">
                          <a:solidFill>
                            <a:srgbClr val="FFFFFF"/>
                          </a:solidFill>
                          <a:latin typeface="Segoe UI"/>
                          <a:cs typeface="Segoe UI"/>
                        </a:rPr>
                        <a:t>the</a:t>
                      </a:r>
                      <a:r>
                        <a:rPr sz="900" spc="-25" dirty="0">
                          <a:solidFill>
                            <a:srgbClr val="FFFFFF"/>
                          </a:solidFill>
                          <a:latin typeface="Segoe UI"/>
                          <a:cs typeface="Segoe UI"/>
                        </a:rPr>
                        <a:t> </a:t>
                      </a:r>
                      <a:r>
                        <a:rPr sz="900" dirty="0">
                          <a:solidFill>
                            <a:srgbClr val="FFFFFF"/>
                          </a:solidFill>
                          <a:latin typeface="Segoe UI"/>
                          <a:cs typeface="Segoe UI"/>
                        </a:rPr>
                        <a:t>Congo</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1,52,114.20</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24"/>
                  </a:ext>
                </a:extLst>
              </a:tr>
              <a:tr h="169663">
                <a:tc>
                  <a:txBody>
                    <a:bodyPr/>
                    <a:lstStyle/>
                    <a:p>
                      <a:pPr marL="46990">
                        <a:lnSpc>
                          <a:spcPct val="100000"/>
                        </a:lnSpc>
                        <a:spcBef>
                          <a:spcPts val="85"/>
                        </a:spcBef>
                      </a:pPr>
                      <a:r>
                        <a:rPr sz="900" spc="-5" dirty="0">
                          <a:solidFill>
                            <a:srgbClr val="FFFFFF"/>
                          </a:solidFill>
                          <a:latin typeface="Segoe UI"/>
                          <a:cs typeface="Segoe UI"/>
                        </a:rPr>
                        <a:t>Portugal</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1,22,029.78</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25"/>
                  </a:ext>
                </a:extLst>
              </a:tr>
              <a:tr h="169663">
                <a:tc>
                  <a:txBody>
                    <a:bodyPr/>
                    <a:lstStyle/>
                    <a:p>
                      <a:pPr marL="46990">
                        <a:lnSpc>
                          <a:spcPct val="100000"/>
                        </a:lnSpc>
                        <a:spcBef>
                          <a:spcPts val="85"/>
                        </a:spcBef>
                      </a:pPr>
                      <a:r>
                        <a:rPr sz="900" spc="-5" dirty="0">
                          <a:solidFill>
                            <a:srgbClr val="FFFFFF"/>
                          </a:solidFill>
                          <a:latin typeface="Segoe UI"/>
                          <a:cs typeface="Segoe UI"/>
                        </a:rPr>
                        <a:t>Pakistan</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17,19,922.04</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26"/>
                  </a:ext>
                </a:extLst>
              </a:tr>
              <a:tr h="169663">
                <a:tc>
                  <a:txBody>
                    <a:bodyPr/>
                    <a:lstStyle/>
                    <a:p>
                      <a:pPr marL="46990">
                        <a:lnSpc>
                          <a:spcPct val="100000"/>
                        </a:lnSpc>
                        <a:spcBef>
                          <a:spcPts val="85"/>
                        </a:spcBef>
                      </a:pPr>
                      <a:r>
                        <a:rPr sz="900" dirty="0">
                          <a:solidFill>
                            <a:srgbClr val="FFFFFF"/>
                          </a:solidFill>
                          <a:latin typeface="Segoe UI"/>
                          <a:cs typeface="Segoe UI"/>
                        </a:rPr>
                        <a:t>Norway</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7,94,398.84</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27"/>
                  </a:ext>
                </a:extLst>
              </a:tr>
              <a:tr h="169663">
                <a:tc>
                  <a:txBody>
                    <a:bodyPr/>
                    <a:lstStyle/>
                    <a:p>
                      <a:pPr marL="46990">
                        <a:lnSpc>
                          <a:spcPct val="100000"/>
                        </a:lnSpc>
                        <a:spcBef>
                          <a:spcPts val="85"/>
                        </a:spcBef>
                      </a:pPr>
                      <a:r>
                        <a:rPr sz="900" dirty="0">
                          <a:solidFill>
                            <a:srgbClr val="FFFFFF"/>
                          </a:solidFill>
                          <a:latin typeface="Segoe UI"/>
                          <a:cs typeface="Segoe UI"/>
                        </a:rPr>
                        <a:t>Niger</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75,555.90</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28"/>
                  </a:ext>
                </a:extLst>
              </a:tr>
              <a:tr h="169663">
                <a:tc>
                  <a:txBody>
                    <a:bodyPr/>
                    <a:lstStyle/>
                    <a:p>
                      <a:pPr marL="46990">
                        <a:lnSpc>
                          <a:spcPct val="100000"/>
                        </a:lnSpc>
                        <a:spcBef>
                          <a:spcPts val="85"/>
                        </a:spcBef>
                      </a:pPr>
                      <a:r>
                        <a:rPr sz="900" dirty="0">
                          <a:solidFill>
                            <a:srgbClr val="FFFFFF"/>
                          </a:solidFill>
                          <a:latin typeface="Segoe UI"/>
                          <a:cs typeface="Segoe UI"/>
                        </a:rPr>
                        <a:t>Nicaragua</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1,27,722.96</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29"/>
                  </a:ext>
                </a:extLst>
              </a:tr>
              <a:tr h="169663">
                <a:tc>
                  <a:txBody>
                    <a:bodyPr/>
                    <a:lstStyle/>
                    <a:p>
                      <a:pPr marL="46990">
                        <a:lnSpc>
                          <a:spcPct val="100000"/>
                        </a:lnSpc>
                        <a:spcBef>
                          <a:spcPts val="85"/>
                        </a:spcBef>
                      </a:pPr>
                      <a:r>
                        <a:rPr sz="900" dirty="0">
                          <a:solidFill>
                            <a:srgbClr val="FFFFFF"/>
                          </a:solidFill>
                          <a:latin typeface="Segoe UI"/>
                          <a:cs typeface="Segoe UI"/>
                        </a:rPr>
                        <a:t>New</a:t>
                      </a:r>
                      <a:r>
                        <a:rPr sz="900" spc="-50" dirty="0">
                          <a:solidFill>
                            <a:srgbClr val="FFFFFF"/>
                          </a:solidFill>
                          <a:latin typeface="Segoe UI"/>
                          <a:cs typeface="Segoe UI"/>
                        </a:rPr>
                        <a:t> </a:t>
                      </a:r>
                      <a:r>
                        <a:rPr sz="900" dirty="0">
                          <a:solidFill>
                            <a:srgbClr val="FFFFFF"/>
                          </a:solidFill>
                          <a:latin typeface="Segoe UI"/>
                          <a:cs typeface="Segoe UI"/>
                        </a:rPr>
                        <a:t>Zealand</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5,270.67</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30"/>
                  </a:ext>
                </a:extLst>
              </a:tr>
              <a:tr h="169663">
                <a:tc>
                  <a:txBody>
                    <a:bodyPr/>
                    <a:lstStyle/>
                    <a:p>
                      <a:pPr marL="46990">
                        <a:lnSpc>
                          <a:spcPct val="100000"/>
                        </a:lnSpc>
                        <a:spcBef>
                          <a:spcPts val="85"/>
                        </a:spcBef>
                      </a:pPr>
                      <a:r>
                        <a:rPr sz="900" dirty="0">
                          <a:solidFill>
                            <a:srgbClr val="FFFFFF"/>
                          </a:solidFill>
                          <a:latin typeface="Segoe UI"/>
                          <a:cs typeface="Segoe UI"/>
                        </a:rPr>
                        <a:t>Myanmar</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18,02,771.70</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31"/>
                  </a:ext>
                </a:extLst>
              </a:tr>
              <a:tr h="169663">
                <a:tc>
                  <a:txBody>
                    <a:bodyPr/>
                    <a:lstStyle/>
                    <a:p>
                      <a:pPr marL="46990">
                        <a:lnSpc>
                          <a:spcPct val="100000"/>
                        </a:lnSpc>
                        <a:spcBef>
                          <a:spcPts val="85"/>
                        </a:spcBef>
                      </a:pPr>
                      <a:r>
                        <a:rPr sz="900" dirty="0">
                          <a:solidFill>
                            <a:srgbClr val="FFFFFF"/>
                          </a:solidFill>
                          <a:latin typeface="Segoe UI"/>
                          <a:cs typeface="Segoe UI"/>
                        </a:rPr>
                        <a:t>Mozambique</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8,89,472.91</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32"/>
                  </a:ext>
                </a:extLst>
              </a:tr>
              <a:tr h="169663">
                <a:tc>
                  <a:txBody>
                    <a:bodyPr/>
                    <a:lstStyle/>
                    <a:p>
                      <a:pPr marL="46990">
                        <a:lnSpc>
                          <a:spcPct val="100000"/>
                        </a:lnSpc>
                        <a:spcBef>
                          <a:spcPts val="85"/>
                        </a:spcBef>
                      </a:pPr>
                      <a:r>
                        <a:rPr sz="900" dirty="0">
                          <a:solidFill>
                            <a:srgbClr val="FFFFFF"/>
                          </a:solidFill>
                          <a:latin typeface="Segoe UI"/>
                          <a:cs typeface="Segoe UI"/>
                        </a:rPr>
                        <a:t>Mongolia</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lnB w="9525">
                      <a:solidFill>
                        <a:srgbClr val="D3D3D3"/>
                      </a:solidFill>
                      <a:prstDash val="solid"/>
                    </a:lnB>
                    <a:solidFill>
                      <a:srgbClr val="252423"/>
                    </a:solidFill>
                  </a:tcPr>
                </a:tc>
                <a:tc>
                  <a:txBody>
                    <a:bodyPr/>
                    <a:lstStyle/>
                    <a:p>
                      <a:pPr marR="38100" algn="r">
                        <a:lnSpc>
                          <a:spcPct val="100000"/>
                        </a:lnSpc>
                        <a:spcBef>
                          <a:spcPts val="85"/>
                        </a:spcBef>
                      </a:pPr>
                      <a:r>
                        <a:rPr sz="900" dirty="0">
                          <a:solidFill>
                            <a:srgbClr val="252423"/>
                          </a:solidFill>
                          <a:latin typeface="Segoe UI"/>
                          <a:cs typeface="Segoe UI"/>
                        </a:rPr>
                        <a:t>1,22,819.06</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lnB w="9525">
                      <a:solidFill>
                        <a:srgbClr val="D3D3D3"/>
                      </a:solidFill>
                      <a:prstDash val="solid"/>
                    </a:lnB>
                    <a:solidFill>
                      <a:srgbClr val="FFFFFF"/>
                    </a:solidFill>
                  </a:tcPr>
                </a:tc>
                <a:extLst>
                  <a:ext uri="{0D108BD9-81ED-4DB2-BD59-A6C34878D82A}">
                    <a16:rowId xmlns:a16="http://schemas.microsoft.com/office/drawing/2014/main" val="10033"/>
                  </a:ext>
                </a:extLst>
              </a:tr>
              <a:tr h="93761">
                <a:tc>
                  <a:txBody>
                    <a:bodyPr/>
                    <a:lstStyle/>
                    <a:p>
                      <a:pPr marL="46990">
                        <a:lnSpc>
                          <a:spcPts val="600"/>
                        </a:lnSpc>
                        <a:spcBef>
                          <a:spcPts val="85"/>
                        </a:spcBef>
                      </a:pPr>
                      <a:r>
                        <a:rPr sz="900" dirty="0">
                          <a:solidFill>
                            <a:srgbClr val="FFFFFF"/>
                          </a:solidFill>
                          <a:latin typeface="Segoe UI"/>
                          <a:cs typeface="Segoe UI"/>
                        </a:rPr>
                        <a:t>Monaco</a:t>
                      </a:r>
                      <a:endParaRPr sz="900">
                        <a:latin typeface="Segoe UI"/>
                        <a:cs typeface="Segoe UI"/>
                      </a:endParaRPr>
                    </a:p>
                  </a:txBody>
                  <a:tcPr marL="0" marR="0" marT="10120" marB="0">
                    <a:lnR w="12700">
                      <a:solidFill>
                        <a:srgbClr val="118CFF"/>
                      </a:solidFill>
                      <a:prstDash val="solid"/>
                    </a:lnR>
                    <a:lnT w="9525">
                      <a:solidFill>
                        <a:srgbClr val="D3D3D3"/>
                      </a:solidFill>
                      <a:prstDash val="solid"/>
                    </a:lnT>
                    <a:solidFill>
                      <a:srgbClr val="252423"/>
                    </a:solidFill>
                  </a:tcPr>
                </a:tc>
                <a:tc>
                  <a:txBody>
                    <a:bodyPr/>
                    <a:lstStyle/>
                    <a:p>
                      <a:pPr marR="38100" algn="r">
                        <a:lnSpc>
                          <a:spcPts val="600"/>
                        </a:lnSpc>
                        <a:spcBef>
                          <a:spcPts val="85"/>
                        </a:spcBef>
                      </a:pPr>
                      <a:r>
                        <a:rPr sz="900" dirty="0">
                          <a:solidFill>
                            <a:srgbClr val="252423"/>
                          </a:solidFill>
                          <a:latin typeface="Segoe UI"/>
                          <a:cs typeface="Segoe UI"/>
                        </a:rPr>
                        <a:t>8</a:t>
                      </a:r>
                      <a:r>
                        <a:rPr sz="900" spc="-60" dirty="0">
                          <a:solidFill>
                            <a:srgbClr val="252423"/>
                          </a:solidFill>
                          <a:latin typeface="Segoe UI"/>
                          <a:cs typeface="Segoe UI"/>
                        </a:rPr>
                        <a:t> </a:t>
                      </a:r>
                      <a:r>
                        <a:rPr sz="900" dirty="0">
                          <a:solidFill>
                            <a:srgbClr val="252423"/>
                          </a:solidFill>
                          <a:latin typeface="Segoe UI"/>
                          <a:cs typeface="Segoe UI"/>
                        </a:rPr>
                        <a:t>25</a:t>
                      </a:r>
                      <a:r>
                        <a:rPr sz="900" spc="-60" dirty="0">
                          <a:solidFill>
                            <a:srgbClr val="252423"/>
                          </a:solidFill>
                          <a:latin typeface="Segoe UI"/>
                          <a:cs typeface="Segoe UI"/>
                        </a:rPr>
                        <a:t> </a:t>
                      </a:r>
                      <a:r>
                        <a:rPr sz="900" dirty="0">
                          <a:solidFill>
                            <a:srgbClr val="252423"/>
                          </a:solidFill>
                          <a:latin typeface="Segoe UI"/>
                          <a:cs typeface="Segoe UI"/>
                        </a:rPr>
                        <a:t>738</a:t>
                      </a:r>
                      <a:r>
                        <a:rPr sz="900" spc="-60" dirty="0">
                          <a:solidFill>
                            <a:srgbClr val="252423"/>
                          </a:solidFill>
                          <a:latin typeface="Segoe UI"/>
                          <a:cs typeface="Segoe UI"/>
                        </a:rPr>
                        <a:t> </a:t>
                      </a:r>
                      <a:r>
                        <a:rPr sz="900" dirty="0">
                          <a:solidFill>
                            <a:srgbClr val="252423"/>
                          </a:solidFill>
                          <a:latin typeface="Segoe UI"/>
                          <a:cs typeface="Segoe UI"/>
                        </a:rPr>
                        <a:t>04</a:t>
                      </a:r>
                      <a:endParaRPr sz="900">
                        <a:latin typeface="Segoe UI"/>
                        <a:cs typeface="Segoe UI"/>
                      </a:endParaRPr>
                    </a:p>
                  </a:txBody>
                  <a:tcPr marL="0" marR="0" marT="10120" marB="0">
                    <a:lnL w="12700">
                      <a:solidFill>
                        <a:srgbClr val="118CFF"/>
                      </a:solidFill>
                      <a:prstDash val="solid"/>
                    </a:lnL>
                    <a:lnT w="9525">
                      <a:solidFill>
                        <a:srgbClr val="D3D3D3"/>
                      </a:solidFill>
                      <a:prstDash val="solid"/>
                    </a:lnT>
                    <a:solidFill>
                      <a:srgbClr val="FFFFFF"/>
                    </a:solidFill>
                  </a:tcPr>
                </a:tc>
                <a:extLst>
                  <a:ext uri="{0D108BD9-81ED-4DB2-BD59-A6C34878D82A}">
                    <a16:rowId xmlns:a16="http://schemas.microsoft.com/office/drawing/2014/main" val="10034"/>
                  </a:ext>
                </a:extLst>
              </a:tr>
            </a:tbl>
          </a:graphicData>
        </a:graphic>
      </p:graphicFrame>
      <p:grpSp>
        <p:nvGrpSpPr>
          <p:cNvPr id="98" name="object 98"/>
          <p:cNvGrpSpPr/>
          <p:nvPr/>
        </p:nvGrpSpPr>
        <p:grpSpPr>
          <a:xfrm>
            <a:off x="3566949" y="441816"/>
            <a:ext cx="80367" cy="5929313"/>
            <a:chOff x="3626945" y="471271"/>
            <a:chExt cx="85725" cy="6324600"/>
          </a:xfrm>
        </p:grpSpPr>
        <p:sp>
          <p:nvSpPr>
            <p:cNvPr id="99" name="object 99"/>
            <p:cNvSpPr/>
            <p:nvPr/>
          </p:nvSpPr>
          <p:spPr>
            <a:xfrm>
              <a:off x="3626945" y="471271"/>
              <a:ext cx="85725" cy="6324600"/>
            </a:xfrm>
            <a:custGeom>
              <a:avLst/>
              <a:gdLst/>
              <a:ahLst/>
              <a:cxnLst/>
              <a:rect l="l" t="t" r="r" b="b"/>
              <a:pathLst>
                <a:path w="85725" h="6324600">
                  <a:moveTo>
                    <a:pt x="48546" y="6324597"/>
                  </a:moveTo>
                  <a:lnTo>
                    <a:pt x="37178" y="6324597"/>
                  </a:lnTo>
                  <a:lnTo>
                    <a:pt x="31710" y="6323510"/>
                  </a:lnTo>
                  <a:lnTo>
                    <a:pt x="1087" y="6292887"/>
                  </a:lnTo>
                  <a:lnTo>
                    <a:pt x="0" y="6287419"/>
                  </a:lnTo>
                  <a:lnTo>
                    <a:pt x="0" y="6281736"/>
                  </a:lnTo>
                  <a:lnTo>
                    <a:pt x="0" y="37178"/>
                  </a:lnTo>
                  <a:lnTo>
                    <a:pt x="21208" y="5437"/>
                  </a:lnTo>
                  <a:lnTo>
                    <a:pt x="37178" y="0"/>
                  </a:lnTo>
                  <a:lnTo>
                    <a:pt x="48546" y="0"/>
                  </a:lnTo>
                  <a:lnTo>
                    <a:pt x="80287" y="21208"/>
                  </a:lnTo>
                  <a:lnTo>
                    <a:pt x="85724" y="37178"/>
                  </a:lnTo>
                  <a:lnTo>
                    <a:pt x="85724" y="6287419"/>
                  </a:lnTo>
                  <a:lnTo>
                    <a:pt x="64516" y="6319160"/>
                  </a:lnTo>
                  <a:lnTo>
                    <a:pt x="54014" y="6323510"/>
                  </a:lnTo>
                  <a:lnTo>
                    <a:pt x="48546" y="6324597"/>
                  </a:lnTo>
                  <a:close/>
                </a:path>
              </a:pathLst>
            </a:custGeom>
            <a:solidFill>
              <a:srgbClr val="FFFFFF">
                <a:alpha val="50000"/>
              </a:srgbClr>
            </a:solidFill>
          </p:spPr>
          <p:txBody>
            <a:bodyPr wrap="square" lIns="0" tIns="0" rIns="0" bIns="0" rtlCol="0"/>
            <a:lstStyle/>
            <a:p>
              <a:endParaRPr sz="1688"/>
            </a:p>
          </p:txBody>
        </p:sp>
        <p:sp>
          <p:nvSpPr>
            <p:cNvPr id="100" name="object 100"/>
            <p:cNvSpPr/>
            <p:nvPr/>
          </p:nvSpPr>
          <p:spPr>
            <a:xfrm>
              <a:off x="3631708" y="476033"/>
              <a:ext cx="76200" cy="2686050"/>
            </a:xfrm>
            <a:custGeom>
              <a:avLst/>
              <a:gdLst/>
              <a:ahLst/>
              <a:cxnLst/>
              <a:rect l="l" t="t" r="r" b="b"/>
              <a:pathLst>
                <a:path w="76200" h="2686050">
                  <a:moveTo>
                    <a:pt x="43152" y="2686049"/>
                  </a:moveTo>
                  <a:lnTo>
                    <a:pt x="33047" y="2686049"/>
                  </a:lnTo>
                  <a:lnTo>
                    <a:pt x="28187" y="2685082"/>
                  </a:lnTo>
                  <a:lnTo>
                    <a:pt x="966" y="2657861"/>
                  </a:lnTo>
                  <a:lnTo>
                    <a:pt x="0" y="2653001"/>
                  </a:lnTo>
                  <a:lnTo>
                    <a:pt x="0" y="2647949"/>
                  </a:lnTo>
                  <a:lnTo>
                    <a:pt x="0" y="33047"/>
                  </a:lnTo>
                  <a:lnTo>
                    <a:pt x="28187" y="966"/>
                  </a:lnTo>
                  <a:lnTo>
                    <a:pt x="33047" y="0"/>
                  </a:lnTo>
                  <a:lnTo>
                    <a:pt x="43152" y="0"/>
                  </a:lnTo>
                  <a:lnTo>
                    <a:pt x="75233" y="28187"/>
                  </a:lnTo>
                  <a:lnTo>
                    <a:pt x="76199" y="33047"/>
                  </a:lnTo>
                  <a:lnTo>
                    <a:pt x="76199" y="2653001"/>
                  </a:lnTo>
                  <a:lnTo>
                    <a:pt x="48012" y="2685082"/>
                  </a:lnTo>
                  <a:lnTo>
                    <a:pt x="43152" y="2686049"/>
                  </a:lnTo>
                  <a:close/>
                </a:path>
              </a:pathLst>
            </a:custGeom>
            <a:solidFill>
              <a:srgbClr val="605D5C">
                <a:alpha val="50000"/>
              </a:srgbClr>
            </a:solidFill>
          </p:spPr>
          <p:txBody>
            <a:bodyPr wrap="square" lIns="0" tIns="0" rIns="0" bIns="0" rtlCol="0"/>
            <a:lstStyle/>
            <a:p>
              <a:endParaRPr sz="1688"/>
            </a:p>
          </p:txBody>
        </p:sp>
        <p:sp>
          <p:nvSpPr>
            <p:cNvPr id="101" name="object 101"/>
            <p:cNvSpPr/>
            <p:nvPr/>
          </p:nvSpPr>
          <p:spPr>
            <a:xfrm>
              <a:off x="3631708" y="476033"/>
              <a:ext cx="76200" cy="2686050"/>
            </a:xfrm>
            <a:custGeom>
              <a:avLst/>
              <a:gdLst/>
              <a:ahLst/>
              <a:cxnLst/>
              <a:rect l="l" t="t" r="r" b="b"/>
              <a:pathLst>
                <a:path w="76200" h="2686050">
                  <a:moveTo>
                    <a:pt x="0" y="2647949"/>
                  </a:moveTo>
                  <a:lnTo>
                    <a:pt x="0" y="38099"/>
                  </a:lnTo>
                  <a:lnTo>
                    <a:pt x="0" y="33047"/>
                  </a:lnTo>
                  <a:lnTo>
                    <a:pt x="966" y="28187"/>
                  </a:lnTo>
                  <a:lnTo>
                    <a:pt x="2900" y="23519"/>
                  </a:lnTo>
                  <a:lnTo>
                    <a:pt x="4833" y="18851"/>
                  </a:lnTo>
                  <a:lnTo>
                    <a:pt x="7586" y="14731"/>
                  </a:lnTo>
                  <a:lnTo>
                    <a:pt x="11159" y="11159"/>
                  </a:lnTo>
                  <a:lnTo>
                    <a:pt x="14731" y="7586"/>
                  </a:lnTo>
                  <a:lnTo>
                    <a:pt x="18851" y="4833"/>
                  </a:lnTo>
                  <a:lnTo>
                    <a:pt x="23519" y="2900"/>
                  </a:lnTo>
                  <a:lnTo>
                    <a:pt x="28187" y="966"/>
                  </a:lnTo>
                  <a:lnTo>
                    <a:pt x="33047" y="0"/>
                  </a:lnTo>
                  <a:lnTo>
                    <a:pt x="38099" y="0"/>
                  </a:lnTo>
                  <a:lnTo>
                    <a:pt x="43152" y="0"/>
                  </a:lnTo>
                  <a:lnTo>
                    <a:pt x="73299" y="23519"/>
                  </a:lnTo>
                  <a:lnTo>
                    <a:pt x="76199" y="38099"/>
                  </a:lnTo>
                  <a:lnTo>
                    <a:pt x="76199" y="2647949"/>
                  </a:lnTo>
                  <a:lnTo>
                    <a:pt x="57347" y="2681215"/>
                  </a:lnTo>
                  <a:lnTo>
                    <a:pt x="38099" y="2686049"/>
                  </a:lnTo>
                  <a:lnTo>
                    <a:pt x="33047" y="2686049"/>
                  </a:lnTo>
                  <a:lnTo>
                    <a:pt x="2900" y="2662529"/>
                  </a:lnTo>
                  <a:lnTo>
                    <a:pt x="0" y="2653001"/>
                  </a:lnTo>
                  <a:lnTo>
                    <a:pt x="0" y="2647949"/>
                  </a:lnTo>
                  <a:close/>
                </a:path>
              </a:pathLst>
            </a:custGeom>
            <a:ln w="9524">
              <a:solidFill>
                <a:srgbClr val="FFFFFF"/>
              </a:solidFill>
            </a:ln>
          </p:spPr>
          <p:txBody>
            <a:bodyPr wrap="square" lIns="0" tIns="0" rIns="0" bIns="0" rtlCol="0"/>
            <a:lstStyle/>
            <a:p>
              <a:endParaRPr sz="1688"/>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6680F1D3-7650-4307-A001-0163AD371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object 3">
            <a:extLst>
              <a:ext uri="{FF2B5EF4-FFF2-40B4-BE49-F238E27FC236}">
                <a16:creationId xmlns:a16="http://schemas.microsoft.com/office/drawing/2014/main" id="{EF11E330-A5F2-0914-D3EC-00453878DD7C}"/>
              </a:ext>
            </a:extLst>
          </p:cNvPr>
          <p:cNvPicPr/>
          <p:nvPr/>
        </p:nvPicPr>
        <p:blipFill rotWithShape="1">
          <a:blip r:embed="rId3" cstate="print"/>
          <a:srcRect l="16878" r="2" b="2"/>
          <a:stretch/>
        </p:blipFill>
        <p:spPr>
          <a:xfrm>
            <a:off x="1695450" y="283941"/>
            <a:ext cx="8801100" cy="5955873"/>
          </a:xfrm>
          <a:custGeom>
            <a:avLst/>
            <a:gdLst/>
            <a:ahLst/>
            <a:cxnLst/>
            <a:rect l="l" t="t" r="r" b="b"/>
            <a:pathLst>
              <a:path w="8678780" h="5873097">
                <a:moveTo>
                  <a:pt x="1379513" y="25"/>
                </a:moveTo>
                <a:cubicBezTo>
                  <a:pt x="1399326" y="458"/>
                  <a:pt x="1419819" y="6516"/>
                  <a:pt x="1438386" y="8439"/>
                </a:cubicBezTo>
                <a:cubicBezTo>
                  <a:pt x="1848256" y="51517"/>
                  <a:pt x="2258124" y="98056"/>
                  <a:pt x="2668443" y="139209"/>
                </a:cubicBezTo>
                <a:cubicBezTo>
                  <a:pt x="3052045" y="177671"/>
                  <a:pt x="3438361" y="186516"/>
                  <a:pt x="3823773" y="206516"/>
                </a:cubicBezTo>
                <a:cubicBezTo>
                  <a:pt x="4290252" y="230748"/>
                  <a:pt x="4755825" y="264980"/>
                  <a:pt x="5219588" y="318825"/>
                </a:cubicBezTo>
                <a:cubicBezTo>
                  <a:pt x="5541595" y="356518"/>
                  <a:pt x="5866772" y="382670"/>
                  <a:pt x="6193307" y="352672"/>
                </a:cubicBezTo>
                <a:cubicBezTo>
                  <a:pt x="6209610" y="351131"/>
                  <a:pt x="6228180" y="346134"/>
                  <a:pt x="6241767" y="351131"/>
                </a:cubicBezTo>
                <a:cubicBezTo>
                  <a:pt x="6400280" y="407287"/>
                  <a:pt x="6573284" y="366901"/>
                  <a:pt x="6737683" y="402287"/>
                </a:cubicBezTo>
                <a:cubicBezTo>
                  <a:pt x="6695564" y="538826"/>
                  <a:pt x="6514862" y="527670"/>
                  <a:pt x="6412962" y="622288"/>
                </a:cubicBezTo>
                <a:cubicBezTo>
                  <a:pt x="6579172" y="659979"/>
                  <a:pt x="6728627" y="698057"/>
                  <a:pt x="6880346" y="726518"/>
                </a:cubicBezTo>
                <a:cubicBezTo>
                  <a:pt x="7041122" y="756519"/>
                  <a:pt x="7177442" y="837673"/>
                  <a:pt x="7334594" y="873826"/>
                </a:cubicBezTo>
                <a:cubicBezTo>
                  <a:pt x="7368112" y="881518"/>
                  <a:pt x="7408419" y="908442"/>
                  <a:pt x="7420192" y="934596"/>
                </a:cubicBezTo>
                <a:cubicBezTo>
                  <a:pt x="7458235" y="1019211"/>
                  <a:pt x="8217735" y="1256521"/>
                  <a:pt x="8128063" y="1331904"/>
                </a:cubicBezTo>
                <a:cubicBezTo>
                  <a:pt x="8090926" y="1363059"/>
                  <a:pt x="8042918" y="1385367"/>
                  <a:pt x="7992648" y="1416136"/>
                </a:cubicBezTo>
                <a:cubicBezTo>
                  <a:pt x="8068283" y="1474214"/>
                  <a:pt x="8153426" y="1499598"/>
                  <a:pt x="8244004" y="1516906"/>
                </a:cubicBezTo>
                <a:cubicBezTo>
                  <a:pt x="8271178" y="1522290"/>
                  <a:pt x="8297900" y="1533059"/>
                  <a:pt x="8300615" y="1559214"/>
                </a:cubicBezTo>
                <a:cubicBezTo>
                  <a:pt x="8303332" y="1586521"/>
                  <a:pt x="8275706" y="1597289"/>
                  <a:pt x="8252610" y="1609983"/>
                </a:cubicBezTo>
                <a:cubicBezTo>
                  <a:pt x="8220454" y="1627674"/>
                  <a:pt x="8189205" y="1643059"/>
                  <a:pt x="8148444" y="1645368"/>
                </a:cubicBezTo>
                <a:cubicBezTo>
                  <a:pt x="8081415" y="1648828"/>
                  <a:pt x="8049262" y="1698059"/>
                  <a:pt x="8010314" y="1734983"/>
                </a:cubicBezTo>
                <a:cubicBezTo>
                  <a:pt x="7988574" y="1755753"/>
                  <a:pt x="7977704" y="1797675"/>
                  <a:pt x="8015746" y="1804984"/>
                </a:cubicBezTo>
                <a:cubicBezTo>
                  <a:pt x="8107232" y="1822675"/>
                  <a:pt x="8099984" y="1873831"/>
                  <a:pt x="8097722" y="1931908"/>
                </a:cubicBezTo>
                <a:cubicBezTo>
                  <a:pt x="8094550" y="2003830"/>
                  <a:pt x="8040654" y="2036908"/>
                  <a:pt x="7974534" y="2064601"/>
                </a:cubicBezTo>
                <a:cubicBezTo>
                  <a:pt x="7951888" y="2074215"/>
                  <a:pt x="7919734" y="2073829"/>
                  <a:pt x="7911128" y="2103831"/>
                </a:cubicBezTo>
                <a:cubicBezTo>
                  <a:pt x="7948266" y="2132293"/>
                  <a:pt x="7993555" y="2109215"/>
                  <a:pt x="8033411" y="2117292"/>
                </a:cubicBezTo>
                <a:cubicBezTo>
                  <a:pt x="8066471" y="2123831"/>
                  <a:pt x="8121271" y="2120370"/>
                  <a:pt x="8075982" y="2172677"/>
                </a:cubicBezTo>
                <a:cubicBezTo>
                  <a:pt x="8062847" y="2187676"/>
                  <a:pt x="8078246" y="2199215"/>
                  <a:pt x="8095004" y="2200369"/>
                </a:cubicBezTo>
                <a:cubicBezTo>
                  <a:pt x="8229060" y="2212293"/>
                  <a:pt x="8167466" y="2318063"/>
                  <a:pt x="8210492" y="2373833"/>
                </a:cubicBezTo>
                <a:cubicBezTo>
                  <a:pt x="8222264" y="2389215"/>
                  <a:pt x="8209584" y="2415754"/>
                  <a:pt x="8191016" y="2422293"/>
                </a:cubicBezTo>
                <a:cubicBezTo>
                  <a:pt x="8072357" y="2465372"/>
                  <a:pt x="8056054" y="2568063"/>
                  <a:pt x="7998536" y="2656525"/>
                </a:cubicBezTo>
                <a:cubicBezTo>
                  <a:pt x="8061036" y="2691525"/>
                  <a:pt x="8135764" y="2699217"/>
                  <a:pt x="8203244" y="2721909"/>
                </a:cubicBezTo>
                <a:cubicBezTo>
                  <a:pt x="8273442" y="2745756"/>
                  <a:pt x="8273442" y="2763447"/>
                  <a:pt x="8215472" y="2832678"/>
                </a:cubicBezTo>
                <a:cubicBezTo>
                  <a:pt x="8366284" y="2847680"/>
                  <a:pt x="8366284" y="2847680"/>
                  <a:pt x="8319638" y="2956526"/>
                </a:cubicBezTo>
                <a:cubicBezTo>
                  <a:pt x="8445996" y="2966525"/>
                  <a:pt x="8529327" y="3018064"/>
                  <a:pt x="8548800" y="3130757"/>
                </a:cubicBezTo>
                <a:cubicBezTo>
                  <a:pt x="8558311" y="3185372"/>
                  <a:pt x="8615377" y="3211141"/>
                  <a:pt x="8678780" y="3247679"/>
                </a:cubicBezTo>
                <a:cubicBezTo>
                  <a:pt x="8599978" y="3283066"/>
                  <a:pt x="8546537" y="3356911"/>
                  <a:pt x="8454599" y="3278833"/>
                </a:cubicBezTo>
                <a:cubicBezTo>
                  <a:pt x="8421087" y="3250373"/>
                  <a:pt x="8424254" y="3286526"/>
                  <a:pt x="8419728" y="3296911"/>
                </a:cubicBezTo>
                <a:cubicBezTo>
                  <a:pt x="8408859" y="3322295"/>
                  <a:pt x="8431501" y="3339218"/>
                  <a:pt x="8446448" y="3358448"/>
                </a:cubicBezTo>
                <a:cubicBezTo>
                  <a:pt x="8460939" y="3377681"/>
                  <a:pt x="8478149" y="3398064"/>
                  <a:pt x="8482226" y="3419605"/>
                </a:cubicBezTo>
                <a:cubicBezTo>
                  <a:pt x="8484942" y="3434604"/>
                  <a:pt x="8471809" y="3456526"/>
                  <a:pt x="8457318" y="3467682"/>
                </a:cubicBezTo>
                <a:cubicBezTo>
                  <a:pt x="8381232" y="3526527"/>
                  <a:pt x="8426520" y="3658836"/>
                  <a:pt x="8282501" y="3675759"/>
                </a:cubicBezTo>
                <a:cubicBezTo>
                  <a:pt x="8217735" y="3683450"/>
                  <a:pt x="8186486" y="3731913"/>
                  <a:pt x="8138932" y="3758451"/>
                </a:cubicBezTo>
                <a:cubicBezTo>
                  <a:pt x="7973628" y="3851144"/>
                  <a:pt x="7863120" y="3970376"/>
                  <a:pt x="7811946" y="4134221"/>
                </a:cubicBezTo>
                <a:cubicBezTo>
                  <a:pt x="7797906" y="4179605"/>
                  <a:pt x="7744010" y="4216145"/>
                  <a:pt x="7709139" y="4256145"/>
                </a:cubicBezTo>
                <a:cubicBezTo>
                  <a:pt x="7725896" y="4285376"/>
                  <a:pt x="7817379" y="4222298"/>
                  <a:pt x="7785224" y="4299221"/>
                </a:cubicBezTo>
                <a:cubicBezTo>
                  <a:pt x="7760768" y="4356915"/>
                  <a:pt x="7698269" y="4392684"/>
                  <a:pt x="7639392" y="4426916"/>
                </a:cubicBezTo>
                <a:cubicBezTo>
                  <a:pt x="7572364" y="4465762"/>
                  <a:pt x="7498091" y="4496914"/>
                  <a:pt x="7467746" y="4568838"/>
                </a:cubicBezTo>
                <a:cubicBezTo>
                  <a:pt x="7461405" y="4584223"/>
                  <a:pt x="7441025" y="4600376"/>
                  <a:pt x="7422910" y="4606531"/>
                </a:cubicBezTo>
                <a:cubicBezTo>
                  <a:pt x="6478176" y="5872304"/>
                  <a:pt x="4152572" y="5880765"/>
                  <a:pt x="3884462" y="5871919"/>
                </a:cubicBezTo>
                <a:cubicBezTo>
                  <a:pt x="3559738" y="5860765"/>
                  <a:pt x="3252674" y="5782688"/>
                  <a:pt x="2951503" y="5685381"/>
                </a:cubicBezTo>
                <a:cubicBezTo>
                  <a:pt x="2824239" y="5644226"/>
                  <a:pt x="2706035" y="5585765"/>
                  <a:pt x="2582393" y="5540381"/>
                </a:cubicBezTo>
                <a:cubicBezTo>
                  <a:pt x="2411654" y="5477686"/>
                  <a:pt x="2279862" y="5358071"/>
                  <a:pt x="2109575" y="5307686"/>
                </a:cubicBezTo>
                <a:cubicBezTo>
                  <a:pt x="1934305" y="5255763"/>
                  <a:pt x="1784398" y="5160762"/>
                  <a:pt x="1604145" y="5120379"/>
                </a:cubicBezTo>
                <a:cubicBezTo>
                  <a:pt x="1509040" y="5098840"/>
                  <a:pt x="1417102" y="5059994"/>
                  <a:pt x="1432046" y="4948840"/>
                </a:cubicBezTo>
                <a:cubicBezTo>
                  <a:pt x="1436123" y="4917301"/>
                  <a:pt x="1411214" y="4891532"/>
                  <a:pt x="1371813" y="4900763"/>
                </a:cubicBezTo>
                <a:cubicBezTo>
                  <a:pt x="1296633" y="4918071"/>
                  <a:pt x="1262665" y="4872300"/>
                  <a:pt x="1220998" y="4838069"/>
                </a:cubicBezTo>
                <a:cubicBezTo>
                  <a:pt x="1146725" y="4777302"/>
                  <a:pt x="1076074" y="4712685"/>
                  <a:pt x="957869" y="4702684"/>
                </a:cubicBezTo>
                <a:cubicBezTo>
                  <a:pt x="980512" y="4654991"/>
                  <a:pt x="1019009" y="4661916"/>
                  <a:pt x="1054336" y="4671915"/>
                </a:cubicBezTo>
                <a:cubicBezTo>
                  <a:pt x="1147177" y="4698070"/>
                  <a:pt x="1239115" y="4727684"/>
                  <a:pt x="1331957" y="4753839"/>
                </a:cubicBezTo>
                <a:cubicBezTo>
                  <a:pt x="1392645" y="4770763"/>
                  <a:pt x="1452881" y="4794609"/>
                  <a:pt x="1533949" y="4775761"/>
                </a:cubicBezTo>
                <a:cubicBezTo>
                  <a:pt x="1464202" y="4679607"/>
                  <a:pt x="1345545" y="4662300"/>
                  <a:pt x="1249533" y="4632685"/>
                </a:cubicBezTo>
                <a:cubicBezTo>
                  <a:pt x="1129515" y="4595378"/>
                  <a:pt x="1058865" y="4524991"/>
                  <a:pt x="974172" y="4446530"/>
                </a:cubicBezTo>
                <a:cubicBezTo>
                  <a:pt x="1062487" y="4427683"/>
                  <a:pt x="1117287" y="4485377"/>
                  <a:pt x="1186579" y="4482299"/>
                </a:cubicBezTo>
                <a:cubicBezTo>
                  <a:pt x="1190203" y="4472300"/>
                  <a:pt x="1196544" y="4457684"/>
                  <a:pt x="1195637" y="4457299"/>
                </a:cubicBezTo>
                <a:cubicBezTo>
                  <a:pt x="1082415" y="4414222"/>
                  <a:pt x="1029426" y="4333453"/>
                  <a:pt x="1011761" y="4235759"/>
                </a:cubicBezTo>
                <a:cubicBezTo>
                  <a:pt x="1002706" y="4185376"/>
                  <a:pt x="961492" y="4169607"/>
                  <a:pt x="920731" y="4146528"/>
                </a:cubicBezTo>
                <a:cubicBezTo>
                  <a:pt x="778522" y="4064606"/>
                  <a:pt x="628163" y="3990375"/>
                  <a:pt x="511316" y="3877683"/>
                </a:cubicBezTo>
                <a:cubicBezTo>
                  <a:pt x="646279" y="3892682"/>
                  <a:pt x="754521" y="3966143"/>
                  <a:pt x="899898" y="3997682"/>
                </a:cubicBezTo>
                <a:cubicBezTo>
                  <a:pt x="784411" y="3873836"/>
                  <a:pt x="634956" y="3811144"/>
                  <a:pt x="498636" y="3736143"/>
                </a:cubicBezTo>
                <a:cubicBezTo>
                  <a:pt x="436588" y="3701912"/>
                  <a:pt x="379073" y="3658065"/>
                  <a:pt x="303890" y="3639604"/>
                </a:cubicBezTo>
                <a:cubicBezTo>
                  <a:pt x="277170" y="3633065"/>
                  <a:pt x="233240" y="3619219"/>
                  <a:pt x="254527" y="3582680"/>
                </a:cubicBezTo>
                <a:cubicBezTo>
                  <a:pt x="272641" y="3552297"/>
                  <a:pt x="308419" y="3561526"/>
                  <a:pt x="341028" y="3570373"/>
                </a:cubicBezTo>
                <a:cubicBezTo>
                  <a:pt x="419378" y="3592297"/>
                  <a:pt x="500446" y="3592682"/>
                  <a:pt x="606424" y="3592297"/>
                </a:cubicBezTo>
                <a:cubicBezTo>
                  <a:pt x="517657" y="3491912"/>
                  <a:pt x="355067" y="3521913"/>
                  <a:pt x="278984" y="3416526"/>
                </a:cubicBezTo>
                <a:cubicBezTo>
                  <a:pt x="374088" y="3398064"/>
                  <a:pt x="447458" y="3436142"/>
                  <a:pt x="524452" y="3443448"/>
                </a:cubicBezTo>
                <a:cubicBezTo>
                  <a:pt x="594195" y="3449987"/>
                  <a:pt x="611405" y="3432296"/>
                  <a:pt x="595102" y="3374218"/>
                </a:cubicBezTo>
                <a:cubicBezTo>
                  <a:pt x="569741" y="3283833"/>
                  <a:pt x="607782" y="3237678"/>
                  <a:pt x="709231" y="3262295"/>
                </a:cubicBezTo>
                <a:cubicBezTo>
                  <a:pt x="803432" y="3285372"/>
                  <a:pt x="813394" y="3251526"/>
                  <a:pt x="788033" y="3199987"/>
                </a:cubicBezTo>
                <a:cubicBezTo>
                  <a:pt x="751802" y="3124988"/>
                  <a:pt x="793015" y="3066910"/>
                  <a:pt x="821094" y="3003833"/>
                </a:cubicBezTo>
                <a:cubicBezTo>
                  <a:pt x="864120" y="2907680"/>
                  <a:pt x="846003" y="2860755"/>
                  <a:pt x="753161" y="2789218"/>
                </a:cubicBezTo>
                <a:cubicBezTo>
                  <a:pt x="701080" y="2749216"/>
                  <a:pt x="644921" y="2715371"/>
                  <a:pt x="569285" y="2680756"/>
                </a:cubicBezTo>
                <a:cubicBezTo>
                  <a:pt x="743651" y="2661909"/>
                  <a:pt x="560683" y="2598448"/>
                  <a:pt x="622275" y="2558832"/>
                </a:cubicBezTo>
                <a:cubicBezTo>
                  <a:pt x="745462" y="2542678"/>
                  <a:pt x="846003" y="2668833"/>
                  <a:pt x="1013576" y="2632679"/>
                </a:cubicBezTo>
                <a:cubicBezTo>
                  <a:pt x="806602" y="2523446"/>
                  <a:pt x="577892" y="2487677"/>
                  <a:pt x="427984" y="2342293"/>
                </a:cubicBezTo>
                <a:cubicBezTo>
                  <a:pt x="462405" y="2309216"/>
                  <a:pt x="496823" y="2339985"/>
                  <a:pt x="526263" y="2327678"/>
                </a:cubicBezTo>
                <a:cubicBezTo>
                  <a:pt x="525356" y="2319985"/>
                  <a:pt x="527622" y="2308446"/>
                  <a:pt x="522186" y="2304986"/>
                </a:cubicBezTo>
                <a:cubicBezTo>
                  <a:pt x="410323" y="2225754"/>
                  <a:pt x="408509" y="2223831"/>
                  <a:pt x="528526" y="2165368"/>
                </a:cubicBezTo>
                <a:cubicBezTo>
                  <a:pt x="570645" y="2144984"/>
                  <a:pt x="567023" y="2126906"/>
                  <a:pt x="544832" y="2101138"/>
                </a:cubicBezTo>
                <a:cubicBezTo>
                  <a:pt x="528978" y="2083061"/>
                  <a:pt x="509957" y="2066906"/>
                  <a:pt x="519016" y="2027291"/>
                </a:cubicBezTo>
                <a:cubicBezTo>
                  <a:pt x="584685" y="2078062"/>
                  <a:pt x="902162" y="2061522"/>
                  <a:pt x="958321" y="2056137"/>
                </a:cubicBezTo>
                <a:cubicBezTo>
                  <a:pt x="1021272" y="2050369"/>
                  <a:pt x="1083319" y="2025753"/>
                  <a:pt x="1149440" y="2039214"/>
                </a:cubicBezTo>
                <a:cubicBezTo>
                  <a:pt x="1202430" y="2049985"/>
                  <a:pt x="1447897" y="2154215"/>
                  <a:pt x="1482772" y="2034599"/>
                </a:cubicBezTo>
                <a:cubicBezTo>
                  <a:pt x="1484583" y="2028831"/>
                  <a:pt x="1583765" y="2042293"/>
                  <a:pt x="1637208" y="2048831"/>
                </a:cubicBezTo>
                <a:cubicBezTo>
                  <a:pt x="1684309" y="2054216"/>
                  <a:pt x="1737297" y="2078062"/>
                  <a:pt x="1768999" y="2030369"/>
                </a:cubicBezTo>
                <a:cubicBezTo>
                  <a:pt x="1787568" y="2002293"/>
                  <a:pt x="1711030" y="1948062"/>
                  <a:pt x="1642642" y="1943445"/>
                </a:cubicBezTo>
                <a:cubicBezTo>
                  <a:pt x="1583312" y="1939214"/>
                  <a:pt x="1521266" y="1933060"/>
                  <a:pt x="1464655" y="1944599"/>
                </a:cubicBezTo>
                <a:cubicBezTo>
                  <a:pt x="1394911" y="1958446"/>
                  <a:pt x="1357322" y="1936138"/>
                  <a:pt x="1337846" y="1888061"/>
                </a:cubicBezTo>
                <a:cubicBezTo>
                  <a:pt x="1316106" y="1834985"/>
                  <a:pt x="1274439" y="1810368"/>
                  <a:pt x="1216924" y="1785752"/>
                </a:cubicBezTo>
                <a:cubicBezTo>
                  <a:pt x="1077431" y="1726138"/>
                  <a:pt x="943377" y="1657291"/>
                  <a:pt x="790299" y="1622676"/>
                </a:cubicBezTo>
                <a:cubicBezTo>
                  <a:pt x="759953" y="1615751"/>
                  <a:pt x="726441" y="1606521"/>
                  <a:pt x="712401" y="1560751"/>
                </a:cubicBezTo>
                <a:cubicBezTo>
                  <a:pt x="1126798" y="1629213"/>
                  <a:pt x="1504511" y="1807676"/>
                  <a:pt x="1932039" y="1797291"/>
                </a:cubicBezTo>
                <a:cubicBezTo>
                  <a:pt x="1815195" y="1740752"/>
                  <a:pt x="1679780" y="1737675"/>
                  <a:pt x="1555234" y="1698059"/>
                </a:cubicBezTo>
                <a:cubicBezTo>
                  <a:pt x="1643549" y="1668444"/>
                  <a:pt x="1726428" y="1699213"/>
                  <a:pt x="1810212" y="1716137"/>
                </a:cubicBezTo>
                <a:cubicBezTo>
                  <a:pt x="1880410" y="1729982"/>
                  <a:pt x="1943817" y="1732290"/>
                  <a:pt x="1951515" y="1649598"/>
                </a:cubicBezTo>
                <a:cubicBezTo>
                  <a:pt x="1948798" y="1644214"/>
                  <a:pt x="1949249" y="1637291"/>
                  <a:pt x="1949704" y="1630753"/>
                </a:cubicBezTo>
                <a:cubicBezTo>
                  <a:pt x="1926152" y="1596522"/>
                  <a:pt x="1889468" y="1578830"/>
                  <a:pt x="1845990" y="1568828"/>
                </a:cubicBezTo>
                <a:cubicBezTo>
                  <a:pt x="1819722" y="1562674"/>
                  <a:pt x="1784851" y="1553443"/>
                  <a:pt x="1785302" y="1528829"/>
                </a:cubicBezTo>
                <a:cubicBezTo>
                  <a:pt x="1786662" y="1437674"/>
                  <a:pt x="1702878" y="1411136"/>
                  <a:pt x="1619092" y="1384597"/>
                </a:cubicBezTo>
                <a:cubicBezTo>
                  <a:pt x="1665740" y="1339213"/>
                  <a:pt x="1702423" y="1372674"/>
                  <a:pt x="1737750" y="1369214"/>
                </a:cubicBezTo>
                <a:cubicBezTo>
                  <a:pt x="1760848" y="1366906"/>
                  <a:pt x="1781679" y="1362675"/>
                  <a:pt x="1781679" y="1339213"/>
                </a:cubicBezTo>
                <a:cubicBezTo>
                  <a:pt x="1782132" y="1319597"/>
                  <a:pt x="1771262" y="1297288"/>
                  <a:pt x="1748620" y="1296905"/>
                </a:cubicBezTo>
                <a:cubicBezTo>
                  <a:pt x="1606863" y="1293442"/>
                  <a:pt x="1528513" y="1167288"/>
                  <a:pt x="1381324" y="1166904"/>
                </a:cubicBezTo>
                <a:cubicBezTo>
                  <a:pt x="1293462" y="1166904"/>
                  <a:pt x="1427065" y="1095751"/>
                  <a:pt x="1352792" y="1066135"/>
                </a:cubicBezTo>
                <a:cubicBezTo>
                  <a:pt x="1336486" y="1059596"/>
                  <a:pt x="1395363" y="1049597"/>
                  <a:pt x="1421631" y="1051135"/>
                </a:cubicBezTo>
                <a:cubicBezTo>
                  <a:pt x="1447445" y="1052673"/>
                  <a:pt x="1470543" y="1071519"/>
                  <a:pt x="1501793" y="1058058"/>
                </a:cubicBezTo>
                <a:cubicBezTo>
                  <a:pt x="1519003" y="1009981"/>
                  <a:pt x="1474621" y="992289"/>
                  <a:pt x="1437935" y="978826"/>
                </a:cubicBezTo>
                <a:cubicBezTo>
                  <a:pt x="1353244" y="947673"/>
                  <a:pt x="1270817" y="909981"/>
                  <a:pt x="1177975" y="898826"/>
                </a:cubicBezTo>
                <a:cubicBezTo>
                  <a:pt x="1144915" y="894980"/>
                  <a:pt x="1225528" y="843440"/>
                  <a:pt x="1241378" y="825366"/>
                </a:cubicBezTo>
                <a:cubicBezTo>
                  <a:pt x="867743" y="635366"/>
                  <a:pt x="418474" y="644980"/>
                  <a:pt x="0" y="491517"/>
                </a:cubicBezTo>
                <a:cubicBezTo>
                  <a:pt x="92391" y="461518"/>
                  <a:pt x="160326" y="483440"/>
                  <a:pt x="223277" y="488057"/>
                </a:cubicBezTo>
                <a:cubicBezTo>
                  <a:pt x="380429" y="499594"/>
                  <a:pt x="535773" y="523440"/>
                  <a:pt x="692473" y="537671"/>
                </a:cubicBezTo>
                <a:cubicBezTo>
                  <a:pt x="769465" y="544594"/>
                  <a:pt x="841022" y="570749"/>
                  <a:pt x="927071" y="529211"/>
                </a:cubicBezTo>
                <a:cubicBezTo>
                  <a:pt x="984589" y="501518"/>
                  <a:pt x="1076527" y="531517"/>
                  <a:pt x="1147177" y="556134"/>
                </a:cubicBezTo>
                <a:cubicBezTo>
                  <a:pt x="1205600" y="576517"/>
                  <a:pt x="1261306" y="581901"/>
                  <a:pt x="1338752" y="556134"/>
                </a:cubicBezTo>
                <a:cubicBezTo>
                  <a:pt x="1268554" y="540364"/>
                  <a:pt x="1214658" y="526519"/>
                  <a:pt x="1159406" y="516901"/>
                </a:cubicBezTo>
                <a:cubicBezTo>
                  <a:pt x="1115475" y="509211"/>
                  <a:pt x="1220094" y="478056"/>
                  <a:pt x="1273535" y="481902"/>
                </a:cubicBezTo>
                <a:cubicBezTo>
                  <a:pt x="1348263" y="487287"/>
                  <a:pt x="1306144" y="467287"/>
                  <a:pt x="1293462" y="439595"/>
                </a:cubicBezTo>
                <a:cubicBezTo>
                  <a:pt x="1279875" y="409979"/>
                  <a:pt x="1320183" y="400749"/>
                  <a:pt x="1345545" y="406900"/>
                </a:cubicBezTo>
                <a:cubicBezTo>
                  <a:pt x="1442916" y="431133"/>
                  <a:pt x="1539834" y="388441"/>
                  <a:pt x="1640379" y="423057"/>
                </a:cubicBezTo>
                <a:cubicBezTo>
                  <a:pt x="1615015" y="337670"/>
                  <a:pt x="1560215" y="300363"/>
                  <a:pt x="1445634" y="288439"/>
                </a:cubicBezTo>
                <a:cubicBezTo>
                  <a:pt x="1402608" y="283826"/>
                  <a:pt x="1357773" y="290748"/>
                  <a:pt x="1320636" y="266131"/>
                </a:cubicBezTo>
                <a:cubicBezTo>
                  <a:pt x="1299349" y="251902"/>
                  <a:pt x="1275346" y="234978"/>
                  <a:pt x="1292104" y="208824"/>
                </a:cubicBezTo>
                <a:cubicBezTo>
                  <a:pt x="1303877" y="190363"/>
                  <a:pt x="1329242" y="190363"/>
                  <a:pt x="1350074" y="196517"/>
                </a:cubicBezTo>
                <a:cubicBezTo>
                  <a:pt x="1443371" y="223826"/>
                  <a:pt x="1540741" y="233825"/>
                  <a:pt x="1638113" y="243826"/>
                </a:cubicBezTo>
                <a:cubicBezTo>
                  <a:pt x="1653059" y="245364"/>
                  <a:pt x="1669814" y="250365"/>
                  <a:pt x="1686573" y="224977"/>
                </a:cubicBezTo>
                <a:cubicBezTo>
                  <a:pt x="1504511" y="183824"/>
                  <a:pt x="1331505" y="125362"/>
                  <a:pt x="1144459" y="102670"/>
                </a:cubicBezTo>
                <a:cubicBezTo>
                  <a:pt x="1147177" y="91900"/>
                  <a:pt x="1149896" y="81131"/>
                  <a:pt x="1152614" y="70362"/>
                </a:cubicBezTo>
                <a:cubicBezTo>
                  <a:pt x="1298896" y="85746"/>
                  <a:pt x="1445182" y="101131"/>
                  <a:pt x="1629961" y="120363"/>
                </a:cubicBezTo>
                <a:cubicBezTo>
                  <a:pt x="1516284" y="59207"/>
                  <a:pt x="1408951" y="79594"/>
                  <a:pt x="1324712" y="25362"/>
                </a:cubicBezTo>
                <a:cubicBezTo>
                  <a:pt x="1340563" y="4786"/>
                  <a:pt x="1359698" y="-407"/>
                  <a:pt x="1379513" y="25"/>
                </a:cubicBezTo>
                <a:close/>
              </a:path>
            </a:pathLst>
          </a:custGeom>
        </p:spPr>
      </p:pic>
      <p:sp>
        <p:nvSpPr>
          <p:cNvPr id="8" name="TextBox 7">
            <a:extLst>
              <a:ext uri="{FF2B5EF4-FFF2-40B4-BE49-F238E27FC236}">
                <a16:creationId xmlns:a16="http://schemas.microsoft.com/office/drawing/2014/main" id="{29215DF0-F128-B00C-2D81-C2234D401CDC}"/>
              </a:ext>
            </a:extLst>
          </p:cNvPr>
          <p:cNvSpPr txBox="1"/>
          <p:nvPr/>
        </p:nvSpPr>
        <p:spPr>
          <a:xfrm>
            <a:off x="3326130" y="1920240"/>
            <a:ext cx="5749290" cy="1938992"/>
          </a:xfrm>
          <a:prstGeom prst="rect">
            <a:avLst/>
          </a:prstGeom>
          <a:noFill/>
        </p:spPr>
        <p:txBody>
          <a:bodyPr wrap="square" rtlCol="0">
            <a:spAutoFit/>
          </a:bodyPr>
          <a:lstStyle/>
          <a:p>
            <a:pPr algn="ctr"/>
            <a:endParaRPr lang="en-IN" sz="6000">
              <a:solidFill>
                <a:schemeClr val="bg1"/>
              </a:solidFill>
              <a:latin typeface="Cavolini" panose="03000502040302020204" pitchFamily="66" charset="0"/>
              <a:cs typeface="Cavolini" panose="03000502040302020204" pitchFamily="66" charset="0"/>
            </a:endParaRPr>
          </a:p>
          <a:p>
            <a:pPr algn="ctr"/>
            <a:r>
              <a:rPr lang="en-IN" sz="6000">
                <a:solidFill>
                  <a:schemeClr val="bg1"/>
                </a:solidFill>
                <a:latin typeface="Cavolini" panose="03000502040302020204" pitchFamily="66" charset="0"/>
                <a:cs typeface="Cavolini" panose="03000502040302020204" pitchFamily="66" charset="0"/>
              </a:rPr>
              <a:t>THANK YOU</a:t>
            </a:r>
            <a:endParaRPr lang="en-IN" sz="6000" dirty="0">
              <a:solidFill>
                <a:schemeClr val="bg1"/>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414101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EA7FCAB-973F-0E33-0F79-1251B7AC55F0}"/>
              </a:ext>
            </a:extLst>
          </p:cNvPr>
          <p:cNvSpPr>
            <a:spLocks noGrp="1"/>
          </p:cNvSpPr>
          <p:nvPr>
            <p:ph type="title"/>
          </p:nvPr>
        </p:nvSpPr>
        <p:spPr>
          <a:xfrm>
            <a:off x="838201" y="365125"/>
            <a:ext cx="5251316" cy="1807305"/>
          </a:xfrm>
        </p:spPr>
        <p:txBody>
          <a:bodyPr>
            <a:normAutofit/>
          </a:bodyPr>
          <a:lstStyle/>
          <a:p>
            <a:r>
              <a:rPr lang="en-IN" dirty="0">
                <a:latin typeface="Bradley Hand ITC" panose="03070402050302030203" pitchFamily="66" charset="0"/>
              </a:rPr>
              <a:t>DATASET OVERVIEW :</a:t>
            </a:r>
          </a:p>
        </p:txBody>
      </p:sp>
      <p:sp>
        <p:nvSpPr>
          <p:cNvPr id="7" name="Content Placeholder 6">
            <a:extLst>
              <a:ext uri="{FF2B5EF4-FFF2-40B4-BE49-F238E27FC236}">
                <a16:creationId xmlns:a16="http://schemas.microsoft.com/office/drawing/2014/main" id="{C2E39BAE-5A10-CEC2-7367-4265B6B3E807}"/>
              </a:ext>
            </a:extLst>
          </p:cNvPr>
          <p:cNvSpPr>
            <a:spLocks noGrp="1"/>
          </p:cNvSpPr>
          <p:nvPr>
            <p:ph idx="1"/>
          </p:nvPr>
        </p:nvSpPr>
        <p:spPr>
          <a:xfrm>
            <a:off x="838200" y="2333297"/>
            <a:ext cx="4619621" cy="3843666"/>
          </a:xfrm>
        </p:spPr>
        <p:txBody>
          <a:bodyPr>
            <a:normAutofit/>
          </a:bodyPr>
          <a:lstStyle/>
          <a:p>
            <a:pPr marL="0" indent="0">
              <a:buNone/>
            </a:pPr>
            <a:r>
              <a:rPr lang="en-US" sz="1700" dirty="0">
                <a:latin typeface="Abadi" panose="020B0604020104020204" pitchFamily="34" charset="0"/>
              </a:rPr>
              <a:t>Sales management has gained importance to meet increasing competition and the need for improved methods of distribution to reduce cost and to increase profits. Sales management today is the most important function in a commercial and business enterprise. Do ETL: Extract-Transform-Load some Amazon dataset and find for me Sales-trend -&gt; month-wise, year-wise, yearly month-wise.</a:t>
            </a:r>
          </a:p>
          <a:p>
            <a:pPr marL="0" indent="0">
              <a:buNone/>
            </a:pPr>
            <a:r>
              <a:rPr lang="en-US" sz="1700" dirty="0">
                <a:latin typeface="Abadi" panose="020B0604020104020204" pitchFamily="34" charset="0"/>
              </a:rPr>
              <a:t>  </a:t>
            </a:r>
          </a:p>
          <a:p>
            <a:pPr marL="0" indent="0">
              <a:buNone/>
            </a:pPr>
            <a:r>
              <a:rPr lang="en-US" sz="1700" dirty="0">
                <a:latin typeface="Abadi" panose="020B0604020104020204" pitchFamily="34" charset="0"/>
              </a:rPr>
              <a:t>Tools Used</a:t>
            </a:r>
          </a:p>
          <a:p>
            <a:pPr marL="0" indent="0">
              <a:buNone/>
            </a:pPr>
            <a:r>
              <a:rPr lang="en-US" sz="1700" dirty="0">
                <a:latin typeface="Abadi" panose="020B0604020104020204" pitchFamily="34" charset="0"/>
              </a:rPr>
              <a:t>Microsoft Excel</a:t>
            </a:r>
          </a:p>
          <a:p>
            <a:pPr marL="0" indent="0">
              <a:buNone/>
            </a:pPr>
            <a:r>
              <a:rPr lang="en-US" sz="1700" dirty="0">
                <a:latin typeface="Abadi" panose="020B0604020104020204" pitchFamily="34" charset="0"/>
              </a:rPr>
              <a:t>Microsoft Power BI</a:t>
            </a:r>
          </a:p>
        </p:txBody>
      </p:sp>
      <p:pic>
        <p:nvPicPr>
          <p:cNvPr id="6" name="Picture 5">
            <a:extLst>
              <a:ext uri="{FF2B5EF4-FFF2-40B4-BE49-F238E27FC236}">
                <a16:creationId xmlns:a16="http://schemas.microsoft.com/office/drawing/2014/main" id="{B2B44225-E631-3799-5E81-91869708352B}"/>
              </a:ext>
            </a:extLst>
          </p:cNvPr>
          <p:cNvPicPr>
            <a:picLocks noChangeAspect="1"/>
          </p:cNvPicPr>
          <p:nvPr/>
        </p:nvPicPr>
        <p:blipFill rotWithShape="1">
          <a:blip r:embed="rId3">
            <a:extLst>
              <a:ext uri="{28A0092B-C50C-407E-A947-70E740481C1C}">
                <a14:useLocalDpi xmlns:a14="http://schemas.microsoft.com/office/drawing/2010/main" val="0"/>
              </a:ext>
            </a:extLst>
          </a:blip>
          <a:srcRect l="35717" r="1537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757710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B44225-E631-3799-5E81-91869708352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547" y="0"/>
            <a:ext cx="12164906" cy="68427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8" name="Title 7">
            <a:extLst>
              <a:ext uri="{FF2B5EF4-FFF2-40B4-BE49-F238E27FC236}">
                <a16:creationId xmlns:a16="http://schemas.microsoft.com/office/drawing/2014/main" id="{71F4E3E1-B003-2428-EBD2-4BC09F408A75}"/>
              </a:ext>
            </a:extLst>
          </p:cNvPr>
          <p:cNvSpPr>
            <a:spLocks noGrp="1"/>
          </p:cNvSpPr>
          <p:nvPr>
            <p:ph type="title"/>
          </p:nvPr>
        </p:nvSpPr>
        <p:spPr/>
        <p:txBody>
          <a:bodyPr/>
          <a:lstStyle/>
          <a:p>
            <a:r>
              <a:rPr lang="en-IN" b="1" dirty="0">
                <a:solidFill>
                  <a:schemeClr val="bg1"/>
                </a:solidFill>
                <a:latin typeface="Bradley Hand ITC" panose="03070402050302030203" pitchFamily="66" charset="0"/>
              </a:rPr>
              <a:t>DATASET FEATURES :</a:t>
            </a:r>
          </a:p>
        </p:txBody>
      </p:sp>
      <p:graphicFrame>
        <p:nvGraphicFramePr>
          <p:cNvPr id="20" name="Content Placeholder 15">
            <a:extLst>
              <a:ext uri="{FF2B5EF4-FFF2-40B4-BE49-F238E27FC236}">
                <a16:creationId xmlns:a16="http://schemas.microsoft.com/office/drawing/2014/main" id="{9946937A-ED0F-A2C9-5BD2-81FF0A9E0676}"/>
              </a:ext>
            </a:extLst>
          </p:cNvPr>
          <p:cNvGraphicFramePr>
            <a:graphicFrameLocks noGrp="1"/>
          </p:cNvGraphicFramePr>
          <p:nvPr>
            <p:ph idx="1"/>
          </p:nvPr>
        </p:nvGraphicFramePr>
        <p:xfrm>
          <a:off x="838200" y="1825624"/>
          <a:ext cx="3893820" cy="47351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Content Placeholder 15">
            <a:extLst>
              <a:ext uri="{FF2B5EF4-FFF2-40B4-BE49-F238E27FC236}">
                <a16:creationId xmlns:a16="http://schemas.microsoft.com/office/drawing/2014/main" id="{BCD1EF5C-9AFA-8948-4429-D0D221CD3EA6}"/>
              </a:ext>
            </a:extLst>
          </p:cNvPr>
          <p:cNvSpPr txBox="1">
            <a:spLocks/>
          </p:cNvSpPr>
          <p:nvPr/>
        </p:nvSpPr>
        <p:spPr>
          <a:xfrm>
            <a:off x="7014210" y="1611630"/>
            <a:ext cx="3893820" cy="49072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solidFill>
                <a:schemeClr val="bg1"/>
              </a:solidFill>
              <a:latin typeface="Abadi" panose="020B0604020104020204" pitchFamily="34" charset="0"/>
            </a:endParaRPr>
          </a:p>
          <a:p>
            <a:pPr>
              <a:buFont typeface="Courier New" panose="02070309020205020404" pitchFamily="49" charset="0"/>
              <a:buChar char="o"/>
            </a:pPr>
            <a:r>
              <a:rPr lang="en-IN" dirty="0">
                <a:solidFill>
                  <a:schemeClr val="bg1"/>
                </a:solidFill>
                <a:latin typeface="Abadi" panose="020B0604020104020204" pitchFamily="34" charset="0"/>
              </a:rPr>
              <a:t>Unit Solid</a:t>
            </a:r>
          </a:p>
          <a:p>
            <a:pPr>
              <a:buFont typeface="Courier New" panose="02070309020205020404" pitchFamily="49" charset="0"/>
              <a:buChar char="o"/>
            </a:pPr>
            <a:r>
              <a:rPr lang="en-IN" dirty="0">
                <a:solidFill>
                  <a:schemeClr val="bg1"/>
                </a:solidFill>
                <a:latin typeface="Abadi" panose="020B0604020104020204" pitchFamily="34" charset="0"/>
              </a:rPr>
              <a:t> Unit Price</a:t>
            </a:r>
          </a:p>
          <a:p>
            <a:pPr>
              <a:buFont typeface="Courier New" panose="02070309020205020404" pitchFamily="49" charset="0"/>
              <a:buChar char="o"/>
            </a:pPr>
            <a:r>
              <a:rPr lang="en-IN" dirty="0">
                <a:solidFill>
                  <a:schemeClr val="bg1"/>
                </a:solidFill>
                <a:latin typeface="Abadi" panose="020B0604020104020204" pitchFamily="34" charset="0"/>
              </a:rPr>
              <a:t> Unit Cost</a:t>
            </a:r>
          </a:p>
          <a:p>
            <a:pPr>
              <a:buFont typeface="Courier New" panose="02070309020205020404" pitchFamily="49" charset="0"/>
              <a:buChar char="o"/>
            </a:pPr>
            <a:r>
              <a:rPr lang="en-IN" dirty="0">
                <a:solidFill>
                  <a:schemeClr val="bg1"/>
                </a:solidFill>
                <a:latin typeface="Abadi" panose="020B0604020104020204" pitchFamily="34" charset="0"/>
              </a:rPr>
              <a:t> Total Revenue</a:t>
            </a:r>
          </a:p>
          <a:p>
            <a:pPr>
              <a:buFont typeface="Courier New" panose="02070309020205020404" pitchFamily="49" charset="0"/>
              <a:buChar char="o"/>
            </a:pPr>
            <a:r>
              <a:rPr lang="en-IN" dirty="0">
                <a:solidFill>
                  <a:schemeClr val="bg1"/>
                </a:solidFill>
                <a:latin typeface="Abadi" panose="020B0604020104020204" pitchFamily="34" charset="0"/>
              </a:rPr>
              <a:t> Total Cost</a:t>
            </a:r>
          </a:p>
          <a:p>
            <a:pPr>
              <a:buFont typeface="Courier New" panose="02070309020205020404" pitchFamily="49" charset="0"/>
              <a:buChar char="o"/>
            </a:pPr>
            <a:r>
              <a:rPr lang="en-IN" dirty="0">
                <a:solidFill>
                  <a:schemeClr val="bg1"/>
                </a:solidFill>
                <a:latin typeface="Abadi" panose="020B0604020104020204" pitchFamily="34" charset="0"/>
              </a:rPr>
              <a:t> Total Profit </a:t>
            </a:r>
          </a:p>
          <a:p>
            <a:pPr>
              <a:buFont typeface="Courier New" panose="02070309020205020404" pitchFamily="49" charset="0"/>
              <a:buChar char="o"/>
            </a:pPr>
            <a:endParaRPr lang="en-IN" dirty="0">
              <a:solidFill>
                <a:schemeClr val="bg1"/>
              </a:solidFill>
              <a:latin typeface="Abadi" panose="020B0604020104020204" pitchFamily="34" charset="0"/>
            </a:endParaRPr>
          </a:p>
          <a:p>
            <a:pPr>
              <a:buFont typeface="Courier New" panose="02070309020205020404" pitchFamily="49" charset="0"/>
              <a:buChar char="o"/>
            </a:pPr>
            <a:endParaRPr lang="en-IN" dirty="0">
              <a:solidFill>
                <a:schemeClr val="bg1"/>
              </a:solidFill>
              <a:latin typeface="Abadi" panose="020B0604020104020204" pitchFamily="34" charset="0"/>
            </a:endParaRPr>
          </a:p>
        </p:txBody>
      </p:sp>
    </p:spTree>
    <p:extLst>
      <p:ext uri="{BB962C8B-B14F-4D97-AF65-F5344CB8AC3E}">
        <p14:creationId xmlns:p14="http://schemas.microsoft.com/office/powerpoint/2010/main" val="311834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B44225-E631-3799-5E81-91869708352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313" y="83820"/>
            <a:ext cx="12164906" cy="68427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Title 1">
            <a:extLst>
              <a:ext uri="{FF2B5EF4-FFF2-40B4-BE49-F238E27FC236}">
                <a16:creationId xmlns:a16="http://schemas.microsoft.com/office/drawing/2014/main" id="{0330A357-5136-839E-27F0-955348D61AA4}"/>
              </a:ext>
            </a:extLst>
          </p:cNvPr>
          <p:cNvSpPr>
            <a:spLocks noGrp="1"/>
          </p:cNvSpPr>
          <p:nvPr>
            <p:ph type="title"/>
          </p:nvPr>
        </p:nvSpPr>
        <p:spPr/>
        <p:txBody>
          <a:bodyPr/>
          <a:lstStyle/>
          <a:p>
            <a:pPr algn="ctr"/>
            <a:r>
              <a:rPr lang="en-US" b="1" dirty="0">
                <a:solidFill>
                  <a:schemeClr val="bg1"/>
                </a:solidFill>
                <a:latin typeface="Bradley Hand ITC" panose="03070402050302030203" pitchFamily="66" charset="0"/>
              </a:rPr>
              <a:t>KEY</a:t>
            </a:r>
            <a:r>
              <a:rPr lang="en-US" dirty="0">
                <a:solidFill>
                  <a:schemeClr val="bg1"/>
                </a:solidFill>
                <a:latin typeface="Goudy Type" panose="00000500000000000000" pitchFamily="2" charset="0"/>
              </a:rPr>
              <a:t> </a:t>
            </a:r>
            <a:r>
              <a:rPr lang="en-US" dirty="0">
                <a:solidFill>
                  <a:schemeClr val="bg1"/>
                </a:solidFill>
                <a:latin typeface="Bradley Hand ITC" panose="03070402050302030203" pitchFamily="66" charset="0"/>
              </a:rPr>
              <a:t>METRICS</a:t>
            </a:r>
            <a:endParaRPr lang="en-IN" dirty="0">
              <a:solidFill>
                <a:schemeClr val="bg1"/>
              </a:solidFill>
              <a:latin typeface="Bradley Hand ITC" panose="03070402050302030203" pitchFamily="66" charset="0"/>
            </a:endParaRPr>
          </a:p>
        </p:txBody>
      </p:sp>
      <p:sp>
        <p:nvSpPr>
          <p:cNvPr id="10" name="TextBox 9">
            <a:extLst>
              <a:ext uri="{FF2B5EF4-FFF2-40B4-BE49-F238E27FC236}">
                <a16:creationId xmlns:a16="http://schemas.microsoft.com/office/drawing/2014/main" id="{3C862C0F-A7D1-8C7F-09E1-3017D481017C}"/>
              </a:ext>
            </a:extLst>
          </p:cNvPr>
          <p:cNvSpPr txBox="1"/>
          <p:nvPr/>
        </p:nvSpPr>
        <p:spPr>
          <a:xfrm>
            <a:off x="1154430" y="2034540"/>
            <a:ext cx="2651760" cy="646331"/>
          </a:xfrm>
          <a:prstGeom prst="rect">
            <a:avLst/>
          </a:prstGeom>
          <a:noFill/>
        </p:spPr>
        <p:txBody>
          <a:bodyPr wrap="square" rtlCol="0">
            <a:spAutoFit/>
          </a:bodyPr>
          <a:lstStyle/>
          <a:p>
            <a:r>
              <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    Sum of Total Cost  </a:t>
            </a:r>
          </a:p>
          <a:p>
            <a:r>
              <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              93.18M</a:t>
            </a:r>
            <a:endParaRPr lang="en-IN"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1" name="Frame 10">
            <a:extLst>
              <a:ext uri="{FF2B5EF4-FFF2-40B4-BE49-F238E27FC236}">
                <a16:creationId xmlns:a16="http://schemas.microsoft.com/office/drawing/2014/main" id="{87E5F15A-6530-D9E2-A94A-305FDE01B9C0}"/>
              </a:ext>
            </a:extLst>
          </p:cNvPr>
          <p:cNvSpPr/>
          <p:nvPr/>
        </p:nvSpPr>
        <p:spPr>
          <a:xfrm>
            <a:off x="1028700" y="1657350"/>
            <a:ext cx="2948940" cy="1303020"/>
          </a:xfrm>
          <a:custGeom>
            <a:avLst/>
            <a:gdLst>
              <a:gd name="connsiteX0" fmla="*/ 0 w 2948940"/>
              <a:gd name="connsiteY0" fmla="*/ 0 h 1303020"/>
              <a:gd name="connsiteX1" fmla="*/ 2948940 w 2948940"/>
              <a:gd name="connsiteY1" fmla="*/ 0 h 1303020"/>
              <a:gd name="connsiteX2" fmla="*/ 2948940 w 2948940"/>
              <a:gd name="connsiteY2" fmla="*/ 1303020 h 1303020"/>
              <a:gd name="connsiteX3" fmla="*/ 0 w 2948940"/>
              <a:gd name="connsiteY3" fmla="*/ 1303020 h 1303020"/>
              <a:gd name="connsiteX4" fmla="*/ 0 w 2948940"/>
              <a:gd name="connsiteY4" fmla="*/ 0 h 1303020"/>
              <a:gd name="connsiteX5" fmla="*/ 162878 w 2948940"/>
              <a:gd name="connsiteY5" fmla="*/ 162878 h 1303020"/>
              <a:gd name="connsiteX6" fmla="*/ 162878 w 2948940"/>
              <a:gd name="connsiteY6" fmla="*/ 1140143 h 1303020"/>
              <a:gd name="connsiteX7" fmla="*/ 2786063 w 2948940"/>
              <a:gd name="connsiteY7" fmla="*/ 1140143 h 1303020"/>
              <a:gd name="connsiteX8" fmla="*/ 2786063 w 2948940"/>
              <a:gd name="connsiteY8" fmla="*/ 162878 h 1303020"/>
              <a:gd name="connsiteX9" fmla="*/ 162878 w 2948940"/>
              <a:gd name="connsiteY9" fmla="*/ 162878 h 130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8940" h="1303020" fill="none" extrusionOk="0">
                <a:moveTo>
                  <a:pt x="0" y="0"/>
                </a:moveTo>
                <a:cubicBezTo>
                  <a:pt x="415994" y="-53235"/>
                  <a:pt x="2221252" y="-29040"/>
                  <a:pt x="2948940" y="0"/>
                </a:cubicBezTo>
                <a:cubicBezTo>
                  <a:pt x="2838232" y="594689"/>
                  <a:pt x="2863959" y="994815"/>
                  <a:pt x="2948940" y="1303020"/>
                </a:cubicBezTo>
                <a:cubicBezTo>
                  <a:pt x="2183594" y="1230663"/>
                  <a:pt x="525054" y="1239357"/>
                  <a:pt x="0" y="1303020"/>
                </a:cubicBezTo>
                <a:cubicBezTo>
                  <a:pt x="-103002" y="724173"/>
                  <a:pt x="3423" y="418563"/>
                  <a:pt x="0" y="0"/>
                </a:cubicBezTo>
                <a:close/>
                <a:moveTo>
                  <a:pt x="162878" y="162878"/>
                </a:moveTo>
                <a:cubicBezTo>
                  <a:pt x="151464" y="377363"/>
                  <a:pt x="97305" y="852549"/>
                  <a:pt x="162878" y="1140143"/>
                </a:cubicBezTo>
                <a:cubicBezTo>
                  <a:pt x="715943" y="1012149"/>
                  <a:pt x="2033794" y="1169906"/>
                  <a:pt x="2786063" y="1140143"/>
                </a:cubicBezTo>
                <a:cubicBezTo>
                  <a:pt x="2855525" y="775571"/>
                  <a:pt x="2813587" y="486844"/>
                  <a:pt x="2786063" y="162878"/>
                </a:cubicBezTo>
                <a:cubicBezTo>
                  <a:pt x="1927602" y="163234"/>
                  <a:pt x="485500" y="245813"/>
                  <a:pt x="162878" y="162878"/>
                </a:cubicBezTo>
                <a:close/>
              </a:path>
              <a:path w="2948940" h="1303020" stroke="0" extrusionOk="0">
                <a:moveTo>
                  <a:pt x="0" y="0"/>
                </a:moveTo>
                <a:cubicBezTo>
                  <a:pt x="530988" y="-146608"/>
                  <a:pt x="2327224" y="130927"/>
                  <a:pt x="2948940" y="0"/>
                </a:cubicBezTo>
                <a:cubicBezTo>
                  <a:pt x="2842288" y="131614"/>
                  <a:pt x="2838440" y="971958"/>
                  <a:pt x="2948940" y="1303020"/>
                </a:cubicBezTo>
                <a:cubicBezTo>
                  <a:pt x="2539479" y="1417761"/>
                  <a:pt x="397871" y="1420123"/>
                  <a:pt x="0" y="1303020"/>
                </a:cubicBezTo>
                <a:cubicBezTo>
                  <a:pt x="-99016" y="888600"/>
                  <a:pt x="-113203" y="568521"/>
                  <a:pt x="0" y="0"/>
                </a:cubicBezTo>
                <a:close/>
                <a:moveTo>
                  <a:pt x="162878" y="162878"/>
                </a:moveTo>
                <a:cubicBezTo>
                  <a:pt x="118603" y="450167"/>
                  <a:pt x="75779" y="892124"/>
                  <a:pt x="162878" y="1140143"/>
                </a:cubicBezTo>
                <a:cubicBezTo>
                  <a:pt x="1228564" y="1246254"/>
                  <a:pt x="2086625" y="1199783"/>
                  <a:pt x="2786063" y="1140143"/>
                </a:cubicBezTo>
                <a:cubicBezTo>
                  <a:pt x="2700066" y="956658"/>
                  <a:pt x="2701326" y="351717"/>
                  <a:pt x="2786063" y="162878"/>
                </a:cubicBezTo>
                <a:cubicBezTo>
                  <a:pt x="1505936" y="167514"/>
                  <a:pt x="1404761" y="303549"/>
                  <a:pt x="162878" y="162878"/>
                </a:cubicBezTo>
                <a:close/>
              </a:path>
            </a:pathLst>
          </a:custGeom>
          <a:solidFill>
            <a:schemeClr val="bg1">
              <a:lumMod val="75000"/>
            </a:schemeClr>
          </a:solidFill>
          <a:ln>
            <a:solidFill>
              <a:srgbClr val="7030A0"/>
            </a:solidFill>
            <a:prstDash val="solid"/>
            <a:extLst>
              <a:ext uri="{C807C97D-BFC1-408E-A445-0C87EB9F89A2}">
                <ask:lineSketchStyleProps xmlns:ask="http://schemas.microsoft.com/office/drawing/2018/sketchyshapes" sd="4113464108">
                  <a:prstGeom prst="frame">
                    <a:avLst/>
                  </a:prstGeom>
                  <ask:type>
                    <ask:lineSketchCurved/>
                  </ask:type>
                </ask:lineSketchStyleProps>
              </a:ext>
            </a:extLst>
          </a:ln>
          <a:effectLst>
            <a:glow rad="1397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Frame 13">
            <a:extLst>
              <a:ext uri="{FF2B5EF4-FFF2-40B4-BE49-F238E27FC236}">
                <a16:creationId xmlns:a16="http://schemas.microsoft.com/office/drawing/2014/main" id="{5CFA38CB-51D2-A42E-9A5B-6893AF52C7CE}"/>
              </a:ext>
            </a:extLst>
          </p:cNvPr>
          <p:cNvSpPr/>
          <p:nvPr/>
        </p:nvSpPr>
        <p:spPr>
          <a:xfrm>
            <a:off x="1078230" y="3352800"/>
            <a:ext cx="2967990" cy="1303020"/>
          </a:xfrm>
          <a:custGeom>
            <a:avLst/>
            <a:gdLst>
              <a:gd name="connsiteX0" fmla="*/ 0 w 2967990"/>
              <a:gd name="connsiteY0" fmla="*/ 0 h 1303020"/>
              <a:gd name="connsiteX1" fmla="*/ 2967990 w 2967990"/>
              <a:gd name="connsiteY1" fmla="*/ 0 h 1303020"/>
              <a:gd name="connsiteX2" fmla="*/ 2967990 w 2967990"/>
              <a:gd name="connsiteY2" fmla="*/ 1303020 h 1303020"/>
              <a:gd name="connsiteX3" fmla="*/ 0 w 2967990"/>
              <a:gd name="connsiteY3" fmla="*/ 1303020 h 1303020"/>
              <a:gd name="connsiteX4" fmla="*/ 0 w 2967990"/>
              <a:gd name="connsiteY4" fmla="*/ 0 h 1303020"/>
              <a:gd name="connsiteX5" fmla="*/ 162878 w 2967990"/>
              <a:gd name="connsiteY5" fmla="*/ 162878 h 1303020"/>
              <a:gd name="connsiteX6" fmla="*/ 162878 w 2967990"/>
              <a:gd name="connsiteY6" fmla="*/ 1140143 h 1303020"/>
              <a:gd name="connsiteX7" fmla="*/ 2805113 w 2967990"/>
              <a:gd name="connsiteY7" fmla="*/ 1140143 h 1303020"/>
              <a:gd name="connsiteX8" fmla="*/ 2805113 w 2967990"/>
              <a:gd name="connsiteY8" fmla="*/ 162878 h 1303020"/>
              <a:gd name="connsiteX9" fmla="*/ 162878 w 2967990"/>
              <a:gd name="connsiteY9" fmla="*/ 162878 h 130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7990" h="1303020" fill="none" extrusionOk="0">
                <a:moveTo>
                  <a:pt x="0" y="0"/>
                </a:moveTo>
                <a:cubicBezTo>
                  <a:pt x="960462" y="-53235"/>
                  <a:pt x="2128676" y="-29040"/>
                  <a:pt x="2967990" y="0"/>
                </a:cubicBezTo>
                <a:cubicBezTo>
                  <a:pt x="2857282" y="594689"/>
                  <a:pt x="2883009" y="994815"/>
                  <a:pt x="2967990" y="1303020"/>
                </a:cubicBezTo>
                <a:cubicBezTo>
                  <a:pt x="1828882" y="1230663"/>
                  <a:pt x="394358" y="1239357"/>
                  <a:pt x="0" y="1303020"/>
                </a:cubicBezTo>
                <a:cubicBezTo>
                  <a:pt x="-103002" y="724173"/>
                  <a:pt x="3423" y="418563"/>
                  <a:pt x="0" y="0"/>
                </a:cubicBezTo>
                <a:close/>
                <a:moveTo>
                  <a:pt x="162878" y="162878"/>
                </a:moveTo>
                <a:cubicBezTo>
                  <a:pt x="151464" y="377363"/>
                  <a:pt x="97305" y="852549"/>
                  <a:pt x="162878" y="1140143"/>
                </a:cubicBezTo>
                <a:cubicBezTo>
                  <a:pt x="906083" y="1012149"/>
                  <a:pt x="1503074" y="1169906"/>
                  <a:pt x="2805113" y="1140143"/>
                </a:cubicBezTo>
                <a:cubicBezTo>
                  <a:pt x="2874575" y="775571"/>
                  <a:pt x="2832637" y="486844"/>
                  <a:pt x="2805113" y="162878"/>
                </a:cubicBezTo>
                <a:cubicBezTo>
                  <a:pt x="1706212" y="163234"/>
                  <a:pt x="767805" y="245813"/>
                  <a:pt x="162878" y="162878"/>
                </a:cubicBezTo>
                <a:close/>
              </a:path>
              <a:path w="2967990" h="1303020" stroke="0" extrusionOk="0">
                <a:moveTo>
                  <a:pt x="0" y="0"/>
                </a:moveTo>
                <a:cubicBezTo>
                  <a:pt x="695969" y="-146608"/>
                  <a:pt x="2166068" y="130927"/>
                  <a:pt x="2967990" y="0"/>
                </a:cubicBezTo>
                <a:cubicBezTo>
                  <a:pt x="2861338" y="131614"/>
                  <a:pt x="2857490" y="971958"/>
                  <a:pt x="2967990" y="1303020"/>
                </a:cubicBezTo>
                <a:cubicBezTo>
                  <a:pt x="1754996" y="1417761"/>
                  <a:pt x="797534" y="1420123"/>
                  <a:pt x="0" y="1303020"/>
                </a:cubicBezTo>
                <a:cubicBezTo>
                  <a:pt x="-99016" y="888600"/>
                  <a:pt x="-113203" y="568521"/>
                  <a:pt x="0" y="0"/>
                </a:cubicBezTo>
                <a:close/>
                <a:moveTo>
                  <a:pt x="162878" y="162878"/>
                </a:moveTo>
                <a:cubicBezTo>
                  <a:pt x="118603" y="450167"/>
                  <a:pt x="75779" y="892124"/>
                  <a:pt x="162878" y="1140143"/>
                </a:cubicBezTo>
                <a:cubicBezTo>
                  <a:pt x="556869" y="1246254"/>
                  <a:pt x="1837070" y="1199783"/>
                  <a:pt x="2805113" y="1140143"/>
                </a:cubicBezTo>
                <a:cubicBezTo>
                  <a:pt x="2719116" y="956658"/>
                  <a:pt x="2720376" y="351717"/>
                  <a:pt x="2805113" y="162878"/>
                </a:cubicBezTo>
                <a:cubicBezTo>
                  <a:pt x="1636616" y="167514"/>
                  <a:pt x="1349501" y="303549"/>
                  <a:pt x="162878" y="162878"/>
                </a:cubicBezTo>
                <a:close/>
              </a:path>
            </a:pathLst>
          </a:custGeom>
          <a:solidFill>
            <a:schemeClr val="bg1">
              <a:lumMod val="75000"/>
            </a:schemeClr>
          </a:solidFill>
          <a:ln>
            <a:solidFill>
              <a:srgbClr val="7030A0"/>
            </a:solidFill>
            <a:prstDash val="solid"/>
            <a:extLst>
              <a:ext uri="{C807C97D-BFC1-408E-A445-0C87EB9F89A2}">
                <ask:lineSketchStyleProps xmlns:ask="http://schemas.microsoft.com/office/drawing/2018/sketchyshapes" sd="4113464108">
                  <a:prstGeom prst="frame">
                    <a:avLst/>
                  </a:prstGeom>
                  <ask:type>
                    <ask:lineSketchCurved/>
                  </ask:type>
                </ask:lineSketchStyleProps>
              </a:ext>
            </a:extLst>
          </a:ln>
          <a:effectLst>
            <a:glow rad="228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TextBox 15">
            <a:extLst>
              <a:ext uri="{FF2B5EF4-FFF2-40B4-BE49-F238E27FC236}">
                <a16:creationId xmlns:a16="http://schemas.microsoft.com/office/drawing/2014/main" id="{80AAB94A-A7B7-845B-2DF7-5732E5E22B88}"/>
              </a:ext>
            </a:extLst>
          </p:cNvPr>
          <p:cNvSpPr txBox="1"/>
          <p:nvPr/>
        </p:nvSpPr>
        <p:spPr>
          <a:xfrm>
            <a:off x="1268730" y="3691890"/>
            <a:ext cx="2777490" cy="923330"/>
          </a:xfrm>
          <a:prstGeom prst="rect">
            <a:avLst/>
          </a:prstGeom>
          <a:noFill/>
          <a:ln>
            <a:noFill/>
            <a:prstDash val="solid"/>
          </a:ln>
        </p:spPr>
        <p:txBody>
          <a:bodyPr wrap="square" rtlCol="0">
            <a:spAutoFit/>
          </a:bodyPr>
          <a:lstStyle/>
          <a:p>
            <a:r>
              <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Sum of Total Revenue</a:t>
            </a:r>
          </a:p>
          <a:p>
            <a:r>
              <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           137.35M</a:t>
            </a:r>
            <a:endParaRPr lang="en-IN"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a:p>
            <a:endParaRPr lang="en-IN" dirty="0"/>
          </a:p>
        </p:txBody>
      </p:sp>
      <p:sp>
        <p:nvSpPr>
          <p:cNvPr id="17" name="Frame 16">
            <a:extLst>
              <a:ext uri="{FF2B5EF4-FFF2-40B4-BE49-F238E27FC236}">
                <a16:creationId xmlns:a16="http://schemas.microsoft.com/office/drawing/2014/main" id="{ADA0FE7E-73EF-8797-88A4-648590A95B57}"/>
              </a:ext>
            </a:extLst>
          </p:cNvPr>
          <p:cNvSpPr/>
          <p:nvPr/>
        </p:nvSpPr>
        <p:spPr>
          <a:xfrm>
            <a:off x="1070610" y="5151120"/>
            <a:ext cx="2967990" cy="1303020"/>
          </a:xfrm>
          <a:custGeom>
            <a:avLst/>
            <a:gdLst>
              <a:gd name="connsiteX0" fmla="*/ 0 w 2967990"/>
              <a:gd name="connsiteY0" fmla="*/ 0 h 1303020"/>
              <a:gd name="connsiteX1" fmla="*/ 2967990 w 2967990"/>
              <a:gd name="connsiteY1" fmla="*/ 0 h 1303020"/>
              <a:gd name="connsiteX2" fmla="*/ 2967990 w 2967990"/>
              <a:gd name="connsiteY2" fmla="*/ 1303020 h 1303020"/>
              <a:gd name="connsiteX3" fmla="*/ 0 w 2967990"/>
              <a:gd name="connsiteY3" fmla="*/ 1303020 h 1303020"/>
              <a:gd name="connsiteX4" fmla="*/ 0 w 2967990"/>
              <a:gd name="connsiteY4" fmla="*/ 0 h 1303020"/>
              <a:gd name="connsiteX5" fmla="*/ 162878 w 2967990"/>
              <a:gd name="connsiteY5" fmla="*/ 162878 h 1303020"/>
              <a:gd name="connsiteX6" fmla="*/ 162878 w 2967990"/>
              <a:gd name="connsiteY6" fmla="*/ 1140143 h 1303020"/>
              <a:gd name="connsiteX7" fmla="*/ 2805113 w 2967990"/>
              <a:gd name="connsiteY7" fmla="*/ 1140143 h 1303020"/>
              <a:gd name="connsiteX8" fmla="*/ 2805113 w 2967990"/>
              <a:gd name="connsiteY8" fmla="*/ 162878 h 1303020"/>
              <a:gd name="connsiteX9" fmla="*/ 162878 w 2967990"/>
              <a:gd name="connsiteY9" fmla="*/ 162878 h 130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7990" h="1303020" fill="none" extrusionOk="0">
                <a:moveTo>
                  <a:pt x="0" y="0"/>
                </a:moveTo>
                <a:cubicBezTo>
                  <a:pt x="960462" y="-53235"/>
                  <a:pt x="2128676" y="-29040"/>
                  <a:pt x="2967990" y="0"/>
                </a:cubicBezTo>
                <a:cubicBezTo>
                  <a:pt x="2857282" y="594689"/>
                  <a:pt x="2883009" y="994815"/>
                  <a:pt x="2967990" y="1303020"/>
                </a:cubicBezTo>
                <a:cubicBezTo>
                  <a:pt x="1828882" y="1230663"/>
                  <a:pt x="394358" y="1239357"/>
                  <a:pt x="0" y="1303020"/>
                </a:cubicBezTo>
                <a:cubicBezTo>
                  <a:pt x="-103002" y="724173"/>
                  <a:pt x="3423" y="418563"/>
                  <a:pt x="0" y="0"/>
                </a:cubicBezTo>
                <a:close/>
                <a:moveTo>
                  <a:pt x="162878" y="162878"/>
                </a:moveTo>
                <a:cubicBezTo>
                  <a:pt x="151464" y="377363"/>
                  <a:pt x="97305" y="852549"/>
                  <a:pt x="162878" y="1140143"/>
                </a:cubicBezTo>
                <a:cubicBezTo>
                  <a:pt x="906083" y="1012149"/>
                  <a:pt x="1503074" y="1169906"/>
                  <a:pt x="2805113" y="1140143"/>
                </a:cubicBezTo>
                <a:cubicBezTo>
                  <a:pt x="2874575" y="775571"/>
                  <a:pt x="2832637" y="486844"/>
                  <a:pt x="2805113" y="162878"/>
                </a:cubicBezTo>
                <a:cubicBezTo>
                  <a:pt x="1706212" y="163234"/>
                  <a:pt x="767805" y="245813"/>
                  <a:pt x="162878" y="162878"/>
                </a:cubicBezTo>
                <a:close/>
              </a:path>
              <a:path w="2967990" h="1303020" stroke="0" extrusionOk="0">
                <a:moveTo>
                  <a:pt x="0" y="0"/>
                </a:moveTo>
                <a:cubicBezTo>
                  <a:pt x="695969" y="-146608"/>
                  <a:pt x="2166068" y="130927"/>
                  <a:pt x="2967990" y="0"/>
                </a:cubicBezTo>
                <a:cubicBezTo>
                  <a:pt x="2861338" y="131614"/>
                  <a:pt x="2857490" y="971958"/>
                  <a:pt x="2967990" y="1303020"/>
                </a:cubicBezTo>
                <a:cubicBezTo>
                  <a:pt x="1754996" y="1417761"/>
                  <a:pt x="797534" y="1420123"/>
                  <a:pt x="0" y="1303020"/>
                </a:cubicBezTo>
                <a:cubicBezTo>
                  <a:pt x="-99016" y="888600"/>
                  <a:pt x="-113203" y="568521"/>
                  <a:pt x="0" y="0"/>
                </a:cubicBezTo>
                <a:close/>
                <a:moveTo>
                  <a:pt x="162878" y="162878"/>
                </a:moveTo>
                <a:cubicBezTo>
                  <a:pt x="118603" y="450167"/>
                  <a:pt x="75779" y="892124"/>
                  <a:pt x="162878" y="1140143"/>
                </a:cubicBezTo>
                <a:cubicBezTo>
                  <a:pt x="556869" y="1246254"/>
                  <a:pt x="1837070" y="1199783"/>
                  <a:pt x="2805113" y="1140143"/>
                </a:cubicBezTo>
                <a:cubicBezTo>
                  <a:pt x="2719116" y="956658"/>
                  <a:pt x="2720376" y="351717"/>
                  <a:pt x="2805113" y="162878"/>
                </a:cubicBezTo>
                <a:cubicBezTo>
                  <a:pt x="1636616" y="167514"/>
                  <a:pt x="1349501" y="303549"/>
                  <a:pt x="162878" y="162878"/>
                </a:cubicBezTo>
                <a:close/>
              </a:path>
            </a:pathLst>
          </a:custGeom>
          <a:solidFill>
            <a:schemeClr val="bg1">
              <a:lumMod val="75000"/>
            </a:schemeClr>
          </a:solidFill>
          <a:ln>
            <a:solidFill>
              <a:srgbClr val="7030A0"/>
            </a:solidFill>
            <a:prstDash val="solid"/>
            <a:extLst>
              <a:ext uri="{C807C97D-BFC1-408E-A445-0C87EB9F89A2}">
                <ask:lineSketchStyleProps xmlns:ask="http://schemas.microsoft.com/office/drawing/2018/sketchyshapes" sd="4113464108">
                  <a:prstGeom prst="frame">
                    <a:avLst/>
                  </a:prstGeom>
                  <ask:type>
                    <ask:lineSketchCurved/>
                  </ask:type>
                </ask:lineSketchStyleProps>
              </a:ext>
            </a:extLst>
          </a:ln>
          <a:effectLst>
            <a:glow rad="228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TextBox 18">
            <a:extLst>
              <a:ext uri="{FF2B5EF4-FFF2-40B4-BE49-F238E27FC236}">
                <a16:creationId xmlns:a16="http://schemas.microsoft.com/office/drawing/2014/main" id="{310228DB-ADB5-BC88-CE4C-FFA3358B6790}"/>
              </a:ext>
            </a:extLst>
          </p:cNvPr>
          <p:cNvSpPr txBox="1"/>
          <p:nvPr/>
        </p:nvSpPr>
        <p:spPr>
          <a:xfrm>
            <a:off x="1226820" y="5455920"/>
            <a:ext cx="2777490" cy="923330"/>
          </a:xfrm>
          <a:prstGeom prst="rect">
            <a:avLst/>
          </a:prstGeom>
          <a:noFill/>
          <a:effectLst>
            <a:glow rad="139700">
              <a:schemeClr val="accent3">
                <a:satMod val="175000"/>
                <a:alpha val="40000"/>
              </a:schemeClr>
            </a:glow>
          </a:effectLst>
        </p:spPr>
        <p:txBody>
          <a:bodyPr wrap="square" rtlCol="0">
            <a:spAutoFit/>
          </a:bodyPr>
          <a:lstStyle/>
          <a:p>
            <a:r>
              <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 Sum of Total Profit</a:t>
            </a:r>
          </a:p>
          <a:p>
            <a:r>
              <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           44.17M</a:t>
            </a:r>
            <a:endParaRPr lang="en-IN"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a:p>
            <a:endParaRPr lang="en-IN" dirty="0"/>
          </a:p>
        </p:txBody>
      </p:sp>
      <p:sp>
        <p:nvSpPr>
          <p:cNvPr id="20" name="Frame 19">
            <a:extLst>
              <a:ext uri="{FF2B5EF4-FFF2-40B4-BE49-F238E27FC236}">
                <a16:creationId xmlns:a16="http://schemas.microsoft.com/office/drawing/2014/main" id="{D2A86AEE-429C-6BCC-55F8-E76D320D2124}"/>
              </a:ext>
            </a:extLst>
          </p:cNvPr>
          <p:cNvSpPr/>
          <p:nvPr/>
        </p:nvSpPr>
        <p:spPr>
          <a:xfrm>
            <a:off x="7421880" y="3467100"/>
            <a:ext cx="2948940" cy="1303020"/>
          </a:xfrm>
          <a:custGeom>
            <a:avLst/>
            <a:gdLst>
              <a:gd name="connsiteX0" fmla="*/ 0 w 2948940"/>
              <a:gd name="connsiteY0" fmla="*/ 0 h 1303020"/>
              <a:gd name="connsiteX1" fmla="*/ 2948940 w 2948940"/>
              <a:gd name="connsiteY1" fmla="*/ 0 h 1303020"/>
              <a:gd name="connsiteX2" fmla="*/ 2948940 w 2948940"/>
              <a:gd name="connsiteY2" fmla="*/ 1303020 h 1303020"/>
              <a:gd name="connsiteX3" fmla="*/ 0 w 2948940"/>
              <a:gd name="connsiteY3" fmla="*/ 1303020 h 1303020"/>
              <a:gd name="connsiteX4" fmla="*/ 0 w 2948940"/>
              <a:gd name="connsiteY4" fmla="*/ 0 h 1303020"/>
              <a:gd name="connsiteX5" fmla="*/ 162878 w 2948940"/>
              <a:gd name="connsiteY5" fmla="*/ 162878 h 1303020"/>
              <a:gd name="connsiteX6" fmla="*/ 162878 w 2948940"/>
              <a:gd name="connsiteY6" fmla="*/ 1140143 h 1303020"/>
              <a:gd name="connsiteX7" fmla="*/ 2786063 w 2948940"/>
              <a:gd name="connsiteY7" fmla="*/ 1140143 h 1303020"/>
              <a:gd name="connsiteX8" fmla="*/ 2786063 w 2948940"/>
              <a:gd name="connsiteY8" fmla="*/ 162878 h 1303020"/>
              <a:gd name="connsiteX9" fmla="*/ 162878 w 2948940"/>
              <a:gd name="connsiteY9" fmla="*/ 162878 h 130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8940" h="1303020" fill="none" extrusionOk="0">
                <a:moveTo>
                  <a:pt x="0" y="0"/>
                </a:moveTo>
                <a:cubicBezTo>
                  <a:pt x="415994" y="-53235"/>
                  <a:pt x="2221252" y="-29040"/>
                  <a:pt x="2948940" y="0"/>
                </a:cubicBezTo>
                <a:cubicBezTo>
                  <a:pt x="2838232" y="594689"/>
                  <a:pt x="2863959" y="994815"/>
                  <a:pt x="2948940" y="1303020"/>
                </a:cubicBezTo>
                <a:cubicBezTo>
                  <a:pt x="2183594" y="1230663"/>
                  <a:pt x="525054" y="1239357"/>
                  <a:pt x="0" y="1303020"/>
                </a:cubicBezTo>
                <a:cubicBezTo>
                  <a:pt x="-103002" y="724173"/>
                  <a:pt x="3423" y="418563"/>
                  <a:pt x="0" y="0"/>
                </a:cubicBezTo>
                <a:close/>
                <a:moveTo>
                  <a:pt x="162878" y="162878"/>
                </a:moveTo>
                <a:cubicBezTo>
                  <a:pt x="151464" y="377363"/>
                  <a:pt x="97305" y="852549"/>
                  <a:pt x="162878" y="1140143"/>
                </a:cubicBezTo>
                <a:cubicBezTo>
                  <a:pt x="715943" y="1012149"/>
                  <a:pt x="2033794" y="1169906"/>
                  <a:pt x="2786063" y="1140143"/>
                </a:cubicBezTo>
                <a:cubicBezTo>
                  <a:pt x="2855525" y="775571"/>
                  <a:pt x="2813587" y="486844"/>
                  <a:pt x="2786063" y="162878"/>
                </a:cubicBezTo>
                <a:cubicBezTo>
                  <a:pt x="1927602" y="163234"/>
                  <a:pt x="485500" y="245813"/>
                  <a:pt x="162878" y="162878"/>
                </a:cubicBezTo>
                <a:close/>
              </a:path>
              <a:path w="2948940" h="1303020" stroke="0" extrusionOk="0">
                <a:moveTo>
                  <a:pt x="0" y="0"/>
                </a:moveTo>
                <a:cubicBezTo>
                  <a:pt x="530988" y="-146608"/>
                  <a:pt x="2327224" y="130927"/>
                  <a:pt x="2948940" y="0"/>
                </a:cubicBezTo>
                <a:cubicBezTo>
                  <a:pt x="2842288" y="131614"/>
                  <a:pt x="2838440" y="971958"/>
                  <a:pt x="2948940" y="1303020"/>
                </a:cubicBezTo>
                <a:cubicBezTo>
                  <a:pt x="2539479" y="1417761"/>
                  <a:pt x="397871" y="1420123"/>
                  <a:pt x="0" y="1303020"/>
                </a:cubicBezTo>
                <a:cubicBezTo>
                  <a:pt x="-99016" y="888600"/>
                  <a:pt x="-113203" y="568521"/>
                  <a:pt x="0" y="0"/>
                </a:cubicBezTo>
                <a:close/>
                <a:moveTo>
                  <a:pt x="162878" y="162878"/>
                </a:moveTo>
                <a:cubicBezTo>
                  <a:pt x="118603" y="450167"/>
                  <a:pt x="75779" y="892124"/>
                  <a:pt x="162878" y="1140143"/>
                </a:cubicBezTo>
                <a:cubicBezTo>
                  <a:pt x="1228564" y="1246254"/>
                  <a:pt x="2086625" y="1199783"/>
                  <a:pt x="2786063" y="1140143"/>
                </a:cubicBezTo>
                <a:cubicBezTo>
                  <a:pt x="2700066" y="956658"/>
                  <a:pt x="2701326" y="351717"/>
                  <a:pt x="2786063" y="162878"/>
                </a:cubicBezTo>
                <a:cubicBezTo>
                  <a:pt x="1505936" y="167514"/>
                  <a:pt x="1404761" y="303549"/>
                  <a:pt x="162878" y="162878"/>
                </a:cubicBezTo>
                <a:close/>
              </a:path>
            </a:pathLst>
          </a:custGeom>
          <a:solidFill>
            <a:schemeClr val="bg1">
              <a:lumMod val="75000"/>
            </a:schemeClr>
          </a:solidFill>
          <a:ln>
            <a:solidFill>
              <a:srgbClr val="7030A0"/>
            </a:solidFill>
            <a:prstDash val="solid"/>
            <a:extLst>
              <a:ext uri="{C807C97D-BFC1-408E-A445-0C87EB9F89A2}">
                <ask:lineSketchStyleProps xmlns:ask="http://schemas.microsoft.com/office/drawing/2018/sketchyshapes" sd="4113464108">
                  <a:prstGeom prst="frame">
                    <a:avLst/>
                  </a:prstGeom>
                  <ask:type>
                    <ask:lineSketchCurved/>
                  </ask:type>
                </ask:lineSketchStyleProps>
              </a:ext>
            </a:extLst>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1" name="TextBox 20">
            <a:extLst>
              <a:ext uri="{FF2B5EF4-FFF2-40B4-BE49-F238E27FC236}">
                <a16:creationId xmlns:a16="http://schemas.microsoft.com/office/drawing/2014/main" id="{51897B4A-9EEB-0F3F-389F-4A60AE39D356}"/>
              </a:ext>
            </a:extLst>
          </p:cNvPr>
          <p:cNvSpPr txBox="1"/>
          <p:nvPr/>
        </p:nvSpPr>
        <p:spPr>
          <a:xfrm>
            <a:off x="7433310" y="2049780"/>
            <a:ext cx="2651760" cy="646331"/>
          </a:xfrm>
          <a:prstGeom prst="rect">
            <a:avLst/>
          </a:prstGeom>
          <a:noFill/>
        </p:spPr>
        <p:txBody>
          <a:bodyPr wrap="square" rtlCol="0">
            <a:spAutoFit/>
          </a:bodyPr>
          <a:lstStyle/>
          <a:p>
            <a:r>
              <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    Sum of Unit Cost </a:t>
            </a:r>
          </a:p>
          <a:p>
            <a:r>
              <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              19.10K</a:t>
            </a:r>
            <a:endParaRPr lang="en-IN"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2" name="TextBox 21">
            <a:extLst>
              <a:ext uri="{FF2B5EF4-FFF2-40B4-BE49-F238E27FC236}">
                <a16:creationId xmlns:a16="http://schemas.microsoft.com/office/drawing/2014/main" id="{DF5E5FC9-6007-704E-CC18-F673CEB7AB05}"/>
              </a:ext>
            </a:extLst>
          </p:cNvPr>
          <p:cNvSpPr txBox="1"/>
          <p:nvPr/>
        </p:nvSpPr>
        <p:spPr>
          <a:xfrm>
            <a:off x="7684770" y="3844290"/>
            <a:ext cx="2651760" cy="646331"/>
          </a:xfrm>
          <a:prstGeom prst="rect">
            <a:avLst/>
          </a:prstGeom>
          <a:noFill/>
        </p:spPr>
        <p:txBody>
          <a:bodyPr wrap="square" rtlCol="0">
            <a:spAutoFit/>
          </a:bodyPr>
          <a:lstStyle/>
          <a:p>
            <a:r>
              <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    Sum of Unit Sold</a:t>
            </a:r>
          </a:p>
          <a:p>
            <a:r>
              <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               513K</a:t>
            </a:r>
            <a:endParaRPr lang="en-IN"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3" name="Frame 22">
            <a:extLst>
              <a:ext uri="{FF2B5EF4-FFF2-40B4-BE49-F238E27FC236}">
                <a16:creationId xmlns:a16="http://schemas.microsoft.com/office/drawing/2014/main" id="{1CF1BFA3-C98F-3C03-62C3-D7DD911786C9}"/>
              </a:ext>
            </a:extLst>
          </p:cNvPr>
          <p:cNvSpPr/>
          <p:nvPr/>
        </p:nvSpPr>
        <p:spPr>
          <a:xfrm>
            <a:off x="7402830" y="1687830"/>
            <a:ext cx="2948940" cy="1303020"/>
          </a:xfrm>
          <a:custGeom>
            <a:avLst/>
            <a:gdLst>
              <a:gd name="connsiteX0" fmla="*/ 0 w 2948940"/>
              <a:gd name="connsiteY0" fmla="*/ 0 h 1303020"/>
              <a:gd name="connsiteX1" fmla="*/ 2948940 w 2948940"/>
              <a:gd name="connsiteY1" fmla="*/ 0 h 1303020"/>
              <a:gd name="connsiteX2" fmla="*/ 2948940 w 2948940"/>
              <a:gd name="connsiteY2" fmla="*/ 1303020 h 1303020"/>
              <a:gd name="connsiteX3" fmla="*/ 0 w 2948940"/>
              <a:gd name="connsiteY3" fmla="*/ 1303020 h 1303020"/>
              <a:gd name="connsiteX4" fmla="*/ 0 w 2948940"/>
              <a:gd name="connsiteY4" fmla="*/ 0 h 1303020"/>
              <a:gd name="connsiteX5" fmla="*/ 162878 w 2948940"/>
              <a:gd name="connsiteY5" fmla="*/ 162878 h 1303020"/>
              <a:gd name="connsiteX6" fmla="*/ 162878 w 2948940"/>
              <a:gd name="connsiteY6" fmla="*/ 1140143 h 1303020"/>
              <a:gd name="connsiteX7" fmla="*/ 2786063 w 2948940"/>
              <a:gd name="connsiteY7" fmla="*/ 1140143 h 1303020"/>
              <a:gd name="connsiteX8" fmla="*/ 2786063 w 2948940"/>
              <a:gd name="connsiteY8" fmla="*/ 162878 h 1303020"/>
              <a:gd name="connsiteX9" fmla="*/ 162878 w 2948940"/>
              <a:gd name="connsiteY9" fmla="*/ 162878 h 130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8940" h="1303020" fill="none" extrusionOk="0">
                <a:moveTo>
                  <a:pt x="0" y="0"/>
                </a:moveTo>
                <a:cubicBezTo>
                  <a:pt x="415994" y="-53235"/>
                  <a:pt x="2221252" y="-29040"/>
                  <a:pt x="2948940" y="0"/>
                </a:cubicBezTo>
                <a:cubicBezTo>
                  <a:pt x="2838232" y="594689"/>
                  <a:pt x="2863959" y="994815"/>
                  <a:pt x="2948940" y="1303020"/>
                </a:cubicBezTo>
                <a:cubicBezTo>
                  <a:pt x="2183594" y="1230663"/>
                  <a:pt x="525054" y="1239357"/>
                  <a:pt x="0" y="1303020"/>
                </a:cubicBezTo>
                <a:cubicBezTo>
                  <a:pt x="-103002" y="724173"/>
                  <a:pt x="3423" y="418563"/>
                  <a:pt x="0" y="0"/>
                </a:cubicBezTo>
                <a:close/>
                <a:moveTo>
                  <a:pt x="162878" y="162878"/>
                </a:moveTo>
                <a:cubicBezTo>
                  <a:pt x="151464" y="377363"/>
                  <a:pt x="97305" y="852549"/>
                  <a:pt x="162878" y="1140143"/>
                </a:cubicBezTo>
                <a:cubicBezTo>
                  <a:pt x="715943" y="1012149"/>
                  <a:pt x="2033794" y="1169906"/>
                  <a:pt x="2786063" y="1140143"/>
                </a:cubicBezTo>
                <a:cubicBezTo>
                  <a:pt x="2855525" y="775571"/>
                  <a:pt x="2813587" y="486844"/>
                  <a:pt x="2786063" y="162878"/>
                </a:cubicBezTo>
                <a:cubicBezTo>
                  <a:pt x="1927602" y="163234"/>
                  <a:pt x="485500" y="245813"/>
                  <a:pt x="162878" y="162878"/>
                </a:cubicBezTo>
                <a:close/>
              </a:path>
              <a:path w="2948940" h="1303020" stroke="0" extrusionOk="0">
                <a:moveTo>
                  <a:pt x="0" y="0"/>
                </a:moveTo>
                <a:cubicBezTo>
                  <a:pt x="530988" y="-146608"/>
                  <a:pt x="2327224" y="130927"/>
                  <a:pt x="2948940" y="0"/>
                </a:cubicBezTo>
                <a:cubicBezTo>
                  <a:pt x="2842288" y="131614"/>
                  <a:pt x="2838440" y="971958"/>
                  <a:pt x="2948940" y="1303020"/>
                </a:cubicBezTo>
                <a:cubicBezTo>
                  <a:pt x="2539479" y="1417761"/>
                  <a:pt x="397871" y="1420123"/>
                  <a:pt x="0" y="1303020"/>
                </a:cubicBezTo>
                <a:cubicBezTo>
                  <a:pt x="-99016" y="888600"/>
                  <a:pt x="-113203" y="568521"/>
                  <a:pt x="0" y="0"/>
                </a:cubicBezTo>
                <a:close/>
                <a:moveTo>
                  <a:pt x="162878" y="162878"/>
                </a:moveTo>
                <a:cubicBezTo>
                  <a:pt x="118603" y="450167"/>
                  <a:pt x="75779" y="892124"/>
                  <a:pt x="162878" y="1140143"/>
                </a:cubicBezTo>
                <a:cubicBezTo>
                  <a:pt x="1228564" y="1246254"/>
                  <a:pt x="2086625" y="1199783"/>
                  <a:pt x="2786063" y="1140143"/>
                </a:cubicBezTo>
                <a:cubicBezTo>
                  <a:pt x="2700066" y="956658"/>
                  <a:pt x="2701326" y="351717"/>
                  <a:pt x="2786063" y="162878"/>
                </a:cubicBezTo>
                <a:cubicBezTo>
                  <a:pt x="1505936" y="167514"/>
                  <a:pt x="1404761" y="303549"/>
                  <a:pt x="162878" y="162878"/>
                </a:cubicBezTo>
                <a:close/>
              </a:path>
            </a:pathLst>
          </a:custGeom>
          <a:solidFill>
            <a:schemeClr val="bg1">
              <a:lumMod val="75000"/>
            </a:schemeClr>
          </a:solidFill>
          <a:ln>
            <a:solidFill>
              <a:srgbClr val="7030A0"/>
            </a:solidFill>
            <a:prstDash val="solid"/>
            <a:extLst>
              <a:ext uri="{C807C97D-BFC1-408E-A445-0C87EB9F89A2}">
                <ask:lineSketchStyleProps xmlns:ask="http://schemas.microsoft.com/office/drawing/2018/sketchyshapes" sd="4113464108">
                  <a:prstGeom prst="frame">
                    <a:avLst/>
                  </a:prstGeom>
                  <ask:type>
                    <ask:lineSketchCurved/>
                  </ask:type>
                </ask:lineSketchStyleProps>
              </a:ext>
            </a:extLst>
          </a:ln>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4" name="Frame 23">
            <a:extLst>
              <a:ext uri="{FF2B5EF4-FFF2-40B4-BE49-F238E27FC236}">
                <a16:creationId xmlns:a16="http://schemas.microsoft.com/office/drawing/2014/main" id="{5244A561-3BCE-9DFA-3178-ADF62D25FD99}"/>
              </a:ext>
            </a:extLst>
          </p:cNvPr>
          <p:cNvSpPr/>
          <p:nvPr/>
        </p:nvSpPr>
        <p:spPr>
          <a:xfrm>
            <a:off x="7539990" y="5162550"/>
            <a:ext cx="2948940" cy="1303020"/>
          </a:xfrm>
          <a:custGeom>
            <a:avLst/>
            <a:gdLst>
              <a:gd name="connsiteX0" fmla="*/ 0 w 2948940"/>
              <a:gd name="connsiteY0" fmla="*/ 0 h 1303020"/>
              <a:gd name="connsiteX1" fmla="*/ 2948940 w 2948940"/>
              <a:gd name="connsiteY1" fmla="*/ 0 h 1303020"/>
              <a:gd name="connsiteX2" fmla="*/ 2948940 w 2948940"/>
              <a:gd name="connsiteY2" fmla="*/ 1303020 h 1303020"/>
              <a:gd name="connsiteX3" fmla="*/ 0 w 2948940"/>
              <a:gd name="connsiteY3" fmla="*/ 1303020 h 1303020"/>
              <a:gd name="connsiteX4" fmla="*/ 0 w 2948940"/>
              <a:gd name="connsiteY4" fmla="*/ 0 h 1303020"/>
              <a:gd name="connsiteX5" fmla="*/ 162878 w 2948940"/>
              <a:gd name="connsiteY5" fmla="*/ 162878 h 1303020"/>
              <a:gd name="connsiteX6" fmla="*/ 162878 w 2948940"/>
              <a:gd name="connsiteY6" fmla="*/ 1140143 h 1303020"/>
              <a:gd name="connsiteX7" fmla="*/ 2786063 w 2948940"/>
              <a:gd name="connsiteY7" fmla="*/ 1140143 h 1303020"/>
              <a:gd name="connsiteX8" fmla="*/ 2786063 w 2948940"/>
              <a:gd name="connsiteY8" fmla="*/ 162878 h 1303020"/>
              <a:gd name="connsiteX9" fmla="*/ 162878 w 2948940"/>
              <a:gd name="connsiteY9" fmla="*/ 162878 h 130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8940" h="1303020" fill="none" extrusionOk="0">
                <a:moveTo>
                  <a:pt x="0" y="0"/>
                </a:moveTo>
                <a:cubicBezTo>
                  <a:pt x="415994" y="-53235"/>
                  <a:pt x="2221252" y="-29040"/>
                  <a:pt x="2948940" y="0"/>
                </a:cubicBezTo>
                <a:cubicBezTo>
                  <a:pt x="2838232" y="594689"/>
                  <a:pt x="2863959" y="994815"/>
                  <a:pt x="2948940" y="1303020"/>
                </a:cubicBezTo>
                <a:cubicBezTo>
                  <a:pt x="2183594" y="1230663"/>
                  <a:pt x="525054" y="1239357"/>
                  <a:pt x="0" y="1303020"/>
                </a:cubicBezTo>
                <a:cubicBezTo>
                  <a:pt x="-103002" y="724173"/>
                  <a:pt x="3423" y="418563"/>
                  <a:pt x="0" y="0"/>
                </a:cubicBezTo>
                <a:close/>
                <a:moveTo>
                  <a:pt x="162878" y="162878"/>
                </a:moveTo>
                <a:cubicBezTo>
                  <a:pt x="151464" y="377363"/>
                  <a:pt x="97305" y="852549"/>
                  <a:pt x="162878" y="1140143"/>
                </a:cubicBezTo>
                <a:cubicBezTo>
                  <a:pt x="715943" y="1012149"/>
                  <a:pt x="2033794" y="1169906"/>
                  <a:pt x="2786063" y="1140143"/>
                </a:cubicBezTo>
                <a:cubicBezTo>
                  <a:pt x="2855525" y="775571"/>
                  <a:pt x="2813587" y="486844"/>
                  <a:pt x="2786063" y="162878"/>
                </a:cubicBezTo>
                <a:cubicBezTo>
                  <a:pt x="1927602" y="163234"/>
                  <a:pt x="485500" y="245813"/>
                  <a:pt x="162878" y="162878"/>
                </a:cubicBezTo>
                <a:close/>
              </a:path>
              <a:path w="2948940" h="1303020" stroke="0" extrusionOk="0">
                <a:moveTo>
                  <a:pt x="0" y="0"/>
                </a:moveTo>
                <a:cubicBezTo>
                  <a:pt x="530988" y="-146608"/>
                  <a:pt x="2327224" y="130927"/>
                  <a:pt x="2948940" y="0"/>
                </a:cubicBezTo>
                <a:cubicBezTo>
                  <a:pt x="2842288" y="131614"/>
                  <a:pt x="2838440" y="971958"/>
                  <a:pt x="2948940" y="1303020"/>
                </a:cubicBezTo>
                <a:cubicBezTo>
                  <a:pt x="2539479" y="1417761"/>
                  <a:pt x="397871" y="1420123"/>
                  <a:pt x="0" y="1303020"/>
                </a:cubicBezTo>
                <a:cubicBezTo>
                  <a:pt x="-99016" y="888600"/>
                  <a:pt x="-113203" y="568521"/>
                  <a:pt x="0" y="0"/>
                </a:cubicBezTo>
                <a:close/>
                <a:moveTo>
                  <a:pt x="162878" y="162878"/>
                </a:moveTo>
                <a:cubicBezTo>
                  <a:pt x="118603" y="450167"/>
                  <a:pt x="75779" y="892124"/>
                  <a:pt x="162878" y="1140143"/>
                </a:cubicBezTo>
                <a:cubicBezTo>
                  <a:pt x="1228564" y="1246254"/>
                  <a:pt x="2086625" y="1199783"/>
                  <a:pt x="2786063" y="1140143"/>
                </a:cubicBezTo>
                <a:cubicBezTo>
                  <a:pt x="2700066" y="956658"/>
                  <a:pt x="2701326" y="351717"/>
                  <a:pt x="2786063" y="162878"/>
                </a:cubicBezTo>
                <a:cubicBezTo>
                  <a:pt x="1505936" y="167514"/>
                  <a:pt x="1404761" y="303549"/>
                  <a:pt x="162878" y="162878"/>
                </a:cubicBezTo>
                <a:close/>
              </a:path>
            </a:pathLst>
          </a:custGeom>
          <a:solidFill>
            <a:schemeClr val="bg1">
              <a:lumMod val="75000"/>
            </a:schemeClr>
          </a:solidFill>
          <a:ln>
            <a:solidFill>
              <a:srgbClr val="7030A0"/>
            </a:solidFill>
            <a:prstDash val="solid"/>
            <a:extLst>
              <a:ext uri="{C807C97D-BFC1-408E-A445-0C87EB9F89A2}">
                <ask:lineSketchStyleProps xmlns:ask="http://schemas.microsoft.com/office/drawing/2018/sketchyshapes" sd="4113464108">
                  <a:prstGeom prst="frame">
                    <a:avLst/>
                  </a:prstGeom>
                  <ask:type>
                    <ask:lineSketchCurved/>
                  </ask:type>
                </ask:lineSketchStyleProps>
              </a:ext>
            </a:extLst>
          </a:ln>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5" name="TextBox 24">
            <a:extLst>
              <a:ext uri="{FF2B5EF4-FFF2-40B4-BE49-F238E27FC236}">
                <a16:creationId xmlns:a16="http://schemas.microsoft.com/office/drawing/2014/main" id="{EDB192EE-BF23-192C-D8FE-478D60751833}"/>
              </a:ext>
            </a:extLst>
          </p:cNvPr>
          <p:cNvSpPr txBox="1"/>
          <p:nvPr/>
        </p:nvSpPr>
        <p:spPr>
          <a:xfrm>
            <a:off x="7757160" y="5494020"/>
            <a:ext cx="2575560" cy="646331"/>
          </a:xfrm>
          <a:prstGeom prst="rect">
            <a:avLst/>
          </a:prstGeom>
          <a:noFill/>
        </p:spPr>
        <p:txBody>
          <a:bodyPr wrap="square" rtlCol="0">
            <a:spAutoFit/>
          </a:bodyPr>
          <a:lstStyle/>
          <a:p>
            <a:r>
              <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    Sum of Unit Price</a:t>
            </a:r>
          </a:p>
          <a:p>
            <a:r>
              <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            27.68K</a:t>
            </a:r>
            <a:endParaRPr lang="en-IN"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94660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0770"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grpSp>
        <p:nvGrpSpPr>
          <p:cNvPr id="3" name="object 3"/>
          <p:cNvGrpSpPr/>
          <p:nvPr/>
        </p:nvGrpSpPr>
        <p:grpSpPr>
          <a:xfrm>
            <a:off x="381014" y="214313"/>
            <a:ext cx="11430595" cy="6431756"/>
            <a:chOff x="228614" y="228600"/>
            <a:chExt cx="12192635" cy="6860540"/>
          </a:xfrm>
        </p:grpSpPr>
        <p:pic>
          <p:nvPicPr>
            <p:cNvPr id="4" name="object 4"/>
            <p:cNvPicPr/>
            <p:nvPr/>
          </p:nvPicPr>
          <p:blipFill>
            <a:blip r:embed="rId2" cstate="print"/>
            <a:stretch>
              <a:fillRect/>
            </a:stretch>
          </p:blipFill>
          <p:spPr>
            <a:xfrm>
              <a:off x="228614" y="228600"/>
              <a:ext cx="12192315" cy="6860332"/>
            </a:xfrm>
            <a:prstGeom prst="rect">
              <a:avLst/>
            </a:prstGeom>
          </p:spPr>
        </p:pic>
        <p:sp>
          <p:nvSpPr>
            <p:cNvPr id="5" name="object 5"/>
            <p:cNvSpPr/>
            <p:nvPr/>
          </p:nvSpPr>
          <p:spPr>
            <a:xfrm>
              <a:off x="4450699" y="2209958"/>
              <a:ext cx="3752850" cy="3695700"/>
            </a:xfrm>
            <a:custGeom>
              <a:avLst/>
              <a:gdLst/>
              <a:ahLst/>
              <a:cxnLst/>
              <a:rect l="l" t="t" r="r" b="b"/>
              <a:pathLst>
                <a:path w="3752850" h="3695700">
                  <a:moveTo>
                    <a:pt x="3478759" y="3695530"/>
                  </a:moveTo>
                  <a:lnTo>
                    <a:pt x="274089" y="3695530"/>
                  </a:lnTo>
                  <a:lnTo>
                    <a:pt x="260318" y="3694853"/>
                  </a:lnTo>
                  <a:lnTo>
                    <a:pt x="219420" y="3688786"/>
                  </a:lnTo>
                  <a:lnTo>
                    <a:pt x="179863" y="3676786"/>
                  </a:lnTo>
                  <a:lnTo>
                    <a:pt x="142487" y="3659109"/>
                  </a:lnTo>
                  <a:lnTo>
                    <a:pt x="108116" y="3636143"/>
                  </a:lnTo>
                  <a:lnTo>
                    <a:pt x="77481" y="3608377"/>
                  </a:lnTo>
                  <a:lnTo>
                    <a:pt x="51257" y="3576423"/>
                  </a:lnTo>
                  <a:lnTo>
                    <a:pt x="30001" y="3540960"/>
                  </a:lnTo>
                  <a:lnTo>
                    <a:pt x="14182" y="3502769"/>
                  </a:lnTo>
                  <a:lnTo>
                    <a:pt x="4136" y="3462663"/>
                  </a:lnTo>
                  <a:lnTo>
                    <a:pt x="84" y="3421525"/>
                  </a:lnTo>
                  <a:lnTo>
                    <a:pt x="0" y="3414627"/>
                  </a:lnTo>
                  <a:lnTo>
                    <a:pt x="84" y="274005"/>
                  </a:lnTo>
                  <a:lnTo>
                    <a:pt x="4136" y="232866"/>
                  </a:lnTo>
                  <a:lnTo>
                    <a:pt x="14182" y="192760"/>
                  </a:lnTo>
                  <a:lnTo>
                    <a:pt x="30001" y="154569"/>
                  </a:lnTo>
                  <a:lnTo>
                    <a:pt x="51257" y="119106"/>
                  </a:lnTo>
                  <a:lnTo>
                    <a:pt x="77481" y="87152"/>
                  </a:lnTo>
                  <a:lnTo>
                    <a:pt x="108116" y="59386"/>
                  </a:lnTo>
                  <a:lnTo>
                    <a:pt x="142487" y="36420"/>
                  </a:lnTo>
                  <a:lnTo>
                    <a:pt x="179863" y="18742"/>
                  </a:lnTo>
                  <a:lnTo>
                    <a:pt x="219420" y="6743"/>
                  </a:lnTo>
                  <a:lnTo>
                    <a:pt x="260318" y="676"/>
                  </a:lnTo>
                  <a:lnTo>
                    <a:pt x="274089" y="0"/>
                  </a:lnTo>
                  <a:lnTo>
                    <a:pt x="3478759" y="0"/>
                  </a:lnTo>
                  <a:lnTo>
                    <a:pt x="3519897" y="4051"/>
                  </a:lnTo>
                  <a:lnTo>
                    <a:pt x="3560004" y="14097"/>
                  </a:lnTo>
                  <a:lnTo>
                    <a:pt x="3598194" y="29917"/>
                  </a:lnTo>
                  <a:lnTo>
                    <a:pt x="3633658" y="51172"/>
                  </a:lnTo>
                  <a:lnTo>
                    <a:pt x="3665612" y="77397"/>
                  </a:lnTo>
                  <a:lnTo>
                    <a:pt x="3693378" y="108032"/>
                  </a:lnTo>
                  <a:lnTo>
                    <a:pt x="3716343" y="142402"/>
                  </a:lnTo>
                  <a:lnTo>
                    <a:pt x="3734021" y="179778"/>
                  </a:lnTo>
                  <a:lnTo>
                    <a:pt x="3746021" y="219336"/>
                  </a:lnTo>
                  <a:lnTo>
                    <a:pt x="3752088" y="260234"/>
                  </a:lnTo>
                  <a:lnTo>
                    <a:pt x="3752764" y="274005"/>
                  </a:lnTo>
                  <a:lnTo>
                    <a:pt x="3752764" y="3421525"/>
                  </a:lnTo>
                  <a:lnTo>
                    <a:pt x="3748712" y="3462663"/>
                  </a:lnTo>
                  <a:lnTo>
                    <a:pt x="3738666" y="3502769"/>
                  </a:lnTo>
                  <a:lnTo>
                    <a:pt x="3722847" y="3540960"/>
                  </a:lnTo>
                  <a:lnTo>
                    <a:pt x="3701591" y="3576423"/>
                  </a:lnTo>
                  <a:lnTo>
                    <a:pt x="3675367" y="3608377"/>
                  </a:lnTo>
                  <a:lnTo>
                    <a:pt x="3644732" y="3636143"/>
                  </a:lnTo>
                  <a:lnTo>
                    <a:pt x="3610361" y="3659109"/>
                  </a:lnTo>
                  <a:lnTo>
                    <a:pt x="3572985" y="3676786"/>
                  </a:lnTo>
                  <a:lnTo>
                    <a:pt x="3533428" y="3688786"/>
                  </a:lnTo>
                  <a:lnTo>
                    <a:pt x="3492530" y="3694853"/>
                  </a:lnTo>
                  <a:lnTo>
                    <a:pt x="3478759" y="3695530"/>
                  </a:lnTo>
                  <a:close/>
                </a:path>
              </a:pathLst>
            </a:custGeom>
            <a:solidFill>
              <a:srgbClr val="002540">
                <a:alpha val="41178"/>
              </a:srgbClr>
            </a:solidFill>
          </p:spPr>
          <p:txBody>
            <a:bodyPr wrap="square" lIns="0" tIns="0" rIns="0" bIns="0" rtlCol="0"/>
            <a:lstStyle/>
            <a:p>
              <a:endParaRPr sz="1688"/>
            </a:p>
          </p:txBody>
        </p:sp>
        <p:sp>
          <p:nvSpPr>
            <p:cNvPr id="6" name="object 6"/>
            <p:cNvSpPr/>
            <p:nvPr/>
          </p:nvSpPr>
          <p:spPr>
            <a:xfrm>
              <a:off x="4455461" y="2214635"/>
              <a:ext cx="3743325" cy="3686175"/>
            </a:xfrm>
            <a:custGeom>
              <a:avLst/>
              <a:gdLst/>
              <a:ahLst/>
              <a:cxnLst/>
              <a:rect l="l" t="t" r="r" b="b"/>
              <a:pathLst>
                <a:path w="3743325" h="3686175">
                  <a:moveTo>
                    <a:pt x="3467098" y="3686173"/>
                  </a:moveTo>
                  <a:lnTo>
                    <a:pt x="276224" y="3686173"/>
                  </a:lnTo>
                  <a:lnTo>
                    <a:pt x="262654" y="3685842"/>
                  </a:lnTo>
                  <a:lnTo>
                    <a:pt x="222337" y="3680866"/>
                  </a:lnTo>
                  <a:lnTo>
                    <a:pt x="183181" y="3670033"/>
                  </a:lnTo>
                  <a:lnTo>
                    <a:pt x="146011" y="3653559"/>
                  </a:lnTo>
                  <a:lnTo>
                    <a:pt x="111663" y="3631805"/>
                  </a:lnTo>
                  <a:lnTo>
                    <a:pt x="80904" y="3605268"/>
                  </a:lnTo>
                  <a:lnTo>
                    <a:pt x="54367" y="3574509"/>
                  </a:lnTo>
                  <a:lnTo>
                    <a:pt x="32613" y="3540161"/>
                  </a:lnTo>
                  <a:lnTo>
                    <a:pt x="16139" y="3502990"/>
                  </a:lnTo>
                  <a:lnTo>
                    <a:pt x="5306" y="3463837"/>
                  </a:lnTo>
                  <a:lnTo>
                    <a:pt x="331" y="3423519"/>
                  </a:lnTo>
                  <a:lnTo>
                    <a:pt x="0" y="3409948"/>
                  </a:lnTo>
                  <a:lnTo>
                    <a:pt x="0" y="276224"/>
                  </a:lnTo>
                  <a:lnTo>
                    <a:pt x="2984" y="235710"/>
                  </a:lnTo>
                  <a:lnTo>
                    <a:pt x="11890" y="196040"/>
                  </a:lnTo>
                  <a:lnTo>
                    <a:pt x="26525" y="158107"/>
                  </a:lnTo>
                  <a:lnTo>
                    <a:pt x="46551" y="122762"/>
                  </a:lnTo>
                  <a:lnTo>
                    <a:pt x="71543" y="90734"/>
                  </a:lnTo>
                  <a:lnTo>
                    <a:pt x="100987" y="62697"/>
                  </a:lnTo>
                  <a:lnTo>
                    <a:pt x="134229" y="39288"/>
                  </a:lnTo>
                  <a:lnTo>
                    <a:pt x="170517" y="21026"/>
                  </a:lnTo>
                  <a:lnTo>
                    <a:pt x="209090" y="8280"/>
                  </a:lnTo>
                  <a:lnTo>
                    <a:pt x="249149" y="1326"/>
                  </a:lnTo>
                  <a:lnTo>
                    <a:pt x="276224" y="0"/>
                  </a:lnTo>
                  <a:lnTo>
                    <a:pt x="3467098" y="0"/>
                  </a:lnTo>
                  <a:lnTo>
                    <a:pt x="3507611" y="2985"/>
                  </a:lnTo>
                  <a:lnTo>
                    <a:pt x="3547282" y="11891"/>
                  </a:lnTo>
                  <a:lnTo>
                    <a:pt x="3585215" y="26525"/>
                  </a:lnTo>
                  <a:lnTo>
                    <a:pt x="3620560" y="46552"/>
                  </a:lnTo>
                  <a:lnTo>
                    <a:pt x="3652589" y="71543"/>
                  </a:lnTo>
                  <a:lnTo>
                    <a:pt x="3680626" y="100987"/>
                  </a:lnTo>
                  <a:lnTo>
                    <a:pt x="3704034" y="134229"/>
                  </a:lnTo>
                  <a:lnTo>
                    <a:pt x="3722296" y="170518"/>
                  </a:lnTo>
                  <a:lnTo>
                    <a:pt x="3735043" y="209091"/>
                  </a:lnTo>
                  <a:lnTo>
                    <a:pt x="3741996" y="249149"/>
                  </a:lnTo>
                  <a:lnTo>
                    <a:pt x="3743323" y="276224"/>
                  </a:lnTo>
                  <a:lnTo>
                    <a:pt x="3743323" y="3409948"/>
                  </a:lnTo>
                  <a:lnTo>
                    <a:pt x="3740338" y="3450463"/>
                  </a:lnTo>
                  <a:lnTo>
                    <a:pt x="3731432" y="3490133"/>
                  </a:lnTo>
                  <a:lnTo>
                    <a:pt x="3716797" y="3528065"/>
                  </a:lnTo>
                  <a:lnTo>
                    <a:pt x="3696771" y="3563410"/>
                  </a:lnTo>
                  <a:lnTo>
                    <a:pt x="3671780" y="3595438"/>
                  </a:lnTo>
                  <a:lnTo>
                    <a:pt x="3642336" y="3623475"/>
                  </a:lnTo>
                  <a:lnTo>
                    <a:pt x="3609093" y="3646884"/>
                  </a:lnTo>
                  <a:lnTo>
                    <a:pt x="3572804" y="3665146"/>
                  </a:lnTo>
                  <a:lnTo>
                    <a:pt x="3534231" y="3677893"/>
                  </a:lnTo>
                  <a:lnTo>
                    <a:pt x="3494173" y="3684847"/>
                  </a:lnTo>
                  <a:lnTo>
                    <a:pt x="3467098" y="3686173"/>
                  </a:lnTo>
                  <a:close/>
                </a:path>
              </a:pathLst>
            </a:custGeom>
            <a:solidFill>
              <a:srgbClr val="002540">
                <a:alpha val="30198"/>
              </a:srgbClr>
            </a:solidFill>
          </p:spPr>
          <p:txBody>
            <a:bodyPr wrap="square" lIns="0" tIns="0" rIns="0" bIns="0" rtlCol="0"/>
            <a:lstStyle/>
            <a:p>
              <a:endParaRPr sz="1688"/>
            </a:p>
          </p:txBody>
        </p:sp>
        <p:sp>
          <p:nvSpPr>
            <p:cNvPr id="7" name="object 7"/>
            <p:cNvSpPr/>
            <p:nvPr/>
          </p:nvSpPr>
          <p:spPr>
            <a:xfrm>
              <a:off x="4450699" y="2209873"/>
              <a:ext cx="3752850" cy="3695700"/>
            </a:xfrm>
            <a:custGeom>
              <a:avLst/>
              <a:gdLst/>
              <a:ahLst/>
              <a:cxnLst/>
              <a:rect l="l" t="t" r="r" b="b"/>
              <a:pathLst>
                <a:path w="3752850" h="3695700">
                  <a:moveTo>
                    <a:pt x="0" y="3414711"/>
                  </a:moveTo>
                  <a:lnTo>
                    <a:pt x="0" y="280987"/>
                  </a:lnTo>
                  <a:lnTo>
                    <a:pt x="84" y="274089"/>
                  </a:lnTo>
                  <a:lnTo>
                    <a:pt x="4136" y="232951"/>
                  </a:lnTo>
                  <a:lnTo>
                    <a:pt x="14182" y="192844"/>
                  </a:lnTo>
                  <a:lnTo>
                    <a:pt x="30001" y="154654"/>
                  </a:lnTo>
                  <a:lnTo>
                    <a:pt x="51257" y="119190"/>
                  </a:lnTo>
                  <a:lnTo>
                    <a:pt x="77481" y="87236"/>
                  </a:lnTo>
                  <a:lnTo>
                    <a:pt x="108116" y="59470"/>
                  </a:lnTo>
                  <a:lnTo>
                    <a:pt x="142487" y="36504"/>
                  </a:lnTo>
                  <a:lnTo>
                    <a:pt x="179863" y="18827"/>
                  </a:lnTo>
                  <a:lnTo>
                    <a:pt x="219420" y="6827"/>
                  </a:lnTo>
                  <a:lnTo>
                    <a:pt x="260318" y="761"/>
                  </a:lnTo>
                  <a:lnTo>
                    <a:pt x="280987" y="0"/>
                  </a:lnTo>
                  <a:lnTo>
                    <a:pt x="3471861" y="0"/>
                  </a:lnTo>
                  <a:lnTo>
                    <a:pt x="3513091" y="3041"/>
                  </a:lnTo>
                  <a:lnTo>
                    <a:pt x="3553427" y="12099"/>
                  </a:lnTo>
                  <a:lnTo>
                    <a:pt x="3591999" y="26977"/>
                  </a:lnTo>
                  <a:lnTo>
                    <a:pt x="3627969" y="47354"/>
                  </a:lnTo>
                  <a:lnTo>
                    <a:pt x="3660561" y="72789"/>
                  </a:lnTo>
                  <a:lnTo>
                    <a:pt x="3689067" y="102730"/>
                  </a:lnTo>
                  <a:lnTo>
                    <a:pt x="3712872" y="136530"/>
                  </a:lnTo>
                  <a:lnTo>
                    <a:pt x="3731459" y="173458"/>
                  </a:lnTo>
                  <a:lnTo>
                    <a:pt x="3744428" y="212713"/>
                  </a:lnTo>
                  <a:lnTo>
                    <a:pt x="3751496" y="253445"/>
                  </a:lnTo>
                  <a:lnTo>
                    <a:pt x="3752849" y="280987"/>
                  </a:lnTo>
                  <a:lnTo>
                    <a:pt x="3752849" y="3414711"/>
                  </a:lnTo>
                  <a:lnTo>
                    <a:pt x="3749807" y="3455941"/>
                  </a:lnTo>
                  <a:lnTo>
                    <a:pt x="3740749" y="3496277"/>
                  </a:lnTo>
                  <a:lnTo>
                    <a:pt x="3725871" y="3534849"/>
                  </a:lnTo>
                  <a:lnTo>
                    <a:pt x="3705493" y="3570819"/>
                  </a:lnTo>
                  <a:lnTo>
                    <a:pt x="3680059" y="3603410"/>
                  </a:lnTo>
                  <a:lnTo>
                    <a:pt x="3650118" y="3631917"/>
                  </a:lnTo>
                  <a:lnTo>
                    <a:pt x="3616318" y="3655722"/>
                  </a:lnTo>
                  <a:lnTo>
                    <a:pt x="3579390" y="3674309"/>
                  </a:lnTo>
                  <a:lnTo>
                    <a:pt x="3540135" y="3687278"/>
                  </a:lnTo>
                  <a:lnTo>
                    <a:pt x="3499403" y="3694346"/>
                  </a:lnTo>
                  <a:lnTo>
                    <a:pt x="3471861" y="3695699"/>
                  </a:lnTo>
                  <a:lnTo>
                    <a:pt x="280987" y="3695699"/>
                  </a:lnTo>
                  <a:lnTo>
                    <a:pt x="239757" y="3692657"/>
                  </a:lnTo>
                  <a:lnTo>
                    <a:pt x="199421" y="3683599"/>
                  </a:lnTo>
                  <a:lnTo>
                    <a:pt x="160849" y="3668720"/>
                  </a:lnTo>
                  <a:lnTo>
                    <a:pt x="124879" y="3648343"/>
                  </a:lnTo>
                  <a:lnTo>
                    <a:pt x="92287" y="3622909"/>
                  </a:lnTo>
                  <a:lnTo>
                    <a:pt x="63781" y="3592967"/>
                  </a:lnTo>
                  <a:lnTo>
                    <a:pt x="39976" y="3559167"/>
                  </a:lnTo>
                  <a:lnTo>
                    <a:pt x="21388" y="3522240"/>
                  </a:lnTo>
                  <a:lnTo>
                    <a:pt x="8420" y="3482985"/>
                  </a:lnTo>
                  <a:lnTo>
                    <a:pt x="1353" y="3442253"/>
                  </a:lnTo>
                  <a:lnTo>
                    <a:pt x="0" y="3414711"/>
                  </a:lnTo>
                  <a:close/>
                </a:path>
              </a:pathLst>
            </a:custGeom>
            <a:ln w="9524">
              <a:solidFill>
                <a:srgbClr val="FFFFFF"/>
              </a:solidFill>
            </a:ln>
          </p:spPr>
          <p:txBody>
            <a:bodyPr wrap="square" lIns="0" tIns="0" rIns="0" bIns="0" rtlCol="0"/>
            <a:lstStyle/>
            <a:p>
              <a:endParaRPr sz="1688"/>
            </a:p>
          </p:txBody>
        </p:sp>
      </p:grpSp>
      <p:sp>
        <p:nvSpPr>
          <p:cNvPr id="8" name="object 8"/>
          <p:cNvSpPr txBox="1"/>
          <p:nvPr/>
        </p:nvSpPr>
        <p:spPr>
          <a:xfrm>
            <a:off x="5177586" y="2085210"/>
            <a:ext cx="1857970" cy="214065"/>
          </a:xfrm>
          <a:prstGeom prst="rect">
            <a:avLst/>
          </a:prstGeom>
        </p:spPr>
        <p:txBody>
          <a:bodyPr vert="horz" wrap="square" lIns="0" tIns="11906" rIns="0" bIns="0" rtlCol="0">
            <a:spAutoFit/>
          </a:bodyPr>
          <a:lstStyle/>
          <a:p>
            <a:pPr marL="11906">
              <a:spcBef>
                <a:spcPts val="94"/>
              </a:spcBef>
            </a:pPr>
            <a:r>
              <a:rPr sz="1313" spc="-206" dirty="0">
                <a:solidFill>
                  <a:srgbClr val="252423"/>
                </a:solidFill>
                <a:latin typeface="Trebuchet MS"/>
                <a:cs typeface="Trebuchet MS"/>
              </a:rPr>
              <a:t>T</a:t>
            </a:r>
            <a:r>
              <a:rPr sz="1313" spc="-89" dirty="0">
                <a:solidFill>
                  <a:srgbClr val="252423"/>
                </a:solidFill>
                <a:latin typeface="Trebuchet MS"/>
                <a:cs typeface="Trebuchet MS"/>
              </a:rPr>
              <a:t>ota</a:t>
            </a:r>
            <a:r>
              <a:rPr sz="1313" spc="-47" dirty="0">
                <a:solidFill>
                  <a:srgbClr val="252423"/>
                </a:solidFill>
                <a:latin typeface="Trebuchet MS"/>
                <a:cs typeface="Trebuchet MS"/>
              </a:rPr>
              <a:t>l</a:t>
            </a:r>
            <a:r>
              <a:rPr sz="1313" spc="-94" dirty="0">
                <a:solidFill>
                  <a:srgbClr val="252423"/>
                </a:solidFill>
                <a:latin typeface="Trebuchet MS"/>
                <a:cs typeface="Trebuchet MS"/>
              </a:rPr>
              <a:t> </a:t>
            </a:r>
            <a:r>
              <a:rPr sz="1313" spc="-5" dirty="0">
                <a:solidFill>
                  <a:srgbClr val="252423"/>
                </a:solidFill>
                <a:latin typeface="Trebuchet MS"/>
                <a:cs typeface="Trebuchet MS"/>
              </a:rPr>
              <a:t>R</a:t>
            </a:r>
            <a:r>
              <a:rPr sz="1313" spc="-56" dirty="0">
                <a:solidFill>
                  <a:srgbClr val="252423"/>
                </a:solidFill>
                <a:latin typeface="Trebuchet MS"/>
                <a:cs typeface="Trebuchet MS"/>
              </a:rPr>
              <a:t>e</a:t>
            </a:r>
            <a:r>
              <a:rPr sz="1313" spc="-80" dirty="0">
                <a:solidFill>
                  <a:srgbClr val="252423"/>
                </a:solidFill>
                <a:latin typeface="Trebuchet MS"/>
                <a:cs typeface="Trebuchet MS"/>
              </a:rPr>
              <a:t>v</a:t>
            </a:r>
            <a:r>
              <a:rPr sz="1313" spc="-70" dirty="0">
                <a:solidFill>
                  <a:srgbClr val="252423"/>
                </a:solidFill>
                <a:latin typeface="Trebuchet MS"/>
                <a:cs typeface="Trebuchet MS"/>
              </a:rPr>
              <a:t>enu</a:t>
            </a:r>
            <a:r>
              <a:rPr sz="1313" spc="-75" dirty="0">
                <a:solidFill>
                  <a:srgbClr val="252423"/>
                </a:solidFill>
                <a:latin typeface="Trebuchet MS"/>
                <a:cs typeface="Trebuchet MS"/>
              </a:rPr>
              <a:t>e</a:t>
            </a:r>
            <a:r>
              <a:rPr sz="1313" spc="-94" dirty="0">
                <a:solidFill>
                  <a:srgbClr val="252423"/>
                </a:solidFill>
                <a:latin typeface="Trebuchet MS"/>
                <a:cs typeface="Trebuchet MS"/>
              </a:rPr>
              <a:t> b</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61" dirty="0">
                <a:solidFill>
                  <a:srgbClr val="252423"/>
                </a:solidFill>
                <a:latin typeface="Trebuchet MS"/>
                <a:cs typeface="Trebuchet MS"/>
              </a:rPr>
              <a:t>I</a:t>
            </a:r>
            <a:r>
              <a:rPr sz="1313" spc="-94" dirty="0">
                <a:solidFill>
                  <a:srgbClr val="252423"/>
                </a:solidFill>
                <a:latin typeface="Trebuchet MS"/>
                <a:cs typeface="Trebuchet MS"/>
              </a:rPr>
              <a:t>tem </a:t>
            </a:r>
            <a:r>
              <a:rPr sz="1313" spc="-169" dirty="0">
                <a:solidFill>
                  <a:srgbClr val="252423"/>
                </a:solidFill>
                <a:latin typeface="Trebuchet MS"/>
                <a:cs typeface="Trebuchet MS"/>
              </a:rPr>
              <a:t>T</a:t>
            </a:r>
            <a:r>
              <a:rPr sz="1313" spc="-38" dirty="0">
                <a:solidFill>
                  <a:srgbClr val="252423"/>
                </a:solidFill>
                <a:latin typeface="Trebuchet MS"/>
                <a:cs typeface="Trebuchet MS"/>
              </a:rPr>
              <a:t>y</a:t>
            </a:r>
            <a:r>
              <a:rPr sz="1313" spc="-94" dirty="0">
                <a:solidFill>
                  <a:srgbClr val="252423"/>
                </a:solidFill>
                <a:latin typeface="Trebuchet MS"/>
                <a:cs typeface="Trebuchet MS"/>
              </a:rPr>
              <a:t>p</a:t>
            </a:r>
            <a:r>
              <a:rPr sz="1313" spc="-75" dirty="0">
                <a:solidFill>
                  <a:srgbClr val="252423"/>
                </a:solidFill>
                <a:latin typeface="Trebuchet MS"/>
                <a:cs typeface="Trebuchet MS"/>
              </a:rPr>
              <a:t>e</a:t>
            </a:r>
            <a:endParaRPr sz="1313">
              <a:latin typeface="Trebuchet MS"/>
              <a:cs typeface="Trebuchet MS"/>
            </a:endParaRPr>
          </a:p>
        </p:txBody>
      </p:sp>
      <p:sp>
        <p:nvSpPr>
          <p:cNvPr id="9" name="object 9"/>
          <p:cNvSpPr txBox="1"/>
          <p:nvPr/>
        </p:nvSpPr>
        <p:spPr>
          <a:xfrm>
            <a:off x="6679602" y="5164039"/>
            <a:ext cx="177998"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0M</a:t>
            </a:r>
            <a:endParaRPr sz="844">
              <a:latin typeface="Segoe UI"/>
              <a:cs typeface="Segoe UI"/>
            </a:endParaRPr>
          </a:p>
        </p:txBody>
      </p:sp>
      <p:sp>
        <p:nvSpPr>
          <p:cNvPr id="10" name="object 10"/>
          <p:cNvSpPr txBox="1"/>
          <p:nvPr/>
        </p:nvSpPr>
        <p:spPr>
          <a:xfrm>
            <a:off x="4541688" y="5164039"/>
            <a:ext cx="2357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40M</a:t>
            </a:r>
            <a:endParaRPr sz="844">
              <a:latin typeface="Segoe UI"/>
              <a:cs typeface="Segoe UI"/>
            </a:endParaRPr>
          </a:p>
        </p:txBody>
      </p:sp>
      <p:sp>
        <p:nvSpPr>
          <p:cNvPr id="11" name="object 11"/>
          <p:cNvSpPr txBox="1"/>
          <p:nvPr/>
        </p:nvSpPr>
        <p:spPr>
          <a:xfrm>
            <a:off x="5213445" y="5155903"/>
            <a:ext cx="832842" cy="335693"/>
          </a:xfrm>
          <a:prstGeom prst="rect">
            <a:avLst/>
          </a:prstGeom>
        </p:spPr>
        <p:txBody>
          <a:bodyPr vert="horz" wrap="square" lIns="0" tIns="19645" rIns="0" bIns="0" rtlCol="0">
            <a:spAutoFit/>
          </a:bodyPr>
          <a:lstStyle/>
          <a:p>
            <a:pPr marL="394097">
              <a:spcBef>
                <a:spcPts val="155"/>
              </a:spcBef>
            </a:pPr>
            <a:r>
              <a:rPr sz="844" dirty="0">
                <a:solidFill>
                  <a:srgbClr val="605D5C"/>
                </a:solidFill>
                <a:latin typeface="Segoe UI"/>
                <a:cs typeface="Segoe UI"/>
              </a:rPr>
              <a:t>20M</a:t>
            </a:r>
            <a:endParaRPr sz="844">
              <a:latin typeface="Segoe UI"/>
              <a:cs typeface="Segoe UI"/>
            </a:endParaRPr>
          </a:p>
          <a:p>
            <a:pPr marL="11906">
              <a:spcBef>
                <a:spcPts val="84"/>
              </a:spcBef>
            </a:pPr>
            <a:r>
              <a:rPr sz="1125" spc="-178" dirty="0">
                <a:solidFill>
                  <a:srgbClr val="252423"/>
                </a:solidFill>
                <a:latin typeface="Trebuchet MS"/>
                <a:cs typeface="Trebuchet MS"/>
              </a:rPr>
              <a:t>T</a:t>
            </a:r>
            <a:r>
              <a:rPr sz="1125" spc="-75" dirty="0">
                <a:solidFill>
                  <a:srgbClr val="252423"/>
                </a:solidFill>
                <a:latin typeface="Trebuchet MS"/>
                <a:cs typeface="Trebuchet MS"/>
              </a:rPr>
              <a:t>ota</a:t>
            </a:r>
            <a:r>
              <a:rPr sz="1125" spc="-38" dirty="0">
                <a:solidFill>
                  <a:srgbClr val="252423"/>
                </a:solidFill>
                <a:latin typeface="Trebuchet MS"/>
                <a:cs typeface="Trebuchet MS"/>
              </a:rPr>
              <a:t>l</a:t>
            </a:r>
            <a:r>
              <a:rPr sz="1125" spc="-80" dirty="0">
                <a:solidFill>
                  <a:srgbClr val="252423"/>
                </a:solidFill>
                <a:latin typeface="Trebuchet MS"/>
                <a:cs typeface="Trebuchet MS"/>
              </a:rPr>
              <a:t> </a:t>
            </a:r>
            <a:r>
              <a:rPr sz="1125" spc="-5" dirty="0">
                <a:solidFill>
                  <a:srgbClr val="252423"/>
                </a:solidFill>
                <a:latin typeface="Trebuchet MS"/>
                <a:cs typeface="Trebuchet MS"/>
              </a:rPr>
              <a:t>R</a:t>
            </a:r>
            <a:r>
              <a:rPr sz="1125" spc="-52" dirty="0">
                <a:solidFill>
                  <a:srgbClr val="252423"/>
                </a:solidFill>
                <a:latin typeface="Trebuchet MS"/>
                <a:cs typeface="Trebuchet MS"/>
              </a:rPr>
              <a:t>e</a:t>
            </a:r>
            <a:r>
              <a:rPr sz="1125" spc="-70" dirty="0">
                <a:solidFill>
                  <a:srgbClr val="252423"/>
                </a:solidFill>
                <a:latin typeface="Trebuchet MS"/>
                <a:cs typeface="Trebuchet MS"/>
              </a:rPr>
              <a:t>v</a:t>
            </a:r>
            <a:r>
              <a:rPr sz="1125" spc="-61" dirty="0">
                <a:solidFill>
                  <a:srgbClr val="252423"/>
                </a:solidFill>
                <a:latin typeface="Trebuchet MS"/>
                <a:cs typeface="Trebuchet MS"/>
              </a:rPr>
              <a:t>enu</a:t>
            </a:r>
            <a:r>
              <a:rPr sz="1125" spc="-66" dirty="0">
                <a:solidFill>
                  <a:srgbClr val="252423"/>
                </a:solidFill>
                <a:latin typeface="Trebuchet MS"/>
                <a:cs typeface="Trebuchet MS"/>
              </a:rPr>
              <a:t>e</a:t>
            </a:r>
            <a:endParaRPr sz="1125">
              <a:latin typeface="Trebuchet MS"/>
              <a:cs typeface="Trebuchet MS"/>
            </a:endParaRPr>
          </a:p>
        </p:txBody>
      </p:sp>
      <p:sp>
        <p:nvSpPr>
          <p:cNvPr id="12" name="object 12"/>
          <p:cNvSpPr txBox="1"/>
          <p:nvPr/>
        </p:nvSpPr>
        <p:spPr>
          <a:xfrm>
            <a:off x="7658724" y="3485603"/>
            <a:ext cx="307777" cy="585192"/>
          </a:xfrm>
          <a:prstGeom prst="rect">
            <a:avLst/>
          </a:prstGeom>
        </p:spPr>
        <p:txBody>
          <a:bodyPr vert="vert270" wrap="square" lIns="0" tIns="0" rIns="0" bIns="0" rtlCol="0">
            <a:spAutoFit/>
          </a:bodyPr>
          <a:lstStyle/>
          <a:p>
            <a:pPr marL="11906">
              <a:lnSpc>
                <a:spcPts val="1195"/>
              </a:lnSpc>
            </a:pPr>
            <a:r>
              <a:rPr sz="1125" dirty="0">
                <a:solidFill>
                  <a:srgbClr val="252423"/>
                </a:solidFill>
                <a:latin typeface="Trebuchet MS"/>
                <a:cs typeface="Trebuchet MS"/>
              </a:rPr>
              <a:t>Item</a:t>
            </a:r>
            <a:r>
              <a:rPr sz="1125" spc="-80" dirty="0">
                <a:solidFill>
                  <a:srgbClr val="252423"/>
                </a:solidFill>
                <a:latin typeface="Trebuchet MS"/>
                <a:cs typeface="Trebuchet MS"/>
              </a:rPr>
              <a:t> </a:t>
            </a:r>
            <a:r>
              <a:rPr sz="1125" spc="-61" dirty="0">
                <a:solidFill>
                  <a:srgbClr val="252423"/>
                </a:solidFill>
                <a:latin typeface="Trebuchet MS"/>
                <a:cs typeface="Trebuchet MS"/>
              </a:rPr>
              <a:t>T</a:t>
            </a:r>
            <a:r>
              <a:rPr sz="1125" dirty="0">
                <a:solidFill>
                  <a:srgbClr val="252423"/>
                </a:solidFill>
                <a:latin typeface="Trebuchet MS"/>
                <a:cs typeface="Trebuchet MS"/>
              </a:rPr>
              <a:t>ype</a:t>
            </a:r>
            <a:endParaRPr sz="1125">
              <a:latin typeface="Trebuchet MS"/>
              <a:cs typeface="Trebuchet MS"/>
            </a:endParaRPr>
          </a:p>
        </p:txBody>
      </p:sp>
      <p:sp>
        <p:nvSpPr>
          <p:cNvPr id="13" name="object 13"/>
          <p:cNvSpPr txBox="1"/>
          <p:nvPr/>
        </p:nvSpPr>
        <p:spPr>
          <a:xfrm>
            <a:off x="6832243" y="2494199"/>
            <a:ext cx="779859" cy="2569902"/>
          </a:xfrm>
          <a:prstGeom prst="rect">
            <a:avLst/>
          </a:prstGeom>
        </p:spPr>
        <p:txBody>
          <a:bodyPr vert="horz" wrap="square" lIns="0" tIns="11906" rIns="0" bIns="0" rtlCol="0">
            <a:spAutoFit/>
          </a:bodyPr>
          <a:lstStyle/>
          <a:p>
            <a:pPr marL="11906">
              <a:spcBef>
                <a:spcPts val="94"/>
              </a:spcBef>
            </a:pPr>
            <a:r>
              <a:rPr sz="844" b="1" dirty="0">
                <a:solidFill>
                  <a:srgbClr val="FFFFFF"/>
                </a:solidFill>
                <a:latin typeface="Segoe UI"/>
                <a:cs typeface="Segoe UI"/>
              </a:rPr>
              <a:t>Cosmetics</a:t>
            </a:r>
            <a:endParaRPr sz="844">
              <a:latin typeface="Segoe UI"/>
              <a:cs typeface="Segoe UI"/>
            </a:endParaRPr>
          </a:p>
          <a:p>
            <a:pPr marL="11906" marR="4763">
              <a:lnSpc>
                <a:spcPct val="169500"/>
              </a:lnSpc>
            </a:pPr>
            <a:r>
              <a:rPr sz="844" b="1" dirty="0">
                <a:solidFill>
                  <a:srgbClr val="FFFFFF"/>
                </a:solidFill>
                <a:latin typeface="Segoe UI"/>
                <a:cs typeface="Segoe UI"/>
              </a:rPr>
              <a:t>Office</a:t>
            </a:r>
            <a:r>
              <a:rPr sz="844" b="1" spc="-5" dirty="0">
                <a:solidFill>
                  <a:srgbClr val="FFFFFF"/>
                </a:solidFill>
                <a:latin typeface="Segoe UI"/>
                <a:cs typeface="Segoe UI"/>
              </a:rPr>
              <a:t> </a:t>
            </a:r>
            <a:r>
              <a:rPr sz="844" b="1" dirty="0">
                <a:solidFill>
                  <a:srgbClr val="FFFFFF"/>
                </a:solidFill>
                <a:latin typeface="Segoe UI"/>
                <a:cs typeface="Segoe UI"/>
              </a:rPr>
              <a:t>Supplies  Household </a:t>
            </a:r>
            <a:r>
              <a:rPr sz="844" b="1" spc="5" dirty="0">
                <a:solidFill>
                  <a:srgbClr val="FFFFFF"/>
                </a:solidFill>
                <a:latin typeface="Segoe UI"/>
                <a:cs typeface="Segoe UI"/>
              </a:rPr>
              <a:t> </a:t>
            </a:r>
            <a:r>
              <a:rPr sz="844" b="1" dirty="0">
                <a:solidFill>
                  <a:srgbClr val="FFFFFF"/>
                </a:solidFill>
                <a:latin typeface="Segoe UI"/>
                <a:cs typeface="Segoe UI"/>
              </a:rPr>
              <a:t>Baby Food </a:t>
            </a:r>
            <a:r>
              <a:rPr sz="844" b="1" spc="5" dirty="0">
                <a:solidFill>
                  <a:srgbClr val="FFFFFF"/>
                </a:solidFill>
                <a:latin typeface="Segoe UI"/>
                <a:cs typeface="Segoe UI"/>
              </a:rPr>
              <a:t> </a:t>
            </a:r>
            <a:r>
              <a:rPr sz="844" b="1" dirty="0">
                <a:solidFill>
                  <a:srgbClr val="FFFFFF"/>
                </a:solidFill>
                <a:latin typeface="Segoe UI"/>
                <a:cs typeface="Segoe UI"/>
              </a:rPr>
              <a:t>Clothes</a:t>
            </a:r>
            <a:endParaRPr sz="844">
              <a:latin typeface="Segoe UI"/>
              <a:cs typeface="Segoe UI"/>
            </a:endParaRPr>
          </a:p>
          <a:p>
            <a:pPr marL="11906" marR="447675">
              <a:lnSpc>
                <a:spcPct val="169500"/>
              </a:lnSpc>
            </a:pPr>
            <a:r>
              <a:rPr sz="844" b="1" dirty="0">
                <a:solidFill>
                  <a:srgbClr val="FFFFFF"/>
                </a:solidFill>
                <a:latin typeface="Segoe UI"/>
                <a:cs typeface="Segoe UI"/>
              </a:rPr>
              <a:t>Ce</a:t>
            </a:r>
            <a:r>
              <a:rPr sz="844" b="1" spc="-5" dirty="0">
                <a:solidFill>
                  <a:srgbClr val="FFFFFF"/>
                </a:solidFill>
                <a:latin typeface="Segoe UI"/>
                <a:cs typeface="Segoe UI"/>
              </a:rPr>
              <a:t>r</a:t>
            </a:r>
            <a:r>
              <a:rPr sz="844" b="1" dirty="0">
                <a:solidFill>
                  <a:srgbClr val="FFFFFF"/>
                </a:solidFill>
                <a:latin typeface="Segoe UI"/>
                <a:cs typeface="Segoe UI"/>
              </a:rPr>
              <a:t>eal  Meat</a:t>
            </a:r>
            <a:endParaRPr sz="844">
              <a:latin typeface="Segoe UI"/>
              <a:cs typeface="Segoe UI"/>
            </a:endParaRPr>
          </a:p>
          <a:p>
            <a:pPr marL="11906" marR="77391">
              <a:lnSpc>
                <a:spcPct val="169500"/>
              </a:lnSpc>
            </a:pPr>
            <a:r>
              <a:rPr sz="844" b="1" spc="-28" dirty="0">
                <a:solidFill>
                  <a:srgbClr val="FFFFFF"/>
                </a:solidFill>
                <a:latin typeface="Segoe UI"/>
                <a:cs typeface="Segoe UI"/>
              </a:rPr>
              <a:t>P</a:t>
            </a:r>
            <a:r>
              <a:rPr sz="844" b="1" dirty="0">
                <a:solidFill>
                  <a:srgbClr val="FFFFFF"/>
                </a:solidFill>
                <a:latin typeface="Segoe UI"/>
                <a:cs typeface="Segoe UI"/>
              </a:rPr>
              <a:t>e</a:t>
            </a:r>
            <a:r>
              <a:rPr sz="844" b="1" spc="5" dirty="0">
                <a:solidFill>
                  <a:srgbClr val="FFFFFF"/>
                </a:solidFill>
                <a:latin typeface="Segoe UI"/>
                <a:cs typeface="Segoe UI"/>
              </a:rPr>
              <a:t>r</a:t>
            </a:r>
            <a:r>
              <a:rPr sz="844" b="1" dirty="0">
                <a:solidFill>
                  <a:srgbClr val="FFFFFF"/>
                </a:solidFill>
                <a:latin typeface="Segoe UI"/>
                <a:cs typeface="Segoe UI"/>
              </a:rPr>
              <a:t>sonal</a:t>
            </a:r>
            <a:r>
              <a:rPr sz="844" b="1" spc="-5" dirty="0">
                <a:solidFill>
                  <a:srgbClr val="FFFFFF"/>
                </a:solidFill>
                <a:latin typeface="Segoe UI"/>
                <a:cs typeface="Segoe UI"/>
              </a:rPr>
              <a:t> </a:t>
            </a:r>
            <a:r>
              <a:rPr sz="844" b="1" dirty="0">
                <a:solidFill>
                  <a:srgbClr val="FFFFFF"/>
                </a:solidFill>
                <a:latin typeface="Segoe UI"/>
                <a:cs typeface="Segoe UI"/>
              </a:rPr>
              <a:t>Ca</a:t>
            </a:r>
            <a:r>
              <a:rPr sz="844" b="1" spc="-5" dirty="0">
                <a:solidFill>
                  <a:srgbClr val="FFFFFF"/>
                </a:solidFill>
                <a:latin typeface="Segoe UI"/>
                <a:cs typeface="Segoe UI"/>
              </a:rPr>
              <a:t>r</a:t>
            </a:r>
            <a:r>
              <a:rPr sz="844" b="1" dirty="0">
                <a:solidFill>
                  <a:srgbClr val="FFFFFF"/>
                </a:solidFill>
                <a:latin typeface="Segoe UI"/>
                <a:cs typeface="Segoe UI"/>
              </a:rPr>
              <a:t>e  </a:t>
            </a:r>
            <a:r>
              <a:rPr sz="844" b="1" spc="-9" dirty="0">
                <a:solidFill>
                  <a:srgbClr val="FFFFFF"/>
                </a:solidFill>
                <a:latin typeface="Segoe UI"/>
                <a:cs typeface="Segoe UI"/>
              </a:rPr>
              <a:t>Vegetables </a:t>
            </a:r>
            <a:r>
              <a:rPr sz="844" b="1" spc="-5" dirty="0">
                <a:solidFill>
                  <a:srgbClr val="FFFFFF"/>
                </a:solidFill>
                <a:latin typeface="Segoe UI"/>
                <a:cs typeface="Segoe UI"/>
              </a:rPr>
              <a:t> Beverages </a:t>
            </a:r>
            <a:r>
              <a:rPr sz="844" b="1" dirty="0">
                <a:solidFill>
                  <a:srgbClr val="FFFFFF"/>
                </a:solidFill>
                <a:latin typeface="Segoe UI"/>
                <a:cs typeface="Segoe UI"/>
              </a:rPr>
              <a:t> Snacks</a:t>
            </a:r>
            <a:endParaRPr sz="844">
              <a:latin typeface="Segoe UI"/>
              <a:cs typeface="Segoe UI"/>
            </a:endParaRPr>
          </a:p>
          <a:p>
            <a:pPr marL="11906">
              <a:spcBef>
                <a:spcPts val="703"/>
              </a:spcBef>
            </a:pPr>
            <a:r>
              <a:rPr sz="844" b="1" dirty="0">
                <a:solidFill>
                  <a:srgbClr val="FFFFFF"/>
                </a:solidFill>
                <a:latin typeface="Segoe UI"/>
                <a:cs typeface="Segoe UI"/>
              </a:rPr>
              <a:t>Fruits</a:t>
            </a:r>
            <a:endParaRPr sz="844">
              <a:latin typeface="Segoe UI"/>
              <a:cs typeface="Segoe UI"/>
            </a:endParaRPr>
          </a:p>
        </p:txBody>
      </p:sp>
      <p:grpSp>
        <p:nvGrpSpPr>
          <p:cNvPr id="14" name="object 14"/>
          <p:cNvGrpSpPr/>
          <p:nvPr/>
        </p:nvGrpSpPr>
        <p:grpSpPr>
          <a:xfrm>
            <a:off x="4816218" y="2475965"/>
            <a:ext cx="1965722" cy="2601516"/>
            <a:chOff x="4959499" y="2641029"/>
            <a:chExt cx="2096770" cy="2774950"/>
          </a:xfrm>
        </p:grpSpPr>
        <p:sp>
          <p:nvSpPr>
            <p:cNvPr id="15" name="object 15"/>
            <p:cNvSpPr/>
            <p:nvPr/>
          </p:nvSpPr>
          <p:spPr>
            <a:xfrm>
              <a:off x="4978549" y="2660079"/>
              <a:ext cx="2058670" cy="178435"/>
            </a:xfrm>
            <a:custGeom>
              <a:avLst/>
              <a:gdLst/>
              <a:ahLst/>
              <a:cxnLst/>
              <a:rect l="l" t="t" r="r" b="b"/>
              <a:pathLst>
                <a:path w="2058670" h="178435">
                  <a:moveTo>
                    <a:pt x="2058500" y="178268"/>
                  </a:moveTo>
                  <a:lnTo>
                    <a:pt x="0" y="178268"/>
                  </a:lnTo>
                  <a:lnTo>
                    <a:pt x="0" y="0"/>
                  </a:lnTo>
                  <a:lnTo>
                    <a:pt x="2058500" y="0"/>
                  </a:lnTo>
                  <a:lnTo>
                    <a:pt x="2058500" y="178268"/>
                  </a:lnTo>
                  <a:close/>
                </a:path>
              </a:pathLst>
            </a:custGeom>
            <a:solidFill>
              <a:srgbClr val="3A408B">
                <a:alpha val="91999"/>
              </a:srgbClr>
            </a:solidFill>
          </p:spPr>
          <p:txBody>
            <a:bodyPr wrap="square" lIns="0" tIns="0" rIns="0" bIns="0" rtlCol="0"/>
            <a:lstStyle/>
            <a:p>
              <a:endParaRPr sz="1688"/>
            </a:p>
          </p:txBody>
        </p:sp>
        <p:sp>
          <p:nvSpPr>
            <p:cNvPr id="16" name="object 16"/>
            <p:cNvSpPr/>
            <p:nvPr/>
          </p:nvSpPr>
          <p:spPr>
            <a:xfrm>
              <a:off x="4978549" y="2660079"/>
              <a:ext cx="2058670" cy="178435"/>
            </a:xfrm>
            <a:custGeom>
              <a:avLst/>
              <a:gdLst/>
              <a:ahLst/>
              <a:cxnLst/>
              <a:rect l="l" t="t" r="r" b="b"/>
              <a:pathLst>
                <a:path w="2058670" h="178435">
                  <a:moveTo>
                    <a:pt x="0" y="0"/>
                  </a:moveTo>
                  <a:lnTo>
                    <a:pt x="2058500" y="0"/>
                  </a:lnTo>
                  <a:lnTo>
                    <a:pt x="2058500" y="178268"/>
                  </a:lnTo>
                  <a:lnTo>
                    <a:pt x="0" y="178268"/>
                  </a:lnTo>
                  <a:lnTo>
                    <a:pt x="0" y="0"/>
                  </a:lnTo>
                  <a:close/>
                </a:path>
              </a:pathLst>
            </a:custGeom>
            <a:ln w="38099">
              <a:solidFill>
                <a:srgbClr val="3A408B"/>
              </a:solidFill>
            </a:ln>
          </p:spPr>
          <p:txBody>
            <a:bodyPr wrap="square" lIns="0" tIns="0" rIns="0" bIns="0" rtlCol="0"/>
            <a:lstStyle/>
            <a:p>
              <a:endParaRPr sz="1688"/>
            </a:p>
          </p:txBody>
        </p:sp>
        <p:sp>
          <p:nvSpPr>
            <p:cNvPr id="17" name="object 17"/>
            <p:cNvSpPr/>
            <p:nvPr/>
          </p:nvSpPr>
          <p:spPr>
            <a:xfrm>
              <a:off x="5316902" y="2892625"/>
              <a:ext cx="1720214" cy="178435"/>
            </a:xfrm>
            <a:custGeom>
              <a:avLst/>
              <a:gdLst/>
              <a:ahLst/>
              <a:cxnLst/>
              <a:rect l="l" t="t" r="r" b="b"/>
              <a:pathLst>
                <a:path w="1720215" h="178435">
                  <a:moveTo>
                    <a:pt x="1720148" y="178268"/>
                  </a:moveTo>
                  <a:lnTo>
                    <a:pt x="0" y="178268"/>
                  </a:lnTo>
                  <a:lnTo>
                    <a:pt x="0" y="0"/>
                  </a:lnTo>
                  <a:lnTo>
                    <a:pt x="1720148" y="0"/>
                  </a:lnTo>
                  <a:lnTo>
                    <a:pt x="1720148" y="178268"/>
                  </a:lnTo>
                  <a:close/>
                </a:path>
              </a:pathLst>
            </a:custGeom>
            <a:solidFill>
              <a:srgbClr val="3A408B">
                <a:alpha val="91999"/>
              </a:srgbClr>
            </a:solidFill>
          </p:spPr>
          <p:txBody>
            <a:bodyPr wrap="square" lIns="0" tIns="0" rIns="0" bIns="0" rtlCol="0"/>
            <a:lstStyle/>
            <a:p>
              <a:endParaRPr sz="1688"/>
            </a:p>
          </p:txBody>
        </p:sp>
        <p:sp>
          <p:nvSpPr>
            <p:cNvPr id="18" name="object 18"/>
            <p:cNvSpPr/>
            <p:nvPr/>
          </p:nvSpPr>
          <p:spPr>
            <a:xfrm>
              <a:off x="5316902" y="2892625"/>
              <a:ext cx="1720214" cy="178435"/>
            </a:xfrm>
            <a:custGeom>
              <a:avLst/>
              <a:gdLst/>
              <a:ahLst/>
              <a:cxnLst/>
              <a:rect l="l" t="t" r="r" b="b"/>
              <a:pathLst>
                <a:path w="1720215" h="178435">
                  <a:moveTo>
                    <a:pt x="0" y="0"/>
                  </a:moveTo>
                  <a:lnTo>
                    <a:pt x="1720148" y="0"/>
                  </a:lnTo>
                  <a:lnTo>
                    <a:pt x="1720148" y="178268"/>
                  </a:lnTo>
                  <a:lnTo>
                    <a:pt x="0" y="178268"/>
                  </a:lnTo>
                  <a:lnTo>
                    <a:pt x="0" y="0"/>
                  </a:lnTo>
                  <a:close/>
                </a:path>
              </a:pathLst>
            </a:custGeom>
            <a:ln w="38099">
              <a:solidFill>
                <a:srgbClr val="3A408B"/>
              </a:solidFill>
            </a:ln>
          </p:spPr>
          <p:txBody>
            <a:bodyPr wrap="square" lIns="0" tIns="0" rIns="0" bIns="0" rtlCol="0"/>
            <a:lstStyle/>
            <a:p>
              <a:endParaRPr sz="1688"/>
            </a:p>
          </p:txBody>
        </p:sp>
        <p:sp>
          <p:nvSpPr>
            <p:cNvPr id="19" name="object 19"/>
            <p:cNvSpPr/>
            <p:nvPr/>
          </p:nvSpPr>
          <p:spPr>
            <a:xfrm>
              <a:off x="5356027" y="3125170"/>
              <a:ext cx="1681480" cy="178435"/>
            </a:xfrm>
            <a:custGeom>
              <a:avLst/>
              <a:gdLst/>
              <a:ahLst/>
              <a:cxnLst/>
              <a:rect l="l" t="t" r="r" b="b"/>
              <a:pathLst>
                <a:path w="1681479" h="178435">
                  <a:moveTo>
                    <a:pt x="1681023" y="178268"/>
                  </a:moveTo>
                  <a:lnTo>
                    <a:pt x="0" y="178268"/>
                  </a:lnTo>
                  <a:lnTo>
                    <a:pt x="0" y="0"/>
                  </a:lnTo>
                  <a:lnTo>
                    <a:pt x="1681023" y="0"/>
                  </a:lnTo>
                  <a:lnTo>
                    <a:pt x="1681023" y="178268"/>
                  </a:lnTo>
                  <a:close/>
                </a:path>
              </a:pathLst>
            </a:custGeom>
            <a:solidFill>
              <a:srgbClr val="3A408B">
                <a:alpha val="83999"/>
              </a:srgbClr>
            </a:solidFill>
          </p:spPr>
          <p:txBody>
            <a:bodyPr wrap="square" lIns="0" tIns="0" rIns="0" bIns="0" rtlCol="0"/>
            <a:lstStyle/>
            <a:p>
              <a:endParaRPr sz="1688"/>
            </a:p>
          </p:txBody>
        </p:sp>
        <p:sp>
          <p:nvSpPr>
            <p:cNvPr id="20" name="object 20"/>
            <p:cNvSpPr/>
            <p:nvPr/>
          </p:nvSpPr>
          <p:spPr>
            <a:xfrm>
              <a:off x="5356027" y="3125170"/>
              <a:ext cx="1681480" cy="178435"/>
            </a:xfrm>
            <a:custGeom>
              <a:avLst/>
              <a:gdLst/>
              <a:ahLst/>
              <a:cxnLst/>
              <a:rect l="l" t="t" r="r" b="b"/>
              <a:pathLst>
                <a:path w="1681479" h="178435">
                  <a:moveTo>
                    <a:pt x="0" y="0"/>
                  </a:moveTo>
                  <a:lnTo>
                    <a:pt x="1681023" y="0"/>
                  </a:lnTo>
                  <a:lnTo>
                    <a:pt x="1681023" y="178268"/>
                  </a:lnTo>
                  <a:lnTo>
                    <a:pt x="0" y="178268"/>
                  </a:lnTo>
                  <a:lnTo>
                    <a:pt x="0" y="0"/>
                  </a:lnTo>
                  <a:close/>
                </a:path>
              </a:pathLst>
            </a:custGeom>
            <a:ln w="38099">
              <a:solidFill>
                <a:srgbClr val="3A408B"/>
              </a:solidFill>
            </a:ln>
          </p:spPr>
          <p:txBody>
            <a:bodyPr wrap="square" lIns="0" tIns="0" rIns="0" bIns="0" rtlCol="0"/>
            <a:lstStyle/>
            <a:p>
              <a:endParaRPr sz="1688"/>
            </a:p>
          </p:txBody>
        </p:sp>
        <p:sp>
          <p:nvSpPr>
            <p:cNvPr id="21" name="object 21"/>
            <p:cNvSpPr/>
            <p:nvPr/>
          </p:nvSpPr>
          <p:spPr>
            <a:xfrm>
              <a:off x="6454939" y="3357716"/>
              <a:ext cx="582295" cy="178435"/>
            </a:xfrm>
            <a:custGeom>
              <a:avLst/>
              <a:gdLst/>
              <a:ahLst/>
              <a:cxnLst/>
              <a:rect l="l" t="t" r="r" b="b"/>
              <a:pathLst>
                <a:path w="582295" h="178435">
                  <a:moveTo>
                    <a:pt x="582111" y="178268"/>
                  </a:moveTo>
                  <a:lnTo>
                    <a:pt x="0" y="178268"/>
                  </a:lnTo>
                  <a:lnTo>
                    <a:pt x="0" y="0"/>
                  </a:lnTo>
                  <a:lnTo>
                    <a:pt x="582111" y="0"/>
                  </a:lnTo>
                  <a:lnTo>
                    <a:pt x="582111" y="178268"/>
                  </a:lnTo>
                  <a:close/>
                </a:path>
              </a:pathLst>
            </a:custGeom>
            <a:solidFill>
              <a:srgbClr val="3A408B">
                <a:alpha val="75999"/>
              </a:srgbClr>
            </a:solidFill>
          </p:spPr>
          <p:txBody>
            <a:bodyPr wrap="square" lIns="0" tIns="0" rIns="0" bIns="0" rtlCol="0"/>
            <a:lstStyle/>
            <a:p>
              <a:endParaRPr sz="1688"/>
            </a:p>
          </p:txBody>
        </p:sp>
        <p:sp>
          <p:nvSpPr>
            <p:cNvPr id="22" name="object 22"/>
            <p:cNvSpPr/>
            <p:nvPr/>
          </p:nvSpPr>
          <p:spPr>
            <a:xfrm>
              <a:off x="6454939" y="3357716"/>
              <a:ext cx="582295" cy="178435"/>
            </a:xfrm>
            <a:custGeom>
              <a:avLst/>
              <a:gdLst/>
              <a:ahLst/>
              <a:cxnLst/>
              <a:rect l="l" t="t" r="r" b="b"/>
              <a:pathLst>
                <a:path w="582295" h="178435">
                  <a:moveTo>
                    <a:pt x="0" y="0"/>
                  </a:moveTo>
                  <a:lnTo>
                    <a:pt x="582111" y="0"/>
                  </a:lnTo>
                  <a:lnTo>
                    <a:pt x="582111" y="178268"/>
                  </a:lnTo>
                  <a:lnTo>
                    <a:pt x="0" y="178268"/>
                  </a:lnTo>
                  <a:lnTo>
                    <a:pt x="0" y="0"/>
                  </a:lnTo>
                  <a:close/>
                </a:path>
              </a:pathLst>
            </a:custGeom>
            <a:ln w="38099">
              <a:solidFill>
                <a:srgbClr val="3A408B"/>
              </a:solidFill>
            </a:ln>
          </p:spPr>
          <p:txBody>
            <a:bodyPr wrap="square" lIns="0" tIns="0" rIns="0" bIns="0" rtlCol="0"/>
            <a:lstStyle/>
            <a:p>
              <a:endParaRPr sz="1688"/>
            </a:p>
          </p:txBody>
        </p:sp>
        <p:sp>
          <p:nvSpPr>
            <p:cNvPr id="23" name="object 23"/>
            <p:cNvSpPr/>
            <p:nvPr/>
          </p:nvSpPr>
          <p:spPr>
            <a:xfrm>
              <a:off x="6599086" y="3590262"/>
              <a:ext cx="438150" cy="178435"/>
            </a:xfrm>
            <a:custGeom>
              <a:avLst/>
              <a:gdLst/>
              <a:ahLst/>
              <a:cxnLst/>
              <a:rect l="l" t="t" r="r" b="b"/>
              <a:pathLst>
                <a:path w="438150" h="178435">
                  <a:moveTo>
                    <a:pt x="437964" y="178268"/>
                  </a:moveTo>
                  <a:lnTo>
                    <a:pt x="0" y="178268"/>
                  </a:lnTo>
                  <a:lnTo>
                    <a:pt x="0" y="0"/>
                  </a:lnTo>
                  <a:lnTo>
                    <a:pt x="437964" y="0"/>
                  </a:lnTo>
                  <a:lnTo>
                    <a:pt x="437964" y="178268"/>
                  </a:lnTo>
                  <a:close/>
                </a:path>
              </a:pathLst>
            </a:custGeom>
            <a:solidFill>
              <a:srgbClr val="3A408B">
                <a:alpha val="67999"/>
              </a:srgbClr>
            </a:solidFill>
          </p:spPr>
          <p:txBody>
            <a:bodyPr wrap="square" lIns="0" tIns="0" rIns="0" bIns="0" rtlCol="0"/>
            <a:lstStyle/>
            <a:p>
              <a:endParaRPr sz="1688"/>
            </a:p>
          </p:txBody>
        </p:sp>
        <p:sp>
          <p:nvSpPr>
            <p:cNvPr id="24" name="object 24"/>
            <p:cNvSpPr/>
            <p:nvPr/>
          </p:nvSpPr>
          <p:spPr>
            <a:xfrm>
              <a:off x="6599086" y="3590262"/>
              <a:ext cx="438150" cy="178435"/>
            </a:xfrm>
            <a:custGeom>
              <a:avLst/>
              <a:gdLst/>
              <a:ahLst/>
              <a:cxnLst/>
              <a:rect l="l" t="t" r="r" b="b"/>
              <a:pathLst>
                <a:path w="438150" h="178435">
                  <a:moveTo>
                    <a:pt x="0" y="0"/>
                  </a:moveTo>
                  <a:lnTo>
                    <a:pt x="437964" y="0"/>
                  </a:lnTo>
                  <a:lnTo>
                    <a:pt x="437964" y="178268"/>
                  </a:lnTo>
                  <a:lnTo>
                    <a:pt x="0" y="178268"/>
                  </a:lnTo>
                  <a:lnTo>
                    <a:pt x="0" y="0"/>
                  </a:lnTo>
                  <a:close/>
                </a:path>
              </a:pathLst>
            </a:custGeom>
            <a:ln w="38099">
              <a:solidFill>
                <a:srgbClr val="3A408B"/>
              </a:solidFill>
            </a:ln>
          </p:spPr>
          <p:txBody>
            <a:bodyPr wrap="square" lIns="0" tIns="0" rIns="0" bIns="0" rtlCol="0"/>
            <a:lstStyle/>
            <a:p>
              <a:endParaRPr sz="1688"/>
            </a:p>
          </p:txBody>
        </p:sp>
        <p:sp>
          <p:nvSpPr>
            <p:cNvPr id="25" name="object 25"/>
            <p:cNvSpPr/>
            <p:nvPr/>
          </p:nvSpPr>
          <p:spPr>
            <a:xfrm>
              <a:off x="6737686" y="3822808"/>
              <a:ext cx="299720" cy="178435"/>
            </a:xfrm>
            <a:custGeom>
              <a:avLst/>
              <a:gdLst/>
              <a:ahLst/>
              <a:cxnLst/>
              <a:rect l="l" t="t" r="r" b="b"/>
              <a:pathLst>
                <a:path w="299720" h="178435">
                  <a:moveTo>
                    <a:pt x="299364" y="178268"/>
                  </a:moveTo>
                  <a:lnTo>
                    <a:pt x="0" y="178268"/>
                  </a:lnTo>
                  <a:lnTo>
                    <a:pt x="0" y="0"/>
                  </a:lnTo>
                  <a:lnTo>
                    <a:pt x="299364" y="0"/>
                  </a:lnTo>
                  <a:lnTo>
                    <a:pt x="299364" y="178268"/>
                  </a:lnTo>
                  <a:close/>
                </a:path>
              </a:pathLst>
            </a:custGeom>
            <a:solidFill>
              <a:srgbClr val="3A408B">
                <a:alpha val="59999"/>
              </a:srgbClr>
            </a:solidFill>
          </p:spPr>
          <p:txBody>
            <a:bodyPr wrap="square" lIns="0" tIns="0" rIns="0" bIns="0" rtlCol="0"/>
            <a:lstStyle/>
            <a:p>
              <a:endParaRPr sz="1688"/>
            </a:p>
          </p:txBody>
        </p:sp>
        <p:sp>
          <p:nvSpPr>
            <p:cNvPr id="26" name="object 26"/>
            <p:cNvSpPr/>
            <p:nvPr/>
          </p:nvSpPr>
          <p:spPr>
            <a:xfrm>
              <a:off x="6737686" y="3822808"/>
              <a:ext cx="299720" cy="178435"/>
            </a:xfrm>
            <a:custGeom>
              <a:avLst/>
              <a:gdLst/>
              <a:ahLst/>
              <a:cxnLst/>
              <a:rect l="l" t="t" r="r" b="b"/>
              <a:pathLst>
                <a:path w="299720" h="178435">
                  <a:moveTo>
                    <a:pt x="0" y="0"/>
                  </a:moveTo>
                  <a:lnTo>
                    <a:pt x="299364" y="0"/>
                  </a:lnTo>
                  <a:lnTo>
                    <a:pt x="299364" y="178268"/>
                  </a:lnTo>
                  <a:lnTo>
                    <a:pt x="0" y="178268"/>
                  </a:lnTo>
                  <a:lnTo>
                    <a:pt x="0" y="0"/>
                  </a:lnTo>
                  <a:close/>
                </a:path>
              </a:pathLst>
            </a:custGeom>
            <a:ln w="38099">
              <a:solidFill>
                <a:srgbClr val="3A408B"/>
              </a:solidFill>
            </a:ln>
          </p:spPr>
          <p:txBody>
            <a:bodyPr wrap="square" lIns="0" tIns="0" rIns="0" bIns="0" rtlCol="0"/>
            <a:lstStyle/>
            <a:p>
              <a:endParaRPr sz="1688"/>
            </a:p>
          </p:txBody>
        </p:sp>
        <p:sp>
          <p:nvSpPr>
            <p:cNvPr id="27" name="object 27"/>
            <p:cNvSpPr/>
            <p:nvPr/>
          </p:nvSpPr>
          <p:spPr>
            <a:xfrm>
              <a:off x="6783759" y="4055353"/>
              <a:ext cx="253365" cy="178435"/>
            </a:xfrm>
            <a:custGeom>
              <a:avLst/>
              <a:gdLst/>
              <a:ahLst/>
              <a:cxnLst/>
              <a:rect l="l" t="t" r="r" b="b"/>
              <a:pathLst>
                <a:path w="253365" h="178435">
                  <a:moveTo>
                    <a:pt x="253290" y="178268"/>
                  </a:moveTo>
                  <a:lnTo>
                    <a:pt x="0" y="178268"/>
                  </a:lnTo>
                  <a:lnTo>
                    <a:pt x="0" y="0"/>
                  </a:lnTo>
                  <a:lnTo>
                    <a:pt x="253290" y="0"/>
                  </a:lnTo>
                  <a:lnTo>
                    <a:pt x="253290" y="178268"/>
                  </a:lnTo>
                  <a:close/>
                </a:path>
              </a:pathLst>
            </a:custGeom>
            <a:solidFill>
              <a:srgbClr val="3A408B">
                <a:alpha val="55999"/>
              </a:srgbClr>
            </a:solidFill>
          </p:spPr>
          <p:txBody>
            <a:bodyPr wrap="square" lIns="0" tIns="0" rIns="0" bIns="0" rtlCol="0"/>
            <a:lstStyle/>
            <a:p>
              <a:endParaRPr sz="1688"/>
            </a:p>
          </p:txBody>
        </p:sp>
        <p:sp>
          <p:nvSpPr>
            <p:cNvPr id="28" name="object 28"/>
            <p:cNvSpPr/>
            <p:nvPr/>
          </p:nvSpPr>
          <p:spPr>
            <a:xfrm>
              <a:off x="6783759" y="4055353"/>
              <a:ext cx="253365" cy="178435"/>
            </a:xfrm>
            <a:custGeom>
              <a:avLst/>
              <a:gdLst/>
              <a:ahLst/>
              <a:cxnLst/>
              <a:rect l="l" t="t" r="r" b="b"/>
              <a:pathLst>
                <a:path w="253365" h="178435">
                  <a:moveTo>
                    <a:pt x="0" y="0"/>
                  </a:moveTo>
                  <a:lnTo>
                    <a:pt x="253290" y="0"/>
                  </a:lnTo>
                  <a:lnTo>
                    <a:pt x="253290" y="178268"/>
                  </a:lnTo>
                  <a:lnTo>
                    <a:pt x="0" y="178268"/>
                  </a:lnTo>
                  <a:lnTo>
                    <a:pt x="0" y="0"/>
                  </a:lnTo>
                  <a:close/>
                </a:path>
              </a:pathLst>
            </a:custGeom>
            <a:ln w="38099">
              <a:solidFill>
                <a:srgbClr val="3A408B"/>
              </a:solidFill>
            </a:ln>
          </p:spPr>
          <p:txBody>
            <a:bodyPr wrap="square" lIns="0" tIns="0" rIns="0" bIns="0" rtlCol="0"/>
            <a:lstStyle/>
            <a:p>
              <a:endParaRPr sz="1688"/>
            </a:p>
          </p:txBody>
        </p:sp>
        <p:sp>
          <p:nvSpPr>
            <p:cNvPr id="29" name="object 29"/>
            <p:cNvSpPr/>
            <p:nvPr/>
          </p:nvSpPr>
          <p:spPr>
            <a:xfrm>
              <a:off x="6813160" y="4287899"/>
              <a:ext cx="224154" cy="178435"/>
            </a:xfrm>
            <a:custGeom>
              <a:avLst/>
              <a:gdLst/>
              <a:ahLst/>
              <a:cxnLst/>
              <a:rect l="l" t="t" r="r" b="b"/>
              <a:pathLst>
                <a:path w="224154" h="178435">
                  <a:moveTo>
                    <a:pt x="223889" y="178268"/>
                  </a:moveTo>
                  <a:lnTo>
                    <a:pt x="0" y="178268"/>
                  </a:lnTo>
                  <a:lnTo>
                    <a:pt x="0" y="0"/>
                  </a:lnTo>
                  <a:lnTo>
                    <a:pt x="223889" y="0"/>
                  </a:lnTo>
                  <a:lnTo>
                    <a:pt x="223889" y="178268"/>
                  </a:lnTo>
                  <a:close/>
                </a:path>
              </a:pathLst>
            </a:custGeom>
            <a:solidFill>
              <a:srgbClr val="3A408B">
                <a:alpha val="56999"/>
              </a:srgbClr>
            </a:solidFill>
          </p:spPr>
          <p:txBody>
            <a:bodyPr wrap="square" lIns="0" tIns="0" rIns="0" bIns="0" rtlCol="0"/>
            <a:lstStyle/>
            <a:p>
              <a:endParaRPr sz="1688"/>
            </a:p>
          </p:txBody>
        </p:sp>
        <p:sp>
          <p:nvSpPr>
            <p:cNvPr id="30" name="object 30"/>
            <p:cNvSpPr/>
            <p:nvPr/>
          </p:nvSpPr>
          <p:spPr>
            <a:xfrm>
              <a:off x="6813160" y="4287899"/>
              <a:ext cx="224154" cy="178435"/>
            </a:xfrm>
            <a:custGeom>
              <a:avLst/>
              <a:gdLst/>
              <a:ahLst/>
              <a:cxnLst/>
              <a:rect l="l" t="t" r="r" b="b"/>
              <a:pathLst>
                <a:path w="224154" h="178435">
                  <a:moveTo>
                    <a:pt x="0" y="0"/>
                  </a:moveTo>
                  <a:lnTo>
                    <a:pt x="223889" y="0"/>
                  </a:lnTo>
                  <a:lnTo>
                    <a:pt x="223889" y="178268"/>
                  </a:lnTo>
                  <a:lnTo>
                    <a:pt x="0" y="178268"/>
                  </a:lnTo>
                  <a:lnTo>
                    <a:pt x="0" y="0"/>
                  </a:lnTo>
                  <a:close/>
                </a:path>
              </a:pathLst>
            </a:custGeom>
            <a:ln w="38099">
              <a:solidFill>
                <a:srgbClr val="3A408B"/>
              </a:solidFill>
            </a:ln>
          </p:spPr>
          <p:txBody>
            <a:bodyPr wrap="square" lIns="0" tIns="0" rIns="0" bIns="0" rtlCol="0"/>
            <a:lstStyle/>
            <a:p>
              <a:endParaRPr sz="1688"/>
            </a:p>
          </p:txBody>
        </p:sp>
        <p:sp>
          <p:nvSpPr>
            <p:cNvPr id="31" name="object 31"/>
            <p:cNvSpPr/>
            <p:nvPr/>
          </p:nvSpPr>
          <p:spPr>
            <a:xfrm>
              <a:off x="6863319" y="4520445"/>
              <a:ext cx="173990" cy="178435"/>
            </a:xfrm>
            <a:custGeom>
              <a:avLst/>
              <a:gdLst/>
              <a:ahLst/>
              <a:cxnLst/>
              <a:rect l="l" t="t" r="r" b="b"/>
              <a:pathLst>
                <a:path w="173990" h="178435">
                  <a:moveTo>
                    <a:pt x="173731" y="178268"/>
                  </a:moveTo>
                  <a:lnTo>
                    <a:pt x="0" y="178268"/>
                  </a:lnTo>
                  <a:lnTo>
                    <a:pt x="0" y="0"/>
                  </a:lnTo>
                  <a:lnTo>
                    <a:pt x="173731" y="0"/>
                  </a:lnTo>
                  <a:lnTo>
                    <a:pt x="173731" y="178268"/>
                  </a:lnTo>
                  <a:close/>
                </a:path>
              </a:pathLst>
            </a:custGeom>
            <a:solidFill>
              <a:srgbClr val="3A408B">
                <a:alpha val="50000"/>
              </a:srgbClr>
            </a:solidFill>
          </p:spPr>
          <p:txBody>
            <a:bodyPr wrap="square" lIns="0" tIns="0" rIns="0" bIns="0" rtlCol="0"/>
            <a:lstStyle/>
            <a:p>
              <a:endParaRPr sz="1688"/>
            </a:p>
          </p:txBody>
        </p:sp>
        <p:sp>
          <p:nvSpPr>
            <p:cNvPr id="32" name="object 32"/>
            <p:cNvSpPr/>
            <p:nvPr/>
          </p:nvSpPr>
          <p:spPr>
            <a:xfrm>
              <a:off x="6863319" y="4520445"/>
              <a:ext cx="173990" cy="178435"/>
            </a:xfrm>
            <a:custGeom>
              <a:avLst/>
              <a:gdLst/>
              <a:ahLst/>
              <a:cxnLst/>
              <a:rect l="l" t="t" r="r" b="b"/>
              <a:pathLst>
                <a:path w="173990" h="178435">
                  <a:moveTo>
                    <a:pt x="0" y="0"/>
                  </a:moveTo>
                  <a:lnTo>
                    <a:pt x="173731" y="0"/>
                  </a:lnTo>
                  <a:lnTo>
                    <a:pt x="173731" y="178268"/>
                  </a:lnTo>
                  <a:lnTo>
                    <a:pt x="0" y="178268"/>
                  </a:lnTo>
                  <a:lnTo>
                    <a:pt x="0" y="0"/>
                  </a:lnTo>
                  <a:close/>
                </a:path>
              </a:pathLst>
            </a:custGeom>
            <a:ln w="38099">
              <a:solidFill>
                <a:srgbClr val="3A408B"/>
              </a:solidFill>
            </a:ln>
          </p:spPr>
          <p:txBody>
            <a:bodyPr wrap="square" lIns="0" tIns="0" rIns="0" bIns="0" rtlCol="0"/>
            <a:lstStyle/>
            <a:p>
              <a:endParaRPr sz="1688"/>
            </a:p>
          </p:txBody>
        </p:sp>
        <p:sp>
          <p:nvSpPr>
            <p:cNvPr id="33" name="object 33"/>
            <p:cNvSpPr/>
            <p:nvPr/>
          </p:nvSpPr>
          <p:spPr>
            <a:xfrm>
              <a:off x="6885717" y="4752991"/>
              <a:ext cx="151765" cy="178435"/>
            </a:xfrm>
            <a:custGeom>
              <a:avLst/>
              <a:gdLst/>
              <a:ahLst/>
              <a:cxnLst/>
              <a:rect l="l" t="t" r="r" b="b"/>
              <a:pathLst>
                <a:path w="151765" h="178435">
                  <a:moveTo>
                    <a:pt x="151332" y="178268"/>
                  </a:moveTo>
                  <a:lnTo>
                    <a:pt x="0" y="178268"/>
                  </a:lnTo>
                  <a:lnTo>
                    <a:pt x="0" y="0"/>
                  </a:lnTo>
                  <a:lnTo>
                    <a:pt x="151332" y="0"/>
                  </a:lnTo>
                  <a:lnTo>
                    <a:pt x="151332" y="178268"/>
                  </a:lnTo>
                  <a:close/>
                </a:path>
              </a:pathLst>
            </a:custGeom>
            <a:solidFill>
              <a:srgbClr val="3A408B">
                <a:alpha val="55999"/>
              </a:srgbClr>
            </a:solidFill>
          </p:spPr>
          <p:txBody>
            <a:bodyPr wrap="square" lIns="0" tIns="0" rIns="0" bIns="0" rtlCol="0"/>
            <a:lstStyle/>
            <a:p>
              <a:endParaRPr sz="1688"/>
            </a:p>
          </p:txBody>
        </p:sp>
        <p:sp>
          <p:nvSpPr>
            <p:cNvPr id="34" name="object 34"/>
            <p:cNvSpPr/>
            <p:nvPr/>
          </p:nvSpPr>
          <p:spPr>
            <a:xfrm>
              <a:off x="6885717" y="4752991"/>
              <a:ext cx="151765" cy="178435"/>
            </a:xfrm>
            <a:custGeom>
              <a:avLst/>
              <a:gdLst/>
              <a:ahLst/>
              <a:cxnLst/>
              <a:rect l="l" t="t" r="r" b="b"/>
              <a:pathLst>
                <a:path w="151765" h="178435">
                  <a:moveTo>
                    <a:pt x="0" y="0"/>
                  </a:moveTo>
                  <a:lnTo>
                    <a:pt x="151332" y="0"/>
                  </a:lnTo>
                  <a:lnTo>
                    <a:pt x="151332" y="178268"/>
                  </a:lnTo>
                  <a:lnTo>
                    <a:pt x="0" y="178268"/>
                  </a:lnTo>
                  <a:lnTo>
                    <a:pt x="0" y="0"/>
                  </a:lnTo>
                  <a:close/>
                </a:path>
              </a:pathLst>
            </a:custGeom>
            <a:ln w="38099">
              <a:solidFill>
                <a:srgbClr val="3A408B"/>
              </a:solidFill>
            </a:ln>
          </p:spPr>
          <p:txBody>
            <a:bodyPr wrap="square" lIns="0" tIns="0" rIns="0" bIns="0" rtlCol="0"/>
            <a:lstStyle/>
            <a:p>
              <a:endParaRPr sz="1688"/>
            </a:p>
          </p:txBody>
        </p:sp>
        <p:sp>
          <p:nvSpPr>
            <p:cNvPr id="35" name="object 35"/>
            <p:cNvSpPr/>
            <p:nvPr/>
          </p:nvSpPr>
          <p:spPr>
            <a:xfrm>
              <a:off x="6920028" y="4985536"/>
              <a:ext cx="117475" cy="178435"/>
            </a:xfrm>
            <a:custGeom>
              <a:avLst/>
              <a:gdLst/>
              <a:ahLst/>
              <a:cxnLst/>
              <a:rect l="l" t="t" r="r" b="b"/>
              <a:pathLst>
                <a:path w="117475" h="178435">
                  <a:moveTo>
                    <a:pt x="117022" y="178268"/>
                  </a:moveTo>
                  <a:lnTo>
                    <a:pt x="0" y="178268"/>
                  </a:lnTo>
                  <a:lnTo>
                    <a:pt x="0" y="0"/>
                  </a:lnTo>
                  <a:lnTo>
                    <a:pt x="117022" y="0"/>
                  </a:lnTo>
                  <a:lnTo>
                    <a:pt x="117022" y="178268"/>
                  </a:lnTo>
                  <a:close/>
                </a:path>
              </a:pathLst>
            </a:custGeom>
            <a:solidFill>
              <a:srgbClr val="3A408B">
                <a:alpha val="54998"/>
              </a:srgbClr>
            </a:solidFill>
          </p:spPr>
          <p:txBody>
            <a:bodyPr wrap="square" lIns="0" tIns="0" rIns="0" bIns="0" rtlCol="0"/>
            <a:lstStyle/>
            <a:p>
              <a:endParaRPr sz="1688"/>
            </a:p>
          </p:txBody>
        </p:sp>
        <p:sp>
          <p:nvSpPr>
            <p:cNvPr id="36" name="object 36"/>
            <p:cNvSpPr/>
            <p:nvPr/>
          </p:nvSpPr>
          <p:spPr>
            <a:xfrm>
              <a:off x="6920028" y="4985536"/>
              <a:ext cx="117475" cy="178435"/>
            </a:xfrm>
            <a:custGeom>
              <a:avLst/>
              <a:gdLst/>
              <a:ahLst/>
              <a:cxnLst/>
              <a:rect l="l" t="t" r="r" b="b"/>
              <a:pathLst>
                <a:path w="117475" h="178435">
                  <a:moveTo>
                    <a:pt x="0" y="0"/>
                  </a:moveTo>
                  <a:lnTo>
                    <a:pt x="117022" y="0"/>
                  </a:lnTo>
                  <a:lnTo>
                    <a:pt x="117022" y="178268"/>
                  </a:lnTo>
                  <a:lnTo>
                    <a:pt x="0" y="178268"/>
                  </a:lnTo>
                  <a:lnTo>
                    <a:pt x="0" y="0"/>
                  </a:lnTo>
                  <a:close/>
                </a:path>
              </a:pathLst>
            </a:custGeom>
            <a:ln w="38099">
              <a:solidFill>
                <a:srgbClr val="3A408B"/>
              </a:solidFill>
            </a:ln>
          </p:spPr>
          <p:txBody>
            <a:bodyPr wrap="square" lIns="0" tIns="0" rIns="0" bIns="0" rtlCol="0"/>
            <a:lstStyle/>
            <a:p>
              <a:endParaRPr sz="1688"/>
            </a:p>
          </p:txBody>
        </p:sp>
        <p:sp>
          <p:nvSpPr>
            <p:cNvPr id="37" name="object 37"/>
            <p:cNvSpPr/>
            <p:nvPr/>
          </p:nvSpPr>
          <p:spPr>
            <a:xfrm>
              <a:off x="7010815" y="5218082"/>
              <a:ext cx="26670" cy="178435"/>
            </a:xfrm>
            <a:custGeom>
              <a:avLst/>
              <a:gdLst/>
              <a:ahLst/>
              <a:cxnLst/>
              <a:rect l="l" t="t" r="r" b="b"/>
              <a:pathLst>
                <a:path w="26670" h="178435">
                  <a:moveTo>
                    <a:pt x="0" y="0"/>
                  </a:moveTo>
                  <a:lnTo>
                    <a:pt x="26235" y="0"/>
                  </a:lnTo>
                  <a:lnTo>
                    <a:pt x="26235" y="178268"/>
                  </a:lnTo>
                  <a:lnTo>
                    <a:pt x="0" y="178268"/>
                  </a:lnTo>
                  <a:lnTo>
                    <a:pt x="0" y="0"/>
                  </a:lnTo>
                  <a:close/>
                </a:path>
              </a:pathLst>
            </a:custGeom>
            <a:ln w="38099">
              <a:solidFill>
                <a:srgbClr val="3A408B"/>
              </a:solidFill>
            </a:ln>
          </p:spPr>
          <p:txBody>
            <a:bodyPr wrap="square" lIns="0" tIns="0" rIns="0" bIns="0" rtlCol="0"/>
            <a:lstStyle/>
            <a:p>
              <a:endParaRPr sz="1688"/>
            </a:p>
          </p:txBody>
        </p:sp>
      </p:grpSp>
      <p:sp>
        <p:nvSpPr>
          <p:cNvPr id="38" name="object 38"/>
          <p:cNvSpPr txBox="1"/>
          <p:nvPr/>
        </p:nvSpPr>
        <p:spPr>
          <a:xfrm>
            <a:off x="4539099" y="2495947"/>
            <a:ext cx="2357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37M</a:t>
            </a:r>
            <a:endParaRPr sz="844">
              <a:latin typeface="Segoe UI"/>
              <a:cs typeface="Segoe UI"/>
            </a:endParaRPr>
          </a:p>
        </p:txBody>
      </p:sp>
      <p:sp>
        <p:nvSpPr>
          <p:cNvPr id="39" name="object 39"/>
          <p:cNvSpPr txBox="1"/>
          <p:nvPr/>
        </p:nvSpPr>
        <p:spPr>
          <a:xfrm>
            <a:off x="4856303" y="2713959"/>
            <a:ext cx="2357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31M</a:t>
            </a:r>
            <a:endParaRPr sz="844">
              <a:latin typeface="Segoe UI"/>
              <a:cs typeface="Segoe UI"/>
            </a:endParaRPr>
          </a:p>
        </p:txBody>
      </p:sp>
      <p:sp>
        <p:nvSpPr>
          <p:cNvPr id="40" name="object 40"/>
          <p:cNvSpPr txBox="1"/>
          <p:nvPr/>
        </p:nvSpPr>
        <p:spPr>
          <a:xfrm>
            <a:off x="4892983" y="2931971"/>
            <a:ext cx="2357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30M</a:t>
            </a:r>
            <a:endParaRPr sz="844">
              <a:latin typeface="Segoe UI"/>
              <a:cs typeface="Segoe UI"/>
            </a:endParaRPr>
          </a:p>
        </p:txBody>
      </p:sp>
      <p:sp>
        <p:nvSpPr>
          <p:cNvPr id="41" name="object 41"/>
          <p:cNvSpPr txBox="1"/>
          <p:nvPr/>
        </p:nvSpPr>
        <p:spPr>
          <a:xfrm>
            <a:off x="5923213" y="3149982"/>
            <a:ext cx="2357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10M</a:t>
            </a:r>
            <a:endParaRPr sz="844">
              <a:latin typeface="Segoe UI"/>
              <a:cs typeface="Segoe UI"/>
            </a:endParaRPr>
          </a:p>
        </p:txBody>
      </p:sp>
      <p:sp>
        <p:nvSpPr>
          <p:cNvPr id="42" name="object 42"/>
          <p:cNvSpPr txBox="1"/>
          <p:nvPr/>
        </p:nvSpPr>
        <p:spPr>
          <a:xfrm>
            <a:off x="6116117" y="3367994"/>
            <a:ext cx="177998"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8M</a:t>
            </a:r>
            <a:endParaRPr sz="844">
              <a:latin typeface="Segoe UI"/>
              <a:cs typeface="Segoe UI"/>
            </a:endParaRPr>
          </a:p>
        </p:txBody>
      </p:sp>
      <p:sp>
        <p:nvSpPr>
          <p:cNvPr id="43" name="object 43"/>
          <p:cNvSpPr txBox="1"/>
          <p:nvPr/>
        </p:nvSpPr>
        <p:spPr>
          <a:xfrm>
            <a:off x="6246052" y="3586005"/>
            <a:ext cx="248841" cy="581281"/>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5M</a:t>
            </a:r>
            <a:endParaRPr sz="844">
              <a:latin typeface="Segoe UI"/>
              <a:cs typeface="Segoe UI"/>
            </a:endParaRPr>
          </a:p>
          <a:p>
            <a:pPr marL="54768">
              <a:spcBef>
                <a:spcPts val="703"/>
              </a:spcBef>
            </a:pPr>
            <a:r>
              <a:rPr sz="844" dirty="0">
                <a:solidFill>
                  <a:srgbClr val="605D5C"/>
                </a:solidFill>
                <a:latin typeface="Segoe UI"/>
                <a:cs typeface="Segoe UI"/>
              </a:rPr>
              <a:t>5M</a:t>
            </a:r>
            <a:endParaRPr sz="844">
              <a:latin typeface="Segoe UI"/>
              <a:cs typeface="Segoe UI"/>
            </a:endParaRPr>
          </a:p>
          <a:p>
            <a:pPr marL="82153">
              <a:spcBef>
                <a:spcPts val="703"/>
              </a:spcBef>
            </a:pPr>
            <a:r>
              <a:rPr sz="844" dirty="0">
                <a:solidFill>
                  <a:srgbClr val="605D5C"/>
                </a:solidFill>
                <a:latin typeface="Segoe UI"/>
                <a:cs typeface="Segoe UI"/>
              </a:rPr>
              <a:t>4M</a:t>
            </a:r>
            <a:endParaRPr sz="844">
              <a:latin typeface="Segoe UI"/>
              <a:cs typeface="Segoe UI"/>
            </a:endParaRPr>
          </a:p>
        </p:txBody>
      </p:sp>
      <p:sp>
        <p:nvSpPr>
          <p:cNvPr id="44" name="object 44"/>
          <p:cNvSpPr txBox="1"/>
          <p:nvPr/>
        </p:nvSpPr>
        <p:spPr>
          <a:xfrm>
            <a:off x="6363834" y="4240040"/>
            <a:ext cx="177998"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3M</a:t>
            </a:r>
            <a:endParaRPr sz="844">
              <a:latin typeface="Segoe UI"/>
              <a:cs typeface="Segoe UI"/>
            </a:endParaRPr>
          </a:p>
        </p:txBody>
      </p:sp>
      <p:sp>
        <p:nvSpPr>
          <p:cNvPr id="45" name="object 45"/>
          <p:cNvSpPr txBox="1"/>
          <p:nvPr/>
        </p:nvSpPr>
        <p:spPr>
          <a:xfrm>
            <a:off x="6384833" y="4458052"/>
            <a:ext cx="295275" cy="581281"/>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3M</a:t>
            </a:r>
            <a:endParaRPr sz="844">
              <a:latin typeface="Segoe UI"/>
              <a:cs typeface="Segoe UI"/>
            </a:endParaRPr>
          </a:p>
          <a:p>
            <a:pPr marL="44053">
              <a:spcBef>
                <a:spcPts val="703"/>
              </a:spcBef>
            </a:pPr>
            <a:r>
              <a:rPr sz="844" dirty="0">
                <a:solidFill>
                  <a:srgbClr val="605D5C"/>
                </a:solidFill>
                <a:latin typeface="Segoe UI"/>
                <a:cs typeface="Segoe UI"/>
              </a:rPr>
              <a:t>2M</a:t>
            </a:r>
            <a:endParaRPr sz="844">
              <a:latin typeface="Segoe UI"/>
              <a:cs typeface="Segoe UI"/>
            </a:endParaRPr>
          </a:p>
          <a:p>
            <a:pPr marL="129183">
              <a:spcBef>
                <a:spcPts val="703"/>
              </a:spcBef>
            </a:pPr>
            <a:r>
              <a:rPr sz="844" dirty="0">
                <a:solidFill>
                  <a:srgbClr val="605D5C"/>
                </a:solidFill>
                <a:latin typeface="Segoe UI"/>
                <a:cs typeface="Segoe UI"/>
              </a:rPr>
              <a:t>0M</a:t>
            </a:r>
            <a:endParaRPr sz="844">
              <a:latin typeface="Segoe UI"/>
              <a:cs typeface="Segoe UI"/>
            </a:endParaRPr>
          </a:p>
        </p:txBody>
      </p:sp>
      <p:pic>
        <p:nvPicPr>
          <p:cNvPr id="46" name="object 46"/>
          <p:cNvPicPr/>
          <p:nvPr/>
        </p:nvPicPr>
        <p:blipFill>
          <a:blip r:embed="rId3" cstate="print"/>
          <a:stretch>
            <a:fillRect/>
          </a:stretch>
        </p:blipFill>
        <p:spPr>
          <a:xfrm>
            <a:off x="381014" y="2067292"/>
            <a:ext cx="11429986" cy="4577380"/>
          </a:xfrm>
          <a:prstGeom prst="rect">
            <a:avLst/>
          </a:prstGeom>
        </p:spPr>
      </p:pic>
      <p:sp>
        <p:nvSpPr>
          <p:cNvPr id="47" name="object 47"/>
          <p:cNvSpPr txBox="1"/>
          <p:nvPr/>
        </p:nvSpPr>
        <p:spPr>
          <a:xfrm>
            <a:off x="9148822" y="2120929"/>
            <a:ext cx="1444228" cy="214065"/>
          </a:xfrm>
          <a:prstGeom prst="rect">
            <a:avLst/>
          </a:prstGeom>
        </p:spPr>
        <p:txBody>
          <a:bodyPr vert="horz" wrap="square" lIns="0" tIns="11906" rIns="0" bIns="0" rtlCol="0">
            <a:spAutoFit/>
          </a:bodyPr>
          <a:lstStyle/>
          <a:p>
            <a:pPr marL="11906">
              <a:spcBef>
                <a:spcPts val="94"/>
              </a:spcBef>
            </a:pPr>
            <a:r>
              <a:rPr sz="1313" spc="-61" dirty="0">
                <a:solidFill>
                  <a:srgbClr val="252423"/>
                </a:solidFill>
                <a:latin typeface="Trebuchet MS"/>
                <a:cs typeface="Trebuchet MS"/>
              </a:rPr>
              <a:t>I</a:t>
            </a:r>
            <a:r>
              <a:rPr sz="1313" spc="-94" dirty="0">
                <a:solidFill>
                  <a:srgbClr val="252423"/>
                </a:solidFill>
                <a:latin typeface="Trebuchet MS"/>
                <a:cs typeface="Trebuchet MS"/>
              </a:rPr>
              <a:t>tem </a:t>
            </a:r>
            <a:r>
              <a:rPr sz="1313" spc="-169" dirty="0">
                <a:solidFill>
                  <a:srgbClr val="252423"/>
                </a:solidFill>
                <a:latin typeface="Trebuchet MS"/>
                <a:cs typeface="Trebuchet MS"/>
              </a:rPr>
              <a:t>T</a:t>
            </a:r>
            <a:r>
              <a:rPr sz="1313" spc="-38" dirty="0">
                <a:solidFill>
                  <a:srgbClr val="252423"/>
                </a:solidFill>
                <a:latin typeface="Trebuchet MS"/>
                <a:cs typeface="Trebuchet MS"/>
              </a:rPr>
              <a:t>y</a:t>
            </a:r>
            <a:r>
              <a:rPr sz="1313" spc="-94" dirty="0">
                <a:solidFill>
                  <a:srgbClr val="252423"/>
                </a:solidFill>
                <a:latin typeface="Trebuchet MS"/>
                <a:cs typeface="Trebuchet MS"/>
              </a:rPr>
              <a:t>p</a:t>
            </a:r>
            <a:r>
              <a:rPr sz="1313" spc="-75" dirty="0">
                <a:solidFill>
                  <a:srgbClr val="252423"/>
                </a:solidFill>
                <a:latin typeface="Trebuchet MS"/>
                <a:cs typeface="Trebuchet MS"/>
              </a:rPr>
              <a:t>e</a:t>
            </a:r>
            <a:r>
              <a:rPr sz="1313" spc="-94" dirty="0">
                <a:solidFill>
                  <a:srgbClr val="252423"/>
                </a:solidFill>
                <a:latin typeface="Trebuchet MS"/>
                <a:cs typeface="Trebuchet MS"/>
              </a:rPr>
              <a:t> b</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70" dirty="0">
                <a:solidFill>
                  <a:srgbClr val="252423"/>
                </a:solidFill>
                <a:latin typeface="Trebuchet MS"/>
                <a:cs typeface="Trebuchet MS"/>
              </a:rPr>
              <a:t>Countr</a:t>
            </a:r>
            <a:r>
              <a:rPr sz="1313" spc="-38" dirty="0">
                <a:solidFill>
                  <a:srgbClr val="252423"/>
                </a:solidFill>
                <a:latin typeface="Trebuchet MS"/>
                <a:cs typeface="Trebuchet MS"/>
              </a:rPr>
              <a:t>y</a:t>
            </a:r>
            <a:endParaRPr sz="1313">
              <a:latin typeface="Trebuchet MS"/>
              <a:cs typeface="Trebuchet MS"/>
            </a:endParaRPr>
          </a:p>
        </p:txBody>
      </p:sp>
      <p:sp>
        <p:nvSpPr>
          <p:cNvPr id="48" name="object 48"/>
          <p:cNvSpPr txBox="1"/>
          <p:nvPr/>
        </p:nvSpPr>
        <p:spPr>
          <a:xfrm>
            <a:off x="10768103" y="3157830"/>
            <a:ext cx="617934" cy="504337"/>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13</a:t>
            </a:r>
            <a:r>
              <a:rPr sz="844" spc="-47" dirty="0">
                <a:solidFill>
                  <a:srgbClr val="605D5C"/>
                </a:solidFill>
                <a:latin typeface="Segoe UI"/>
                <a:cs typeface="Segoe UI"/>
              </a:rPr>
              <a:t> </a:t>
            </a:r>
            <a:r>
              <a:rPr sz="844" dirty="0">
                <a:solidFill>
                  <a:srgbClr val="605D5C"/>
                </a:solidFill>
                <a:latin typeface="Segoe UI"/>
                <a:cs typeface="Segoe UI"/>
              </a:rPr>
              <a:t>(13%)</a:t>
            </a:r>
            <a:endParaRPr sz="844">
              <a:latin typeface="Segoe UI"/>
              <a:cs typeface="Segoe UI"/>
            </a:endParaRPr>
          </a:p>
          <a:p>
            <a:pPr marL="337542">
              <a:spcBef>
                <a:spcPts val="652"/>
              </a:spcBef>
            </a:pPr>
            <a:r>
              <a:rPr sz="844" dirty="0">
                <a:solidFill>
                  <a:srgbClr val="605D5C"/>
                </a:solidFill>
                <a:latin typeface="Segoe UI"/>
                <a:cs typeface="Segoe UI"/>
              </a:rPr>
              <a:t>13</a:t>
            </a:r>
            <a:endParaRPr sz="844">
              <a:latin typeface="Segoe UI"/>
              <a:cs typeface="Segoe UI"/>
            </a:endParaRPr>
          </a:p>
          <a:p>
            <a:pPr marL="337542">
              <a:spcBef>
                <a:spcPts val="113"/>
              </a:spcBef>
            </a:pPr>
            <a:r>
              <a:rPr sz="844" dirty="0">
                <a:solidFill>
                  <a:srgbClr val="605D5C"/>
                </a:solidFill>
                <a:latin typeface="Segoe UI"/>
                <a:cs typeface="Segoe UI"/>
              </a:rPr>
              <a:t>(13%)</a:t>
            </a:r>
            <a:endParaRPr sz="844">
              <a:latin typeface="Segoe UI"/>
              <a:cs typeface="Segoe UI"/>
            </a:endParaRPr>
          </a:p>
        </p:txBody>
      </p:sp>
      <p:sp>
        <p:nvSpPr>
          <p:cNvPr id="49" name="object 49"/>
          <p:cNvSpPr txBox="1"/>
          <p:nvPr/>
        </p:nvSpPr>
        <p:spPr>
          <a:xfrm>
            <a:off x="10788588" y="4149166"/>
            <a:ext cx="566142" cy="454644"/>
          </a:xfrm>
          <a:prstGeom prst="rect">
            <a:avLst/>
          </a:prstGeom>
        </p:spPr>
        <p:txBody>
          <a:bodyPr vert="horz" wrap="square" lIns="0" tIns="26194" rIns="0" bIns="0" rtlCol="0">
            <a:spAutoFit/>
          </a:bodyPr>
          <a:lstStyle/>
          <a:p>
            <a:pPr marL="285750">
              <a:spcBef>
                <a:spcPts val="206"/>
              </a:spcBef>
            </a:pPr>
            <a:r>
              <a:rPr sz="844" dirty="0">
                <a:solidFill>
                  <a:srgbClr val="605D5C"/>
                </a:solidFill>
                <a:latin typeface="Segoe UI"/>
                <a:cs typeface="Segoe UI"/>
              </a:rPr>
              <a:t>12</a:t>
            </a:r>
            <a:endParaRPr sz="844">
              <a:latin typeface="Segoe UI"/>
              <a:cs typeface="Segoe UI"/>
            </a:endParaRPr>
          </a:p>
          <a:p>
            <a:pPr marL="285750">
              <a:spcBef>
                <a:spcPts val="113"/>
              </a:spcBef>
            </a:pPr>
            <a:r>
              <a:rPr sz="844" dirty="0">
                <a:solidFill>
                  <a:srgbClr val="605D5C"/>
                </a:solidFill>
                <a:latin typeface="Segoe UI"/>
                <a:cs typeface="Segoe UI"/>
              </a:rPr>
              <a:t>(12%)</a:t>
            </a:r>
            <a:endParaRPr sz="844">
              <a:latin typeface="Segoe UI"/>
              <a:cs typeface="Segoe UI"/>
            </a:endParaRPr>
          </a:p>
          <a:p>
            <a:pPr marL="11906">
              <a:spcBef>
                <a:spcPts val="211"/>
              </a:spcBef>
            </a:pPr>
            <a:r>
              <a:rPr sz="844" dirty="0">
                <a:solidFill>
                  <a:srgbClr val="605D5C"/>
                </a:solidFill>
                <a:latin typeface="Segoe UI"/>
                <a:cs typeface="Segoe UI"/>
              </a:rPr>
              <a:t>10</a:t>
            </a:r>
            <a:r>
              <a:rPr sz="844" spc="-47" dirty="0">
                <a:solidFill>
                  <a:srgbClr val="605D5C"/>
                </a:solidFill>
                <a:latin typeface="Segoe UI"/>
                <a:cs typeface="Segoe UI"/>
              </a:rPr>
              <a:t> </a:t>
            </a:r>
            <a:r>
              <a:rPr sz="844" dirty="0">
                <a:solidFill>
                  <a:srgbClr val="605D5C"/>
                </a:solidFill>
                <a:latin typeface="Segoe UI"/>
                <a:cs typeface="Segoe UI"/>
              </a:rPr>
              <a:t>(10%)</a:t>
            </a:r>
            <a:endParaRPr sz="844">
              <a:latin typeface="Segoe UI"/>
              <a:cs typeface="Segoe UI"/>
            </a:endParaRPr>
          </a:p>
        </p:txBody>
      </p:sp>
      <p:sp>
        <p:nvSpPr>
          <p:cNvPr id="50" name="object 50"/>
          <p:cNvSpPr txBox="1"/>
          <p:nvPr/>
        </p:nvSpPr>
        <p:spPr>
          <a:xfrm>
            <a:off x="9322992" y="3992006"/>
            <a:ext cx="764977" cy="661495"/>
          </a:xfrm>
          <a:prstGeom prst="rect">
            <a:avLst/>
          </a:prstGeom>
        </p:spPr>
        <p:txBody>
          <a:bodyPr vert="horz" wrap="square" lIns="0" tIns="26194" rIns="0" bIns="0" rtlCol="0">
            <a:spAutoFit/>
          </a:bodyPr>
          <a:lstStyle/>
          <a:p>
            <a:pPr marR="535781" algn="r">
              <a:spcBef>
                <a:spcPts val="206"/>
              </a:spcBef>
            </a:pPr>
            <a:r>
              <a:rPr sz="844" dirty="0">
                <a:solidFill>
                  <a:srgbClr val="605D5C"/>
                </a:solidFill>
                <a:latin typeface="Segoe UI"/>
                <a:cs typeface="Segoe UI"/>
              </a:rPr>
              <a:t>8</a:t>
            </a:r>
            <a:endParaRPr sz="844">
              <a:latin typeface="Segoe UI"/>
              <a:cs typeface="Segoe UI"/>
            </a:endParaRPr>
          </a:p>
          <a:p>
            <a:pPr marR="535781" algn="r">
              <a:spcBef>
                <a:spcPts val="113"/>
              </a:spcBef>
            </a:pPr>
            <a:r>
              <a:rPr sz="844" dirty="0">
                <a:solidFill>
                  <a:srgbClr val="605D5C"/>
                </a:solidFill>
                <a:latin typeface="Segoe UI"/>
                <a:cs typeface="Segoe UI"/>
              </a:rPr>
              <a:t>(8%)</a:t>
            </a:r>
            <a:endParaRPr sz="844">
              <a:latin typeface="Segoe UI"/>
              <a:cs typeface="Segoe UI"/>
            </a:endParaRPr>
          </a:p>
          <a:p>
            <a:pPr marL="83939">
              <a:spcBef>
                <a:spcPts val="333"/>
              </a:spcBef>
            </a:pPr>
            <a:r>
              <a:rPr sz="844" dirty="0">
                <a:solidFill>
                  <a:srgbClr val="605D5C"/>
                </a:solidFill>
                <a:latin typeface="Segoe UI"/>
                <a:cs typeface="Segoe UI"/>
              </a:rPr>
              <a:t>9</a:t>
            </a:r>
            <a:r>
              <a:rPr sz="844" spc="-47" dirty="0">
                <a:solidFill>
                  <a:srgbClr val="605D5C"/>
                </a:solidFill>
                <a:latin typeface="Segoe UI"/>
                <a:cs typeface="Segoe UI"/>
              </a:rPr>
              <a:t> </a:t>
            </a:r>
            <a:r>
              <a:rPr sz="844" dirty="0">
                <a:solidFill>
                  <a:srgbClr val="605D5C"/>
                </a:solidFill>
                <a:latin typeface="Segoe UI"/>
                <a:cs typeface="Segoe UI"/>
              </a:rPr>
              <a:t>(9%)</a:t>
            </a:r>
            <a:endParaRPr sz="844">
              <a:latin typeface="Segoe UI"/>
              <a:cs typeface="Segoe UI"/>
            </a:endParaRPr>
          </a:p>
          <a:p>
            <a:pPr marL="340519">
              <a:spcBef>
                <a:spcPts val="539"/>
              </a:spcBef>
            </a:pPr>
            <a:r>
              <a:rPr sz="844" dirty="0">
                <a:solidFill>
                  <a:srgbClr val="605D5C"/>
                </a:solidFill>
                <a:latin typeface="Segoe UI"/>
                <a:cs typeface="Segoe UI"/>
              </a:rPr>
              <a:t>10</a:t>
            </a:r>
            <a:r>
              <a:rPr sz="844" spc="-5" dirty="0">
                <a:solidFill>
                  <a:srgbClr val="605D5C"/>
                </a:solidFill>
                <a:latin typeface="Segoe UI"/>
                <a:cs typeface="Segoe UI"/>
              </a:rPr>
              <a:t> </a:t>
            </a:r>
            <a:r>
              <a:rPr sz="844" dirty="0">
                <a:solidFill>
                  <a:srgbClr val="605D5C"/>
                </a:solidFill>
                <a:latin typeface="Segoe UI"/>
                <a:cs typeface="Segoe UI"/>
              </a:rPr>
              <a:t>(10%)</a:t>
            </a:r>
            <a:endParaRPr sz="844">
              <a:latin typeface="Segoe UI"/>
              <a:cs typeface="Segoe UI"/>
            </a:endParaRPr>
          </a:p>
        </p:txBody>
      </p:sp>
      <p:sp>
        <p:nvSpPr>
          <p:cNvPr id="51" name="object 51"/>
          <p:cNvSpPr txBox="1"/>
          <p:nvPr/>
        </p:nvSpPr>
        <p:spPr>
          <a:xfrm>
            <a:off x="9287510" y="3028961"/>
            <a:ext cx="913805" cy="764151"/>
          </a:xfrm>
          <a:prstGeom prst="rect">
            <a:avLst/>
          </a:prstGeom>
        </p:spPr>
        <p:txBody>
          <a:bodyPr vert="horz" wrap="square" lIns="0" tIns="11906" rIns="0" bIns="0" rtlCol="0">
            <a:spAutoFit/>
          </a:bodyPr>
          <a:lstStyle/>
          <a:p>
            <a:pPr marR="28575" algn="r">
              <a:spcBef>
                <a:spcPts val="94"/>
              </a:spcBef>
            </a:pPr>
            <a:r>
              <a:rPr sz="844" dirty="0">
                <a:solidFill>
                  <a:srgbClr val="605D5C"/>
                </a:solidFill>
                <a:latin typeface="Segoe UI"/>
                <a:cs typeface="Segoe UI"/>
              </a:rPr>
              <a:t>2</a:t>
            </a:r>
            <a:endParaRPr sz="844">
              <a:latin typeface="Segoe UI"/>
              <a:cs typeface="Segoe UI"/>
            </a:endParaRPr>
          </a:p>
          <a:p>
            <a:pPr marR="28575" algn="r"/>
            <a:r>
              <a:rPr sz="844" dirty="0">
                <a:solidFill>
                  <a:srgbClr val="605D5C"/>
                </a:solidFill>
                <a:latin typeface="Segoe UI"/>
                <a:cs typeface="Segoe UI"/>
              </a:rPr>
              <a:t>6</a:t>
            </a:r>
            <a:r>
              <a:rPr sz="844" spc="-38" dirty="0">
                <a:solidFill>
                  <a:srgbClr val="605D5C"/>
                </a:solidFill>
                <a:latin typeface="Segoe UI"/>
                <a:cs typeface="Segoe UI"/>
              </a:rPr>
              <a:t> </a:t>
            </a:r>
            <a:r>
              <a:rPr sz="844" dirty="0">
                <a:solidFill>
                  <a:srgbClr val="605D5C"/>
                </a:solidFill>
                <a:latin typeface="Segoe UI"/>
                <a:cs typeface="Segoe UI"/>
              </a:rPr>
              <a:t>(6%)</a:t>
            </a:r>
            <a:r>
              <a:rPr sz="844" spc="-33" dirty="0">
                <a:solidFill>
                  <a:srgbClr val="605D5C"/>
                </a:solidFill>
                <a:latin typeface="Segoe UI"/>
                <a:cs typeface="Segoe UI"/>
              </a:rPr>
              <a:t> </a:t>
            </a:r>
            <a:r>
              <a:rPr sz="1266" baseline="-6172" dirty="0">
                <a:solidFill>
                  <a:srgbClr val="605D5C"/>
                </a:solidFill>
                <a:latin typeface="Segoe UI"/>
                <a:cs typeface="Segoe UI"/>
              </a:rPr>
              <a:t>(2%)</a:t>
            </a:r>
            <a:endParaRPr sz="1266" baseline="-6172">
              <a:latin typeface="Segoe UI"/>
              <a:cs typeface="Segoe UI"/>
            </a:endParaRPr>
          </a:p>
          <a:p>
            <a:pPr marL="120253">
              <a:spcBef>
                <a:spcPts val="238"/>
              </a:spcBef>
            </a:pPr>
            <a:r>
              <a:rPr sz="844" dirty="0">
                <a:solidFill>
                  <a:srgbClr val="605D5C"/>
                </a:solidFill>
                <a:latin typeface="Segoe UI"/>
                <a:cs typeface="Segoe UI"/>
              </a:rPr>
              <a:t>7</a:t>
            </a:r>
            <a:r>
              <a:rPr sz="844" spc="-47" dirty="0">
                <a:solidFill>
                  <a:srgbClr val="605D5C"/>
                </a:solidFill>
                <a:latin typeface="Segoe UI"/>
                <a:cs typeface="Segoe UI"/>
              </a:rPr>
              <a:t> </a:t>
            </a:r>
            <a:r>
              <a:rPr sz="844" dirty="0">
                <a:solidFill>
                  <a:srgbClr val="605D5C"/>
                </a:solidFill>
                <a:latin typeface="Segoe UI"/>
                <a:cs typeface="Segoe UI"/>
              </a:rPr>
              <a:t>(7…)</a:t>
            </a:r>
            <a:endParaRPr sz="844">
              <a:latin typeface="Segoe UI"/>
              <a:cs typeface="Segoe UI"/>
            </a:endParaRPr>
          </a:p>
          <a:p>
            <a:pPr marR="660202" algn="r">
              <a:spcBef>
                <a:spcPts val="520"/>
              </a:spcBef>
            </a:pPr>
            <a:r>
              <a:rPr sz="844" dirty="0">
                <a:solidFill>
                  <a:srgbClr val="605D5C"/>
                </a:solidFill>
                <a:latin typeface="Segoe UI"/>
                <a:cs typeface="Segoe UI"/>
              </a:rPr>
              <a:t>7</a:t>
            </a:r>
            <a:endParaRPr sz="844">
              <a:latin typeface="Segoe UI"/>
              <a:cs typeface="Segoe UI"/>
            </a:endParaRPr>
          </a:p>
          <a:p>
            <a:pPr marR="660202" algn="r">
              <a:spcBef>
                <a:spcPts val="113"/>
              </a:spcBef>
            </a:pPr>
            <a:r>
              <a:rPr sz="844" dirty="0">
                <a:solidFill>
                  <a:srgbClr val="605D5C"/>
                </a:solidFill>
                <a:latin typeface="Segoe UI"/>
                <a:cs typeface="Segoe UI"/>
              </a:rPr>
              <a:t>(7%)</a:t>
            </a:r>
            <a:endParaRPr sz="844">
              <a:latin typeface="Segoe UI"/>
              <a:cs typeface="Segoe UI"/>
            </a:endParaRPr>
          </a:p>
        </p:txBody>
      </p:sp>
      <p:sp>
        <p:nvSpPr>
          <p:cNvPr id="52" name="object 52"/>
          <p:cNvSpPr txBox="1"/>
          <p:nvPr/>
        </p:nvSpPr>
        <p:spPr>
          <a:xfrm>
            <a:off x="8344592" y="2561430"/>
            <a:ext cx="788789" cy="2658388"/>
          </a:xfrm>
          <a:prstGeom prst="rect">
            <a:avLst/>
          </a:prstGeom>
        </p:spPr>
        <p:txBody>
          <a:bodyPr vert="horz" wrap="square" lIns="0" tIns="11906" rIns="0" bIns="0" rtlCol="0">
            <a:spAutoFit/>
          </a:bodyPr>
          <a:lstStyle/>
          <a:p>
            <a:pPr marL="11906">
              <a:spcBef>
                <a:spcPts val="94"/>
              </a:spcBef>
            </a:pPr>
            <a:r>
              <a:rPr sz="938" b="1" dirty="0">
                <a:solidFill>
                  <a:srgbClr val="E6E6E6"/>
                </a:solidFill>
                <a:latin typeface="Segoe UI"/>
                <a:cs typeface="Segoe UI"/>
              </a:rPr>
              <a:t>Clothes</a:t>
            </a:r>
            <a:endParaRPr sz="938">
              <a:latin typeface="Segoe UI"/>
              <a:cs typeface="Segoe UI"/>
            </a:endParaRPr>
          </a:p>
          <a:p>
            <a:pPr marL="11906" marR="4763">
              <a:lnSpc>
                <a:spcPct val="158300"/>
              </a:lnSpc>
              <a:spcBef>
                <a:spcPts val="47"/>
              </a:spcBef>
            </a:pPr>
            <a:r>
              <a:rPr sz="938" b="1" dirty="0">
                <a:solidFill>
                  <a:srgbClr val="E6E6E6"/>
                </a:solidFill>
                <a:latin typeface="Segoe UI"/>
                <a:cs typeface="Segoe UI"/>
              </a:rPr>
              <a:t>Cosmetics </a:t>
            </a:r>
            <a:r>
              <a:rPr sz="938" b="1" spc="5" dirty="0">
                <a:solidFill>
                  <a:srgbClr val="E6E6E6"/>
                </a:solidFill>
                <a:latin typeface="Segoe UI"/>
                <a:cs typeface="Segoe UI"/>
              </a:rPr>
              <a:t> </a:t>
            </a:r>
            <a:r>
              <a:rPr sz="938" b="1" dirty="0">
                <a:solidFill>
                  <a:srgbClr val="E6E6E6"/>
                </a:solidFill>
                <a:latin typeface="Segoe UI"/>
                <a:cs typeface="Segoe UI"/>
              </a:rPr>
              <a:t>Office</a:t>
            </a:r>
            <a:r>
              <a:rPr sz="938" b="1" spc="-5" dirty="0">
                <a:solidFill>
                  <a:srgbClr val="E6E6E6"/>
                </a:solidFill>
                <a:latin typeface="Segoe UI"/>
                <a:cs typeface="Segoe UI"/>
              </a:rPr>
              <a:t> </a:t>
            </a:r>
            <a:r>
              <a:rPr sz="938" b="1" dirty="0">
                <a:solidFill>
                  <a:srgbClr val="E6E6E6"/>
                </a:solidFill>
                <a:latin typeface="Segoe UI"/>
                <a:cs typeface="Segoe UI"/>
              </a:rPr>
              <a:t>Supp…  Fruits </a:t>
            </a:r>
            <a:r>
              <a:rPr sz="938" b="1" spc="5" dirty="0">
                <a:solidFill>
                  <a:srgbClr val="E6E6E6"/>
                </a:solidFill>
                <a:latin typeface="Segoe UI"/>
                <a:cs typeface="Segoe UI"/>
              </a:rPr>
              <a:t> </a:t>
            </a:r>
            <a:r>
              <a:rPr sz="938" b="1" spc="-5" dirty="0">
                <a:solidFill>
                  <a:srgbClr val="E6E6E6"/>
                </a:solidFill>
                <a:latin typeface="Segoe UI"/>
                <a:cs typeface="Segoe UI"/>
              </a:rPr>
              <a:t>Personal</a:t>
            </a:r>
            <a:r>
              <a:rPr sz="938" b="1" spc="-61" dirty="0">
                <a:solidFill>
                  <a:srgbClr val="E6E6E6"/>
                </a:solidFill>
                <a:latin typeface="Segoe UI"/>
                <a:cs typeface="Segoe UI"/>
              </a:rPr>
              <a:t> </a:t>
            </a:r>
            <a:r>
              <a:rPr sz="938" b="1" spc="-5" dirty="0">
                <a:solidFill>
                  <a:srgbClr val="E6E6E6"/>
                </a:solidFill>
                <a:latin typeface="Segoe UI"/>
                <a:cs typeface="Segoe UI"/>
              </a:rPr>
              <a:t>Care </a:t>
            </a:r>
            <a:r>
              <a:rPr sz="938" b="1" spc="-244" dirty="0">
                <a:solidFill>
                  <a:srgbClr val="E6E6E6"/>
                </a:solidFill>
                <a:latin typeface="Segoe UI"/>
                <a:cs typeface="Segoe UI"/>
              </a:rPr>
              <a:t> </a:t>
            </a:r>
            <a:r>
              <a:rPr sz="938" b="1" dirty="0">
                <a:solidFill>
                  <a:srgbClr val="E6E6E6"/>
                </a:solidFill>
                <a:latin typeface="Segoe UI"/>
                <a:cs typeface="Segoe UI"/>
              </a:rPr>
              <a:t>Household </a:t>
            </a:r>
            <a:r>
              <a:rPr sz="938" b="1" spc="5" dirty="0">
                <a:solidFill>
                  <a:srgbClr val="E6E6E6"/>
                </a:solidFill>
                <a:latin typeface="Segoe UI"/>
                <a:cs typeface="Segoe UI"/>
              </a:rPr>
              <a:t> </a:t>
            </a:r>
            <a:r>
              <a:rPr sz="938" b="1" spc="-5" dirty="0">
                <a:solidFill>
                  <a:srgbClr val="E6E6E6"/>
                </a:solidFill>
                <a:latin typeface="Segoe UI"/>
                <a:cs typeface="Segoe UI"/>
              </a:rPr>
              <a:t>Beverages </a:t>
            </a:r>
            <a:r>
              <a:rPr sz="938" b="1" dirty="0">
                <a:solidFill>
                  <a:srgbClr val="E6E6E6"/>
                </a:solidFill>
                <a:latin typeface="Segoe UI"/>
                <a:cs typeface="Segoe UI"/>
              </a:rPr>
              <a:t> Baby Food </a:t>
            </a:r>
            <a:r>
              <a:rPr sz="938" b="1" spc="5" dirty="0">
                <a:solidFill>
                  <a:srgbClr val="E6E6E6"/>
                </a:solidFill>
                <a:latin typeface="Segoe UI"/>
                <a:cs typeface="Segoe UI"/>
              </a:rPr>
              <a:t> </a:t>
            </a:r>
            <a:r>
              <a:rPr sz="938" b="1" spc="-5" dirty="0">
                <a:solidFill>
                  <a:srgbClr val="E6E6E6"/>
                </a:solidFill>
                <a:latin typeface="Segoe UI"/>
                <a:cs typeface="Segoe UI"/>
              </a:rPr>
              <a:t>Cereal </a:t>
            </a:r>
            <a:r>
              <a:rPr sz="938" b="1" dirty="0">
                <a:solidFill>
                  <a:srgbClr val="E6E6E6"/>
                </a:solidFill>
                <a:latin typeface="Segoe UI"/>
                <a:cs typeface="Segoe UI"/>
              </a:rPr>
              <a:t> </a:t>
            </a:r>
            <a:r>
              <a:rPr sz="938" b="1" spc="-9" dirty="0">
                <a:solidFill>
                  <a:srgbClr val="E6E6E6"/>
                </a:solidFill>
                <a:latin typeface="Segoe UI"/>
                <a:cs typeface="Segoe UI"/>
              </a:rPr>
              <a:t>Vegetables </a:t>
            </a:r>
            <a:r>
              <a:rPr sz="938" b="1" spc="-5" dirty="0">
                <a:solidFill>
                  <a:srgbClr val="E6E6E6"/>
                </a:solidFill>
                <a:latin typeface="Segoe UI"/>
                <a:cs typeface="Segoe UI"/>
              </a:rPr>
              <a:t> </a:t>
            </a:r>
            <a:r>
              <a:rPr sz="938" b="1" dirty="0">
                <a:solidFill>
                  <a:srgbClr val="E6E6E6"/>
                </a:solidFill>
                <a:latin typeface="Segoe UI"/>
                <a:cs typeface="Segoe UI"/>
              </a:rPr>
              <a:t>Snacks</a:t>
            </a:r>
            <a:endParaRPr sz="938">
              <a:latin typeface="Segoe UI"/>
              <a:cs typeface="Segoe UI"/>
            </a:endParaRPr>
          </a:p>
          <a:p>
            <a:pPr marL="11906">
              <a:spcBef>
                <a:spcPts val="633"/>
              </a:spcBef>
            </a:pPr>
            <a:r>
              <a:rPr sz="938" b="1" dirty="0">
                <a:solidFill>
                  <a:srgbClr val="E6E6E6"/>
                </a:solidFill>
                <a:latin typeface="Segoe UI"/>
                <a:cs typeface="Segoe UI"/>
              </a:rPr>
              <a:t>Meat</a:t>
            </a:r>
            <a:endParaRPr sz="938">
              <a:latin typeface="Segoe UI"/>
              <a:cs typeface="Segoe UI"/>
            </a:endParaRPr>
          </a:p>
        </p:txBody>
      </p:sp>
      <p:sp>
        <p:nvSpPr>
          <p:cNvPr id="53" name="object 53"/>
          <p:cNvSpPr txBox="1"/>
          <p:nvPr/>
        </p:nvSpPr>
        <p:spPr>
          <a:xfrm>
            <a:off x="1594872" y="2120929"/>
            <a:ext cx="1451967" cy="214065"/>
          </a:xfrm>
          <a:prstGeom prst="rect">
            <a:avLst/>
          </a:prstGeom>
        </p:spPr>
        <p:txBody>
          <a:bodyPr vert="horz" wrap="square" lIns="0" tIns="11906" rIns="0" bIns="0" rtlCol="0">
            <a:spAutoFit/>
          </a:bodyPr>
          <a:lstStyle/>
          <a:p>
            <a:pPr marL="11906">
              <a:spcBef>
                <a:spcPts val="94"/>
              </a:spcBef>
            </a:pPr>
            <a:r>
              <a:rPr sz="1313" spc="-206" dirty="0">
                <a:solidFill>
                  <a:srgbClr val="252423"/>
                </a:solidFill>
                <a:latin typeface="Trebuchet MS"/>
                <a:cs typeface="Trebuchet MS"/>
              </a:rPr>
              <a:t>T</a:t>
            </a:r>
            <a:r>
              <a:rPr sz="1313" spc="-89" dirty="0">
                <a:solidFill>
                  <a:srgbClr val="252423"/>
                </a:solidFill>
                <a:latin typeface="Trebuchet MS"/>
                <a:cs typeface="Trebuchet MS"/>
              </a:rPr>
              <a:t>ota</a:t>
            </a:r>
            <a:r>
              <a:rPr sz="1313" spc="-47" dirty="0">
                <a:solidFill>
                  <a:srgbClr val="252423"/>
                </a:solidFill>
                <a:latin typeface="Trebuchet MS"/>
                <a:cs typeface="Trebuchet MS"/>
              </a:rPr>
              <a:t>l</a:t>
            </a:r>
            <a:r>
              <a:rPr sz="1313" spc="-94" dirty="0">
                <a:solidFill>
                  <a:srgbClr val="252423"/>
                </a:solidFill>
                <a:latin typeface="Trebuchet MS"/>
                <a:cs typeface="Trebuchet MS"/>
              </a:rPr>
              <a:t> </a:t>
            </a:r>
            <a:r>
              <a:rPr sz="1313" spc="-19" dirty="0">
                <a:solidFill>
                  <a:srgbClr val="252423"/>
                </a:solidFill>
                <a:latin typeface="Trebuchet MS"/>
                <a:cs typeface="Trebuchet MS"/>
              </a:rPr>
              <a:t>Pr</a:t>
            </a:r>
            <a:r>
              <a:rPr sz="1313" spc="-98" dirty="0">
                <a:solidFill>
                  <a:srgbClr val="252423"/>
                </a:solidFill>
                <a:latin typeface="Trebuchet MS"/>
                <a:cs typeface="Trebuchet MS"/>
              </a:rPr>
              <a:t>of</a:t>
            </a:r>
            <a:r>
              <a:rPr sz="1313" spc="-84" dirty="0">
                <a:solidFill>
                  <a:srgbClr val="252423"/>
                </a:solidFill>
                <a:latin typeface="Trebuchet MS"/>
                <a:cs typeface="Trebuchet MS"/>
              </a:rPr>
              <a:t>i</a:t>
            </a:r>
            <a:r>
              <a:rPr sz="1313" spc="-122" dirty="0">
                <a:solidFill>
                  <a:srgbClr val="252423"/>
                </a:solidFill>
                <a:latin typeface="Trebuchet MS"/>
                <a:cs typeface="Trebuchet MS"/>
              </a:rPr>
              <a:t>t</a:t>
            </a:r>
            <a:r>
              <a:rPr sz="1313" spc="-94" dirty="0">
                <a:solidFill>
                  <a:srgbClr val="252423"/>
                </a:solidFill>
                <a:latin typeface="Trebuchet MS"/>
                <a:cs typeface="Trebuchet MS"/>
              </a:rPr>
              <a:t> b</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5" dirty="0">
                <a:solidFill>
                  <a:srgbClr val="252423"/>
                </a:solidFill>
                <a:latin typeface="Trebuchet MS"/>
                <a:cs typeface="Trebuchet MS"/>
              </a:rPr>
              <a:t>R</a:t>
            </a:r>
            <a:r>
              <a:rPr sz="1313" spc="-52" dirty="0">
                <a:solidFill>
                  <a:srgbClr val="252423"/>
                </a:solidFill>
                <a:latin typeface="Trebuchet MS"/>
                <a:cs typeface="Trebuchet MS"/>
              </a:rPr>
              <a:t>eg</a:t>
            </a:r>
            <a:r>
              <a:rPr sz="1313" spc="-84" dirty="0">
                <a:solidFill>
                  <a:srgbClr val="252423"/>
                </a:solidFill>
                <a:latin typeface="Trebuchet MS"/>
                <a:cs typeface="Trebuchet MS"/>
              </a:rPr>
              <a:t>i</a:t>
            </a:r>
            <a:r>
              <a:rPr sz="1313" spc="-66" dirty="0">
                <a:solidFill>
                  <a:srgbClr val="252423"/>
                </a:solidFill>
                <a:latin typeface="Trebuchet MS"/>
                <a:cs typeface="Trebuchet MS"/>
              </a:rPr>
              <a:t>on</a:t>
            </a:r>
            <a:endParaRPr sz="1313">
              <a:latin typeface="Trebuchet MS"/>
              <a:cs typeface="Trebuchet MS"/>
            </a:endParaRPr>
          </a:p>
        </p:txBody>
      </p:sp>
      <p:sp>
        <p:nvSpPr>
          <p:cNvPr id="54" name="object 54"/>
          <p:cNvSpPr txBox="1"/>
          <p:nvPr/>
        </p:nvSpPr>
        <p:spPr>
          <a:xfrm>
            <a:off x="3238780" y="3069661"/>
            <a:ext cx="430411" cy="288893"/>
          </a:xfrm>
          <a:prstGeom prst="rect">
            <a:avLst/>
          </a:prstGeom>
        </p:spPr>
        <p:txBody>
          <a:bodyPr vert="horz" wrap="square" lIns="0" tIns="11906" rIns="0" bIns="0" rtlCol="0">
            <a:spAutoFit/>
          </a:bodyPr>
          <a:lstStyle/>
          <a:p>
            <a:pPr marL="11906" marR="4763">
              <a:lnSpc>
                <a:spcPct val="111100"/>
              </a:lnSpc>
              <a:spcBef>
                <a:spcPts val="94"/>
              </a:spcBef>
            </a:pPr>
            <a:r>
              <a:rPr sz="844" dirty="0">
                <a:solidFill>
                  <a:srgbClr val="605D5C"/>
                </a:solidFill>
                <a:latin typeface="Segoe UI"/>
                <a:cs typeface="Segoe UI"/>
              </a:rPr>
              <a:t>12.18M </a:t>
            </a:r>
            <a:r>
              <a:rPr sz="844" spc="5" dirty="0">
                <a:solidFill>
                  <a:srgbClr val="605D5C"/>
                </a:solidFill>
                <a:latin typeface="Segoe UI"/>
                <a:cs typeface="Segoe UI"/>
              </a:rPr>
              <a:t> </a:t>
            </a:r>
            <a:r>
              <a:rPr sz="844" dirty="0">
                <a:solidFill>
                  <a:srgbClr val="605D5C"/>
                </a:solidFill>
                <a:latin typeface="Segoe UI"/>
                <a:cs typeface="Segoe UI"/>
              </a:rPr>
              <a:t>(27.58%)</a:t>
            </a:r>
            <a:endParaRPr sz="844">
              <a:latin typeface="Segoe UI"/>
              <a:cs typeface="Segoe UI"/>
            </a:endParaRPr>
          </a:p>
        </p:txBody>
      </p:sp>
      <p:sp>
        <p:nvSpPr>
          <p:cNvPr id="55" name="object 55"/>
          <p:cNvSpPr txBox="1"/>
          <p:nvPr/>
        </p:nvSpPr>
        <p:spPr>
          <a:xfrm>
            <a:off x="3096638" y="4436217"/>
            <a:ext cx="430411" cy="288893"/>
          </a:xfrm>
          <a:prstGeom prst="rect">
            <a:avLst/>
          </a:prstGeom>
        </p:spPr>
        <p:txBody>
          <a:bodyPr vert="horz" wrap="square" lIns="0" tIns="11906" rIns="0" bIns="0" rtlCol="0">
            <a:spAutoFit/>
          </a:bodyPr>
          <a:lstStyle/>
          <a:p>
            <a:pPr marL="11906" marR="4763">
              <a:lnSpc>
                <a:spcPct val="111100"/>
              </a:lnSpc>
              <a:spcBef>
                <a:spcPts val="94"/>
              </a:spcBef>
            </a:pPr>
            <a:r>
              <a:rPr sz="844" dirty="0">
                <a:solidFill>
                  <a:srgbClr val="605D5C"/>
                </a:solidFill>
                <a:latin typeface="Segoe UI"/>
                <a:cs typeface="Segoe UI"/>
              </a:rPr>
              <a:t>11.08M </a:t>
            </a:r>
            <a:r>
              <a:rPr sz="844" spc="5" dirty="0">
                <a:solidFill>
                  <a:srgbClr val="605D5C"/>
                </a:solidFill>
                <a:latin typeface="Segoe UI"/>
                <a:cs typeface="Segoe UI"/>
              </a:rPr>
              <a:t> </a:t>
            </a:r>
            <a:r>
              <a:rPr sz="844" dirty="0">
                <a:solidFill>
                  <a:srgbClr val="605D5C"/>
                </a:solidFill>
                <a:latin typeface="Segoe UI"/>
                <a:cs typeface="Segoe UI"/>
              </a:rPr>
              <a:t>(25.09%)</a:t>
            </a:r>
            <a:endParaRPr sz="844">
              <a:latin typeface="Segoe UI"/>
              <a:cs typeface="Segoe UI"/>
            </a:endParaRPr>
          </a:p>
        </p:txBody>
      </p:sp>
      <p:sp>
        <p:nvSpPr>
          <p:cNvPr id="56" name="object 56"/>
          <p:cNvSpPr txBox="1"/>
          <p:nvPr/>
        </p:nvSpPr>
        <p:spPr>
          <a:xfrm>
            <a:off x="1968681" y="4401372"/>
            <a:ext cx="430411" cy="288893"/>
          </a:xfrm>
          <a:prstGeom prst="rect">
            <a:avLst/>
          </a:prstGeom>
        </p:spPr>
        <p:txBody>
          <a:bodyPr vert="horz" wrap="square" lIns="0" tIns="11906" rIns="0" bIns="0" rtlCol="0">
            <a:spAutoFit/>
          </a:bodyPr>
          <a:lstStyle/>
          <a:p>
            <a:pPr marL="11906" marR="4763" indent="113705">
              <a:lnSpc>
                <a:spcPct val="111100"/>
              </a:lnSpc>
              <a:spcBef>
                <a:spcPts val="94"/>
              </a:spcBef>
            </a:pPr>
            <a:r>
              <a:rPr sz="844" dirty="0">
                <a:solidFill>
                  <a:srgbClr val="605D5C"/>
                </a:solidFill>
                <a:latin typeface="Segoe UI"/>
                <a:cs typeface="Segoe UI"/>
              </a:rPr>
              <a:t>6.11M  (13.84%)</a:t>
            </a:r>
            <a:endParaRPr sz="844">
              <a:latin typeface="Segoe UI"/>
              <a:cs typeface="Segoe UI"/>
            </a:endParaRPr>
          </a:p>
        </p:txBody>
      </p:sp>
      <p:sp>
        <p:nvSpPr>
          <p:cNvPr id="57" name="object 57"/>
          <p:cNvSpPr txBox="1"/>
          <p:nvPr/>
        </p:nvSpPr>
        <p:spPr>
          <a:xfrm>
            <a:off x="1668262" y="3962537"/>
            <a:ext cx="316706" cy="288893"/>
          </a:xfrm>
          <a:prstGeom prst="rect">
            <a:avLst/>
          </a:prstGeom>
        </p:spPr>
        <p:txBody>
          <a:bodyPr vert="horz" wrap="square" lIns="0" tIns="11906" rIns="0" bIns="0" rtlCol="0">
            <a:spAutoFit/>
          </a:bodyPr>
          <a:lstStyle/>
          <a:p>
            <a:pPr marL="22622" marR="4763" indent="-11311">
              <a:lnSpc>
                <a:spcPct val="111100"/>
              </a:lnSpc>
              <a:spcBef>
                <a:spcPts val="94"/>
              </a:spcBef>
            </a:pPr>
            <a:r>
              <a:rPr sz="844" dirty="0">
                <a:solidFill>
                  <a:srgbClr val="605D5C"/>
                </a:solidFill>
                <a:latin typeface="Segoe UI"/>
                <a:cs typeface="Segoe UI"/>
              </a:rPr>
              <a:t>5.76M  (13.…)</a:t>
            </a:r>
            <a:endParaRPr sz="844">
              <a:latin typeface="Segoe UI"/>
              <a:cs typeface="Segoe UI"/>
            </a:endParaRPr>
          </a:p>
        </p:txBody>
      </p:sp>
      <p:sp>
        <p:nvSpPr>
          <p:cNvPr id="58" name="object 58"/>
          <p:cNvSpPr txBox="1"/>
          <p:nvPr/>
        </p:nvSpPr>
        <p:spPr>
          <a:xfrm>
            <a:off x="1730962" y="3212629"/>
            <a:ext cx="430411" cy="288893"/>
          </a:xfrm>
          <a:prstGeom prst="rect">
            <a:avLst/>
          </a:prstGeom>
        </p:spPr>
        <p:txBody>
          <a:bodyPr vert="horz" wrap="square" lIns="0" tIns="11906" rIns="0" bIns="0" rtlCol="0">
            <a:spAutoFit/>
          </a:bodyPr>
          <a:lstStyle/>
          <a:p>
            <a:pPr marL="11906" marR="4763" indent="113705">
              <a:lnSpc>
                <a:spcPct val="111100"/>
              </a:lnSpc>
              <a:spcBef>
                <a:spcPts val="94"/>
              </a:spcBef>
            </a:pPr>
            <a:r>
              <a:rPr sz="844" dirty="0">
                <a:solidFill>
                  <a:srgbClr val="605D5C"/>
                </a:solidFill>
                <a:latin typeface="Segoe UI"/>
                <a:cs typeface="Segoe UI"/>
              </a:rPr>
              <a:t>4.72M  (10.69%)</a:t>
            </a:r>
            <a:endParaRPr sz="844">
              <a:latin typeface="Segoe UI"/>
              <a:cs typeface="Segoe UI"/>
            </a:endParaRPr>
          </a:p>
        </p:txBody>
      </p:sp>
      <p:sp>
        <p:nvSpPr>
          <p:cNvPr id="59" name="object 59"/>
          <p:cNvSpPr txBox="1"/>
          <p:nvPr/>
        </p:nvSpPr>
        <p:spPr>
          <a:xfrm>
            <a:off x="2280448" y="3006468"/>
            <a:ext cx="316706" cy="288893"/>
          </a:xfrm>
          <a:prstGeom prst="rect">
            <a:avLst/>
          </a:prstGeom>
        </p:spPr>
        <p:txBody>
          <a:bodyPr vert="horz" wrap="square" lIns="0" tIns="11906" rIns="0" bIns="0" rtlCol="0">
            <a:spAutoFit/>
          </a:bodyPr>
          <a:lstStyle/>
          <a:p>
            <a:pPr marL="13097" marR="4763" indent="-1786">
              <a:lnSpc>
                <a:spcPct val="111100"/>
              </a:lnSpc>
              <a:spcBef>
                <a:spcPts val="94"/>
              </a:spcBef>
            </a:pPr>
            <a:r>
              <a:rPr sz="844" dirty="0">
                <a:solidFill>
                  <a:srgbClr val="605D5C"/>
                </a:solidFill>
                <a:latin typeface="Segoe UI"/>
                <a:cs typeface="Segoe UI"/>
              </a:rPr>
              <a:t>1.46M  (3.3%)</a:t>
            </a:r>
            <a:endParaRPr sz="844">
              <a:latin typeface="Segoe UI"/>
              <a:cs typeface="Segoe UI"/>
            </a:endParaRPr>
          </a:p>
        </p:txBody>
      </p:sp>
      <p:sp>
        <p:nvSpPr>
          <p:cNvPr id="60" name="object 60"/>
          <p:cNvSpPr txBox="1"/>
          <p:nvPr/>
        </p:nvSpPr>
        <p:spPr>
          <a:xfrm>
            <a:off x="781851" y="3052527"/>
            <a:ext cx="798908" cy="1566230"/>
          </a:xfrm>
          <a:prstGeom prst="rect">
            <a:avLst/>
          </a:prstGeom>
        </p:spPr>
        <p:txBody>
          <a:bodyPr vert="horz" wrap="square" lIns="0" tIns="11906" rIns="0" bIns="0" rtlCol="0">
            <a:spAutoFit/>
          </a:bodyPr>
          <a:lstStyle/>
          <a:p>
            <a:pPr marL="11906" marR="32147">
              <a:lnSpc>
                <a:spcPct val="156300"/>
              </a:lnSpc>
              <a:spcBef>
                <a:spcPts val="94"/>
              </a:spcBef>
            </a:pPr>
            <a:r>
              <a:rPr sz="938" b="1" dirty="0">
                <a:solidFill>
                  <a:srgbClr val="E6E6E6"/>
                </a:solidFill>
                <a:latin typeface="Segoe UI"/>
                <a:cs typeface="Segoe UI"/>
              </a:rPr>
              <a:t>Sub-Sahara…  </a:t>
            </a:r>
            <a:r>
              <a:rPr sz="938" b="1" spc="-5" dirty="0">
                <a:solidFill>
                  <a:srgbClr val="E6E6E6"/>
                </a:solidFill>
                <a:latin typeface="Segoe UI"/>
                <a:cs typeface="Segoe UI"/>
              </a:rPr>
              <a:t>Europe</a:t>
            </a:r>
            <a:endParaRPr sz="938">
              <a:latin typeface="Segoe UI"/>
              <a:cs typeface="Segoe UI"/>
            </a:endParaRPr>
          </a:p>
          <a:p>
            <a:pPr marL="11906">
              <a:spcBef>
                <a:spcPts val="633"/>
              </a:spcBef>
            </a:pPr>
            <a:r>
              <a:rPr sz="938" b="1" dirty="0">
                <a:solidFill>
                  <a:srgbClr val="E6E6E6"/>
                </a:solidFill>
                <a:latin typeface="Segoe UI"/>
                <a:cs typeface="Segoe UI"/>
              </a:rPr>
              <a:t>Asia</a:t>
            </a:r>
            <a:endParaRPr sz="938">
              <a:latin typeface="Segoe UI"/>
              <a:cs typeface="Segoe UI"/>
            </a:endParaRPr>
          </a:p>
          <a:p>
            <a:pPr marL="11906" marR="4763">
              <a:lnSpc>
                <a:spcPct val="158300"/>
              </a:lnSpc>
              <a:spcBef>
                <a:spcPts val="47"/>
              </a:spcBef>
            </a:pPr>
            <a:r>
              <a:rPr sz="938" b="1" dirty="0">
                <a:solidFill>
                  <a:srgbClr val="E6E6E6"/>
                </a:solidFill>
                <a:latin typeface="Segoe UI"/>
                <a:cs typeface="Segoe UI"/>
              </a:rPr>
              <a:t>Middle</a:t>
            </a:r>
            <a:r>
              <a:rPr sz="938" b="1" spc="-5" dirty="0">
                <a:solidFill>
                  <a:srgbClr val="E6E6E6"/>
                </a:solidFill>
                <a:latin typeface="Segoe UI"/>
                <a:cs typeface="Segoe UI"/>
              </a:rPr>
              <a:t> </a:t>
            </a:r>
            <a:r>
              <a:rPr sz="938" b="1" dirty="0">
                <a:solidFill>
                  <a:srgbClr val="E6E6E6"/>
                </a:solidFill>
                <a:latin typeface="Segoe UI"/>
                <a:cs typeface="Segoe UI"/>
              </a:rPr>
              <a:t>East…  Australia</a:t>
            </a:r>
            <a:r>
              <a:rPr sz="938" b="1" spc="-5" dirty="0">
                <a:solidFill>
                  <a:srgbClr val="E6E6E6"/>
                </a:solidFill>
                <a:latin typeface="Segoe UI"/>
                <a:cs typeface="Segoe UI"/>
              </a:rPr>
              <a:t> </a:t>
            </a:r>
            <a:r>
              <a:rPr sz="938" b="1" dirty="0">
                <a:solidFill>
                  <a:srgbClr val="E6E6E6"/>
                </a:solidFill>
                <a:latin typeface="Segoe UI"/>
                <a:cs typeface="Segoe UI"/>
              </a:rPr>
              <a:t>an…  Central Am… </a:t>
            </a:r>
            <a:r>
              <a:rPr sz="938" b="1" spc="-248" dirty="0">
                <a:solidFill>
                  <a:srgbClr val="E6E6E6"/>
                </a:solidFill>
                <a:latin typeface="Segoe UI"/>
                <a:cs typeface="Segoe UI"/>
              </a:rPr>
              <a:t> </a:t>
            </a:r>
            <a:r>
              <a:rPr sz="938" b="1" dirty="0">
                <a:solidFill>
                  <a:srgbClr val="E6E6E6"/>
                </a:solidFill>
                <a:latin typeface="Segoe UI"/>
                <a:cs typeface="Segoe UI"/>
              </a:rPr>
              <a:t>No</a:t>
            </a:r>
            <a:r>
              <a:rPr sz="938" b="1" spc="23" dirty="0">
                <a:solidFill>
                  <a:srgbClr val="E6E6E6"/>
                </a:solidFill>
                <a:latin typeface="Segoe UI"/>
                <a:cs typeface="Segoe UI"/>
              </a:rPr>
              <a:t>r</a:t>
            </a:r>
            <a:r>
              <a:rPr sz="938" b="1" dirty="0">
                <a:solidFill>
                  <a:srgbClr val="E6E6E6"/>
                </a:solidFill>
                <a:latin typeface="Segoe UI"/>
                <a:cs typeface="Segoe UI"/>
              </a:rPr>
              <a:t>th</a:t>
            </a:r>
            <a:r>
              <a:rPr sz="938" b="1" spc="-5" dirty="0">
                <a:solidFill>
                  <a:srgbClr val="E6E6E6"/>
                </a:solidFill>
                <a:latin typeface="Segoe UI"/>
                <a:cs typeface="Segoe UI"/>
              </a:rPr>
              <a:t> </a:t>
            </a:r>
            <a:r>
              <a:rPr sz="938" b="1" dirty="0">
                <a:solidFill>
                  <a:srgbClr val="E6E6E6"/>
                </a:solidFill>
                <a:latin typeface="Segoe UI"/>
                <a:cs typeface="Segoe UI"/>
              </a:rPr>
              <a:t>Ame</a:t>
            </a:r>
            <a:r>
              <a:rPr sz="938" b="1" spc="-66" dirty="0">
                <a:solidFill>
                  <a:srgbClr val="E6E6E6"/>
                </a:solidFill>
                <a:latin typeface="Segoe UI"/>
                <a:cs typeface="Segoe UI"/>
              </a:rPr>
              <a:t>r</a:t>
            </a:r>
            <a:r>
              <a:rPr sz="938" b="1" dirty="0">
                <a:solidFill>
                  <a:srgbClr val="E6E6E6"/>
                </a:solidFill>
                <a:latin typeface="Segoe UI"/>
                <a:cs typeface="Segoe UI"/>
              </a:rPr>
              <a:t>…</a:t>
            </a:r>
            <a:endParaRPr sz="938">
              <a:latin typeface="Segoe UI"/>
              <a:cs typeface="Segoe UI"/>
            </a:endParaRPr>
          </a:p>
        </p:txBody>
      </p:sp>
      <p:sp>
        <p:nvSpPr>
          <p:cNvPr id="61" name="object 61"/>
          <p:cNvSpPr txBox="1"/>
          <p:nvPr/>
        </p:nvSpPr>
        <p:spPr>
          <a:xfrm>
            <a:off x="900567" y="5731322"/>
            <a:ext cx="1478161" cy="901352"/>
          </a:xfrm>
          <a:prstGeom prst="rect">
            <a:avLst/>
          </a:prstGeom>
        </p:spPr>
        <p:txBody>
          <a:bodyPr vert="horz" wrap="square" lIns="0" tIns="65484" rIns="0" bIns="0" rtlCol="0">
            <a:spAutoFit/>
          </a:bodyPr>
          <a:lstStyle/>
          <a:p>
            <a:pPr algn="ctr">
              <a:spcBef>
                <a:spcPts val="516"/>
              </a:spcBef>
            </a:pPr>
            <a:r>
              <a:rPr sz="4219" spc="-230" dirty="0">
                <a:solidFill>
                  <a:srgbClr val="6A2328"/>
                </a:solidFill>
                <a:latin typeface="Trebuchet MS"/>
                <a:cs typeface="Trebuchet MS"/>
              </a:rPr>
              <a:t>27.68K</a:t>
            </a:r>
            <a:endParaRPr sz="4219">
              <a:latin typeface="Trebuchet MS"/>
              <a:cs typeface="Trebuchet MS"/>
            </a:endParaRPr>
          </a:p>
          <a:p>
            <a:pPr algn="ctr">
              <a:spcBef>
                <a:spcPts val="113"/>
              </a:spcBef>
            </a:pPr>
            <a:r>
              <a:rPr sz="1125" dirty="0">
                <a:solidFill>
                  <a:srgbClr val="6A2328"/>
                </a:solidFill>
                <a:latin typeface="Segoe UI"/>
                <a:cs typeface="Segoe UI"/>
              </a:rPr>
              <a:t>Sum</a:t>
            </a:r>
            <a:r>
              <a:rPr sz="1125" spc="-28" dirty="0">
                <a:solidFill>
                  <a:srgbClr val="6A2328"/>
                </a:solidFill>
                <a:latin typeface="Segoe UI"/>
                <a:cs typeface="Segoe UI"/>
              </a:rPr>
              <a:t> </a:t>
            </a:r>
            <a:r>
              <a:rPr sz="1125" dirty="0">
                <a:solidFill>
                  <a:srgbClr val="6A2328"/>
                </a:solidFill>
                <a:latin typeface="Segoe UI"/>
                <a:cs typeface="Segoe UI"/>
              </a:rPr>
              <a:t>of</a:t>
            </a:r>
            <a:r>
              <a:rPr sz="1125" spc="-28" dirty="0">
                <a:solidFill>
                  <a:srgbClr val="6A2328"/>
                </a:solidFill>
                <a:latin typeface="Segoe UI"/>
                <a:cs typeface="Segoe UI"/>
              </a:rPr>
              <a:t> </a:t>
            </a:r>
            <a:r>
              <a:rPr sz="1125" dirty="0">
                <a:solidFill>
                  <a:srgbClr val="6A2328"/>
                </a:solidFill>
                <a:latin typeface="Segoe UI"/>
                <a:cs typeface="Segoe UI"/>
              </a:rPr>
              <a:t>Unit</a:t>
            </a:r>
            <a:r>
              <a:rPr sz="1125" spc="-28" dirty="0">
                <a:solidFill>
                  <a:srgbClr val="6A2328"/>
                </a:solidFill>
                <a:latin typeface="Segoe UI"/>
                <a:cs typeface="Segoe UI"/>
              </a:rPr>
              <a:t> </a:t>
            </a:r>
            <a:r>
              <a:rPr sz="1125" dirty="0">
                <a:solidFill>
                  <a:srgbClr val="6A2328"/>
                </a:solidFill>
                <a:latin typeface="Segoe UI"/>
                <a:cs typeface="Segoe UI"/>
              </a:rPr>
              <a:t>Price</a:t>
            </a:r>
            <a:endParaRPr sz="1125">
              <a:latin typeface="Segoe UI"/>
              <a:cs typeface="Segoe UI"/>
            </a:endParaRPr>
          </a:p>
        </p:txBody>
      </p:sp>
      <p:sp>
        <p:nvSpPr>
          <p:cNvPr id="62" name="object 62"/>
          <p:cNvSpPr txBox="1"/>
          <p:nvPr/>
        </p:nvSpPr>
        <p:spPr>
          <a:xfrm>
            <a:off x="3144123" y="5731322"/>
            <a:ext cx="1478161" cy="901352"/>
          </a:xfrm>
          <a:prstGeom prst="rect">
            <a:avLst/>
          </a:prstGeom>
        </p:spPr>
        <p:txBody>
          <a:bodyPr vert="horz" wrap="square" lIns="0" tIns="65484" rIns="0" bIns="0" rtlCol="0">
            <a:spAutoFit/>
          </a:bodyPr>
          <a:lstStyle/>
          <a:p>
            <a:pPr algn="ctr">
              <a:spcBef>
                <a:spcPts val="516"/>
              </a:spcBef>
            </a:pPr>
            <a:r>
              <a:rPr sz="4219" spc="-230" dirty="0">
                <a:solidFill>
                  <a:srgbClr val="6D5900"/>
                </a:solidFill>
                <a:latin typeface="Trebuchet MS"/>
                <a:cs typeface="Trebuchet MS"/>
              </a:rPr>
              <a:t>19.10K</a:t>
            </a:r>
            <a:endParaRPr sz="4219">
              <a:latin typeface="Trebuchet MS"/>
              <a:cs typeface="Trebuchet MS"/>
            </a:endParaRPr>
          </a:p>
          <a:p>
            <a:pPr algn="ctr">
              <a:spcBef>
                <a:spcPts val="113"/>
              </a:spcBef>
            </a:pPr>
            <a:r>
              <a:rPr sz="1125" dirty="0">
                <a:solidFill>
                  <a:srgbClr val="6D5900"/>
                </a:solidFill>
                <a:latin typeface="Segoe UI"/>
                <a:cs typeface="Segoe UI"/>
              </a:rPr>
              <a:t>Sum</a:t>
            </a:r>
            <a:r>
              <a:rPr sz="1125" spc="-28" dirty="0">
                <a:solidFill>
                  <a:srgbClr val="6D5900"/>
                </a:solidFill>
                <a:latin typeface="Segoe UI"/>
                <a:cs typeface="Segoe UI"/>
              </a:rPr>
              <a:t> </a:t>
            </a:r>
            <a:r>
              <a:rPr sz="1125" dirty="0">
                <a:solidFill>
                  <a:srgbClr val="6D5900"/>
                </a:solidFill>
                <a:latin typeface="Segoe UI"/>
                <a:cs typeface="Segoe UI"/>
              </a:rPr>
              <a:t>of</a:t>
            </a:r>
            <a:r>
              <a:rPr sz="1125" spc="-28" dirty="0">
                <a:solidFill>
                  <a:srgbClr val="6D5900"/>
                </a:solidFill>
                <a:latin typeface="Segoe UI"/>
                <a:cs typeface="Segoe UI"/>
              </a:rPr>
              <a:t> </a:t>
            </a:r>
            <a:r>
              <a:rPr sz="1125" dirty="0">
                <a:solidFill>
                  <a:srgbClr val="6D5900"/>
                </a:solidFill>
                <a:latin typeface="Segoe UI"/>
                <a:cs typeface="Segoe UI"/>
              </a:rPr>
              <a:t>Unit</a:t>
            </a:r>
            <a:r>
              <a:rPr sz="1125" spc="-28" dirty="0">
                <a:solidFill>
                  <a:srgbClr val="6D5900"/>
                </a:solidFill>
                <a:latin typeface="Segoe UI"/>
                <a:cs typeface="Segoe UI"/>
              </a:rPr>
              <a:t> </a:t>
            </a:r>
            <a:r>
              <a:rPr sz="1125" dirty="0">
                <a:solidFill>
                  <a:srgbClr val="6D5900"/>
                </a:solidFill>
                <a:latin typeface="Segoe UI"/>
                <a:cs typeface="Segoe UI"/>
              </a:rPr>
              <a:t>Cost</a:t>
            </a:r>
            <a:endParaRPr sz="1125">
              <a:latin typeface="Segoe UI"/>
              <a:cs typeface="Segoe UI"/>
            </a:endParaRPr>
          </a:p>
        </p:txBody>
      </p:sp>
      <p:sp>
        <p:nvSpPr>
          <p:cNvPr id="63" name="object 63"/>
          <p:cNvSpPr txBox="1"/>
          <p:nvPr/>
        </p:nvSpPr>
        <p:spPr>
          <a:xfrm>
            <a:off x="5515303" y="5731322"/>
            <a:ext cx="1152525" cy="901352"/>
          </a:xfrm>
          <a:prstGeom prst="rect">
            <a:avLst/>
          </a:prstGeom>
        </p:spPr>
        <p:txBody>
          <a:bodyPr vert="horz" wrap="square" lIns="0" tIns="65484" rIns="0" bIns="0" rtlCol="0">
            <a:spAutoFit/>
          </a:bodyPr>
          <a:lstStyle/>
          <a:p>
            <a:pPr marL="11906">
              <a:spcBef>
                <a:spcPts val="516"/>
              </a:spcBef>
            </a:pPr>
            <a:r>
              <a:rPr sz="4219" spc="61" dirty="0">
                <a:solidFill>
                  <a:srgbClr val="3A2661"/>
                </a:solidFill>
                <a:latin typeface="Trebuchet MS"/>
                <a:cs typeface="Trebuchet MS"/>
              </a:rPr>
              <a:t>5</a:t>
            </a:r>
            <a:r>
              <a:rPr sz="4219" spc="-84" dirty="0">
                <a:solidFill>
                  <a:srgbClr val="3A2661"/>
                </a:solidFill>
                <a:latin typeface="Trebuchet MS"/>
                <a:cs typeface="Trebuchet MS"/>
              </a:rPr>
              <a:t>13K</a:t>
            </a:r>
            <a:endParaRPr sz="4219">
              <a:latin typeface="Trebuchet MS"/>
              <a:cs typeface="Trebuchet MS"/>
            </a:endParaRPr>
          </a:p>
          <a:p>
            <a:pPr marL="13097">
              <a:spcBef>
                <a:spcPts val="113"/>
              </a:spcBef>
            </a:pPr>
            <a:r>
              <a:rPr sz="1125" dirty="0">
                <a:solidFill>
                  <a:srgbClr val="3A2661"/>
                </a:solidFill>
                <a:latin typeface="Segoe UI"/>
                <a:cs typeface="Segoe UI"/>
              </a:rPr>
              <a:t>Sum</a:t>
            </a:r>
            <a:r>
              <a:rPr sz="1125" spc="-38" dirty="0">
                <a:solidFill>
                  <a:srgbClr val="3A2661"/>
                </a:solidFill>
                <a:latin typeface="Segoe UI"/>
                <a:cs typeface="Segoe UI"/>
              </a:rPr>
              <a:t> </a:t>
            </a:r>
            <a:r>
              <a:rPr sz="1125" dirty="0">
                <a:solidFill>
                  <a:srgbClr val="3A2661"/>
                </a:solidFill>
                <a:latin typeface="Segoe UI"/>
                <a:cs typeface="Segoe UI"/>
              </a:rPr>
              <a:t>of</a:t>
            </a:r>
            <a:r>
              <a:rPr sz="1125" spc="-38" dirty="0">
                <a:solidFill>
                  <a:srgbClr val="3A2661"/>
                </a:solidFill>
                <a:latin typeface="Segoe UI"/>
                <a:cs typeface="Segoe UI"/>
              </a:rPr>
              <a:t> </a:t>
            </a:r>
            <a:r>
              <a:rPr sz="1125" dirty="0">
                <a:solidFill>
                  <a:srgbClr val="3A2661"/>
                </a:solidFill>
                <a:latin typeface="Segoe UI"/>
                <a:cs typeface="Segoe UI"/>
              </a:rPr>
              <a:t>Units</a:t>
            </a:r>
            <a:r>
              <a:rPr sz="1125" spc="-33" dirty="0">
                <a:solidFill>
                  <a:srgbClr val="3A2661"/>
                </a:solidFill>
                <a:latin typeface="Segoe UI"/>
                <a:cs typeface="Segoe UI"/>
              </a:rPr>
              <a:t> </a:t>
            </a:r>
            <a:r>
              <a:rPr sz="1125" dirty="0">
                <a:solidFill>
                  <a:srgbClr val="3A2661"/>
                </a:solidFill>
                <a:latin typeface="Segoe UI"/>
                <a:cs typeface="Segoe UI"/>
              </a:rPr>
              <a:t>Sold</a:t>
            </a:r>
            <a:endParaRPr sz="1125">
              <a:latin typeface="Segoe UI"/>
              <a:cs typeface="Segoe UI"/>
            </a:endParaRPr>
          </a:p>
        </p:txBody>
      </p:sp>
      <p:sp>
        <p:nvSpPr>
          <p:cNvPr id="64" name="object 64"/>
          <p:cNvSpPr txBox="1"/>
          <p:nvPr/>
        </p:nvSpPr>
        <p:spPr>
          <a:xfrm>
            <a:off x="7443357" y="5731322"/>
            <a:ext cx="1821060" cy="901352"/>
          </a:xfrm>
          <a:prstGeom prst="rect">
            <a:avLst/>
          </a:prstGeom>
        </p:spPr>
        <p:txBody>
          <a:bodyPr vert="horz" wrap="square" lIns="0" tIns="65484" rIns="0" bIns="0" rtlCol="0">
            <a:spAutoFit/>
          </a:bodyPr>
          <a:lstStyle/>
          <a:p>
            <a:pPr algn="ctr">
              <a:spcBef>
                <a:spcPts val="516"/>
              </a:spcBef>
            </a:pPr>
            <a:r>
              <a:rPr sz="4219" spc="-211" dirty="0">
                <a:solidFill>
                  <a:srgbClr val="6F2153"/>
                </a:solidFill>
                <a:latin typeface="Trebuchet MS"/>
                <a:cs typeface="Trebuchet MS"/>
              </a:rPr>
              <a:t>137.35M</a:t>
            </a:r>
            <a:endParaRPr sz="4219">
              <a:latin typeface="Trebuchet MS"/>
              <a:cs typeface="Trebuchet MS"/>
            </a:endParaRPr>
          </a:p>
          <a:p>
            <a:pPr algn="ctr">
              <a:spcBef>
                <a:spcPts val="113"/>
              </a:spcBef>
            </a:pPr>
            <a:r>
              <a:rPr sz="1125" dirty="0">
                <a:solidFill>
                  <a:srgbClr val="6F2153"/>
                </a:solidFill>
                <a:latin typeface="Segoe UI"/>
                <a:cs typeface="Segoe UI"/>
              </a:rPr>
              <a:t>Sum</a:t>
            </a:r>
            <a:r>
              <a:rPr sz="1125" spc="-23" dirty="0">
                <a:solidFill>
                  <a:srgbClr val="6F2153"/>
                </a:solidFill>
                <a:latin typeface="Segoe UI"/>
                <a:cs typeface="Segoe UI"/>
              </a:rPr>
              <a:t> </a:t>
            </a:r>
            <a:r>
              <a:rPr sz="1125" dirty="0">
                <a:solidFill>
                  <a:srgbClr val="6F2153"/>
                </a:solidFill>
                <a:latin typeface="Segoe UI"/>
                <a:cs typeface="Segoe UI"/>
              </a:rPr>
              <a:t>of</a:t>
            </a:r>
            <a:r>
              <a:rPr sz="1125" spc="-19" dirty="0">
                <a:solidFill>
                  <a:srgbClr val="6F2153"/>
                </a:solidFill>
                <a:latin typeface="Segoe UI"/>
                <a:cs typeface="Segoe UI"/>
              </a:rPr>
              <a:t> </a:t>
            </a:r>
            <a:r>
              <a:rPr sz="1125" spc="-23" dirty="0">
                <a:solidFill>
                  <a:srgbClr val="6F2153"/>
                </a:solidFill>
                <a:latin typeface="Segoe UI"/>
                <a:cs typeface="Segoe UI"/>
              </a:rPr>
              <a:t>Total</a:t>
            </a:r>
            <a:r>
              <a:rPr sz="1125" spc="-19" dirty="0">
                <a:solidFill>
                  <a:srgbClr val="6F2153"/>
                </a:solidFill>
                <a:latin typeface="Segoe UI"/>
                <a:cs typeface="Segoe UI"/>
              </a:rPr>
              <a:t> </a:t>
            </a:r>
            <a:r>
              <a:rPr sz="1125" spc="-9" dirty="0">
                <a:solidFill>
                  <a:srgbClr val="6F2153"/>
                </a:solidFill>
                <a:latin typeface="Segoe UI"/>
                <a:cs typeface="Segoe UI"/>
              </a:rPr>
              <a:t>Revenue</a:t>
            </a:r>
            <a:endParaRPr sz="1125">
              <a:latin typeface="Segoe UI"/>
              <a:cs typeface="Segoe UI"/>
            </a:endParaRPr>
          </a:p>
        </p:txBody>
      </p:sp>
      <p:sp>
        <p:nvSpPr>
          <p:cNvPr id="65" name="object 65"/>
          <p:cNvSpPr txBox="1"/>
          <p:nvPr/>
        </p:nvSpPr>
        <p:spPr>
          <a:xfrm>
            <a:off x="9796261" y="5731322"/>
            <a:ext cx="1532333" cy="901352"/>
          </a:xfrm>
          <a:prstGeom prst="rect">
            <a:avLst/>
          </a:prstGeom>
        </p:spPr>
        <p:txBody>
          <a:bodyPr vert="horz" wrap="square" lIns="0" tIns="65484" rIns="0" bIns="0" rtlCol="0">
            <a:spAutoFit/>
          </a:bodyPr>
          <a:lstStyle/>
          <a:p>
            <a:pPr algn="ctr">
              <a:spcBef>
                <a:spcPts val="516"/>
              </a:spcBef>
            </a:pPr>
            <a:r>
              <a:rPr sz="4219" spc="-253" dirty="0">
                <a:solidFill>
                  <a:srgbClr val="36003D"/>
                </a:solidFill>
                <a:latin typeface="Trebuchet MS"/>
                <a:cs typeface="Trebuchet MS"/>
              </a:rPr>
              <a:t>44.17M</a:t>
            </a:r>
            <a:endParaRPr sz="4219">
              <a:latin typeface="Trebuchet MS"/>
              <a:cs typeface="Trebuchet MS"/>
            </a:endParaRPr>
          </a:p>
          <a:p>
            <a:pPr algn="ctr">
              <a:spcBef>
                <a:spcPts val="113"/>
              </a:spcBef>
            </a:pPr>
            <a:r>
              <a:rPr sz="1125" dirty="0">
                <a:solidFill>
                  <a:srgbClr val="36003D"/>
                </a:solidFill>
                <a:latin typeface="Segoe UI"/>
                <a:cs typeface="Segoe UI"/>
              </a:rPr>
              <a:t>Sum</a:t>
            </a:r>
            <a:r>
              <a:rPr sz="1125" spc="-28" dirty="0">
                <a:solidFill>
                  <a:srgbClr val="36003D"/>
                </a:solidFill>
                <a:latin typeface="Segoe UI"/>
                <a:cs typeface="Segoe UI"/>
              </a:rPr>
              <a:t> </a:t>
            </a:r>
            <a:r>
              <a:rPr sz="1125" dirty="0">
                <a:solidFill>
                  <a:srgbClr val="36003D"/>
                </a:solidFill>
                <a:latin typeface="Segoe UI"/>
                <a:cs typeface="Segoe UI"/>
              </a:rPr>
              <a:t>of</a:t>
            </a:r>
            <a:r>
              <a:rPr sz="1125" spc="-23" dirty="0">
                <a:solidFill>
                  <a:srgbClr val="36003D"/>
                </a:solidFill>
                <a:latin typeface="Segoe UI"/>
                <a:cs typeface="Segoe UI"/>
              </a:rPr>
              <a:t> Total</a:t>
            </a:r>
            <a:r>
              <a:rPr sz="1125" spc="-28" dirty="0">
                <a:solidFill>
                  <a:srgbClr val="36003D"/>
                </a:solidFill>
                <a:latin typeface="Segoe UI"/>
                <a:cs typeface="Segoe UI"/>
              </a:rPr>
              <a:t> </a:t>
            </a:r>
            <a:r>
              <a:rPr sz="1125" dirty="0">
                <a:solidFill>
                  <a:srgbClr val="36003D"/>
                </a:solidFill>
                <a:latin typeface="Segoe UI"/>
                <a:cs typeface="Segoe UI"/>
              </a:rPr>
              <a:t>Profit</a:t>
            </a:r>
            <a:endParaRPr sz="1125">
              <a:latin typeface="Segoe UI"/>
              <a:cs typeface="Segoe UI"/>
            </a:endParaRPr>
          </a:p>
        </p:txBody>
      </p:sp>
      <p:grpSp>
        <p:nvGrpSpPr>
          <p:cNvPr id="66" name="object 66"/>
          <p:cNvGrpSpPr/>
          <p:nvPr/>
        </p:nvGrpSpPr>
        <p:grpSpPr>
          <a:xfrm>
            <a:off x="2609850" y="602933"/>
            <a:ext cx="2163366" cy="1323380"/>
            <a:chOff x="2606040" y="643128"/>
            <a:chExt cx="2307590" cy="1411605"/>
          </a:xfrm>
        </p:grpSpPr>
        <p:sp>
          <p:nvSpPr>
            <p:cNvPr id="67" name="object 67"/>
            <p:cNvSpPr/>
            <p:nvPr/>
          </p:nvSpPr>
          <p:spPr>
            <a:xfrm>
              <a:off x="2606040" y="643128"/>
              <a:ext cx="2307590" cy="1411605"/>
            </a:xfrm>
            <a:custGeom>
              <a:avLst/>
              <a:gdLst/>
              <a:ahLst/>
              <a:cxnLst/>
              <a:rect l="l" t="t" r="r" b="b"/>
              <a:pathLst>
                <a:path w="2307590" h="1411605">
                  <a:moveTo>
                    <a:pt x="2307336" y="1411224"/>
                  </a:moveTo>
                  <a:lnTo>
                    <a:pt x="0" y="1411224"/>
                  </a:lnTo>
                  <a:lnTo>
                    <a:pt x="0" y="0"/>
                  </a:lnTo>
                  <a:lnTo>
                    <a:pt x="2307336" y="0"/>
                  </a:lnTo>
                  <a:lnTo>
                    <a:pt x="2307336" y="228987"/>
                  </a:lnTo>
                  <a:lnTo>
                    <a:pt x="516859" y="228987"/>
                  </a:lnTo>
                  <a:lnTo>
                    <a:pt x="502820" y="229330"/>
                  </a:lnTo>
                  <a:lnTo>
                    <a:pt x="461111" y="234477"/>
                  </a:lnTo>
                  <a:lnTo>
                    <a:pt x="420607" y="245683"/>
                  </a:lnTo>
                  <a:lnTo>
                    <a:pt x="382155" y="262725"/>
                  </a:lnTo>
                  <a:lnTo>
                    <a:pt x="346623" y="285229"/>
                  </a:lnTo>
                  <a:lnTo>
                    <a:pt x="314803" y="312681"/>
                  </a:lnTo>
                  <a:lnTo>
                    <a:pt x="287350" y="344501"/>
                  </a:lnTo>
                  <a:lnTo>
                    <a:pt x="264846" y="380033"/>
                  </a:lnTo>
                  <a:lnTo>
                    <a:pt x="247804" y="418486"/>
                  </a:lnTo>
                  <a:lnTo>
                    <a:pt x="236599" y="458990"/>
                  </a:lnTo>
                  <a:lnTo>
                    <a:pt x="231452" y="500698"/>
                  </a:lnTo>
                  <a:lnTo>
                    <a:pt x="231109" y="514737"/>
                  </a:lnTo>
                  <a:lnTo>
                    <a:pt x="231109" y="895736"/>
                  </a:lnTo>
                  <a:lnTo>
                    <a:pt x="234197" y="937648"/>
                  </a:lnTo>
                  <a:lnTo>
                    <a:pt x="243409" y="978686"/>
                  </a:lnTo>
                  <a:lnTo>
                    <a:pt x="258549" y="1017926"/>
                  </a:lnTo>
                  <a:lnTo>
                    <a:pt x="279266" y="1054490"/>
                  </a:lnTo>
                  <a:lnTo>
                    <a:pt x="305119" y="1087623"/>
                  </a:lnTo>
                  <a:lnTo>
                    <a:pt x="335578" y="1116626"/>
                  </a:lnTo>
                  <a:lnTo>
                    <a:pt x="369967" y="1140842"/>
                  </a:lnTo>
                  <a:lnTo>
                    <a:pt x="407506" y="1159735"/>
                  </a:lnTo>
                  <a:lnTo>
                    <a:pt x="447410" y="1172920"/>
                  </a:lnTo>
                  <a:lnTo>
                    <a:pt x="488850" y="1180114"/>
                  </a:lnTo>
                  <a:lnTo>
                    <a:pt x="516859" y="1181486"/>
                  </a:lnTo>
                  <a:lnTo>
                    <a:pt x="2307336" y="1181486"/>
                  </a:lnTo>
                  <a:lnTo>
                    <a:pt x="2307336" y="1411224"/>
                  </a:lnTo>
                  <a:close/>
                </a:path>
                <a:path w="2307590" h="1411605">
                  <a:moveTo>
                    <a:pt x="2307336" y="1181486"/>
                  </a:moveTo>
                  <a:lnTo>
                    <a:pt x="1793208" y="1181486"/>
                  </a:lnTo>
                  <a:lnTo>
                    <a:pt x="1807246" y="1181143"/>
                  </a:lnTo>
                  <a:lnTo>
                    <a:pt x="1821217" y="1180114"/>
                  </a:lnTo>
                  <a:lnTo>
                    <a:pt x="1862656" y="1172920"/>
                  </a:lnTo>
                  <a:lnTo>
                    <a:pt x="1902559" y="1159735"/>
                  </a:lnTo>
                  <a:lnTo>
                    <a:pt x="1940099" y="1140842"/>
                  </a:lnTo>
                  <a:lnTo>
                    <a:pt x="1974488" y="1116626"/>
                  </a:lnTo>
                  <a:lnTo>
                    <a:pt x="2004948" y="1087623"/>
                  </a:lnTo>
                  <a:lnTo>
                    <a:pt x="2030800" y="1054490"/>
                  </a:lnTo>
                  <a:lnTo>
                    <a:pt x="2051517" y="1017926"/>
                  </a:lnTo>
                  <a:lnTo>
                    <a:pt x="2066656" y="978686"/>
                  </a:lnTo>
                  <a:lnTo>
                    <a:pt x="2075869" y="937648"/>
                  </a:lnTo>
                  <a:lnTo>
                    <a:pt x="2078958" y="895736"/>
                  </a:lnTo>
                  <a:lnTo>
                    <a:pt x="2078958" y="514737"/>
                  </a:lnTo>
                  <a:lnTo>
                    <a:pt x="2075869" y="472825"/>
                  </a:lnTo>
                  <a:lnTo>
                    <a:pt x="2066656" y="431787"/>
                  </a:lnTo>
                  <a:lnTo>
                    <a:pt x="2051517" y="392546"/>
                  </a:lnTo>
                  <a:lnTo>
                    <a:pt x="2030800" y="355982"/>
                  </a:lnTo>
                  <a:lnTo>
                    <a:pt x="2004948" y="322850"/>
                  </a:lnTo>
                  <a:lnTo>
                    <a:pt x="1974488" y="293846"/>
                  </a:lnTo>
                  <a:lnTo>
                    <a:pt x="1940099" y="269630"/>
                  </a:lnTo>
                  <a:lnTo>
                    <a:pt x="1902560" y="250738"/>
                  </a:lnTo>
                  <a:lnTo>
                    <a:pt x="1862656" y="237553"/>
                  </a:lnTo>
                  <a:lnTo>
                    <a:pt x="1821217" y="230359"/>
                  </a:lnTo>
                  <a:lnTo>
                    <a:pt x="1793208" y="228987"/>
                  </a:lnTo>
                  <a:lnTo>
                    <a:pt x="2307336" y="228987"/>
                  </a:lnTo>
                  <a:lnTo>
                    <a:pt x="2307336" y="1181486"/>
                  </a:lnTo>
                  <a:close/>
                </a:path>
              </a:pathLst>
            </a:custGeom>
            <a:solidFill>
              <a:srgbClr val="002540">
                <a:alpha val="30198"/>
              </a:srgbClr>
            </a:solidFill>
          </p:spPr>
          <p:txBody>
            <a:bodyPr wrap="square" lIns="0" tIns="0" rIns="0" bIns="0" rtlCol="0"/>
            <a:lstStyle/>
            <a:p>
              <a:endParaRPr sz="1688"/>
            </a:p>
          </p:txBody>
        </p:sp>
        <p:sp>
          <p:nvSpPr>
            <p:cNvPr id="68" name="object 68"/>
            <p:cNvSpPr/>
            <p:nvPr/>
          </p:nvSpPr>
          <p:spPr>
            <a:xfrm>
              <a:off x="2841911" y="876962"/>
              <a:ext cx="1838325" cy="942975"/>
            </a:xfrm>
            <a:custGeom>
              <a:avLst/>
              <a:gdLst/>
              <a:ahLst/>
              <a:cxnLst/>
              <a:rect l="l" t="t" r="r" b="b"/>
              <a:pathLst>
                <a:path w="1838325" h="942975">
                  <a:moveTo>
                    <a:pt x="1564235" y="942805"/>
                  </a:moveTo>
                  <a:lnTo>
                    <a:pt x="274089" y="942805"/>
                  </a:lnTo>
                  <a:lnTo>
                    <a:pt x="232951" y="938753"/>
                  </a:lnTo>
                  <a:lnTo>
                    <a:pt x="192844" y="928707"/>
                  </a:lnTo>
                  <a:lnTo>
                    <a:pt x="154654" y="912888"/>
                  </a:lnTo>
                  <a:lnTo>
                    <a:pt x="119190" y="891632"/>
                  </a:lnTo>
                  <a:lnTo>
                    <a:pt x="87236" y="865408"/>
                  </a:lnTo>
                  <a:lnTo>
                    <a:pt x="59470" y="834773"/>
                  </a:lnTo>
                  <a:lnTo>
                    <a:pt x="36504" y="800402"/>
                  </a:lnTo>
                  <a:lnTo>
                    <a:pt x="18827" y="763026"/>
                  </a:lnTo>
                  <a:lnTo>
                    <a:pt x="6827" y="723469"/>
                  </a:lnTo>
                  <a:lnTo>
                    <a:pt x="761" y="682571"/>
                  </a:lnTo>
                  <a:lnTo>
                    <a:pt x="0" y="661902"/>
                  </a:lnTo>
                  <a:lnTo>
                    <a:pt x="84" y="274005"/>
                  </a:lnTo>
                  <a:lnTo>
                    <a:pt x="4136" y="232866"/>
                  </a:lnTo>
                  <a:lnTo>
                    <a:pt x="14182" y="192760"/>
                  </a:lnTo>
                  <a:lnTo>
                    <a:pt x="30001" y="154569"/>
                  </a:lnTo>
                  <a:lnTo>
                    <a:pt x="51257" y="119106"/>
                  </a:lnTo>
                  <a:lnTo>
                    <a:pt x="77481" y="87152"/>
                  </a:lnTo>
                  <a:lnTo>
                    <a:pt x="108116" y="59386"/>
                  </a:lnTo>
                  <a:lnTo>
                    <a:pt x="142487" y="36420"/>
                  </a:lnTo>
                  <a:lnTo>
                    <a:pt x="179863" y="18742"/>
                  </a:lnTo>
                  <a:lnTo>
                    <a:pt x="219420" y="6743"/>
                  </a:lnTo>
                  <a:lnTo>
                    <a:pt x="260318" y="676"/>
                  </a:lnTo>
                  <a:lnTo>
                    <a:pt x="274089" y="0"/>
                  </a:lnTo>
                  <a:lnTo>
                    <a:pt x="1564235" y="0"/>
                  </a:lnTo>
                  <a:lnTo>
                    <a:pt x="1605373" y="4051"/>
                  </a:lnTo>
                  <a:lnTo>
                    <a:pt x="1645479" y="14097"/>
                  </a:lnTo>
                  <a:lnTo>
                    <a:pt x="1683670" y="29917"/>
                  </a:lnTo>
                  <a:lnTo>
                    <a:pt x="1719133" y="51172"/>
                  </a:lnTo>
                  <a:lnTo>
                    <a:pt x="1751087" y="77397"/>
                  </a:lnTo>
                  <a:lnTo>
                    <a:pt x="1778853" y="108032"/>
                  </a:lnTo>
                  <a:lnTo>
                    <a:pt x="1801819" y="142402"/>
                  </a:lnTo>
                  <a:lnTo>
                    <a:pt x="1819497" y="179778"/>
                  </a:lnTo>
                  <a:lnTo>
                    <a:pt x="1831496" y="219336"/>
                  </a:lnTo>
                  <a:lnTo>
                    <a:pt x="1837563" y="260234"/>
                  </a:lnTo>
                  <a:lnTo>
                    <a:pt x="1838240" y="274005"/>
                  </a:lnTo>
                  <a:lnTo>
                    <a:pt x="1838240" y="668800"/>
                  </a:lnTo>
                  <a:lnTo>
                    <a:pt x="1834188" y="709938"/>
                  </a:lnTo>
                  <a:lnTo>
                    <a:pt x="1824142" y="750045"/>
                  </a:lnTo>
                  <a:lnTo>
                    <a:pt x="1808322" y="788236"/>
                  </a:lnTo>
                  <a:lnTo>
                    <a:pt x="1787066" y="823699"/>
                  </a:lnTo>
                  <a:lnTo>
                    <a:pt x="1760842" y="855653"/>
                  </a:lnTo>
                  <a:lnTo>
                    <a:pt x="1730207" y="883419"/>
                  </a:lnTo>
                  <a:lnTo>
                    <a:pt x="1695837" y="906385"/>
                  </a:lnTo>
                  <a:lnTo>
                    <a:pt x="1658460" y="924062"/>
                  </a:lnTo>
                  <a:lnTo>
                    <a:pt x="1618903" y="936062"/>
                  </a:lnTo>
                  <a:lnTo>
                    <a:pt x="1578005" y="942129"/>
                  </a:lnTo>
                  <a:lnTo>
                    <a:pt x="1564235" y="942805"/>
                  </a:lnTo>
                  <a:close/>
                </a:path>
              </a:pathLst>
            </a:custGeom>
            <a:solidFill>
              <a:srgbClr val="002540">
                <a:alpha val="41178"/>
              </a:srgbClr>
            </a:solidFill>
          </p:spPr>
          <p:txBody>
            <a:bodyPr wrap="square" lIns="0" tIns="0" rIns="0" bIns="0" rtlCol="0"/>
            <a:lstStyle/>
            <a:p>
              <a:endParaRPr sz="1688"/>
            </a:p>
          </p:txBody>
        </p:sp>
        <p:sp>
          <p:nvSpPr>
            <p:cNvPr id="69" name="object 69"/>
            <p:cNvSpPr/>
            <p:nvPr/>
          </p:nvSpPr>
          <p:spPr>
            <a:xfrm>
              <a:off x="2841911" y="876877"/>
              <a:ext cx="1838325" cy="942975"/>
            </a:xfrm>
            <a:custGeom>
              <a:avLst/>
              <a:gdLst/>
              <a:ahLst/>
              <a:cxnLst/>
              <a:rect l="l" t="t" r="r" b="b"/>
              <a:pathLst>
                <a:path w="1838325" h="942975">
                  <a:moveTo>
                    <a:pt x="0" y="661987"/>
                  </a:moveTo>
                  <a:lnTo>
                    <a:pt x="0" y="280987"/>
                  </a:lnTo>
                  <a:lnTo>
                    <a:pt x="84" y="274089"/>
                  </a:lnTo>
                  <a:lnTo>
                    <a:pt x="4136" y="232951"/>
                  </a:lnTo>
                  <a:lnTo>
                    <a:pt x="14182" y="192844"/>
                  </a:lnTo>
                  <a:lnTo>
                    <a:pt x="30001" y="154654"/>
                  </a:lnTo>
                  <a:lnTo>
                    <a:pt x="51257" y="119190"/>
                  </a:lnTo>
                  <a:lnTo>
                    <a:pt x="77481" y="87236"/>
                  </a:lnTo>
                  <a:lnTo>
                    <a:pt x="108116" y="59470"/>
                  </a:lnTo>
                  <a:lnTo>
                    <a:pt x="142487" y="36504"/>
                  </a:lnTo>
                  <a:lnTo>
                    <a:pt x="179863" y="18827"/>
                  </a:lnTo>
                  <a:lnTo>
                    <a:pt x="219420" y="6827"/>
                  </a:lnTo>
                  <a:lnTo>
                    <a:pt x="260318" y="761"/>
                  </a:lnTo>
                  <a:lnTo>
                    <a:pt x="280987" y="0"/>
                  </a:lnTo>
                  <a:lnTo>
                    <a:pt x="1557337" y="0"/>
                  </a:lnTo>
                  <a:lnTo>
                    <a:pt x="1598566" y="3041"/>
                  </a:lnTo>
                  <a:lnTo>
                    <a:pt x="1638903" y="12099"/>
                  </a:lnTo>
                  <a:lnTo>
                    <a:pt x="1677474" y="26977"/>
                  </a:lnTo>
                  <a:lnTo>
                    <a:pt x="1713445" y="47354"/>
                  </a:lnTo>
                  <a:lnTo>
                    <a:pt x="1746036" y="72789"/>
                  </a:lnTo>
                  <a:lnTo>
                    <a:pt x="1774543" y="102730"/>
                  </a:lnTo>
                  <a:lnTo>
                    <a:pt x="1798347" y="136530"/>
                  </a:lnTo>
                  <a:lnTo>
                    <a:pt x="1816935" y="173458"/>
                  </a:lnTo>
                  <a:lnTo>
                    <a:pt x="1829903" y="212713"/>
                  </a:lnTo>
                  <a:lnTo>
                    <a:pt x="1836971" y="253445"/>
                  </a:lnTo>
                  <a:lnTo>
                    <a:pt x="1838324" y="280987"/>
                  </a:lnTo>
                  <a:lnTo>
                    <a:pt x="1838324" y="661987"/>
                  </a:lnTo>
                  <a:lnTo>
                    <a:pt x="1835283" y="703216"/>
                  </a:lnTo>
                  <a:lnTo>
                    <a:pt x="1826225" y="743553"/>
                  </a:lnTo>
                  <a:lnTo>
                    <a:pt x="1811346" y="782124"/>
                  </a:lnTo>
                  <a:lnTo>
                    <a:pt x="1790969" y="818095"/>
                  </a:lnTo>
                  <a:lnTo>
                    <a:pt x="1765535" y="850687"/>
                  </a:lnTo>
                  <a:lnTo>
                    <a:pt x="1735593" y="879193"/>
                  </a:lnTo>
                  <a:lnTo>
                    <a:pt x="1701793" y="902998"/>
                  </a:lnTo>
                  <a:lnTo>
                    <a:pt x="1664865" y="921585"/>
                  </a:lnTo>
                  <a:lnTo>
                    <a:pt x="1625611" y="934554"/>
                  </a:lnTo>
                  <a:lnTo>
                    <a:pt x="1584878" y="941621"/>
                  </a:lnTo>
                  <a:lnTo>
                    <a:pt x="1557337" y="942974"/>
                  </a:lnTo>
                  <a:lnTo>
                    <a:pt x="280987" y="942974"/>
                  </a:lnTo>
                  <a:lnTo>
                    <a:pt x="239757" y="939933"/>
                  </a:lnTo>
                  <a:lnTo>
                    <a:pt x="199421" y="930875"/>
                  </a:lnTo>
                  <a:lnTo>
                    <a:pt x="160849" y="915997"/>
                  </a:lnTo>
                  <a:lnTo>
                    <a:pt x="124879" y="895619"/>
                  </a:lnTo>
                  <a:lnTo>
                    <a:pt x="92287" y="870185"/>
                  </a:lnTo>
                  <a:lnTo>
                    <a:pt x="63781" y="840243"/>
                  </a:lnTo>
                  <a:lnTo>
                    <a:pt x="39976" y="806443"/>
                  </a:lnTo>
                  <a:lnTo>
                    <a:pt x="21388" y="769516"/>
                  </a:lnTo>
                  <a:lnTo>
                    <a:pt x="8420" y="730261"/>
                  </a:lnTo>
                  <a:lnTo>
                    <a:pt x="1353" y="689528"/>
                  </a:lnTo>
                  <a:lnTo>
                    <a:pt x="0" y="661987"/>
                  </a:lnTo>
                  <a:close/>
                </a:path>
              </a:pathLst>
            </a:custGeom>
            <a:ln w="9524">
              <a:solidFill>
                <a:srgbClr val="FFFFFF"/>
              </a:solidFill>
            </a:ln>
          </p:spPr>
          <p:txBody>
            <a:bodyPr wrap="square" lIns="0" tIns="0" rIns="0" bIns="0" rtlCol="0"/>
            <a:lstStyle/>
            <a:p>
              <a:endParaRPr sz="1688"/>
            </a:p>
          </p:txBody>
        </p:sp>
      </p:grpSp>
      <p:sp>
        <p:nvSpPr>
          <p:cNvPr id="70" name="object 70"/>
          <p:cNvSpPr txBox="1">
            <a:spLocks noGrp="1"/>
          </p:cNvSpPr>
          <p:nvPr>
            <p:ph type="title"/>
          </p:nvPr>
        </p:nvSpPr>
        <p:spPr>
          <a:xfrm>
            <a:off x="2925992" y="799881"/>
            <a:ext cx="1532333" cy="901352"/>
          </a:xfrm>
          <a:prstGeom prst="rect">
            <a:avLst/>
          </a:prstGeom>
        </p:spPr>
        <p:txBody>
          <a:bodyPr vert="horz" wrap="square" lIns="0" tIns="65484" rIns="0" bIns="0" rtlCol="0" anchor="ctr">
            <a:spAutoFit/>
          </a:bodyPr>
          <a:lstStyle/>
          <a:p>
            <a:pPr algn="ctr">
              <a:lnSpc>
                <a:spcPct val="100000"/>
              </a:lnSpc>
              <a:spcBef>
                <a:spcPts val="516"/>
              </a:spcBef>
            </a:pPr>
            <a:r>
              <a:rPr sz="4219" spc="-253" dirty="0">
                <a:solidFill>
                  <a:srgbClr val="CCCCCC"/>
                </a:solidFill>
              </a:rPr>
              <a:t>93.18M</a:t>
            </a:r>
            <a:endParaRPr sz="4219"/>
          </a:p>
          <a:p>
            <a:pPr algn="ctr">
              <a:lnSpc>
                <a:spcPct val="100000"/>
              </a:lnSpc>
              <a:spcBef>
                <a:spcPts val="113"/>
              </a:spcBef>
            </a:pPr>
            <a:r>
              <a:rPr sz="1125" dirty="0">
                <a:solidFill>
                  <a:srgbClr val="FFFFFF"/>
                </a:solidFill>
                <a:latin typeface="Segoe UI"/>
                <a:cs typeface="Segoe UI"/>
              </a:rPr>
              <a:t>Sum</a:t>
            </a:r>
            <a:r>
              <a:rPr sz="1125" spc="-28" dirty="0">
                <a:solidFill>
                  <a:srgbClr val="FFFFFF"/>
                </a:solidFill>
                <a:latin typeface="Segoe UI"/>
                <a:cs typeface="Segoe UI"/>
              </a:rPr>
              <a:t> </a:t>
            </a:r>
            <a:r>
              <a:rPr sz="1125" dirty="0">
                <a:solidFill>
                  <a:srgbClr val="FFFFFF"/>
                </a:solidFill>
                <a:latin typeface="Segoe UI"/>
                <a:cs typeface="Segoe UI"/>
              </a:rPr>
              <a:t>of</a:t>
            </a:r>
            <a:r>
              <a:rPr sz="1125" spc="-23" dirty="0">
                <a:solidFill>
                  <a:srgbClr val="FFFFFF"/>
                </a:solidFill>
                <a:latin typeface="Segoe UI"/>
                <a:cs typeface="Segoe UI"/>
              </a:rPr>
              <a:t> Total</a:t>
            </a:r>
            <a:r>
              <a:rPr sz="1125" spc="-28" dirty="0">
                <a:solidFill>
                  <a:srgbClr val="FFFFFF"/>
                </a:solidFill>
                <a:latin typeface="Segoe UI"/>
                <a:cs typeface="Segoe UI"/>
              </a:rPr>
              <a:t> </a:t>
            </a:r>
            <a:r>
              <a:rPr sz="1125" dirty="0">
                <a:solidFill>
                  <a:srgbClr val="FFFFFF"/>
                </a:solidFill>
                <a:latin typeface="Segoe UI"/>
                <a:cs typeface="Segoe UI"/>
              </a:rPr>
              <a:t>Cost</a:t>
            </a:r>
            <a:endParaRPr sz="1125">
              <a:latin typeface="Segoe UI"/>
              <a:cs typeface="Segoe UI"/>
            </a:endParaRPr>
          </a:p>
        </p:txBody>
      </p:sp>
      <p:grpSp>
        <p:nvGrpSpPr>
          <p:cNvPr id="71" name="object 71"/>
          <p:cNvGrpSpPr/>
          <p:nvPr/>
        </p:nvGrpSpPr>
        <p:grpSpPr>
          <a:xfrm>
            <a:off x="9193530" y="602932"/>
            <a:ext cx="2323505" cy="1306116"/>
            <a:chOff x="9628632" y="643128"/>
            <a:chExt cx="2478405" cy="1393190"/>
          </a:xfrm>
        </p:grpSpPr>
        <p:sp>
          <p:nvSpPr>
            <p:cNvPr id="72" name="object 72"/>
            <p:cNvSpPr/>
            <p:nvPr/>
          </p:nvSpPr>
          <p:spPr>
            <a:xfrm>
              <a:off x="9628632" y="643128"/>
              <a:ext cx="2478405" cy="1393190"/>
            </a:xfrm>
            <a:custGeom>
              <a:avLst/>
              <a:gdLst/>
              <a:ahLst/>
              <a:cxnLst/>
              <a:rect l="l" t="t" r="r" b="b"/>
              <a:pathLst>
                <a:path w="2478404" h="1393189">
                  <a:moveTo>
                    <a:pt x="2478024" y="1392936"/>
                  </a:moveTo>
                  <a:lnTo>
                    <a:pt x="0" y="1392936"/>
                  </a:lnTo>
                  <a:lnTo>
                    <a:pt x="0" y="0"/>
                  </a:lnTo>
                  <a:lnTo>
                    <a:pt x="2478024" y="0"/>
                  </a:lnTo>
                  <a:lnTo>
                    <a:pt x="2478024" y="228987"/>
                  </a:lnTo>
                  <a:lnTo>
                    <a:pt x="515478" y="228987"/>
                  </a:lnTo>
                  <a:lnTo>
                    <a:pt x="501440" y="229330"/>
                  </a:lnTo>
                  <a:lnTo>
                    <a:pt x="459730" y="234477"/>
                  </a:lnTo>
                  <a:lnTo>
                    <a:pt x="419226" y="245683"/>
                  </a:lnTo>
                  <a:lnTo>
                    <a:pt x="380774" y="262725"/>
                  </a:lnTo>
                  <a:lnTo>
                    <a:pt x="345241" y="285229"/>
                  </a:lnTo>
                  <a:lnTo>
                    <a:pt x="313422" y="312681"/>
                  </a:lnTo>
                  <a:lnTo>
                    <a:pt x="285970" y="344501"/>
                  </a:lnTo>
                  <a:lnTo>
                    <a:pt x="263466" y="380033"/>
                  </a:lnTo>
                  <a:lnTo>
                    <a:pt x="246424" y="418486"/>
                  </a:lnTo>
                  <a:lnTo>
                    <a:pt x="235218" y="458990"/>
                  </a:lnTo>
                  <a:lnTo>
                    <a:pt x="230071" y="500698"/>
                  </a:lnTo>
                  <a:lnTo>
                    <a:pt x="229728" y="514737"/>
                  </a:lnTo>
                  <a:lnTo>
                    <a:pt x="229728" y="876686"/>
                  </a:lnTo>
                  <a:lnTo>
                    <a:pt x="232817" y="918598"/>
                  </a:lnTo>
                  <a:lnTo>
                    <a:pt x="242029" y="959636"/>
                  </a:lnTo>
                  <a:lnTo>
                    <a:pt x="257168" y="998876"/>
                  </a:lnTo>
                  <a:lnTo>
                    <a:pt x="277886" y="1035441"/>
                  </a:lnTo>
                  <a:lnTo>
                    <a:pt x="303738" y="1068573"/>
                  </a:lnTo>
                  <a:lnTo>
                    <a:pt x="334197" y="1097577"/>
                  </a:lnTo>
                  <a:lnTo>
                    <a:pt x="368586" y="1121793"/>
                  </a:lnTo>
                  <a:lnTo>
                    <a:pt x="406126" y="1140685"/>
                  </a:lnTo>
                  <a:lnTo>
                    <a:pt x="446029" y="1153871"/>
                  </a:lnTo>
                  <a:lnTo>
                    <a:pt x="487469" y="1161064"/>
                  </a:lnTo>
                  <a:lnTo>
                    <a:pt x="515478" y="1162436"/>
                  </a:lnTo>
                  <a:lnTo>
                    <a:pt x="2478024" y="1162436"/>
                  </a:lnTo>
                  <a:lnTo>
                    <a:pt x="2478024" y="1392936"/>
                  </a:lnTo>
                  <a:close/>
                </a:path>
                <a:path w="2478404" h="1393189">
                  <a:moveTo>
                    <a:pt x="2478024" y="1162436"/>
                  </a:moveTo>
                  <a:lnTo>
                    <a:pt x="1963278" y="1162436"/>
                  </a:lnTo>
                  <a:lnTo>
                    <a:pt x="1977316" y="1162093"/>
                  </a:lnTo>
                  <a:lnTo>
                    <a:pt x="1991287" y="1161064"/>
                  </a:lnTo>
                  <a:lnTo>
                    <a:pt x="2032726" y="1153871"/>
                  </a:lnTo>
                  <a:lnTo>
                    <a:pt x="2072628" y="1140685"/>
                  </a:lnTo>
                  <a:lnTo>
                    <a:pt x="2110168" y="1121793"/>
                  </a:lnTo>
                  <a:lnTo>
                    <a:pt x="2144557" y="1097577"/>
                  </a:lnTo>
                  <a:lnTo>
                    <a:pt x="2175017" y="1068573"/>
                  </a:lnTo>
                  <a:lnTo>
                    <a:pt x="2200870" y="1035440"/>
                  </a:lnTo>
                  <a:lnTo>
                    <a:pt x="2221586" y="998876"/>
                  </a:lnTo>
                  <a:lnTo>
                    <a:pt x="2236726" y="959636"/>
                  </a:lnTo>
                  <a:lnTo>
                    <a:pt x="2245938" y="918598"/>
                  </a:lnTo>
                  <a:lnTo>
                    <a:pt x="2249028" y="876686"/>
                  </a:lnTo>
                  <a:lnTo>
                    <a:pt x="2249028" y="514737"/>
                  </a:lnTo>
                  <a:lnTo>
                    <a:pt x="2245938" y="472825"/>
                  </a:lnTo>
                  <a:lnTo>
                    <a:pt x="2236726" y="431787"/>
                  </a:lnTo>
                  <a:lnTo>
                    <a:pt x="2221586" y="392546"/>
                  </a:lnTo>
                  <a:lnTo>
                    <a:pt x="2200870" y="355982"/>
                  </a:lnTo>
                  <a:lnTo>
                    <a:pt x="2175017" y="322850"/>
                  </a:lnTo>
                  <a:lnTo>
                    <a:pt x="2144557" y="293846"/>
                  </a:lnTo>
                  <a:lnTo>
                    <a:pt x="2110168" y="269630"/>
                  </a:lnTo>
                  <a:lnTo>
                    <a:pt x="2072628" y="250738"/>
                  </a:lnTo>
                  <a:lnTo>
                    <a:pt x="2032726" y="237553"/>
                  </a:lnTo>
                  <a:lnTo>
                    <a:pt x="1991286" y="230359"/>
                  </a:lnTo>
                  <a:lnTo>
                    <a:pt x="1963278" y="228987"/>
                  </a:lnTo>
                  <a:lnTo>
                    <a:pt x="2478024" y="228987"/>
                  </a:lnTo>
                  <a:lnTo>
                    <a:pt x="2478024" y="1162436"/>
                  </a:lnTo>
                  <a:close/>
                </a:path>
              </a:pathLst>
            </a:custGeom>
            <a:solidFill>
              <a:srgbClr val="002540">
                <a:alpha val="30198"/>
              </a:srgbClr>
            </a:solidFill>
          </p:spPr>
          <p:txBody>
            <a:bodyPr wrap="square" lIns="0" tIns="0" rIns="0" bIns="0" rtlCol="0"/>
            <a:lstStyle/>
            <a:p>
              <a:endParaRPr sz="1688"/>
            </a:p>
          </p:txBody>
        </p:sp>
        <p:sp>
          <p:nvSpPr>
            <p:cNvPr id="73" name="object 73"/>
            <p:cNvSpPr/>
            <p:nvPr/>
          </p:nvSpPr>
          <p:spPr>
            <a:xfrm>
              <a:off x="9863123" y="876962"/>
              <a:ext cx="2009775" cy="923925"/>
            </a:xfrm>
            <a:custGeom>
              <a:avLst/>
              <a:gdLst/>
              <a:ahLst/>
              <a:cxnLst/>
              <a:rect l="l" t="t" r="r" b="b"/>
              <a:pathLst>
                <a:path w="2009775" h="923925">
                  <a:moveTo>
                    <a:pt x="1735685" y="923755"/>
                  </a:moveTo>
                  <a:lnTo>
                    <a:pt x="274089" y="923755"/>
                  </a:lnTo>
                  <a:lnTo>
                    <a:pt x="232951" y="919703"/>
                  </a:lnTo>
                  <a:lnTo>
                    <a:pt x="192844" y="909657"/>
                  </a:lnTo>
                  <a:lnTo>
                    <a:pt x="154654" y="893838"/>
                  </a:lnTo>
                  <a:lnTo>
                    <a:pt x="119190" y="872582"/>
                  </a:lnTo>
                  <a:lnTo>
                    <a:pt x="87236" y="846358"/>
                  </a:lnTo>
                  <a:lnTo>
                    <a:pt x="59470" y="815723"/>
                  </a:lnTo>
                  <a:lnTo>
                    <a:pt x="36504" y="781352"/>
                  </a:lnTo>
                  <a:lnTo>
                    <a:pt x="18827" y="743976"/>
                  </a:lnTo>
                  <a:lnTo>
                    <a:pt x="6827" y="704419"/>
                  </a:lnTo>
                  <a:lnTo>
                    <a:pt x="761" y="663521"/>
                  </a:lnTo>
                  <a:lnTo>
                    <a:pt x="0" y="642852"/>
                  </a:lnTo>
                  <a:lnTo>
                    <a:pt x="84" y="274005"/>
                  </a:lnTo>
                  <a:lnTo>
                    <a:pt x="4136" y="232866"/>
                  </a:lnTo>
                  <a:lnTo>
                    <a:pt x="14182" y="192760"/>
                  </a:lnTo>
                  <a:lnTo>
                    <a:pt x="30001" y="154569"/>
                  </a:lnTo>
                  <a:lnTo>
                    <a:pt x="51257" y="119106"/>
                  </a:lnTo>
                  <a:lnTo>
                    <a:pt x="77481" y="87152"/>
                  </a:lnTo>
                  <a:lnTo>
                    <a:pt x="108116" y="59386"/>
                  </a:lnTo>
                  <a:lnTo>
                    <a:pt x="142487" y="36420"/>
                  </a:lnTo>
                  <a:lnTo>
                    <a:pt x="179863" y="18742"/>
                  </a:lnTo>
                  <a:lnTo>
                    <a:pt x="219420" y="6743"/>
                  </a:lnTo>
                  <a:lnTo>
                    <a:pt x="260318" y="676"/>
                  </a:lnTo>
                  <a:lnTo>
                    <a:pt x="274089" y="0"/>
                  </a:lnTo>
                  <a:lnTo>
                    <a:pt x="1735685" y="0"/>
                  </a:lnTo>
                  <a:lnTo>
                    <a:pt x="1776823" y="4051"/>
                  </a:lnTo>
                  <a:lnTo>
                    <a:pt x="1816929" y="14097"/>
                  </a:lnTo>
                  <a:lnTo>
                    <a:pt x="1855120" y="29917"/>
                  </a:lnTo>
                  <a:lnTo>
                    <a:pt x="1890583" y="51172"/>
                  </a:lnTo>
                  <a:lnTo>
                    <a:pt x="1922537" y="77397"/>
                  </a:lnTo>
                  <a:lnTo>
                    <a:pt x="1950303" y="108032"/>
                  </a:lnTo>
                  <a:lnTo>
                    <a:pt x="1973269" y="142402"/>
                  </a:lnTo>
                  <a:lnTo>
                    <a:pt x="1990947" y="179778"/>
                  </a:lnTo>
                  <a:lnTo>
                    <a:pt x="2002946" y="219336"/>
                  </a:lnTo>
                  <a:lnTo>
                    <a:pt x="2009013" y="260234"/>
                  </a:lnTo>
                  <a:lnTo>
                    <a:pt x="2009690" y="649750"/>
                  </a:lnTo>
                  <a:lnTo>
                    <a:pt x="2009013" y="663521"/>
                  </a:lnTo>
                  <a:lnTo>
                    <a:pt x="2002946" y="704419"/>
                  </a:lnTo>
                  <a:lnTo>
                    <a:pt x="1990946" y="743976"/>
                  </a:lnTo>
                  <a:lnTo>
                    <a:pt x="1973269" y="781352"/>
                  </a:lnTo>
                  <a:lnTo>
                    <a:pt x="1950303" y="815723"/>
                  </a:lnTo>
                  <a:lnTo>
                    <a:pt x="1922537" y="846358"/>
                  </a:lnTo>
                  <a:lnTo>
                    <a:pt x="1890583" y="872582"/>
                  </a:lnTo>
                  <a:lnTo>
                    <a:pt x="1855120" y="893838"/>
                  </a:lnTo>
                  <a:lnTo>
                    <a:pt x="1816929" y="909657"/>
                  </a:lnTo>
                  <a:lnTo>
                    <a:pt x="1776823" y="919703"/>
                  </a:lnTo>
                  <a:lnTo>
                    <a:pt x="1735685" y="923755"/>
                  </a:lnTo>
                  <a:close/>
                </a:path>
              </a:pathLst>
            </a:custGeom>
            <a:solidFill>
              <a:srgbClr val="002540">
                <a:alpha val="41178"/>
              </a:srgbClr>
            </a:solidFill>
          </p:spPr>
          <p:txBody>
            <a:bodyPr wrap="square" lIns="0" tIns="0" rIns="0" bIns="0" rtlCol="0"/>
            <a:lstStyle/>
            <a:p>
              <a:endParaRPr sz="1688"/>
            </a:p>
          </p:txBody>
        </p:sp>
        <p:sp>
          <p:nvSpPr>
            <p:cNvPr id="74" name="object 74"/>
            <p:cNvSpPr/>
            <p:nvPr/>
          </p:nvSpPr>
          <p:spPr>
            <a:xfrm>
              <a:off x="9863123" y="876877"/>
              <a:ext cx="2009775" cy="923925"/>
            </a:xfrm>
            <a:custGeom>
              <a:avLst/>
              <a:gdLst/>
              <a:ahLst/>
              <a:cxnLst/>
              <a:rect l="l" t="t" r="r" b="b"/>
              <a:pathLst>
                <a:path w="2009775" h="923925">
                  <a:moveTo>
                    <a:pt x="0" y="642937"/>
                  </a:moveTo>
                  <a:lnTo>
                    <a:pt x="0" y="280987"/>
                  </a:lnTo>
                  <a:lnTo>
                    <a:pt x="84" y="274089"/>
                  </a:lnTo>
                  <a:lnTo>
                    <a:pt x="4136" y="232951"/>
                  </a:lnTo>
                  <a:lnTo>
                    <a:pt x="14182" y="192844"/>
                  </a:lnTo>
                  <a:lnTo>
                    <a:pt x="30001" y="154654"/>
                  </a:lnTo>
                  <a:lnTo>
                    <a:pt x="51257" y="119190"/>
                  </a:lnTo>
                  <a:lnTo>
                    <a:pt x="77481" y="87236"/>
                  </a:lnTo>
                  <a:lnTo>
                    <a:pt x="108116" y="59470"/>
                  </a:lnTo>
                  <a:lnTo>
                    <a:pt x="142487" y="36504"/>
                  </a:lnTo>
                  <a:lnTo>
                    <a:pt x="179863" y="18827"/>
                  </a:lnTo>
                  <a:lnTo>
                    <a:pt x="219420" y="6827"/>
                  </a:lnTo>
                  <a:lnTo>
                    <a:pt x="260318" y="761"/>
                  </a:lnTo>
                  <a:lnTo>
                    <a:pt x="280987" y="0"/>
                  </a:lnTo>
                  <a:lnTo>
                    <a:pt x="1728787" y="0"/>
                  </a:lnTo>
                  <a:lnTo>
                    <a:pt x="1770016" y="3041"/>
                  </a:lnTo>
                  <a:lnTo>
                    <a:pt x="1810353" y="12099"/>
                  </a:lnTo>
                  <a:lnTo>
                    <a:pt x="1848924" y="26977"/>
                  </a:lnTo>
                  <a:lnTo>
                    <a:pt x="1884895" y="47354"/>
                  </a:lnTo>
                  <a:lnTo>
                    <a:pt x="1917486" y="72789"/>
                  </a:lnTo>
                  <a:lnTo>
                    <a:pt x="1945993" y="102730"/>
                  </a:lnTo>
                  <a:lnTo>
                    <a:pt x="1969798" y="136530"/>
                  </a:lnTo>
                  <a:lnTo>
                    <a:pt x="1988385" y="173458"/>
                  </a:lnTo>
                  <a:lnTo>
                    <a:pt x="2001353" y="212713"/>
                  </a:lnTo>
                  <a:lnTo>
                    <a:pt x="2008421" y="253445"/>
                  </a:lnTo>
                  <a:lnTo>
                    <a:pt x="2009774" y="280987"/>
                  </a:lnTo>
                  <a:lnTo>
                    <a:pt x="2009774" y="642937"/>
                  </a:lnTo>
                  <a:lnTo>
                    <a:pt x="2006733" y="684166"/>
                  </a:lnTo>
                  <a:lnTo>
                    <a:pt x="1997675" y="724503"/>
                  </a:lnTo>
                  <a:lnTo>
                    <a:pt x="1982796" y="763074"/>
                  </a:lnTo>
                  <a:lnTo>
                    <a:pt x="1962419" y="799045"/>
                  </a:lnTo>
                  <a:lnTo>
                    <a:pt x="1936985" y="831637"/>
                  </a:lnTo>
                  <a:lnTo>
                    <a:pt x="1907043" y="860143"/>
                  </a:lnTo>
                  <a:lnTo>
                    <a:pt x="1873243" y="883948"/>
                  </a:lnTo>
                  <a:lnTo>
                    <a:pt x="1836316" y="902535"/>
                  </a:lnTo>
                  <a:lnTo>
                    <a:pt x="1797061" y="915504"/>
                  </a:lnTo>
                  <a:lnTo>
                    <a:pt x="1756328" y="922571"/>
                  </a:lnTo>
                  <a:lnTo>
                    <a:pt x="1728787" y="923924"/>
                  </a:lnTo>
                  <a:lnTo>
                    <a:pt x="280987" y="923924"/>
                  </a:lnTo>
                  <a:lnTo>
                    <a:pt x="239757" y="920883"/>
                  </a:lnTo>
                  <a:lnTo>
                    <a:pt x="199421" y="911825"/>
                  </a:lnTo>
                  <a:lnTo>
                    <a:pt x="160849" y="896947"/>
                  </a:lnTo>
                  <a:lnTo>
                    <a:pt x="124879" y="876569"/>
                  </a:lnTo>
                  <a:lnTo>
                    <a:pt x="92287" y="851135"/>
                  </a:lnTo>
                  <a:lnTo>
                    <a:pt x="63781" y="821193"/>
                  </a:lnTo>
                  <a:lnTo>
                    <a:pt x="39976" y="787393"/>
                  </a:lnTo>
                  <a:lnTo>
                    <a:pt x="21388" y="750466"/>
                  </a:lnTo>
                  <a:lnTo>
                    <a:pt x="8420" y="711211"/>
                  </a:lnTo>
                  <a:lnTo>
                    <a:pt x="1353" y="670478"/>
                  </a:lnTo>
                  <a:lnTo>
                    <a:pt x="0" y="642937"/>
                  </a:lnTo>
                  <a:close/>
                </a:path>
              </a:pathLst>
            </a:custGeom>
            <a:ln w="9524">
              <a:solidFill>
                <a:srgbClr val="FFFFFF"/>
              </a:solidFill>
            </a:ln>
          </p:spPr>
          <p:txBody>
            <a:bodyPr wrap="square" lIns="0" tIns="0" rIns="0" bIns="0" rtlCol="0"/>
            <a:lstStyle/>
            <a:p>
              <a:endParaRPr sz="1688"/>
            </a:p>
          </p:txBody>
        </p:sp>
      </p:grpSp>
      <p:sp>
        <p:nvSpPr>
          <p:cNvPr id="75" name="object 75"/>
          <p:cNvSpPr txBox="1"/>
          <p:nvPr/>
        </p:nvSpPr>
        <p:spPr>
          <a:xfrm>
            <a:off x="9522010" y="832491"/>
            <a:ext cx="839391" cy="185147"/>
          </a:xfrm>
          <a:prstGeom prst="rect">
            <a:avLst/>
          </a:prstGeom>
        </p:spPr>
        <p:txBody>
          <a:bodyPr vert="horz" wrap="square" lIns="0" tIns="11906" rIns="0" bIns="0" rtlCol="0">
            <a:spAutoFit/>
          </a:bodyPr>
          <a:lstStyle/>
          <a:p>
            <a:pPr marL="11906">
              <a:spcBef>
                <a:spcPts val="94"/>
              </a:spcBef>
            </a:pPr>
            <a:r>
              <a:rPr sz="1125" spc="-19" dirty="0">
                <a:solidFill>
                  <a:srgbClr val="FFFFFF"/>
                </a:solidFill>
                <a:latin typeface="Trebuchet MS"/>
                <a:cs typeface="Trebuchet MS"/>
              </a:rPr>
              <a:t>Sa</a:t>
            </a:r>
            <a:r>
              <a:rPr sz="1125" spc="-28" dirty="0">
                <a:solidFill>
                  <a:srgbClr val="FFFFFF"/>
                </a:solidFill>
                <a:latin typeface="Trebuchet MS"/>
                <a:cs typeface="Trebuchet MS"/>
              </a:rPr>
              <a:t>l</a:t>
            </a:r>
            <a:r>
              <a:rPr sz="1125" dirty="0">
                <a:solidFill>
                  <a:srgbClr val="FFFFFF"/>
                </a:solidFill>
                <a:latin typeface="Trebuchet MS"/>
                <a:cs typeface="Trebuchet MS"/>
              </a:rPr>
              <a:t>es</a:t>
            </a:r>
            <a:r>
              <a:rPr sz="1125" spc="-80" dirty="0">
                <a:solidFill>
                  <a:srgbClr val="FFFFFF"/>
                </a:solidFill>
                <a:latin typeface="Trebuchet MS"/>
                <a:cs typeface="Trebuchet MS"/>
              </a:rPr>
              <a:t> </a:t>
            </a:r>
            <a:r>
              <a:rPr sz="1125" spc="-56" dirty="0">
                <a:solidFill>
                  <a:srgbClr val="FFFFFF"/>
                </a:solidFill>
                <a:latin typeface="Trebuchet MS"/>
                <a:cs typeface="Trebuchet MS"/>
              </a:rPr>
              <a:t>Channel</a:t>
            </a:r>
            <a:endParaRPr sz="1125">
              <a:latin typeface="Trebuchet MS"/>
              <a:cs typeface="Trebuchet MS"/>
            </a:endParaRPr>
          </a:p>
        </p:txBody>
      </p:sp>
      <p:sp>
        <p:nvSpPr>
          <p:cNvPr id="76" name="object 76"/>
          <p:cNvSpPr/>
          <p:nvPr/>
        </p:nvSpPr>
        <p:spPr>
          <a:xfrm>
            <a:off x="9511592" y="1081033"/>
            <a:ext cx="1687711" cy="232172"/>
          </a:xfrm>
          <a:custGeom>
            <a:avLst/>
            <a:gdLst/>
            <a:ahLst/>
            <a:cxnLst/>
            <a:rect l="l" t="t" r="r" b="b"/>
            <a:pathLst>
              <a:path w="1800225" h="247650">
                <a:moveTo>
                  <a:pt x="0" y="0"/>
                </a:moveTo>
                <a:lnTo>
                  <a:pt x="1800224" y="0"/>
                </a:lnTo>
                <a:lnTo>
                  <a:pt x="1800224" y="247649"/>
                </a:lnTo>
                <a:lnTo>
                  <a:pt x="0" y="247649"/>
                </a:lnTo>
                <a:lnTo>
                  <a:pt x="0" y="0"/>
                </a:lnTo>
              </a:path>
            </a:pathLst>
          </a:custGeom>
          <a:ln w="9524">
            <a:solidFill>
              <a:srgbClr val="E9E9E9"/>
            </a:solidFill>
          </a:ln>
        </p:spPr>
        <p:txBody>
          <a:bodyPr wrap="square" lIns="0" tIns="0" rIns="0" bIns="0" rtlCol="0"/>
          <a:lstStyle/>
          <a:p>
            <a:endParaRPr sz="1688"/>
          </a:p>
        </p:txBody>
      </p:sp>
      <p:sp>
        <p:nvSpPr>
          <p:cNvPr id="77" name="object 77"/>
          <p:cNvSpPr txBox="1"/>
          <p:nvPr/>
        </p:nvSpPr>
        <p:spPr>
          <a:xfrm>
            <a:off x="9560706" y="1124224"/>
            <a:ext cx="146447" cy="156357"/>
          </a:xfrm>
          <a:prstGeom prst="rect">
            <a:avLst/>
          </a:prstGeom>
        </p:spPr>
        <p:txBody>
          <a:bodyPr vert="horz" wrap="square" lIns="0" tIns="11906" rIns="0" bIns="0" rtlCol="0">
            <a:spAutoFit/>
          </a:bodyPr>
          <a:lstStyle/>
          <a:p>
            <a:pPr>
              <a:spcBef>
                <a:spcPts val="94"/>
              </a:spcBef>
            </a:pPr>
            <a:r>
              <a:rPr sz="938" dirty="0">
                <a:solidFill>
                  <a:srgbClr val="FFFFFF"/>
                </a:solidFill>
                <a:latin typeface="Segoe UI"/>
                <a:cs typeface="Segoe UI"/>
              </a:rPr>
              <a:t>All</a:t>
            </a:r>
            <a:endParaRPr sz="938">
              <a:latin typeface="Segoe UI"/>
              <a:cs typeface="Segoe UI"/>
            </a:endParaRPr>
          </a:p>
        </p:txBody>
      </p:sp>
      <p:sp>
        <p:nvSpPr>
          <p:cNvPr id="78" name="object 78"/>
          <p:cNvSpPr txBox="1"/>
          <p:nvPr/>
        </p:nvSpPr>
        <p:spPr>
          <a:xfrm>
            <a:off x="11060846" y="859280"/>
            <a:ext cx="130969"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Symbol"/>
                <a:cs typeface="Segoe UI Symbol"/>
              </a:rPr>
              <a:t></a:t>
            </a:r>
            <a:endParaRPr sz="844">
              <a:latin typeface="Segoe UI Symbol"/>
              <a:cs typeface="Segoe UI Symbol"/>
            </a:endParaRPr>
          </a:p>
        </p:txBody>
      </p:sp>
      <p:sp>
        <p:nvSpPr>
          <p:cNvPr id="79" name="object 79"/>
          <p:cNvSpPr txBox="1"/>
          <p:nvPr/>
        </p:nvSpPr>
        <p:spPr>
          <a:xfrm>
            <a:off x="11033964" y="1133154"/>
            <a:ext cx="130969" cy="156357"/>
          </a:xfrm>
          <a:prstGeom prst="rect">
            <a:avLst/>
          </a:prstGeom>
        </p:spPr>
        <p:txBody>
          <a:bodyPr vert="horz" wrap="square" lIns="0" tIns="11906" rIns="0" bIns="0" rtlCol="0">
            <a:spAutoFit/>
          </a:bodyPr>
          <a:lstStyle/>
          <a:p>
            <a:pPr>
              <a:spcBef>
                <a:spcPts val="94"/>
              </a:spcBef>
            </a:pPr>
            <a:r>
              <a:rPr sz="938" spc="-215" dirty="0">
                <a:solidFill>
                  <a:srgbClr val="FFFFFF"/>
                </a:solidFill>
                <a:latin typeface="Segoe UI Symbol"/>
                <a:cs typeface="Segoe UI Symbol"/>
              </a:rPr>
              <a:t></a:t>
            </a:r>
            <a:endParaRPr sz="938" dirty="0">
              <a:latin typeface="Segoe UI Symbol"/>
              <a:cs typeface="Segoe UI Symbol"/>
            </a:endParaRPr>
          </a:p>
        </p:txBody>
      </p:sp>
      <p:grpSp>
        <p:nvGrpSpPr>
          <p:cNvPr id="80" name="object 80"/>
          <p:cNvGrpSpPr/>
          <p:nvPr/>
        </p:nvGrpSpPr>
        <p:grpSpPr>
          <a:xfrm>
            <a:off x="4850130" y="840580"/>
            <a:ext cx="4695230" cy="1073944"/>
            <a:chOff x="4995672" y="896619"/>
            <a:chExt cx="5008245" cy="1145540"/>
          </a:xfrm>
        </p:grpSpPr>
        <p:sp>
          <p:nvSpPr>
            <p:cNvPr id="81" name="object 81"/>
            <p:cNvSpPr/>
            <p:nvPr/>
          </p:nvSpPr>
          <p:spPr>
            <a:xfrm>
              <a:off x="4995659" y="896619"/>
              <a:ext cx="5008245" cy="1145540"/>
            </a:xfrm>
            <a:custGeom>
              <a:avLst/>
              <a:gdLst/>
              <a:ahLst/>
              <a:cxnLst/>
              <a:rect l="l" t="t" r="r" b="b"/>
              <a:pathLst>
                <a:path w="5008245" h="1145539">
                  <a:moveTo>
                    <a:pt x="5007864" y="90411"/>
                  </a:moveTo>
                  <a:lnTo>
                    <a:pt x="4780089" y="90411"/>
                  </a:lnTo>
                  <a:lnTo>
                    <a:pt x="4780089" y="919086"/>
                  </a:lnTo>
                  <a:lnTo>
                    <a:pt x="5007864" y="919086"/>
                  </a:lnTo>
                  <a:lnTo>
                    <a:pt x="5007864" y="90411"/>
                  </a:lnTo>
                  <a:close/>
                </a:path>
                <a:path w="5008245" h="1145539">
                  <a:moveTo>
                    <a:pt x="5007864" y="0"/>
                  </a:moveTo>
                  <a:lnTo>
                    <a:pt x="0" y="0"/>
                  </a:lnTo>
                  <a:lnTo>
                    <a:pt x="0" y="90170"/>
                  </a:lnTo>
                  <a:lnTo>
                    <a:pt x="0" y="919480"/>
                  </a:lnTo>
                  <a:lnTo>
                    <a:pt x="0" y="1145540"/>
                  </a:lnTo>
                  <a:lnTo>
                    <a:pt x="5007864" y="1145540"/>
                  </a:lnTo>
                  <a:lnTo>
                    <a:pt x="5007864" y="919480"/>
                  </a:lnTo>
                  <a:lnTo>
                    <a:pt x="93789" y="919480"/>
                  </a:lnTo>
                  <a:lnTo>
                    <a:pt x="93789" y="90170"/>
                  </a:lnTo>
                  <a:lnTo>
                    <a:pt x="5007864" y="90170"/>
                  </a:lnTo>
                  <a:lnTo>
                    <a:pt x="5007864" y="0"/>
                  </a:lnTo>
                  <a:close/>
                </a:path>
              </a:pathLst>
            </a:custGeom>
            <a:solidFill>
              <a:srgbClr val="FFFFFF">
                <a:alpha val="30198"/>
              </a:srgbClr>
            </a:solidFill>
          </p:spPr>
          <p:txBody>
            <a:bodyPr wrap="square" lIns="0" tIns="0" rIns="0" bIns="0" rtlCol="0"/>
            <a:lstStyle/>
            <a:p>
              <a:endParaRPr sz="1688"/>
            </a:p>
          </p:txBody>
        </p:sp>
        <p:pic>
          <p:nvPicPr>
            <p:cNvPr id="82" name="object 82"/>
            <p:cNvPicPr/>
            <p:nvPr/>
          </p:nvPicPr>
          <p:blipFill>
            <a:blip r:embed="rId4" cstate="print"/>
            <a:stretch>
              <a:fillRect/>
            </a:stretch>
          </p:blipFill>
          <p:spPr>
            <a:xfrm>
              <a:off x="5699668" y="1253579"/>
              <a:ext cx="3597508" cy="205739"/>
            </a:xfrm>
            <a:prstGeom prst="rect">
              <a:avLst/>
            </a:prstGeom>
          </p:spPr>
        </p:pic>
      </p:grpSp>
      <p:pic>
        <p:nvPicPr>
          <p:cNvPr id="84" name="object 84"/>
          <p:cNvPicPr/>
          <p:nvPr/>
        </p:nvPicPr>
        <p:blipFill>
          <a:blip r:embed="rId5" cstate="print"/>
          <a:stretch>
            <a:fillRect/>
          </a:stretch>
        </p:blipFill>
        <p:spPr>
          <a:xfrm>
            <a:off x="764296" y="765299"/>
            <a:ext cx="1500187" cy="10001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B44225-E631-3799-5E81-91869708352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547" y="0"/>
            <a:ext cx="12164906" cy="68427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8" name="Title 7">
            <a:extLst>
              <a:ext uri="{FF2B5EF4-FFF2-40B4-BE49-F238E27FC236}">
                <a16:creationId xmlns:a16="http://schemas.microsoft.com/office/drawing/2014/main" id="{71F4E3E1-B003-2428-EBD2-4BC09F408A75}"/>
              </a:ext>
            </a:extLst>
          </p:cNvPr>
          <p:cNvSpPr>
            <a:spLocks noGrp="1"/>
          </p:cNvSpPr>
          <p:nvPr>
            <p:ph type="title"/>
          </p:nvPr>
        </p:nvSpPr>
        <p:spPr/>
        <p:txBody>
          <a:bodyPr/>
          <a:lstStyle/>
          <a:p>
            <a:r>
              <a:rPr lang="en-IN" b="1" dirty="0">
                <a:solidFill>
                  <a:schemeClr val="bg1"/>
                </a:solidFill>
                <a:latin typeface="Bradley Hand ITC" panose="03070402050302030203" pitchFamily="66" charset="0"/>
              </a:rPr>
              <a:t>FINDINGS:</a:t>
            </a:r>
          </a:p>
        </p:txBody>
      </p:sp>
      <p:sp>
        <p:nvSpPr>
          <p:cNvPr id="4" name="Content Placeholder 3">
            <a:extLst>
              <a:ext uri="{FF2B5EF4-FFF2-40B4-BE49-F238E27FC236}">
                <a16:creationId xmlns:a16="http://schemas.microsoft.com/office/drawing/2014/main" id="{5EE64185-5EFB-7C16-3C5C-610C44D5FA48}"/>
              </a:ext>
            </a:extLst>
          </p:cNvPr>
          <p:cNvSpPr>
            <a:spLocks noGrp="1"/>
          </p:cNvSpPr>
          <p:nvPr>
            <p:ph idx="1"/>
          </p:nvPr>
        </p:nvSpPr>
        <p:spPr>
          <a:xfrm>
            <a:off x="838200" y="1825625"/>
            <a:ext cx="4156710" cy="4351338"/>
          </a:xfrm>
        </p:spPr>
        <p:txBody>
          <a:bodyPr/>
          <a:lstStyle/>
          <a:p>
            <a:pPr marL="0" indent="0">
              <a:buNone/>
            </a:pPr>
            <a:r>
              <a:rPr lang="en-US" dirty="0">
                <a:solidFill>
                  <a:schemeClr val="bg1"/>
                </a:solidFill>
                <a:latin typeface="Abadi" panose="020B0604020104020204" pitchFamily="34" charset="0"/>
                <a:cs typeface="Arabic Typesetting" panose="020F0502020204030204" pitchFamily="66" charset="-78"/>
              </a:rPr>
              <a:t>Profit by Top 6 Countries:</a:t>
            </a:r>
          </a:p>
          <a:p>
            <a:r>
              <a:rPr lang="en-US" dirty="0">
                <a:solidFill>
                  <a:schemeClr val="bg1"/>
                </a:solidFill>
                <a:latin typeface="Abadi" panose="020B0604020104020204" pitchFamily="34" charset="0"/>
                <a:cs typeface="Arabic Typesetting" panose="020F0502020204030204" pitchFamily="66" charset="-78"/>
              </a:rPr>
              <a:t>Pakistan – 3.44M</a:t>
            </a:r>
          </a:p>
          <a:p>
            <a:r>
              <a:rPr lang="en-US" dirty="0">
                <a:solidFill>
                  <a:schemeClr val="bg1"/>
                </a:solidFill>
                <a:latin typeface="Abadi" panose="020B0604020104020204" pitchFamily="34" charset="0"/>
                <a:cs typeface="Arabic Typesetting" panose="020F0502020204030204" pitchFamily="66" charset="-78"/>
              </a:rPr>
              <a:t>Switzerland </a:t>
            </a:r>
          </a:p>
          <a:p>
            <a:r>
              <a:rPr lang="en-US" dirty="0">
                <a:solidFill>
                  <a:schemeClr val="bg1"/>
                </a:solidFill>
                <a:latin typeface="Abadi" panose="020B0604020104020204" pitchFamily="34" charset="0"/>
                <a:cs typeface="Arabic Typesetting" panose="020F0502020204030204" pitchFamily="66" charset="-78"/>
              </a:rPr>
              <a:t>Honduras – 2.9M </a:t>
            </a:r>
          </a:p>
          <a:p>
            <a:r>
              <a:rPr lang="en-US" dirty="0">
                <a:solidFill>
                  <a:schemeClr val="bg1"/>
                </a:solidFill>
                <a:latin typeface="Abadi" panose="020B0604020104020204" pitchFamily="34" charset="0"/>
                <a:cs typeface="Arabic Typesetting" panose="020F0502020204030204" pitchFamily="66" charset="-78"/>
              </a:rPr>
              <a:t>Mexico</a:t>
            </a:r>
          </a:p>
          <a:p>
            <a:r>
              <a:rPr lang="en-US" dirty="0">
                <a:solidFill>
                  <a:schemeClr val="bg1"/>
                </a:solidFill>
                <a:latin typeface="Abadi" panose="020B0604020104020204" pitchFamily="34" charset="0"/>
                <a:cs typeface="Arabic Typesetting" panose="020F0502020204030204" pitchFamily="66" charset="-78"/>
              </a:rPr>
              <a:t>Rwanda – 2.83M</a:t>
            </a:r>
          </a:p>
          <a:p>
            <a:r>
              <a:rPr lang="en-US" dirty="0">
                <a:solidFill>
                  <a:schemeClr val="bg1"/>
                </a:solidFill>
                <a:latin typeface="Abadi" panose="020B0604020104020204" pitchFamily="34" charset="0"/>
                <a:cs typeface="Arabic Typesetting" panose="020F0502020204030204" pitchFamily="66" charset="-78"/>
              </a:rPr>
              <a:t>Myanmar</a:t>
            </a:r>
          </a:p>
          <a:p>
            <a:endParaRPr lang="en-IN" dirty="0">
              <a:solidFill>
                <a:schemeClr val="bg1"/>
              </a:solidFill>
              <a:latin typeface="Abadi" panose="020B0604020104020204" pitchFamily="34" charset="0"/>
              <a:cs typeface="Arabic Typesetting" panose="020F0502020204030204" pitchFamily="66" charset="-78"/>
            </a:endParaRPr>
          </a:p>
        </p:txBody>
      </p:sp>
      <p:sp>
        <p:nvSpPr>
          <p:cNvPr id="5" name="Content Placeholder 3">
            <a:extLst>
              <a:ext uri="{FF2B5EF4-FFF2-40B4-BE49-F238E27FC236}">
                <a16:creationId xmlns:a16="http://schemas.microsoft.com/office/drawing/2014/main" id="{02BE189F-BD04-834C-2A75-D240DA0A47F7}"/>
              </a:ext>
            </a:extLst>
          </p:cNvPr>
          <p:cNvSpPr txBox="1">
            <a:spLocks/>
          </p:cNvSpPr>
          <p:nvPr/>
        </p:nvSpPr>
        <p:spPr>
          <a:xfrm>
            <a:off x="6682740" y="1828800"/>
            <a:ext cx="4156710" cy="4374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Abadi" panose="020B0604020104020204" pitchFamily="34" charset="0"/>
                <a:cs typeface="Arabic Typesetting" panose="020F0502020204030204" pitchFamily="66" charset="-78"/>
              </a:rPr>
              <a:t> Top 3 Item Type by   Country of Profit:</a:t>
            </a:r>
          </a:p>
          <a:p>
            <a:r>
              <a:rPr lang="en-US" dirty="0">
                <a:solidFill>
                  <a:schemeClr val="bg1"/>
                </a:solidFill>
                <a:latin typeface="Abadi" panose="020B0604020104020204" pitchFamily="34" charset="0"/>
                <a:cs typeface="Arabic Typesetting" panose="020F0502020204030204" pitchFamily="66" charset="-78"/>
              </a:rPr>
              <a:t>Beverages</a:t>
            </a:r>
          </a:p>
          <a:p>
            <a:r>
              <a:rPr lang="en-US" dirty="0">
                <a:solidFill>
                  <a:schemeClr val="bg1"/>
                </a:solidFill>
                <a:latin typeface="Abadi" panose="020B0604020104020204" pitchFamily="34" charset="0"/>
                <a:cs typeface="Arabic Typesetting" panose="020F0502020204030204" pitchFamily="66" charset="-78"/>
              </a:rPr>
              <a:t>Cosmetics</a:t>
            </a:r>
          </a:p>
          <a:p>
            <a:r>
              <a:rPr lang="en-US" dirty="0">
                <a:solidFill>
                  <a:schemeClr val="bg1"/>
                </a:solidFill>
                <a:latin typeface="Abadi" panose="020B0604020104020204" pitchFamily="34" charset="0"/>
                <a:cs typeface="Arabic Typesetting" panose="020F0502020204030204" pitchFamily="66" charset="-78"/>
              </a:rPr>
              <a:t>Office Supplies</a:t>
            </a:r>
          </a:p>
          <a:p>
            <a:pPr marL="0" indent="0">
              <a:buNone/>
            </a:pPr>
            <a:endParaRPr lang="en-US" dirty="0">
              <a:solidFill>
                <a:schemeClr val="bg1"/>
              </a:solidFill>
              <a:latin typeface="Abadi" panose="020B0604020104020204" pitchFamily="34" charset="0"/>
              <a:cs typeface="Arabic Typesetting" panose="020F0502020204030204" pitchFamily="66" charset="-78"/>
            </a:endParaRPr>
          </a:p>
          <a:p>
            <a:pPr marL="0" indent="0">
              <a:buNone/>
            </a:pPr>
            <a:endParaRPr lang="en-IN" dirty="0">
              <a:solidFill>
                <a:schemeClr val="bg1"/>
              </a:solidFill>
              <a:latin typeface="Abadi" panose="020B0604020104020204" pitchFamily="34" charset="0"/>
              <a:cs typeface="Arabic Typesetting" panose="020F0502020204030204" pitchFamily="66" charset="-78"/>
            </a:endParaRPr>
          </a:p>
        </p:txBody>
      </p:sp>
    </p:spTree>
    <p:extLst>
      <p:ext uri="{BB962C8B-B14F-4D97-AF65-F5344CB8AC3E}">
        <p14:creationId xmlns:p14="http://schemas.microsoft.com/office/powerpoint/2010/main" val="83584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B44225-E631-3799-5E81-91869708352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547" y="0"/>
            <a:ext cx="12164906" cy="68427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8" name="Title 7">
            <a:extLst>
              <a:ext uri="{FF2B5EF4-FFF2-40B4-BE49-F238E27FC236}">
                <a16:creationId xmlns:a16="http://schemas.microsoft.com/office/drawing/2014/main" id="{71F4E3E1-B003-2428-EBD2-4BC09F408A75}"/>
              </a:ext>
            </a:extLst>
          </p:cNvPr>
          <p:cNvSpPr>
            <a:spLocks noGrp="1"/>
          </p:cNvSpPr>
          <p:nvPr>
            <p:ph type="title"/>
          </p:nvPr>
        </p:nvSpPr>
        <p:spPr/>
        <p:txBody>
          <a:bodyPr/>
          <a:lstStyle/>
          <a:p>
            <a:r>
              <a:rPr lang="en-IN" b="1" dirty="0">
                <a:solidFill>
                  <a:schemeClr val="bg1"/>
                </a:solidFill>
                <a:latin typeface="Bradley Hand ITC" panose="03070402050302030203" pitchFamily="66" charset="0"/>
              </a:rPr>
              <a:t>FINDINGS:</a:t>
            </a:r>
          </a:p>
        </p:txBody>
      </p:sp>
      <p:sp>
        <p:nvSpPr>
          <p:cNvPr id="5" name="Content Placeholder 3">
            <a:extLst>
              <a:ext uri="{FF2B5EF4-FFF2-40B4-BE49-F238E27FC236}">
                <a16:creationId xmlns:a16="http://schemas.microsoft.com/office/drawing/2014/main" id="{02BE189F-BD04-834C-2A75-D240DA0A47F7}"/>
              </a:ext>
            </a:extLst>
          </p:cNvPr>
          <p:cNvSpPr txBox="1">
            <a:spLocks/>
          </p:cNvSpPr>
          <p:nvPr/>
        </p:nvSpPr>
        <p:spPr>
          <a:xfrm>
            <a:off x="6682740" y="1828800"/>
            <a:ext cx="4156710" cy="4374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solidFill>
                <a:schemeClr val="bg1"/>
              </a:solidFill>
              <a:latin typeface="+mj-lt"/>
              <a:cs typeface="Arabic Typesetting" panose="020F0502020204030204" pitchFamily="66" charset="-78"/>
            </a:endParaRPr>
          </a:p>
        </p:txBody>
      </p:sp>
      <p:graphicFrame>
        <p:nvGraphicFramePr>
          <p:cNvPr id="3" name="Table 2">
            <a:extLst>
              <a:ext uri="{FF2B5EF4-FFF2-40B4-BE49-F238E27FC236}">
                <a16:creationId xmlns:a16="http://schemas.microsoft.com/office/drawing/2014/main" id="{4DF665A9-2187-27ED-7785-D600ECB3A0AF}"/>
              </a:ext>
            </a:extLst>
          </p:cNvPr>
          <p:cNvGraphicFramePr>
            <a:graphicFrameLocks noGrp="1"/>
          </p:cNvGraphicFramePr>
          <p:nvPr>
            <p:extLst>
              <p:ext uri="{D42A27DB-BD31-4B8C-83A1-F6EECF244321}">
                <p14:modId xmlns:p14="http://schemas.microsoft.com/office/powerpoint/2010/main" val="3324348434"/>
              </p:ext>
            </p:extLst>
          </p:nvPr>
        </p:nvGraphicFramePr>
        <p:xfrm>
          <a:off x="1300480" y="1863090"/>
          <a:ext cx="9455152" cy="4208840"/>
        </p:xfrm>
        <a:graphic>
          <a:graphicData uri="http://schemas.openxmlformats.org/drawingml/2006/table">
            <a:tbl>
              <a:tblPr firstRow="1" bandRow="1">
                <a:tableStyleId>{073A0DAA-6AF3-43AB-8588-CEC1D06C72B9}</a:tableStyleId>
              </a:tblPr>
              <a:tblGrid>
                <a:gridCol w="2363788">
                  <a:extLst>
                    <a:ext uri="{9D8B030D-6E8A-4147-A177-3AD203B41FA5}">
                      <a16:colId xmlns:a16="http://schemas.microsoft.com/office/drawing/2014/main" val="2929442798"/>
                    </a:ext>
                  </a:extLst>
                </a:gridCol>
                <a:gridCol w="2363788">
                  <a:extLst>
                    <a:ext uri="{9D8B030D-6E8A-4147-A177-3AD203B41FA5}">
                      <a16:colId xmlns:a16="http://schemas.microsoft.com/office/drawing/2014/main" val="3570313832"/>
                    </a:ext>
                  </a:extLst>
                </a:gridCol>
                <a:gridCol w="2363788">
                  <a:extLst>
                    <a:ext uri="{9D8B030D-6E8A-4147-A177-3AD203B41FA5}">
                      <a16:colId xmlns:a16="http://schemas.microsoft.com/office/drawing/2014/main" val="3869038387"/>
                    </a:ext>
                  </a:extLst>
                </a:gridCol>
                <a:gridCol w="2363788">
                  <a:extLst>
                    <a:ext uri="{9D8B030D-6E8A-4147-A177-3AD203B41FA5}">
                      <a16:colId xmlns:a16="http://schemas.microsoft.com/office/drawing/2014/main" val="655448816"/>
                    </a:ext>
                  </a:extLst>
                </a:gridCol>
              </a:tblGrid>
              <a:tr h="579300">
                <a:tc>
                  <a:txBody>
                    <a:bodyPr/>
                    <a:lstStyle/>
                    <a:p>
                      <a:endParaRPr lang="en-IN" dirty="0">
                        <a:solidFill>
                          <a:schemeClr val="bg1"/>
                        </a:solidFill>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endParaRPr lang="en-IN"/>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extLst>
                  <a:ext uri="{0D108BD9-81ED-4DB2-BD59-A6C34878D82A}">
                    <a16:rowId xmlns:a16="http://schemas.microsoft.com/office/drawing/2014/main" val="2822003438"/>
                  </a:ext>
                </a:extLst>
              </a:tr>
              <a:tr h="587345">
                <a:tc>
                  <a:txBody>
                    <a:bodyPr/>
                    <a:lstStyle/>
                    <a:p>
                      <a:r>
                        <a:rPr lang="en-US" dirty="0"/>
                        <a:t>SUM OF TOTAL COST</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39.01M</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SUM OF TOTAL COST</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54.17M</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extLst>
                  <a:ext uri="{0D108BD9-81ED-4DB2-BD59-A6C34878D82A}">
                    <a16:rowId xmlns:a16="http://schemas.microsoft.com/office/drawing/2014/main" val="688926929"/>
                  </a:ext>
                </a:extLst>
              </a:tr>
              <a:tr h="587345">
                <a:tc>
                  <a:txBody>
                    <a:bodyPr/>
                    <a:lstStyle/>
                    <a:p>
                      <a:r>
                        <a:rPr lang="en-US" dirty="0"/>
                        <a:t>SUM OF TOTAL   REVENUE</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58.25M</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SUM OF TOTAL REVENUE</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79.09M</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extLst>
                  <a:ext uri="{0D108BD9-81ED-4DB2-BD59-A6C34878D82A}">
                    <a16:rowId xmlns:a16="http://schemas.microsoft.com/office/drawing/2014/main" val="845020727"/>
                  </a:ext>
                </a:extLst>
              </a:tr>
              <a:tr h="587345">
                <a:tc>
                  <a:txBody>
                    <a:bodyPr/>
                    <a:lstStyle/>
                    <a:p>
                      <a:r>
                        <a:rPr lang="en-US" dirty="0"/>
                        <a:t>SUM OF TOTAL PROFIT</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19.25M</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SUM OF TOTAL PROFIT</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24.92M</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extLst>
                  <a:ext uri="{0D108BD9-81ED-4DB2-BD59-A6C34878D82A}">
                    <a16:rowId xmlns:a16="http://schemas.microsoft.com/office/drawing/2014/main" val="365494618"/>
                  </a:ext>
                </a:extLst>
              </a:tr>
              <a:tr h="587345">
                <a:tc>
                  <a:txBody>
                    <a:bodyPr/>
                    <a:lstStyle/>
                    <a:p>
                      <a:r>
                        <a:rPr lang="en-US" dirty="0"/>
                        <a:t>SUM OF UNIT PRICE</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12.14K</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SUM OF UNIT PRICE</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15.54K</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extLst>
                  <a:ext uri="{0D108BD9-81ED-4DB2-BD59-A6C34878D82A}">
                    <a16:rowId xmlns:a16="http://schemas.microsoft.com/office/drawing/2014/main" val="2854341935"/>
                  </a:ext>
                </a:extLst>
              </a:tr>
              <a:tr h="587345">
                <a:tc>
                  <a:txBody>
                    <a:bodyPr/>
                    <a:lstStyle/>
                    <a:p>
                      <a:r>
                        <a:rPr lang="en-US" dirty="0"/>
                        <a:t>SUM OF UNIT COST</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8.26K</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SUM OF UNIT COST</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10.84K</a:t>
                      </a:r>
                    </a:p>
                    <a:p>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extLst>
                  <a:ext uri="{0D108BD9-81ED-4DB2-BD59-A6C34878D82A}">
                    <a16:rowId xmlns:a16="http://schemas.microsoft.com/office/drawing/2014/main" val="2963845762"/>
                  </a:ext>
                </a:extLst>
              </a:tr>
              <a:tr h="587345">
                <a:tc>
                  <a:txBody>
                    <a:bodyPr/>
                    <a:lstStyle/>
                    <a:p>
                      <a:r>
                        <a:rPr lang="en-US" dirty="0"/>
                        <a:t>SUM OF UNIT SOLD</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236K</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SUM OF UNIT SOLD</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dirty="0"/>
                        <a:t>277K</a:t>
                      </a:r>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extLst>
                  <a:ext uri="{0D108BD9-81ED-4DB2-BD59-A6C34878D82A}">
                    <a16:rowId xmlns:a16="http://schemas.microsoft.com/office/drawing/2014/main" val="3475728339"/>
                  </a:ext>
                </a:extLst>
              </a:tr>
            </a:tbl>
          </a:graphicData>
        </a:graphic>
      </p:graphicFrame>
      <p:sp>
        <p:nvSpPr>
          <p:cNvPr id="9" name="Rectangle: Top Corners Rounded 8">
            <a:extLst>
              <a:ext uri="{FF2B5EF4-FFF2-40B4-BE49-F238E27FC236}">
                <a16:creationId xmlns:a16="http://schemas.microsoft.com/office/drawing/2014/main" id="{335B1699-829D-BE3C-D700-929EC1446919}"/>
              </a:ext>
            </a:extLst>
          </p:cNvPr>
          <p:cNvSpPr/>
          <p:nvPr/>
        </p:nvSpPr>
        <p:spPr>
          <a:xfrm>
            <a:off x="1280160" y="1840230"/>
            <a:ext cx="4743450" cy="58293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latin typeface="Algerian" panose="04020705040A02060702" pitchFamily="82" charset="0"/>
              </a:rPr>
              <a:t>ONLINE</a:t>
            </a:r>
            <a:endParaRPr lang="en-IN" sz="4000" b="1" dirty="0">
              <a:latin typeface="Algerian" panose="04020705040A02060702" pitchFamily="82" charset="0"/>
            </a:endParaRPr>
          </a:p>
        </p:txBody>
      </p:sp>
      <p:sp>
        <p:nvSpPr>
          <p:cNvPr id="10" name="Rectangle: Top Corners Rounded 9">
            <a:extLst>
              <a:ext uri="{FF2B5EF4-FFF2-40B4-BE49-F238E27FC236}">
                <a16:creationId xmlns:a16="http://schemas.microsoft.com/office/drawing/2014/main" id="{5052CC1E-27C4-7206-7D12-D85D4971CDDD}"/>
              </a:ext>
            </a:extLst>
          </p:cNvPr>
          <p:cNvSpPr/>
          <p:nvPr/>
        </p:nvSpPr>
        <p:spPr>
          <a:xfrm>
            <a:off x="6027420" y="1844040"/>
            <a:ext cx="4743450" cy="58293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latin typeface="Algerian" panose="04020705040A02060702" pitchFamily="82" charset="0"/>
              </a:rPr>
              <a:t>OFFLINE</a:t>
            </a:r>
            <a:endParaRPr lang="en-IN" sz="4000" b="1" dirty="0">
              <a:latin typeface="Algerian" panose="04020705040A02060702" pitchFamily="82" charset="0"/>
            </a:endParaRPr>
          </a:p>
        </p:txBody>
      </p:sp>
    </p:spTree>
    <p:extLst>
      <p:ext uri="{BB962C8B-B14F-4D97-AF65-F5344CB8AC3E}">
        <p14:creationId xmlns:p14="http://schemas.microsoft.com/office/powerpoint/2010/main" val="2542730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0770"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pic>
        <p:nvPicPr>
          <p:cNvPr id="3" name="object 3"/>
          <p:cNvPicPr/>
          <p:nvPr/>
        </p:nvPicPr>
        <p:blipFill>
          <a:blip r:embed="rId3" cstate="print"/>
          <a:stretch>
            <a:fillRect/>
          </a:stretch>
        </p:blipFill>
        <p:spPr>
          <a:xfrm>
            <a:off x="381001" y="214313"/>
            <a:ext cx="11430308" cy="6431561"/>
          </a:xfrm>
          <a:prstGeom prst="rect">
            <a:avLst/>
          </a:prstGeom>
        </p:spPr>
      </p:pic>
      <p:grpSp>
        <p:nvGrpSpPr>
          <p:cNvPr id="4" name="object 4"/>
          <p:cNvGrpSpPr/>
          <p:nvPr/>
        </p:nvGrpSpPr>
        <p:grpSpPr>
          <a:xfrm>
            <a:off x="8784907" y="3834765"/>
            <a:ext cx="3026569" cy="2809280"/>
            <a:chOff x="9192768" y="4090416"/>
            <a:chExt cx="3228340" cy="2996565"/>
          </a:xfrm>
        </p:grpSpPr>
        <p:sp>
          <p:nvSpPr>
            <p:cNvPr id="5" name="object 5"/>
            <p:cNvSpPr/>
            <p:nvPr/>
          </p:nvSpPr>
          <p:spPr>
            <a:xfrm>
              <a:off x="9192768" y="4090416"/>
              <a:ext cx="3228340" cy="2996565"/>
            </a:xfrm>
            <a:custGeom>
              <a:avLst/>
              <a:gdLst/>
              <a:ahLst/>
              <a:cxnLst/>
              <a:rect l="l" t="t" r="r" b="b"/>
              <a:pathLst>
                <a:path w="3228340" h="2996565">
                  <a:moveTo>
                    <a:pt x="3227831" y="2996183"/>
                  </a:moveTo>
                  <a:lnTo>
                    <a:pt x="0" y="2996183"/>
                  </a:lnTo>
                  <a:lnTo>
                    <a:pt x="0" y="0"/>
                  </a:lnTo>
                  <a:lnTo>
                    <a:pt x="3227831" y="0"/>
                  </a:lnTo>
                  <a:lnTo>
                    <a:pt x="3227831" y="229102"/>
                  </a:lnTo>
                  <a:lnTo>
                    <a:pt x="362270" y="229102"/>
                  </a:lnTo>
                  <a:lnTo>
                    <a:pt x="349134" y="229736"/>
                  </a:lnTo>
                  <a:lnTo>
                    <a:pt x="311239" y="239252"/>
                  </a:lnTo>
                  <a:lnTo>
                    <a:pt x="277714" y="259319"/>
                  </a:lnTo>
                  <a:lnTo>
                    <a:pt x="251372" y="288352"/>
                  </a:lnTo>
                  <a:lnTo>
                    <a:pt x="234629" y="323800"/>
                  </a:lnTo>
                  <a:lnTo>
                    <a:pt x="228921" y="362452"/>
                  </a:lnTo>
                  <a:lnTo>
                    <a:pt x="228921" y="2724651"/>
                  </a:lnTo>
                  <a:lnTo>
                    <a:pt x="234629" y="2763302"/>
                  </a:lnTo>
                  <a:lnTo>
                    <a:pt x="251372" y="2798750"/>
                  </a:lnTo>
                  <a:lnTo>
                    <a:pt x="277714" y="2827784"/>
                  </a:lnTo>
                  <a:lnTo>
                    <a:pt x="311239" y="2847851"/>
                  </a:lnTo>
                  <a:lnTo>
                    <a:pt x="349134" y="2857367"/>
                  </a:lnTo>
                  <a:lnTo>
                    <a:pt x="362270" y="2858001"/>
                  </a:lnTo>
                  <a:lnTo>
                    <a:pt x="3227831" y="2858001"/>
                  </a:lnTo>
                  <a:lnTo>
                    <a:pt x="3227831" y="2996183"/>
                  </a:lnTo>
                  <a:close/>
                </a:path>
                <a:path w="3228340" h="2996565">
                  <a:moveTo>
                    <a:pt x="3227831" y="2858001"/>
                  </a:moveTo>
                  <a:lnTo>
                    <a:pt x="2953070" y="2858001"/>
                  </a:lnTo>
                  <a:lnTo>
                    <a:pt x="2966206" y="2857367"/>
                  </a:lnTo>
                  <a:lnTo>
                    <a:pt x="2979089" y="2855464"/>
                  </a:lnTo>
                  <a:lnTo>
                    <a:pt x="3015994" y="2842237"/>
                  </a:lnTo>
                  <a:lnTo>
                    <a:pt x="3047363" y="2818944"/>
                  </a:lnTo>
                  <a:lnTo>
                    <a:pt x="3070656" y="2787575"/>
                  </a:lnTo>
                  <a:lnTo>
                    <a:pt x="3083882" y="2750671"/>
                  </a:lnTo>
                  <a:lnTo>
                    <a:pt x="3086420" y="2724651"/>
                  </a:lnTo>
                  <a:lnTo>
                    <a:pt x="3086420" y="362452"/>
                  </a:lnTo>
                  <a:lnTo>
                    <a:pt x="3080710" y="323800"/>
                  </a:lnTo>
                  <a:lnTo>
                    <a:pt x="3063967" y="288352"/>
                  </a:lnTo>
                  <a:lnTo>
                    <a:pt x="3037625" y="259319"/>
                  </a:lnTo>
                  <a:lnTo>
                    <a:pt x="3004101" y="239252"/>
                  </a:lnTo>
                  <a:lnTo>
                    <a:pt x="2966206" y="229736"/>
                  </a:lnTo>
                  <a:lnTo>
                    <a:pt x="2953070" y="229102"/>
                  </a:lnTo>
                  <a:lnTo>
                    <a:pt x="3227831" y="229102"/>
                  </a:lnTo>
                  <a:lnTo>
                    <a:pt x="3227831" y="2858001"/>
                  </a:lnTo>
                  <a:close/>
                </a:path>
              </a:pathLst>
            </a:custGeom>
            <a:solidFill>
              <a:srgbClr val="FFFFFF">
                <a:alpha val="30198"/>
              </a:srgbClr>
            </a:solidFill>
          </p:spPr>
          <p:txBody>
            <a:bodyPr wrap="square" lIns="0" tIns="0" rIns="0" bIns="0" rtlCol="0"/>
            <a:lstStyle/>
            <a:p>
              <a:endParaRPr sz="1688"/>
            </a:p>
          </p:txBody>
        </p:sp>
        <p:sp>
          <p:nvSpPr>
            <p:cNvPr id="6" name="object 6"/>
            <p:cNvSpPr/>
            <p:nvPr/>
          </p:nvSpPr>
          <p:spPr>
            <a:xfrm>
              <a:off x="9426451" y="4324281"/>
              <a:ext cx="2847975" cy="2619375"/>
            </a:xfrm>
            <a:custGeom>
              <a:avLst/>
              <a:gdLst/>
              <a:ahLst/>
              <a:cxnLst/>
              <a:rect l="l" t="t" r="r" b="b"/>
              <a:pathLst>
                <a:path w="2847975" h="2619375">
                  <a:moveTo>
                    <a:pt x="2727829" y="2619374"/>
                  </a:moveTo>
                  <a:lnTo>
                    <a:pt x="120144" y="2619374"/>
                  </a:lnTo>
                  <a:lnTo>
                    <a:pt x="111782" y="2618550"/>
                  </a:lnTo>
                  <a:lnTo>
                    <a:pt x="71578" y="2606355"/>
                  </a:lnTo>
                  <a:lnTo>
                    <a:pt x="31692" y="2575741"/>
                  </a:lnTo>
                  <a:lnTo>
                    <a:pt x="6557" y="2532194"/>
                  </a:lnTo>
                  <a:lnTo>
                    <a:pt x="0" y="2499230"/>
                  </a:lnTo>
                  <a:lnTo>
                    <a:pt x="0" y="2490786"/>
                  </a:lnTo>
                  <a:lnTo>
                    <a:pt x="0" y="120144"/>
                  </a:lnTo>
                  <a:lnTo>
                    <a:pt x="13019" y="71578"/>
                  </a:lnTo>
                  <a:lnTo>
                    <a:pt x="43632" y="31692"/>
                  </a:lnTo>
                  <a:lnTo>
                    <a:pt x="87179" y="6557"/>
                  </a:lnTo>
                  <a:lnTo>
                    <a:pt x="120144" y="0"/>
                  </a:lnTo>
                  <a:lnTo>
                    <a:pt x="2727829" y="0"/>
                  </a:lnTo>
                  <a:lnTo>
                    <a:pt x="2776395" y="13019"/>
                  </a:lnTo>
                  <a:lnTo>
                    <a:pt x="2816282" y="43632"/>
                  </a:lnTo>
                  <a:lnTo>
                    <a:pt x="2841416" y="87179"/>
                  </a:lnTo>
                  <a:lnTo>
                    <a:pt x="2847974" y="120144"/>
                  </a:lnTo>
                  <a:lnTo>
                    <a:pt x="2847974" y="2499230"/>
                  </a:lnTo>
                  <a:lnTo>
                    <a:pt x="2834954" y="2547795"/>
                  </a:lnTo>
                  <a:lnTo>
                    <a:pt x="2804341" y="2587682"/>
                  </a:lnTo>
                  <a:lnTo>
                    <a:pt x="2760794" y="2612817"/>
                  </a:lnTo>
                  <a:lnTo>
                    <a:pt x="2736191" y="2618550"/>
                  </a:lnTo>
                  <a:lnTo>
                    <a:pt x="2727829" y="2619374"/>
                  </a:lnTo>
                  <a:close/>
                </a:path>
              </a:pathLst>
            </a:custGeom>
            <a:solidFill>
              <a:srgbClr val="0D1A77">
                <a:alpha val="72158"/>
              </a:srgbClr>
            </a:solidFill>
          </p:spPr>
          <p:txBody>
            <a:bodyPr wrap="square" lIns="0" tIns="0" rIns="0" bIns="0" rtlCol="0"/>
            <a:lstStyle/>
            <a:p>
              <a:endParaRPr sz="1688"/>
            </a:p>
          </p:txBody>
        </p:sp>
        <p:sp>
          <p:nvSpPr>
            <p:cNvPr id="7" name="object 7"/>
            <p:cNvSpPr/>
            <p:nvPr/>
          </p:nvSpPr>
          <p:spPr>
            <a:xfrm>
              <a:off x="9426451" y="4324281"/>
              <a:ext cx="2847975" cy="2619375"/>
            </a:xfrm>
            <a:custGeom>
              <a:avLst/>
              <a:gdLst/>
              <a:ahLst/>
              <a:cxnLst/>
              <a:rect l="l" t="t" r="r" b="b"/>
              <a:pathLst>
                <a:path w="2847975" h="2619375">
                  <a:moveTo>
                    <a:pt x="0" y="2490786"/>
                  </a:moveTo>
                  <a:lnTo>
                    <a:pt x="0" y="128587"/>
                  </a:lnTo>
                  <a:lnTo>
                    <a:pt x="0" y="120144"/>
                  </a:lnTo>
                  <a:lnTo>
                    <a:pt x="823" y="111782"/>
                  </a:lnTo>
                  <a:lnTo>
                    <a:pt x="2470" y="103501"/>
                  </a:lnTo>
                  <a:lnTo>
                    <a:pt x="4117" y="95220"/>
                  </a:lnTo>
                  <a:lnTo>
                    <a:pt x="6557" y="87179"/>
                  </a:lnTo>
                  <a:lnTo>
                    <a:pt x="26361" y="50127"/>
                  </a:lnTo>
                  <a:lnTo>
                    <a:pt x="37662" y="37662"/>
                  </a:lnTo>
                  <a:lnTo>
                    <a:pt x="43632" y="31692"/>
                  </a:lnTo>
                  <a:lnTo>
                    <a:pt x="79379" y="9788"/>
                  </a:lnTo>
                  <a:lnTo>
                    <a:pt x="120144" y="0"/>
                  </a:lnTo>
                  <a:lnTo>
                    <a:pt x="128587" y="0"/>
                  </a:lnTo>
                  <a:lnTo>
                    <a:pt x="2719386" y="0"/>
                  </a:lnTo>
                  <a:lnTo>
                    <a:pt x="2727829" y="0"/>
                  </a:lnTo>
                  <a:lnTo>
                    <a:pt x="2736191" y="823"/>
                  </a:lnTo>
                  <a:lnTo>
                    <a:pt x="2776395" y="13019"/>
                  </a:lnTo>
                  <a:lnTo>
                    <a:pt x="2810311" y="37662"/>
                  </a:lnTo>
                  <a:lnTo>
                    <a:pt x="2816282" y="43632"/>
                  </a:lnTo>
                  <a:lnTo>
                    <a:pt x="2838185" y="79379"/>
                  </a:lnTo>
                  <a:lnTo>
                    <a:pt x="2841416" y="87179"/>
                  </a:lnTo>
                  <a:lnTo>
                    <a:pt x="2843855" y="95220"/>
                  </a:lnTo>
                  <a:lnTo>
                    <a:pt x="2845503" y="103501"/>
                  </a:lnTo>
                  <a:lnTo>
                    <a:pt x="2847150" y="111782"/>
                  </a:lnTo>
                  <a:lnTo>
                    <a:pt x="2847974" y="120144"/>
                  </a:lnTo>
                  <a:lnTo>
                    <a:pt x="2847974" y="128587"/>
                  </a:lnTo>
                  <a:lnTo>
                    <a:pt x="2847974" y="2490786"/>
                  </a:lnTo>
                  <a:lnTo>
                    <a:pt x="2847974" y="2499230"/>
                  </a:lnTo>
                  <a:lnTo>
                    <a:pt x="2847150" y="2507592"/>
                  </a:lnTo>
                  <a:lnTo>
                    <a:pt x="2845503" y="2515872"/>
                  </a:lnTo>
                  <a:lnTo>
                    <a:pt x="2843855" y="2524153"/>
                  </a:lnTo>
                  <a:lnTo>
                    <a:pt x="2841416" y="2532194"/>
                  </a:lnTo>
                  <a:lnTo>
                    <a:pt x="2838185" y="2539994"/>
                  </a:lnTo>
                  <a:lnTo>
                    <a:pt x="2834954" y="2547795"/>
                  </a:lnTo>
                  <a:lnTo>
                    <a:pt x="2830993" y="2555205"/>
                  </a:lnTo>
                  <a:lnTo>
                    <a:pt x="2826302" y="2562225"/>
                  </a:lnTo>
                  <a:lnTo>
                    <a:pt x="2821612" y="2569246"/>
                  </a:lnTo>
                  <a:lnTo>
                    <a:pt x="2816282" y="2575741"/>
                  </a:lnTo>
                  <a:lnTo>
                    <a:pt x="2810311" y="2581711"/>
                  </a:lnTo>
                  <a:lnTo>
                    <a:pt x="2804341" y="2587682"/>
                  </a:lnTo>
                  <a:lnTo>
                    <a:pt x="2797845" y="2593012"/>
                  </a:lnTo>
                  <a:lnTo>
                    <a:pt x="2790825" y="2597703"/>
                  </a:lnTo>
                  <a:lnTo>
                    <a:pt x="2783805" y="2602394"/>
                  </a:lnTo>
                  <a:lnTo>
                    <a:pt x="2776395" y="2606355"/>
                  </a:lnTo>
                  <a:lnTo>
                    <a:pt x="2768594" y="2609586"/>
                  </a:lnTo>
                  <a:lnTo>
                    <a:pt x="2760794" y="2612817"/>
                  </a:lnTo>
                  <a:lnTo>
                    <a:pt x="2752753" y="2615256"/>
                  </a:lnTo>
                  <a:lnTo>
                    <a:pt x="2744472" y="2616903"/>
                  </a:lnTo>
                  <a:lnTo>
                    <a:pt x="2736191" y="2618550"/>
                  </a:lnTo>
                  <a:lnTo>
                    <a:pt x="2727829" y="2619374"/>
                  </a:lnTo>
                  <a:lnTo>
                    <a:pt x="2719386" y="2619374"/>
                  </a:lnTo>
                  <a:lnTo>
                    <a:pt x="128587" y="2619374"/>
                  </a:lnTo>
                  <a:lnTo>
                    <a:pt x="120144" y="2619374"/>
                  </a:lnTo>
                  <a:lnTo>
                    <a:pt x="111782" y="2618550"/>
                  </a:lnTo>
                  <a:lnTo>
                    <a:pt x="103501" y="2616903"/>
                  </a:lnTo>
                  <a:lnTo>
                    <a:pt x="95220" y="2615256"/>
                  </a:lnTo>
                  <a:lnTo>
                    <a:pt x="87179" y="2612817"/>
                  </a:lnTo>
                  <a:lnTo>
                    <a:pt x="79379" y="2609586"/>
                  </a:lnTo>
                  <a:lnTo>
                    <a:pt x="71578" y="2606355"/>
                  </a:lnTo>
                  <a:lnTo>
                    <a:pt x="64168" y="2602394"/>
                  </a:lnTo>
                  <a:lnTo>
                    <a:pt x="57148" y="2597703"/>
                  </a:lnTo>
                  <a:lnTo>
                    <a:pt x="50127" y="2593012"/>
                  </a:lnTo>
                  <a:lnTo>
                    <a:pt x="43632" y="2587682"/>
                  </a:lnTo>
                  <a:lnTo>
                    <a:pt x="37662" y="2581711"/>
                  </a:lnTo>
                  <a:lnTo>
                    <a:pt x="31692" y="2575741"/>
                  </a:lnTo>
                  <a:lnTo>
                    <a:pt x="9788" y="2539994"/>
                  </a:lnTo>
                  <a:lnTo>
                    <a:pt x="2470" y="2515872"/>
                  </a:lnTo>
                  <a:lnTo>
                    <a:pt x="823" y="2507592"/>
                  </a:lnTo>
                  <a:lnTo>
                    <a:pt x="0" y="2499230"/>
                  </a:lnTo>
                  <a:lnTo>
                    <a:pt x="0" y="2490786"/>
                  </a:lnTo>
                  <a:close/>
                </a:path>
              </a:pathLst>
            </a:custGeom>
            <a:ln w="9524">
              <a:solidFill>
                <a:srgbClr val="FFFFFF"/>
              </a:solidFill>
            </a:ln>
          </p:spPr>
          <p:txBody>
            <a:bodyPr wrap="square" lIns="0" tIns="0" rIns="0" bIns="0" rtlCol="0"/>
            <a:lstStyle/>
            <a:p>
              <a:endParaRPr sz="1688"/>
            </a:p>
          </p:txBody>
        </p:sp>
        <p:sp>
          <p:nvSpPr>
            <p:cNvPr id="8" name="object 8"/>
            <p:cNvSpPr/>
            <p:nvPr/>
          </p:nvSpPr>
          <p:spPr>
            <a:xfrm>
              <a:off x="9536791" y="4412342"/>
              <a:ext cx="1739264" cy="145415"/>
            </a:xfrm>
            <a:custGeom>
              <a:avLst/>
              <a:gdLst/>
              <a:ahLst/>
              <a:cxnLst/>
              <a:rect l="l" t="t" r="r" b="b"/>
              <a:pathLst>
                <a:path w="1739265" h="145414">
                  <a:moveTo>
                    <a:pt x="21175" y="119503"/>
                  </a:moveTo>
                  <a:lnTo>
                    <a:pt x="0" y="119503"/>
                  </a:lnTo>
                  <a:lnTo>
                    <a:pt x="0" y="867"/>
                  </a:lnTo>
                  <a:lnTo>
                    <a:pt x="51491" y="867"/>
                  </a:lnTo>
                  <a:lnTo>
                    <a:pt x="53758" y="1185"/>
                  </a:lnTo>
                  <a:lnTo>
                    <a:pt x="58751" y="2449"/>
                  </a:lnTo>
                  <a:lnTo>
                    <a:pt x="61285" y="3417"/>
                  </a:lnTo>
                  <a:lnTo>
                    <a:pt x="61734" y="3644"/>
                  </a:lnTo>
                  <a:lnTo>
                    <a:pt x="2777" y="3644"/>
                  </a:lnTo>
                  <a:lnTo>
                    <a:pt x="2777" y="116726"/>
                  </a:lnTo>
                  <a:lnTo>
                    <a:pt x="21175" y="116726"/>
                  </a:lnTo>
                  <a:lnTo>
                    <a:pt x="21175" y="119503"/>
                  </a:lnTo>
                  <a:close/>
                </a:path>
                <a:path w="1739265" h="145414">
                  <a:moveTo>
                    <a:pt x="5554" y="116726"/>
                  </a:moveTo>
                  <a:lnTo>
                    <a:pt x="2777" y="116726"/>
                  </a:lnTo>
                  <a:lnTo>
                    <a:pt x="2777" y="3644"/>
                  </a:lnTo>
                  <a:lnTo>
                    <a:pt x="5554" y="3644"/>
                  </a:lnTo>
                  <a:lnTo>
                    <a:pt x="5554" y="116726"/>
                  </a:lnTo>
                  <a:close/>
                </a:path>
                <a:path w="1739265" h="145414">
                  <a:moveTo>
                    <a:pt x="15621" y="116726"/>
                  </a:moveTo>
                  <a:lnTo>
                    <a:pt x="5554" y="116726"/>
                  </a:lnTo>
                  <a:lnTo>
                    <a:pt x="5554" y="3644"/>
                  </a:lnTo>
                  <a:lnTo>
                    <a:pt x="51261" y="3644"/>
                  </a:lnTo>
                  <a:lnTo>
                    <a:pt x="53300" y="3934"/>
                  </a:lnTo>
                  <a:lnTo>
                    <a:pt x="57871" y="5091"/>
                  </a:lnTo>
                  <a:lnTo>
                    <a:pt x="60307" y="6035"/>
                  </a:lnTo>
                  <a:lnTo>
                    <a:pt x="61072" y="6422"/>
                  </a:lnTo>
                  <a:lnTo>
                    <a:pt x="51030" y="6422"/>
                  </a:lnTo>
                  <a:lnTo>
                    <a:pt x="52842" y="6683"/>
                  </a:lnTo>
                  <a:lnTo>
                    <a:pt x="69895" y="15708"/>
                  </a:lnTo>
                  <a:lnTo>
                    <a:pt x="15621" y="15708"/>
                  </a:lnTo>
                  <a:lnTo>
                    <a:pt x="15621" y="61444"/>
                  </a:lnTo>
                  <a:lnTo>
                    <a:pt x="69962" y="61444"/>
                  </a:lnTo>
                  <a:lnTo>
                    <a:pt x="51030" y="70643"/>
                  </a:lnTo>
                  <a:lnTo>
                    <a:pt x="15621" y="70643"/>
                  </a:lnTo>
                  <a:lnTo>
                    <a:pt x="15621" y="116726"/>
                  </a:lnTo>
                  <a:close/>
                </a:path>
                <a:path w="1739265" h="145414">
                  <a:moveTo>
                    <a:pt x="51491" y="76197"/>
                  </a:moveTo>
                  <a:lnTo>
                    <a:pt x="21175" y="76197"/>
                  </a:lnTo>
                  <a:lnTo>
                    <a:pt x="21175" y="73420"/>
                  </a:lnTo>
                  <a:lnTo>
                    <a:pt x="51261" y="73420"/>
                  </a:lnTo>
                  <a:lnTo>
                    <a:pt x="53300" y="73131"/>
                  </a:lnTo>
                  <a:lnTo>
                    <a:pt x="81043" y="46531"/>
                  </a:lnTo>
                  <a:lnTo>
                    <a:pt x="81536" y="34223"/>
                  </a:lnTo>
                  <a:lnTo>
                    <a:pt x="81043" y="30779"/>
                  </a:lnTo>
                  <a:lnTo>
                    <a:pt x="53300" y="3934"/>
                  </a:lnTo>
                  <a:lnTo>
                    <a:pt x="51261" y="3644"/>
                  </a:lnTo>
                  <a:lnTo>
                    <a:pt x="61734" y="3644"/>
                  </a:lnTo>
                  <a:lnTo>
                    <a:pt x="84355" y="34223"/>
                  </a:lnTo>
                  <a:lnTo>
                    <a:pt x="84355" y="43075"/>
                  </a:lnTo>
                  <a:lnTo>
                    <a:pt x="61268" y="73668"/>
                  </a:lnTo>
                  <a:lnTo>
                    <a:pt x="53758" y="75879"/>
                  </a:lnTo>
                  <a:lnTo>
                    <a:pt x="51491" y="76197"/>
                  </a:lnTo>
                  <a:close/>
                </a:path>
                <a:path w="1739265" h="145414">
                  <a:moveTo>
                    <a:pt x="18398" y="116726"/>
                  </a:moveTo>
                  <a:lnTo>
                    <a:pt x="15621" y="116726"/>
                  </a:lnTo>
                  <a:lnTo>
                    <a:pt x="15621" y="70643"/>
                  </a:lnTo>
                  <a:lnTo>
                    <a:pt x="51030" y="70643"/>
                  </a:lnTo>
                  <a:lnTo>
                    <a:pt x="52842" y="70382"/>
                  </a:lnTo>
                  <a:lnTo>
                    <a:pt x="78719" y="34223"/>
                  </a:lnTo>
                  <a:lnTo>
                    <a:pt x="78309" y="31349"/>
                  </a:lnTo>
                  <a:lnTo>
                    <a:pt x="51030" y="6422"/>
                  </a:lnTo>
                  <a:lnTo>
                    <a:pt x="61072" y="6422"/>
                  </a:lnTo>
                  <a:lnTo>
                    <a:pt x="81536" y="34223"/>
                  </a:lnTo>
                  <a:lnTo>
                    <a:pt x="81536" y="43075"/>
                  </a:lnTo>
                  <a:lnTo>
                    <a:pt x="53300" y="73131"/>
                  </a:lnTo>
                  <a:lnTo>
                    <a:pt x="51261" y="73420"/>
                  </a:lnTo>
                  <a:lnTo>
                    <a:pt x="18398" y="73420"/>
                  </a:lnTo>
                  <a:lnTo>
                    <a:pt x="18398" y="116726"/>
                  </a:lnTo>
                  <a:close/>
                </a:path>
                <a:path w="1739265" h="145414">
                  <a:moveTo>
                    <a:pt x="52090" y="61444"/>
                  </a:moveTo>
                  <a:lnTo>
                    <a:pt x="15621" y="61444"/>
                  </a:lnTo>
                  <a:lnTo>
                    <a:pt x="15621" y="15708"/>
                  </a:lnTo>
                  <a:lnTo>
                    <a:pt x="52090" y="15708"/>
                  </a:lnTo>
                  <a:lnTo>
                    <a:pt x="54294" y="16182"/>
                  </a:lnTo>
                  <a:lnTo>
                    <a:pt x="58909" y="18083"/>
                  </a:lnTo>
                  <a:lnTo>
                    <a:pt x="59502" y="18485"/>
                  </a:lnTo>
                  <a:lnTo>
                    <a:pt x="18398" y="18485"/>
                  </a:lnTo>
                  <a:lnTo>
                    <a:pt x="18398" y="58666"/>
                  </a:lnTo>
                  <a:lnTo>
                    <a:pt x="59502" y="58666"/>
                  </a:lnTo>
                  <a:lnTo>
                    <a:pt x="58909" y="59068"/>
                  </a:lnTo>
                  <a:lnTo>
                    <a:pt x="54294" y="60969"/>
                  </a:lnTo>
                  <a:lnTo>
                    <a:pt x="52090" y="61444"/>
                  </a:lnTo>
                  <a:close/>
                </a:path>
                <a:path w="1739265" h="145414">
                  <a:moveTo>
                    <a:pt x="69962" y="61444"/>
                  </a:moveTo>
                  <a:lnTo>
                    <a:pt x="52090" y="61444"/>
                  </a:lnTo>
                  <a:lnTo>
                    <a:pt x="54294" y="60969"/>
                  </a:lnTo>
                  <a:lnTo>
                    <a:pt x="58909" y="59068"/>
                  </a:lnTo>
                  <a:lnTo>
                    <a:pt x="69402" y="34223"/>
                  </a:lnTo>
                  <a:lnTo>
                    <a:pt x="68889" y="31476"/>
                  </a:lnTo>
                  <a:lnTo>
                    <a:pt x="15621" y="15708"/>
                  </a:lnTo>
                  <a:lnTo>
                    <a:pt x="69895" y="15708"/>
                  </a:lnTo>
                  <a:lnTo>
                    <a:pt x="78719" y="34223"/>
                  </a:lnTo>
                  <a:lnTo>
                    <a:pt x="78718" y="43075"/>
                  </a:lnTo>
                  <a:lnTo>
                    <a:pt x="78310" y="45957"/>
                  </a:lnTo>
                  <a:lnTo>
                    <a:pt x="76322" y="52114"/>
                  </a:lnTo>
                  <a:lnTo>
                    <a:pt x="75033" y="54775"/>
                  </a:lnTo>
                  <a:lnTo>
                    <a:pt x="71751" y="59487"/>
                  </a:lnTo>
                  <a:lnTo>
                    <a:pt x="69962" y="61444"/>
                  </a:lnTo>
                  <a:close/>
                </a:path>
                <a:path w="1739265" h="145414">
                  <a:moveTo>
                    <a:pt x="21175" y="58666"/>
                  </a:moveTo>
                  <a:lnTo>
                    <a:pt x="18398" y="58666"/>
                  </a:lnTo>
                  <a:lnTo>
                    <a:pt x="18398" y="18485"/>
                  </a:lnTo>
                  <a:lnTo>
                    <a:pt x="21175" y="18485"/>
                  </a:lnTo>
                  <a:lnTo>
                    <a:pt x="21175" y="58666"/>
                  </a:lnTo>
                  <a:close/>
                </a:path>
                <a:path w="1739265" h="145414">
                  <a:moveTo>
                    <a:pt x="51724" y="58666"/>
                  </a:moveTo>
                  <a:lnTo>
                    <a:pt x="21175" y="58666"/>
                  </a:lnTo>
                  <a:lnTo>
                    <a:pt x="21175" y="55889"/>
                  </a:lnTo>
                  <a:lnTo>
                    <a:pt x="51357" y="55889"/>
                  </a:lnTo>
                  <a:lnTo>
                    <a:pt x="52856" y="55554"/>
                  </a:lnTo>
                  <a:lnTo>
                    <a:pt x="63891" y="35205"/>
                  </a:lnTo>
                  <a:lnTo>
                    <a:pt x="63487" y="32975"/>
                  </a:lnTo>
                  <a:lnTo>
                    <a:pt x="51357" y="21262"/>
                  </a:lnTo>
                  <a:lnTo>
                    <a:pt x="21175" y="21262"/>
                  </a:lnTo>
                  <a:lnTo>
                    <a:pt x="21175" y="18485"/>
                  </a:lnTo>
                  <a:lnTo>
                    <a:pt x="59317" y="21739"/>
                  </a:lnTo>
                  <a:lnTo>
                    <a:pt x="66667" y="34823"/>
                  </a:lnTo>
                  <a:lnTo>
                    <a:pt x="66544" y="43075"/>
                  </a:lnTo>
                  <a:lnTo>
                    <a:pt x="53575" y="58261"/>
                  </a:lnTo>
                  <a:lnTo>
                    <a:pt x="51724" y="58666"/>
                  </a:lnTo>
                  <a:close/>
                </a:path>
                <a:path w="1739265" h="145414">
                  <a:moveTo>
                    <a:pt x="59502" y="58666"/>
                  </a:moveTo>
                  <a:lnTo>
                    <a:pt x="51724" y="58666"/>
                  </a:lnTo>
                  <a:lnTo>
                    <a:pt x="53575" y="58261"/>
                  </a:lnTo>
                  <a:lnTo>
                    <a:pt x="57509" y="56641"/>
                  </a:lnTo>
                  <a:lnTo>
                    <a:pt x="66667" y="34823"/>
                  </a:lnTo>
                  <a:lnTo>
                    <a:pt x="66188" y="32226"/>
                  </a:lnTo>
                  <a:lnTo>
                    <a:pt x="49988" y="18485"/>
                  </a:lnTo>
                  <a:lnTo>
                    <a:pt x="59502" y="18485"/>
                  </a:lnTo>
                  <a:lnTo>
                    <a:pt x="69402" y="34223"/>
                  </a:lnTo>
                  <a:lnTo>
                    <a:pt x="69391" y="43075"/>
                  </a:lnTo>
                  <a:lnTo>
                    <a:pt x="68888" y="45755"/>
                  </a:lnTo>
                  <a:lnTo>
                    <a:pt x="66394" y="51464"/>
                  </a:lnTo>
                  <a:lnTo>
                    <a:pt x="64826" y="53830"/>
                  </a:lnTo>
                  <a:lnTo>
                    <a:pt x="61019" y="57638"/>
                  </a:lnTo>
                  <a:lnTo>
                    <a:pt x="59502" y="58666"/>
                  </a:lnTo>
                  <a:close/>
                </a:path>
                <a:path w="1739265" h="145414">
                  <a:moveTo>
                    <a:pt x="21175" y="116726"/>
                  </a:moveTo>
                  <a:lnTo>
                    <a:pt x="18398" y="116726"/>
                  </a:lnTo>
                  <a:lnTo>
                    <a:pt x="18398" y="73420"/>
                  </a:lnTo>
                  <a:lnTo>
                    <a:pt x="21175" y="73420"/>
                  </a:lnTo>
                  <a:lnTo>
                    <a:pt x="21175" y="116726"/>
                  </a:lnTo>
                  <a:close/>
                </a:path>
                <a:path w="1739265" h="145414">
                  <a:moveTo>
                    <a:pt x="116813" y="41527"/>
                  </a:moveTo>
                  <a:lnTo>
                    <a:pt x="116813" y="37982"/>
                  </a:lnTo>
                  <a:lnTo>
                    <a:pt x="120025" y="35859"/>
                  </a:lnTo>
                  <a:lnTo>
                    <a:pt x="122027" y="34810"/>
                  </a:lnTo>
                  <a:lnTo>
                    <a:pt x="126815" y="32804"/>
                  </a:lnTo>
                  <a:lnTo>
                    <a:pt x="129545" y="32284"/>
                  </a:lnTo>
                  <a:lnTo>
                    <a:pt x="135886" y="32284"/>
                  </a:lnTo>
                  <a:lnTo>
                    <a:pt x="138943" y="32647"/>
                  </a:lnTo>
                  <a:lnTo>
                    <a:pt x="144347" y="34076"/>
                  </a:lnTo>
                  <a:lnTo>
                    <a:pt x="146666" y="34860"/>
                  </a:lnTo>
                  <a:lnTo>
                    <a:pt x="147127" y="35061"/>
                  </a:lnTo>
                  <a:lnTo>
                    <a:pt x="129917" y="35061"/>
                  </a:lnTo>
                  <a:lnTo>
                    <a:pt x="127545" y="35509"/>
                  </a:lnTo>
                  <a:lnTo>
                    <a:pt x="123264" y="37303"/>
                  </a:lnTo>
                  <a:lnTo>
                    <a:pt x="121323" y="38331"/>
                  </a:lnTo>
                  <a:lnTo>
                    <a:pt x="117999" y="40528"/>
                  </a:lnTo>
                  <a:lnTo>
                    <a:pt x="116813" y="41527"/>
                  </a:lnTo>
                  <a:close/>
                </a:path>
                <a:path w="1739265" h="145414">
                  <a:moveTo>
                    <a:pt x="116813" y="119503"/>
                  </a:moveTo>
                  <a:lnTo>
                    <a:pt x="95984" y="119503"/>
                  </a:lnTo>
                  <a:lnTo>
                    <a:pt x="95984" y="33152"/>
                  </a:lnTo>
                  <a:lnTo>
                    <a:pt x="116813" y="33152"/>
                  </a:lnTo>
                  <a:lnTo>
                    <a:pt x="116813" y="35929"/>
                  </a:lnTo>
                  <a:lnTo>
                    <a:pt x="98761" y="35929"/>
                  </a:lnTo>
                  <a:lnTo>
                    <a:pt x="98761" y="116726"/>
                  </a:lnTo>
                  <a:lnTo>
                    <a:pt x="116813" y="116726"/>
                  </a:lnTo>
                  <a:lnTo>
                    <a:pt x="116813" y="119503"/>
                  </a:lnTo>
                  <a:close/>
                </a:path>
                <a:path w="1739265" h="145414">
                  <a:moveTo>
                    <a:pt x="118817" y="43479"/>
                  </a:moveTo>
                  <a:lnTo>
                    <a:pt x="116813" y="43479"/>
                  </a:lnTo>
                  <a:lnTo>
                    <a:pt x="116813" y="41527"/>
                  </a:lnTo>
                  <a:lnTo>
                    <a:pt x="129917" y="35061"/>
                  </a:lnTo>
                  <a:lnTo>
                    <a:pt x="135645" y="35061"/>
                  </a:lnTo>
                  <a:lnTo>
                    <a:pt x="138466" y="35393"/>
                  </a:lnTo>
                  <a:lnTo>
                    <a:pt x="143499" y="36724"/>
                  </a:lnTo>
                  <a:lnTo>
                    <a:pt x="145683" y="37462"/>
                  </a:lnTo>
                  <a:lnTo>
                    <a:pt x="146548" y="37838"/>
                  </a:lnTo>
                  <a:lnTo>
                    <a:pt x="130226" y="37850"/>
                  </a:lnTo>
                  <a:lnTo>
                    <a:pt x="128275" y="38214"/>
                  </a:lnTo>
                  <a:lnTo>
                    <a:pt x="124338" y="39880"/>
                  </a:lnTo>
                  <a:lnTo>
                    <a:pt x="122694" y="40754"/>
                  </a:lnTo>
                  <a:lnTo>
                    <a:pt x="119711" y="42726"/>
                  </a:lnTo>
                  <a:lnTo>
                    <a:pt x="118817" y="43479"/>
                  </a:lnTo>
                  <a:close/>
                </a:path>
                <a:path w="1739265" h="145414">
                  <a:moveTo>
                    <a:pt x="150927" y="39880"/>
                  </a:moveTo>
                  <a:lnTo>
                    <a:pt x="135645" y="35061"/>
                  </a:lnTo>
                  <a:lnTo>
                    <a:pt x="147127" y="35061"/>
                  </a:lnTo>
                  <a:lnTo>
                    <a:pt x="150952" y="36724"/>
                  </a:lnTo>
                  <a:lnTo>
                    <a:pt x="153012" y="37850"/>
                  </a:lnTo>
                  <a:lnTo>
                    <a:pt x="155731" y="39725"/>
                  </a:lnTo>
                  <a:lnTo>
                    <a:pt x="151045" y="39725"/>
                  </a:lnTo>
                  <a:lnTo>
                    <a:pt x="150927" y="39880"/>
                  </a:lnTo>
                  <a:close/>
                </a:path>
                <a:path w="1739265" h="145414">
                  <a:moveTo>
                    <a:pt x="101538" y="116726"/>
                  </a:moveTo>
                  <a:lnTo>
                    <a:pt x="98761" y="116726"/>
                  </a:lnTo>
                  <a:lnTo>
                    <a:pt x="98761" y="35929"/>
                  </a:lnTo>
                  <a:lnTo>
                    <a:pt x="101538" y="35929"/>
                  </a:lnTo>
                  <a:lnTo>
                    <a:pt x="101538" y="116726"/>
                  </a:lnTo>
                  <a:close/>
                </a:path>
                <a:path w="1739265" h="145414">
                  <a:moveTo>
                    <a:pt x="111258" y="116726"/>
                  </a:moveTo>
                  <a:lnTo>
                    <a:pt x="101538" y="116726"/>
                  </a:lnTo>
                  <a:lnTo>
                    <a:pt x="101538" y="35929"/>
                  </a:lnTo>
                  <a:lnTo>
                    <a:pt x="111258" y="35929"/>
                  </a:lnTo>
                  <a:lnTo>
                    <a:pt x="111258" y="46256"/>
                  </a:lnTo>
                  <a:lnTo>
                    <a:pt x="146123" y="46256"/>
                  </a:lnTo>
                  <a:lnTo>
                    <a:pt x="145796" y="46690"/>
                  </a:lnTo>
                  <a:lnTo>
                    <a:pt x="128050" y="46690"/>
                  </a:lnTo>
                  <a:lnTo>
                    <a:pt x="125728" y="47043"/>
                  </a:lnTo>
                  <a:lnTo>
                    <a:pt x="111258" y="57114"/>
                  </a:lnTo>
                  <a:lnTo>
                    <a:pt x="111258" y="116726"/>
                  </a:lnTo>
                  <a:close/>
                </a:path>
                <a:path w="1739265" h="145414">
                  <a:moveTo>
                    <a:pt x="116117" y="46256"/>
                  </a:moveTo>
                  <a:lnTo>
                    <a:pt x="111258" y="46256"/>
                  </a:lnTo>
                  <a:lnTo>
                    <a:pt x="111258" y="35929"/>
                  </a:lnTo>
                  <a:lnTo>
                    <a:pt x="114035" y="35929"/>
                  </a:lnTo>
                  <a:lnTo>
                    <a:pt x="114035" y="40329"/>
                  </a:lnTo>
                  <a:lnTo>
                    <a:pt x="112926" y="41527"/>
                  </a:lnTo>
                  <a:lnTo>
                    <a:pt x="112953" y="41673"/>
                  </a:lnTo>
                  <a:lnTo>
                    <a:pt x="113985" y="42628"/>
                  </a:lnTo>
                  <a:lnTo>
                    <a:pt x="114035" y="43479"/>
                  </a:lnTo>
                  <a:lnTo>
                    <a:pt x="118817" y="43479"/>
                  </a:lnTo>
                  <a:lnTo>
                    <a:pt x="118234" y="43970"/>
                  </a:lnTo>
                  <a:lnTo>
                    <a:pt x="116117" y="46256"/>
                  </a:lnTo>
                  <a:close/>
                </a:path>
                <a:path w="1739265" h="145414">
                  <a:moveTo>
                    <a:pt x="114035" y="40329"/>
                  </a:moveTo>
                  <a:lnTo>
                    <a:pt x="114035" y="35929"/>
                  </a:lnTo>
                  <a:lnTo>
                    <a:pt x="116813" y="35929"/>
                  </a:lnTo>
                  <a:lnTo>
                    <a:pt x="116813" y="37982"/>
                  </a:lnTo>
                  <a:lnTo>
                    <a:pt x="116286" y="38331"/>
                  </a:lnTo>
                  <a:lnTo>
                    <a:pt x="114450" y="39880"/>
                  </a:lnTo>
                  <a:lnTo>
                    <a:pt x="114035" y="40329"/>
                  </a:lnTo>
                  <a:close/>
                </a:path>
                <a:path w="1739265" h="145414">
                  <a:moveTo>
                    <a:pt x="146123" y="46256"/>
                  </a:moveTo>
                  <a:lnTo>
                    <a:pt x="116117" y="46256"/>
                  </a:lnTo>
                  <a:lnTo>
                    <a:pt x="118234" y="43970"/>
                  </a:lnTo>
                  <a:lnTo>
                    <a:pt x="130289" y="37838"/>
                  </a:lnTo>
                  <a:lnTo>
                    <a:pt x="135505" y="37850"/>
                  </a:lnTo>
                  <a:lnTo>
                    <a:pt x="149235" y="42126"/>
                  </a:lnTo>
                  <a:lnTo>
                    <a:pt x="146123" y="46256"/>
                  </a:lnTo>
                  <a:close/>
                </a:path>
                <a:path w="1739265" h="145414">
                  <a:moveTo>
                    <a:pt x="149235" y="42126"/>
                  </a:moveTo>
                  <a:lnTo>
                    <a:pt x="135404" y="37838"/>
                  </a:lnTo>
                  <a:lnTo>
                    <a:pt x="146575" y="37850"/>
                  </a:lnTo>
                  <a:lnTo>
                    <a:pt x="149675" y="39198"/>
                  </a:lnTo>
                  <a:lnTo>
                    <a:pt x="150927" y="39880"/>
                  </a:lnTo>
                  <a:lnTo>
                    <a:pt x="149235" y="42126"/>
                  </a:lnTo>
                  <a:close/>
                </a:path>
                <a:path w="1739265" h="145414">
                  <a:moveTo>
                    <a:pt x="114903" y="43479"/>
                  </a:moveTo>
                  <a:lnTo>
                    <a:pt x="114090" y="42726"/>
                  </a:lnTo>
                  <a:lnTo>
                    <a:pt x="114119" y="40239"/>
                  </a:lnTo>
                  <a:lnTo>
                    <a:pt x="114631" y="39725"/>
                  </a:lnTo>
                  <a:lnTo>
                    <a:pt x="116462" y="38214"/>
                  </a:lnTo>
                  <a:lnTo>
                    <a:pt x="116813" y="37982"/>
                  </a:lnTo>
                  <a:lnTo>
                    <a:pt x="116813" y="40702"/>
                  </a:lnTo>
                  <a:lnTo>
                    <a:pt x="114903" y="40702"/>
                  </a:lnTo>
                  <a:lnTo>
                    <a:pt x="114903" y="43479"/>
                  </a:lnTo>
                  <a:close/>
                </a:path>
                <a:path w="1739265" h="145414">
                  <a:moveTo>
                    <a:pt x="153262" y="41396"/>
                  </a:moveTo>
                  <a:lnTo>
                    <a:pt x="151585" y="40239"/>
                  </a:lnTo>
                  <a:lnTo>
                    <a:pt x="150927" y="39880"/>
                  </a:lnTo>
                  <a:lnTo>
                    <a:pt x="151045" y="39725"/>
                  </a:lnTo>
                  <a:lnTo>
                    <a:pt x="153262" y="41396"/>
                  </a:lnTo>
                  <a:close/>
                </a:path>
                <a:path w="1739265" h="145414">
                  <a:moveTo>
                    <a:pt x="155017" y="43682"/>
                  </a:moveTo>
                  <a:lnTo>
                    <a:pt x="151686" y="43682"/>
                  </a:lnTo>
                  <a:lnTo>
                    <a:pt x="153262" y="41396"/>
                  </a:lnTo>
                  <a:lnTo>
                    <a:pt x="151045" y="39725"/>
                  </a:lnTo>
                  <a:lnTo>
                    <a:pt x="155731" y="39725"/>
                  </a:lnTo>
                  <a:lnTo>
                    <a:pt x="157223" y="40754"/>
                  </a:lnTo>
                  <a:lnTo>
                    <a:pt x="155017" y="43682"/>
                  </a:lnTo>
                  <a:close/>
                </a:path>
                <a:path w="1739265" h="145414">
                  <a:moveTo>
                    <a:pt x="151590" y="43616"/>
                  </a:moveTo>
                  <a:lnTo>
                    <a:pt x="150157" y="42628"/>
                  </a:lnTo>
                  <a:lnTo>
                    <a:pt x="149235" y="42126"/>
                  </a:lnTo>
                  <a:lnTo>
                    <a:pt x="150927" y="39880"/>
                  </a:lnTo>
                  <a:lnTo>
                    <a:pt x="151585" y="40239"/>
                  </a:lnTo>
                  <a:lnTo>
                    <a:pt x="153262" y="41396"/>
                  </a:lnTo>
                  <a:lnTo>
                    <a:pt x="151590" y="43616"/>
                  </a:lnTo>
                  <a:close/>
                </a:path>
                <a:path w="1739265" h="145414">
                  <a:moveTo>
                    <a:pt x="114035" y="42675"/>
                  </a:moveTo>
                  <a:lnTo>
                    <a:pt x="112953" y="41673"/>
                  </a:lnTo>
                  <a:lnTo>
                    <a:pt x="112926" y="41527"/>
                  </a:lnTo>
                  <a:lnTo>
                    <a:pt x="114035" y="40329"/>
                  </a:lnTo>
                  <a:lnTo>
                    <a:pt x="114035" y="42675"/>
                  </a:lnTo>
                  <a:close/>
                </a:path>
                <a:path w="1739265" h="145414">
                  <a:moveTo>
                    <a:pt x="114903" y="43479"/>
                  </a:moveTo>
                  <a:lnTo>
                    <a:pt x="114903" y="40702"/>
                  </a:lnTo>
                  <a:lnTo>
                    <a:pt x="116813" y="40702"/>
                  </a:lnTo>
                  <a:lnTo>
                    <a:pt x="116735" y="41592"/>
                  </a:lnTo>
                  <a:lnTo>
                    <a:pt x="116350" y="41917"/>
                  </a:lnTo>
                  <a:lnTo>
                    <a:pt x="114903" y="43479"/>
                  </a:lnTo>
                  <a:close/>
                </a:path>
                <a:path w="1739265" h="145414">
                  <a:moveTo>
                    <a:pt x="151686" y="43682"/>
                  </a:moveTo>
                  <a:lnTo>
                    <a:pt x="151693" y="43479"/>
                  </a:lnTo>
                  <a:lnTo>
                    <a:pt x="153262" y="41396"/>
                  </a:lnTo>
                  <a:lnTo>
                    <a:pt x="151686" y="43682"/>
                  </a:lnTo>
                  <a:close/>
                </a:path>
                <a:path w="1739265" h="145414">
                  <a:moveTo>
                    <a:pt x="116813" y="43479"/>
                  </a:moveTo>
                  <a:lnTo>
                    <a:pt x="114903" y="43479"/>
                  </a:lnTo>
                  <a:lnTo>
                    <a:pt x="116350" y="41917"/>
                  </a:lnTo>
                  <a:lnTo>
                    <a:pt x="116813" y="41527"/>
                  </a:lnTo>
                  <a:lnTo>
                    <a:pt x="116813" y="43479"/>
                  </a:lnTo>
                  <a:close/>
                </a:path>
                <a:path w="1739265" h="145414">
                  <a:moveTo>
                    <a:pt x="143976" y="53720"/>
                  </a:moveTo>
                  <a:lnTo>
                    <a:pt x="145602" y="51468"/>
                  </a:lnTo>
                  <a:lnTo>
                    <a:pt x="144414" y="50610"/>
                  </a:lnTo>
                  <a:lnTo>
                    <a:pt x="143316" y="49981"/>
                  </a:lnTo>
                  <a:lnTo>
                    <a:pt x="149235" y="42126"/>
                  </a:lnTo>
                  <a:lnTo>
                    <a:pt x="150299" y="42726"/>
                  </a:lnTo>
                  <a:lnTo>
                    <a:pt x="151590" y="43616"/>
                  </a:lnTo>
                  <a:lnTo>
                    <a:pt x="143976" y="53720"/>
                  </a:lnTo>
                  <a:close/>
                </a:path>
                <a:path w="1739265" h="145414">
                  <a:moveTo>
                    <a:pt x="114903" y="43479"/>
                  </a:moveTo>
                  <a:lnTo>
                    <a:pt x="114035" y="43479"/>
                  </a:lnTo>
                  <a:lnTo>
                    <a:pt x="114035" y="42675"/>
                  </a:lnTo>
                  <a:lnTo>
                    <a:pt x="114903" y="43479"/>
                  </a:lnTo>
                  <a:close/>
                </a:path>
                <a:path w="1739265" h="145414">
                  <a:moveTo>
                    <a:pt x="147454" y="53720"/>
                  </a:moveTo>
                  <a:lnTo>
                    <a:pt x="143976" y="53720"/>
                  </a:lnTo>
                  <a:lnTo>
                    <a:pt x="151590" y="43616"/>
                  </a:lnTo>
                  <a:lnTo>
                    <a:pt x="155017" y="43682"/>
                  </a:lnTo>
                  <a:lnTo>
                    <a:pt x="147454" y="53720"/>
                  </a:lnTo>
                  <a:close/>
                </a:path>
                <a:path w="1739265" h="145414">
                  <a:moveTo>
                    <a:pt x="114035" y="116726"/>
                  </a:moveTo>
                  <a:lnTo>
                    <a:pt x="111258" y="116726"/>
                  </a:lnTo>
                  <a:lnTo>
                    <a:pt x="111258" y="57114"/>
                  </a:lnTo>
                  <a:lnTo>
                    <a:pt x="128050" y="46690"/>
                  </a:lnTo>
                  <a:lnTo>
                    <a:pt x="132891" y="46690"/>
                  </a:lnTo>
                  <a:lnTo>
                    <a:pt x="134979" y="46956"/>
                  </a:lnTo>
                  <a:lnTo>
                    <a:pt x="138655" y="47988"/>
                  </a:lnTo>
                  <a:lnTo>
                    <a:pt x="140194" y="48529"/>
                  </a:lnTo>
                  <a:lnTo>
                    <a:pt x="142257" y="49467"/>
                  </a:lnTo>
                  <a:lnTo>
                    <a:pt x="128355" y="49467"/>
                  </a:lnTo>
                  <a:lnTo>
                    <a:pt x="126330" y="49771"/>
                  </a:lnTo>
                  <a:lnTo>
                    <a:pt x="114035" y="58059"/>
                  </a:lnTo>
                  <a:lnTo>
                    <a:pt x="114035" y="116726"/>
                  </a:lnTo>
                  <a:close/>
                </a:path>
                <a:path w="1739265" h="145414">
                  <a:moveTo>
                    <a:pt x="143316" y="49981"/>
                  </a:moveTo>
                  <a:lnTo>
                    <a:pt x="132891" y="46690"/>
                  </a:lnTo>
                  <a:lnTo>
                    <a:pt x="145796" y="46690"/>
                  </a:lnTo>
                  <a:lnTo>
                    <a:pt x="143316" y="49981"/>
                  </a:lnTo>
                  <a:close/>
                </a:path>
                <a:path w="1739265" h="145414">
                  <a:moveTo>
                    <a:pt x="116237" y="59752"/>
                  </a:moveTo>
                  <a:lnTo>
                    <a:pt x="114035" y="58059"/>
                  </a:lnTo>
                  <a:lnTo>
                    <a:pt x="114614" y="57307"/>
                  </a:lnTo>
                  <a:lnTo>
                    <a:pt x="115381" y="56439"/>
                  </a:lnTo>
                  <a:lnTo>
                    <a:pt x="128355" y="49467"/>
                  </a:lnTo>
                  <a:lnTo>
                    <a:pt x="132636" y="49467"/>
                  </a:lnTo>
                  <a:lnTo>
                    <a:pt x="134473" y="49699"/>
                  </a:lnTo>
                  <a:lnTo>
                    <a:pt x="137771" y="50624"/>
                  </a:lnTo>
                  <a:lnTo>
                    <a:pt x="139174" y="51116"/>
                  </a:lnTo>
                  <a:lnTo>
                    <a:pt x="141656" y="52244"/>
                  </a:lnTo>
                  <a:lnTo>
                    <a:pt x="128660" y="52244"/>
                  </a:lnTo>
                  <a:lnTo>
                    <a:pt x="126932" y="52499"/>
                  </a:lnTo>
                  <a:lnTo>
                    <a:pt x="117678" y="58059"/>
                  </a:lnTo>
                  <a:lnTo>
                    <a:pt x="116813" y="58059"/>
                  </a:lnTo>
                  <a:lnTo>
                    <a:pt x="116750" y="59084"/>
                  </a:lnTo>
                  <a:lnTo>
                    <a:pt x="116237" y="59752"/>
                  </a:lnTo>
                  <a:close/>
                </a:path>
                <a:path w="1739265" h="145414">
                  <a:moveTo>
                    <a:pt x="143976" y="53720"/>
                  </a:moveTo>
                  <a:lnTo>
                    <a:pt x="132636" y="49467"/>
                  </a:lnTo>
                  <a:lnTo>
                    <a:pt x="142257" y="49467"/>
                  </a:lnTo>
                  <a:lnTo>
                    <a:pt x="143042" y="49824"/>
                  </a:lnTo>
                  <a:lnTo>
                    <a:pt x="143316" y="49981"/>
                  </a:lnTo>
                  <a:lnTo>
                    <a:pt x="141758" y="52048"/>
                  </a:lnTo>
                  <a:lnTo>
                    <a:pt x="143976" y="53720"/>
                  </a:lnTo>
                  <a:close/>
                </a:path>
                <a:path w="1739265" h="145414">
                  <a:moveTo>
                    <a:pt x="143976" y="53720"/>
                  </a:moveTo>
                  <a:lnTo>
                    <a:pt x="141758" y="52048"/>
                  </a:lnTo>
                  <a:lnTo>
                    <a:pt x="143316" y="49981"/>
                  </a:lnTo>
                  <a:lnTo>
                    <a:pt x="144434" y="50624"/>
                  </a:lnTo>
                  <a:lnTo>
                    <a:pt x="145602" y="51468"/>
                  </a:lnTo>
                  <a:lnTo>
                    <a:pt x="143976" y="53720"/>
                  </a:lnTo>
                  <a:close/>
                </a:path>
                <a:path w="1739265" h="145414">
                  <a:moveTo>
                    <a:pt x="144557" y="57564"/>
                  </a:moveTo>
                  <a:lnTo>
                    <a:pt x="132382" y="52244"/>
                  </a:lnTo>
                  <a:lnTo>
                    <a:pt x="141656" y="52244"/>
                  </a:lnTo>
                  <a:lnTo>
                    <a:pt x="142935" y="52968"/>
                  </a:lnTo>
                  <a:lnTo>
                    <a:pt x="143976" y="53720"/>
                  </a:lnTo>
                  <a:lnTo>
                    <a:pt x="147454" y="53720"/>
                  </a:lnTo>
                  <a:lnTo>
                    <a:pt x="144557" y="57564"/>
                  </a:lnTo>
                  <a:close/>
                </a:path>
                <a:path w="1739265" h="145414">
                  <a:moveTo>
                    <a:pt x="116813" y="116726"/>
                  </a:moveTo>
                  <a:lnTo>
                    <a:pt x="114035" y="116726"/>
                  </a:lnTo>
                  <a:lnTo>
                    <a:pt x="114035" y="58059"/>
                  </a:lnTo>
                  <a:lnTo>
                    <a:pt x="116237" y="59752"/>
                  </a:lnTo>
                  <a:lnTo>
                    <a:pt x="116813" y="59752"/>
                  </a:lnTo>
                  <a:lnTo>
                    <a:pt x="116813" y="116726"/>
                  </a:lnTo>
                  <a:close/>
                </a:path>
                <a:path w="1739265" h="145414">
                  <a:moveTo>
                    <a:pt x="116813" y="59014"/>
                  </a:moveTo>
                  <a:lnTo>
                    <a:pt x="116813" y="58059"/>
                  </a:lnTo>
                  <a:lnTo>
                    <a:pt x="117678" y="58059"/>
                  </a:lnTo>
                  <a:lnTo>
                    <a:pt x="116813" y="59014"/>
                  </a:lnTo>
                  <a:close/>
                </a:path>
                <a:path w="1739265" h="145414">
                  <a:moveTo>
                    <a:pt x="116813" y="59752"/>
                  </a:moveTo>
                  <a:lnTo>
                    <a:pt x="116237" y="59752"/>
                  </a:lnTo>
                  <a:lnTo>
                    <a:pt x="116813" y="59014"/>
                  </a:lnTo>
                  <a:lnTo>
                    <a:pt x="116813" y="59752"/>
                  </a:lnTo>
                  <a:close/>
                </a:path>
                <a:path w="1739265" h="145414">
                  <a:moveTo>
                    <a:pt x="201677" y="120295"/>
                  </a:moveTo>
                  <a:lnTo>
                    <a:pt x="191568" y="120295"/>
                  </a:lnTo>
                  <a:lnTo>
                    <a:pt x="187129" y="119533"/>
                  </a:lnTo>
                  <a:lnTo>
                    <a:pt x="161527" y="90323"/>
                  </a:lnTo>
                  <a:lnTo>
                    <a:pt x="160591" y="69876"/>
                  </a:lnTo>
                  <a:lnTo>
                    <a:pt x="160715" y="68225"/>
                  </a:lnTo>
                  <a:lnTo>
                    <a:pt x="187129" y="32919"/>
                  </a:lnTo>
                  <a:lnTo>
                    <a:pt x="191568" y="32284"/>
                  </a:lnTo>
                  <a:lnTo>
                    <a:pt x="201684" y="32284"/>
                  </a:lnTo>
                  <a:lnTo>
                    <a:pt x="206095" y="32919"/>
                  </a:lnTo>
                  <a:lnTo>
                    <a:pt x="211352" y="34951"/>
                  </a:lnTo>
                  <a:lnTo>
                    <a:pt x="191911" y="34951"/>
                  </a:lnTo>
                  <a:lnTo>
                    <a:pt x="187803" y="35713"/>
                  </a:lnTo>
                  <a:lnTo>
                    <a:pt x="163537" y="67971"/>
                  </a:lnTo>
                  <a:lnTo>
                    <a:pt x="163358" y="70130"/>
                  </a:lnTo>
                  <a:lnTo>
                    <a:pt x="163484" y="84100"/>
                  </a:lnTo>
                  <a:lnTo>
                    <a:pt x="187803" y="116866"/>
                  </a:lnTo>
                  <a:lnTo>
                    <a:pt x="191911" y="117501"/>
                  </a:lnTo>
                  <a:lnTo>
                    <a:pt x="211673" y="117501"/>
                  </a:lnTo>
                  <a:lnTo>
                    <a:pt x="206081" y="119660"/>
                  </a:lnTo>
                  <a:lnTo>
                    <a:pt x="201677" y="120295"/>
                  </a:lnTo>
                  <a:close/>
                </a:path>
                <a:path w="1739265" h="145414">
                  <a:moveTo>
                    <a:pt x="201342" y="117501"/>
                  </a:moveTo>
                  <a:lnTo>
                    <a:pt x="191911" y="117501"/>
                  </a:lnTo>
                  <a:lnTo>
                    <a:pt x="187803" y="116866"/>
                  </a:lnTo>
                  <a:lnTo>
                    <a:pt x="163484" y="84100"/>
                  </a:lnTo>
                  <a:lnTo>
                    <a:pt x="163358" y="70130"/>
                  </a:lnTo>
                  <a:lnTo>
                    <a:pt x="163537" y="67971"/>
                  </a:lnTo>
                  <a:lnTo>
                    <a:pt x="187803" y="35713"/>
                  </a:lnTo>
                  <a:lnTo>
                    <a:pt x="191911" y="34951"/>
                  </a:lnTo>
                  <a:lnTo>
                    <a:pt x="201342" y="34951"/>
                  </a:lnTo>
                  <a:lnTo>
                    <a:pt x="205420" y="35713"/>
                  </a:lnTo>
                  <a:lnTo>
                    <a:pt x="210710" y="37745"/>
                  </a:lnTo>
                  <a:lnTo>
                    <a:pt x="192254" y="37745"/>
                  </a:lnTo>
                  <a:lnTo>
                    <a:pt x="188477" y="38380"/>
                  </a:lnTo>
                  <a:lnTo>
                    <a:pt x="166146" y="70130"/>
                  </a:lnTo>
                  <a:lnTo>
                    <a:pt x="166272" y="84100"/>
                  </a:lnTo>
                  <a:lnTo>
                    <a:pt x="192254" y="114707"/>
                  </a:lnTo>
                  <a:lnTo>
                    <a:pt x="211322" y="114707"/>
                  </a:lnTo>
                  <a:lnTo>
                    <a:pt x="205420" y="116866"/>
                  </a:lnTo>
                  <a:lnTo>
                    <a:pt x="201342" y="117501"/>
                  </a:lnTo>
                  <a:close/>
                </a:path>
                <a:path w="1739265" h="145414">
                  <a:moveTo>
                    <a:pt x="211673" y="117501"/>
                  </a:moveTo>
                  <a:lnTo>
                    <a:pt x="201342" y="117501"/>
                  </a:lnTo>
                  <a:lnTo>
                    <a:pt x="205420" y="116866"/>
                  </a:lnTo>
                  <a:lnTo>
                    <a:pt x="212363" y="114326"/>
                  </a:lnTo>
                  <a:lnTo>
                    <a:pt x="229952" y="70130"/>
                  </a:lnTo>
                  <a:lnTo>
                    <a:pt x="229773" y="67971"/>
                  </a:lnTo>
                  <a:lnTo>
                    <a:pt x="205420" y="35713"/>
                  </a:lnTo>
                  <a:lnTo>
                    <a:pt x="201342" y="34951"/>
                  </a:lnTo>
                  <a:lnTo>
                    <a:pt x="211352" y="34951"/>
                  </a:lnTo>
                  <a:lnTo>
                    <a:pt x="232595" y="68225"/>
                  </a:lnTo>
                  <a:lnTo>
                    <a:pt x="232720" y="69876"/>
                  </a:lnTo>
                  <a:lnTo>
                    <a:pt x="232595" y="84481"/>
                  </a:lnTo>
                  <a:lnTo>
                    <a:pt x="213647" y="116739"/>
                  </a:lnTo>
                  <a:lnTo>
                    <a:pt x="211673" y="117501"/>
                  </a:lnTo>
                  <a:close/>
                </a:path>
                <a:path w="1739265" h="145414">
                  <a:moveTo>
                    <a:pt x="201006" y="114707"/>
                  </a:moveTo>
                  <a:lnTo>
                    <a:pt x="192254" y="114707"/>
                  </a:lnTo>
                  <a:lnTo>
                    <a:pt x="188477" y="114199"/>
                  </a:lnTo>
                  <a:lnTo>
                    <a:pt x="166146" y="70130"/>
                  </a:lnTo>
                  <a:lnTo>
                    <a:pt x="166272" y="68479"/>
                  </a:lnTo>
                  <a:lnTo>
                    <a:pt x="192254" y="37745"/>
                  </a:lnTo>
                  <a:lnTo>
                    <a:pt x="200999" y="37745"/>
                  </a:lnTo>
                  <a:lnTo>
                    <a:pt x="218704" y="46635"/>
                  </a:lnTo>
                  <a:lnTo>
                    <a:pt x="192429" y="46635"/>
                  </a:lnTo>
                  <a:lnTo>
                    <a:pt x="188957" y="47524"/>
                  </a:lnTo>
                  <a:lnTo>
                    <a:pt x="175827" y="69876"/>
                  </a:lnTo>
                  <a:lnTo>
                    <a:pt x="175840" y="82830"/>
                  </a:lnTo>
                  <a:lnTo>
                    <a:pt x="192429" y="105944"/>
                  </a:lnTo>
                  <a:lnTo>
                    <a:pt x="218593" y="105944"/>
                  </a:lnTo>
                  <a:lnTo>
                    <a:pt x="218271" y="106325"/>
                  </a:lnTo>
                  <a:lnTo>
                    <a:pt x="213781" y="110262"/>
                  </a:lnTo>
                  <a:lnTo>
                    <a:pt x="211080" y="111786"/>
                  </a:lnTo>
                  <a:lnTo>
                    <a:pt x="204760" y="114199"/>
                  </a:lnTo>
                  <a:lnTo>
                    <a:pt x="201006" y="114707"/>
                  </a:lnTo>
                  <a:close/>
                </a:path>
                <a:path w="1739265" h="145414">
                  <a:moveTo>
                    <a:pt x="211322" y="114707"/>
                  </a:moveTo>
                  <a:lnTo>
                    <a:pt x="201006" y="114707"/>
                  </a:lnTo>
                  <a:lnTo>
                    <a:pt x="204760" y="114199"/>
                  </a:lnTo>
                  <a:lnTo>
                    <a:pt x="211080" y="111786"/>
                  </a:lnTo>
                  <a:lnTo>
                    <a:pt x="227165" y="70130"/>
                  </a:lnTo>
                  <a:lnTo>
                    <a:pt x="227038" y="68479"/>
                  </a:lnTo>
                  <a:lnTo>
                    <a:pt x="200999" y="37745"/>
                  </a:lnTo>
                  <a:lnTo>
                    <a:pt x="210710" y="37745"/>
                  </a:lnTo>
                  <a:lnTo>
                    <a:pt x="229952" y="70130"/>
                  </a:lnTo>
                  <a:lnTo>
                    <a:pt x="229826" y="84227"/>
                  </a:lnTo>
                  <a:lnTo>
                    <a:pt x="212363" y="114326"/>
                  </a:lnTo>
                  <a:lnTo>
                    <a:pt x="211322" y="114707"/>
                  </a:lnTo>
                  <a:close/>
                </a:path>
                <a:path w="1739265" h="145414">
                  <a:moveTo>
                    <a:pt x="200756" y="105944"/>
                  </a:moveTo>
                  <a:lnTo>
                    <a:pt x="192429" y="105944"/>
                  </a:lnTo>
                  <a:lnTo>
                    <a:pt x="188957" y="104928"/>
                  </a:lnTo>
                  <a:lnTo>
                    <a:pt x="175827" y="69876"/>
                  </a:lnTo>
                  <a:lnTo>
                    <a:pt x="176104" y="67209"/>
                  </a:lnTo>
                  <a:lnTo>
                    <a:pt x="192429" y="46635"/>
                  </a:lnTo>
                  <a:lnTo>
                    <a:pt x="200765" y="46635"/>
                  </a:lnTo>
                  <a:lnTo>
                    <a:pt x="204266" y="47524"/>
                  </a:lnTo>
                  <a:lnTo>
                    <a:pt x="207114" y="49429"/>
                  </a:lnTo>
                  <a:lnTo>
                    <a:pt x="192981" y="49429"/>
                  </a:lnTo>
                  <a:lnTo>
                    <a:pt x="190016" y="50191"/>
                  </a:lnTo>
                  <a:lnTo>
                    <a:pt x="178630" y="69876"/>
                  </a:lnTo>
                  <a:lnTo>
                    <a:pt x="178631" y="82830"/>
                  </a:lnTo>
                  <a:lnTo>
                    <a:pt x="192981" y="103150"/>
                  </a:lnTo>
                  <a:lnTo>
                    <a:pt x="207203" y="103150"/>
                  </a:lnTo>
                  <a:lnTo>
                    <a:pt x="204251" y="105055"/>
                  </a:lnTo>
                  <a:lnTo>
                    <a:pt x="200756" y="105944"/>
                  </a:lnTo>
                  <a:close/>
                </a:path>
                <a:path w="1739265" h="145414">
                  <a:moveTo>
                    <a:pt x="218593" y="105944"/>
                  </a:moveTo>
                  <a:lnTo>
                    <a:pt x="200756" y="105944"/>
                  </a:lnTo>
                  <a:lnTo>
                    <a:pt x="204251" y="105055"/>
                  </a:lnTo>
                  <a:lnTo>
                    <a:pt x="209762" y="101499"/>
                  </a:lnTo>
                  <a:lnTo>
                    <a:pt x="217484" y="82830"/>
                  </a:lnTo>
                  <a:lnTo>
                    <a:pt x="217484" y="69876"/>
                  </a:lnTo>
                  <a:lnTo>
                    <a:pt x="200765" y="46635"/>
                  </a:lnTo>
                  <a:lnTo>
                    <a:pt x="218704" y="46635"/>
                  </a:lnTo>
                  <a:lnTo>
                    <a:pt x="227165" y="70130"/>
                  </a:lnTo>
                  <a:lnTo>
                    <a:pt x="227039" y="84227"/>
                  </a:lnTo>
                  <a:lnTo>
                    <a:pt x="220099" y="104166"/>
                  </a:lnTo>
                  <a:lnTo>
                    <a:pt x="218593" y="105944"/>
                  </a:lnTo>
                  <a:close/>
                </a:path>
                <a:path w="1739265" h="145414">
                  <a:moveTo>
                    <a:pt x="200213" y="103150"/>
                  </a:moveTo>
                  <a:lnTo>
                    <a:pt x="192981" y="103150"/>
                  </a:lnTo>
                  <a:lnTo>
                    <a:pt x="190016" y="102388"/>
                  </a:lnTo>
                  <a:lnTo>
                    <a:pt x="178630" y="69876"/>
                  </a:lnTo>
                  <a:lnTo>
                    <a:pt x="178825" y="67971"/>
                  </a:lnTo>
                  <a:lnTo>
                    <a:pt x="192981" y="49429"/>
                  </a:lnTo>
                  <a:lnTo>
                    <a:pt x="200213" y="49429"/>
                  </a:lnTo>
                  <a:lnTo>
                    <a:pt x="203207" y="50191"/>
                  </a:lnTo>
                  <a:lnTo>
                    <a:pt x="206332" y="52223"/>
                  </a:lnTo>
                  <a:lnTo>
                    <a:pt x="193533" y="52223"/>
                  </a:lnTo>
                  <a:lnTo>
                    <a:pt x="191075" y="52858"/>
                  </a:lnTo>
                  <a:lnTo>
                    <a:pt x="181421" y="69876"/>
                  </a:lnTo>
                  <a:lnTo>
                    <a:pt x="181435" y="82830"/>
                  </a:lnTo>
                  <a:lnTo>
                    <a:pt x="193533" y="100356"/>
                  </a:lnTo>
                  <a:lnTo>
                    <a:pt x="206332" y="100356"/>
                  </a:lnTo>
                  <a:lnTo>
                    <a:pt x="203207" y="102388"/>
                  </a:lnTo>
                  <a:lnTo>
                    <a:pt x="200213" y="103150"/>
                  </a:lnTo>
                  <a:close/>
                </a:path>
                <a:path w="1739265" h="145414">
                  <a:moveTo>
                    <a:pt x="207203" y="103150"/>
                  </a:moveTo>
                  <a:lnTo>
                    <a:pt x="200213" y="103150"/>
                  </a:lnTo>
                  <a:lnTo>
                    <a:pt x="203207" y="102388"/>
                  </a:lnTo>
                  <a:lnTo>
                    <a:pt x="207894" y="99340"/>
                  </a:lnTo>
                  <a:lnTo>
                    <a:pt x="214680" y="82830"/>
                  </a:lnTo>
                  <a:lnTo>
                    <a:pt x="214680" y="69876"/>
                  </a:lnTo>
                  <a:lnTo>
                    <a:pt x="200213" y="49429"/>
                  </a:lnTo>
                  <a:lnTo>
                    <a:pt x="207114" y="49429"/>
                  </a:lnTo>
                  <a:lnTo>
                    <a:pt x="217484" y="69876"/>
                  </a:lnTo>
                  <a:lnTo>
                    <a:pt x="217484" y="82830"/>
                  </a:lnTo>
                  <a:lnTo>
                    <a:pt x="209762" y="101499"/>
                  </a:lnTo>
                  <a:lnTo>
                    <a:pt x="207203" y="103150"/>
                  </a:lnTo>
                  <a:close/>
                </a:path>
                <a:path w="1739265" h="145414">
                  <a:moveTo>
                    <a:pt x="206332" y="100356"/>
                  </a:moveTo>
                  <a:lnTo>
                    <a:pt x="199670" y="100356"/>
                  </a:lnTo>
                  <a:lnTo>
                    <a:pt x="202164" y="99721"/>
                  </a:lnTo>
                  <a:lnTo>
                    <a:pt x="206026" y="97308"/>
                  </a:lnTo>
                  <a:lnTo>
                    <a:pt x="211889" y="82830"/>
                  </a:lnTo>
                  <a:lnTo>
                    <a:pt x="211889" y="69876"/>
                  </a:lnTo>
                  <a:lnTo>
                    <a:pt x="199661" y="52223"/>
                  </a:lnTo>
                  <a:lnTo>
                    <a:pt x="206332" y="52223"/>
                  </a:lnTo>
                  <a:lnTo>
                    <a:pt x="214680" y="69876"/>
                  </a:lnTo>
                  <a:lnTo>
                    <a:pt x="214680" y="82830"/>
                  </a:lnTo>
                  <a:lnTo>
                    <a:pt x="207894" y="99340"/>
                  </a:lnTo>
                  <a:lnTo>
                    <a:pt x="206332" y="100356"/>
                  </a:lnTo>
                  <a:close/>
                </a:path>
                <a:path w="1739265" h="145414">
                  <a:moveTo>
                    <a:pt x="253933" y="35929"/>
                  </a:moveTo>
                  <a:lnTo>
                    <a:pt x="251156" y="35929"/>
                  </a:lnTo>
                  <a:lnTo>
                    <a:pt x="251251" y="19454"/>
                  </a:lnTo>
                  <a:lnTo>
                    <a:pt x="270956" y="867"/>
                  </a:lnTo>
                  <a:lnTo>
                    <a:pt x="285003" y="867"/>
                  </a:lnTo>
                  <a:lnTo>
                    <a:pt x="285003" y="3644"/>
                  </a:lnTo>
                  <a:lnTo>
                    <a:pt x="271001" y="3644"/>
                  </a:lnTo>
                  <a:lnTo>
                    <a:pt x="270003" y="3673"/>
                  </a:lnTo>
                  <a:lnTo>
                    <a:pt x="254057" y="19454"/>
                  </a:lnTo>
                  <a:lnTo>
                    <a:pt x="253933" y="35929"/>
                  </a:lnTo>
                  <a:close/>
                </a:path>
                <a:path w="1739265" h="145414">
                  <a:moveTo>
                    <a:pt x="256711" y="116726"/>
                  </a:moveTo>
                  <a:lnTo>
                    <a:pt x="253933" y="116726"/>
                  </a:lnTo>
                  <a:lnTo>
                    <a:pt x="253933" y="49901"/>
                  </a:lnTo>
                  <a:lnTo>
                    <a:pt x="248900" y="49901"/>
                  </a:lnTo>
                  <a:lnTo>
                    <a:pt x="248900" y="35929"/>
                  </a:lnTo>
                  <a:lnTo>
                    <a:pt x="253933" y="35929"/>
                  </a:lnTo>
                  <a:lnTo>
                    <a:pt x="254057" y="19454"/>
                  </a:lnTo>
                  <a:lnTo>
                    <a:pt x="271001" y="3644"/>
                  </a:lnTo>
                  <a:lnTo>
                    <a:pt x="279448" y="3644"/>
                  </a:lnTo>
                  <a:lnTo>
                    <a:pt x="279448" y="6422"/>
                  </a:lnTo>
                  <a:lnTo>
                    <a:pt x="271046" y="6422"/>
                  </a:lnTo>
                  <a:lnTo>
                    <a:pt x="267982" y="6552"/>
                  </a:lnTo>
                  <a:lnTo>
                    <a:pt x="256711" y="38706"/>
                  </a:lnTo>
                  <a:lnTo>
                    <a:pt x="279448" y="38706"/>
                  </a:lnTo>
                  <a:lnTo>
                    <a:pt x="279448" y="47124"/>
                  </a:lnTo>
                  <a:lnTo>
                    <a:pt x="256711" y="47124"/>
                  </a:lnTo>
                  <a:lnTo>
                    <a:pt x="256711" y="116726"/>
                  </a:lnTo>
                  <a:close/>
                </a:path>
                <a:path w="1739265" h="145414">
                  <a:moveTo>
                    <a:pt x="282226" y="18051"/>
                  </a:moveTo>
                  <a:lnTo>
                    <a:pt x="279448" y="18051"/>
                  </a:lnTo>
                  <a:lnTo>
                    <a:pt x="279448" y="3644"/>
                  </a:lnTo>
                  <a:lnTo>
                    <a:pt x="282226" y="3644"/>
                  </a:lnTo>
                  <a:lnTo>
                    <a:pt x="282226" y="18051"/>
                  </a:lnTo>
                  <a:close/>
                </a:path>
                <a:path w="1739265" h="145414">
                  <a:moveTo>
                    <a:pt x="271985" y="35929"/>
                  </a:moveTo>
                  <a:lnTo>
                    <a:pt x="269208" y="35929"/>
                  </a:lnTo>
                  <a:lnTo>
                    <a:pt x="269239" y="22869"/>
                  </a:lnTo>
                  <a:lnTo>
                    <a:pt x="272679" y="18051"/>
                  </a:lnTo>
                  <a:lnTo>
                    <a:pt x="282226" y="18051"/>
                  </a:lnTo>
                  <a:lnTo>
                    <a:pt x="282226" y="3644"/>
                  </a:lnTo>
                  <a:lnTo>
                    <a:pt x="285003" y="3644"/>
                  </a:lnTo>
                  <a:lnTo>
                    <a:pt x="285003" y="20828"/>
                  </a:lnTo>
                  <a:lnTo>
                    <a:pt x="273252" y="20828"/>
                  </a:lnTo>
                  <a:lnTo>
                    <a:pt x="273066" y="20854"/>
                  </a:lnTo>
                  <a:lnTo>
                    <a:pt x="272081" y="22564"/>
                  </a:lnTo>
                  <a:lnTo>
                    <a:pt x="271985" y="35929"/>
                  </a:lnTo>
                  <a:close/>
                </a:path>
                <a:path w="1739265" h="145414">
                  <a:moveTo>
                    <a:pt x="266431" y="38706"/>
                  </a:moveTo>
                  <a:lnTo>
                    <a:pt x="256711" y="38706"/>
                  </a:lnTo>
                  <a:lnTo>
                    <a:pt x="256736" y="20553"/>
                  </a:lnTo>
                  <a:lnTo>
                    <a:pt x="271046" y="6422"/>
                  </a:lnTo>
                  <a:lnTo>
                    <a:pt x="279448" y="6422"/>
                  </a:lnTo>
                  <a:lnTo>
                    <a:pt x="279448" y="15274"/>
                  </a:lnTo>
                  <a:lnTo>
                    <a:pt x="272106" y="15274"/>
                  </a:lnTo>
                  <a:lnTo>
                    <a:pt x="270875" y="15623"/>
                  </a:lnTo>
                  <a:lnTo>
                    <a:pt x="266544" y="22000"/>
                  </a:lnTo>
                  <a:lnTo>
                    <a:pt x="266431" y="38706"/>
                  </a:lnTo>
                  <a:close/>
                </a:path>
                <a:path w="1739265" h="145414">
                  <a:moveTo>
                    <a:pt x="279448" y="38706"/>
                  </a:moveTo>
                  <a:lnTo>
                    <a:pt x="266431" y="38706"/>
                  </a:lnTo>
                  <a:lnTo>
                    <a:pt x="266544" y="22000"/>
                  </a:lnTo>
                  <a:lnTo>
                    <a:pt x="272106" y="15274"/>
                  </a:lnTo>
                  <a:lnTo>
                    <a:pt x="279448" y="15274"/>
                  </a:lnTo>
                  <a:lnTo>
                    <a:pt x="279448" y="18051"/>
                  </a:lnTo>
                  <a:lnTo>
                    <a:pt x="272679" y="18051"/>
                  </a:lnTo>
                  <a:lnTo>
                    <a:pt x="271970" y="18239"/>
                  </a:lnTo>
                  <a:lnTo>
                    <a:pt x="269208" y="35929"/>
                  </a:lnTo>
                  <a:lnTo>
                    <a:pt x="279448" y="35929"/>
                  </a:lnTo>
                  <a:lnTo>
                    <a:pt x="279448" y="38706"/>
                  </a:lnTo>
                  <a:close/>
                </a:path>
                <a:path w="1739265" h="145414">
                  <a:moveTo>
                    <a:pt x="251156" y="52678"/>
                  </a:moveTo>
                  <a:lnTo>
                    <a:pt x="243346" y="52678"/>
                  </a:lnTo>
                  <a:lnTo>
                    <a:pt x="243346" y="33152"/>
                  </a:lnTo>
                  <a:lnTo>
                    <a:pt x="251156" y="33152"/>
                  </a:lnTo>
                  <a:lnTo>
                    <a:pt x="251156" y="35929"/>
                  </a:lnTo>
                  <a:lnTo>
                    <a:pt x="246123" y="35929"/>
                  </a:lnTo>
                  <a:lnTo>
                    <a:pt x="246123" y="49901"/>
                  </a:lnTo>
                  <a:lnTo>
                    <a:pt x="251156" y="49901"/>
                  </a:lnTo>
                  <a:lnTo>
                    <a:pt x="251156" y="52678"/>
                  </a:lnTo>
                  <a:close/>
                </a:path>
                <a:path w="1739265" h="145414">
                  <a:moveTo>
                    <a:pt x="285003" y="52678"/>
                  </a:moveTo>
                  <a:lnTo>
                    <a:pt x="271985" y="52678"/>
                  </a:lnTo>
                  <a:lnTo>
                    <a:pt x="271985" y="49901"/>
                  </a:lnTo>
                  <a:lnTo>
                    <a:pt x="282226" y="49901"/>
                  </a:lnTo>
                  <a:lnTo>
                    <a:pt x="282226" y="35929"/>
                  </a:lnTo>
                  <a:lnTo>
                    <a:pt x="271985" y="35929"/>
                  </a:lnTo>
                  <a:lnTo>
                    <a:pt x="271985" y="33152"/>
                  </a:lnTo>
                  <a:lnTo>
                    <a:pt x="285003" y="33152"/>
                  </a:lnTo>
                  <a:lnTo>
                    <a:pt x="285003" y="52678"/>
                  </a:lnTo>
                  <a:close/>
                </a:path>
                <a:path w="1739265" h="145414">
                  <a:moveTo>
                    <a:pt x="248900" y="49901"/>
                  </a:moveTo>
                  <a:lnTo>
                    <a:pt x="246123" y="49901"/>
                  </a:lnTo>
                  <a:lnTo>
                    <a:pt x="246123" y="35929"/>
                  </a:lnTo>
                  <a:lnTo>
                    <a:pt x="248900" y="35929"/>
                  </a:lnTo>
                  <a:lnTo>
                    <a:pt x="248900" y="49901"/>
                  </a:lnTo>
                  <a:close/>
                </a:path>
                <a:path w="1739265" h="145414">
                  <a:moveTo>
                    <a:pt x="282226" y="49901"/>
                  </a:moveTo>
                  <a:lnTo>
                    <a:pt x="279448" y="49901"/>
                  </a:lnTo>
                  <a:lnTo>
                    <a:pt x="279448" y="35929"/>
                  </a:lnTo>
                  <a:lnTo>
                    <a:pt x="282226" y="35929"/>
                  </a:lnTo>
                  <a:lnTo>
                    <a:pt x="282226" y="49901"/>
                  </a:lnTo>
                  <a:close/>
                </a:path>
                <a:path w="1739265" h="145414">
                  <a:moveTo>
                    <a:pt x="266431" y="116726"/>
                  </a:moveTo>
                  <a:lnTo>
                    <a:pt x="256711" y="116726"/>
                  </a:lnTo>
                  <a:lnTo>
                    <a:pt x="256711" y="47124"/>
                  </a:lnTo>
                  <a:lnTo>
                    <a:pt x="266431" y="47124"/>
                  </a:lnTo>
                  <a:lnTo>
                    <a:pt x="266431" y="116726"/>
                  </a:lnTo>
                  <a:close/>
                </a:path>
                <a:path w="1739265" h="145414">
                  <a:moveTo>
                    <a:pt x="269208" y="116726"/>
                  </a:moveTo>
                  <a:lnTo>
                    <a:pt x="266431" y="116726"/>
                  </a:lnTo>
                  <a:lnTo>
                    <a:pt x="266431" y="47124"/>
                  </a:lnTo>
                  <a:lnTo>
                    <a:pt x="279448" y="47124"/>
                  </a:lnTo>
                  <a:lnTo>
                    <a:pt x="279448" y="49901"/>
                  </a:lnTo>
                  <a:lnTo>
                    <a:pt x="269208" y="49901"/>
                  </a:lnTo>
                  <a:lnTo>
                    <a:pt x="269208" y="116726"/>
                  </a:lnTo>
                  <a:close/>
                </a:path>
                <a:path w="1739265" h="145414">
                  <a:moveTo>
                    <a:pt x="271985" y="119503"/>
                  </a:moveTo>
                  <a:lnTo>
                    <a:pt x="251156" y="119503"/>
                  </a:lnTo>
                  <a:lnTo>
                    <a:pt x="251156" y="49901"/>
                  </a:lnTo>
                  <a:lnTo>
                    <a:pt x="253933" y="49901"/>
                  </a:lnTo>
                  <a:lnTo>
                    <a:pt x="253933" y="116726"/>
                  </a:lnTo>
                  <a:lnTo>
                    <a:pt x="271985" y="116726"/>
                  </a:lnTo>
                  <a:lnTo>
                    <a:pt x="271985" y="119503"/>
                  </a:lnTo>
                  <a:close/>
                </a:path>
                <a:path w="1739265" h="145414">
                  <a:moveTo>
                    <a:pt x="271985" y="116726"/>
                  </a:moveTo>
                  <a:lnTo>
                    <a:pt x="269208" y="116726"/>
                  </a:lnTo>
                  <a:lnTo>
                    <a:pt x="269208" y="49901"/>
                  </a:lnTo>
                  <a:lnTo>
                    <a:pt x="271985" y="49901"/>
                  </a:lnTo>
                  <a:lnTo>
                    <a:pt x="271985" y="116726"/>
                  </a:lnTo>
                  <a:close/>
                </a:path>
                <a:path w="1739265" h="145414">
                  <a:moveTo>
                    <a:pt x="318502" y="119503"/>
                  </a:moveTo>
                  <a:lnTo>
                    <a:pt x="297673" y="119503"/>
                  </a:lnTo>
                  <a:lnTo>
                    <a:pt x="297673" y="33152"/>
                  </a:lnTo>
                  <a:lnTo>
                    <a:pt x="318502" y="33152"/>
                  </a:lnTo>
                  <a:lnTo>
                    <a:pt x="318502" y="35929"/>
                  </a:lnTo>
                  <a:lnTo>
                    <a:pt x="300450" y="35929"/>
                  </a:lnTo>
                  <a:lnTo>
                    <a:pt x="300450" y="116726"/>
                  </a:lnTo>
                  <a:lnTo>
                    <a:pt x="318502" y="116726"/>
                  </a:lnTo>
                  <a:lnTo>
                    <a:pt x="318502" y="119503"/>
                  </a:lnTo>
                  <a:close/>
                </a:path>
                <a:path w="1739265" h="145414">
                  <a:moveTo>
                    <a:pt x="303227" y="116726"/>
                  </a:moveTo>
                  <a:lnTo>
                    <a:pt x="300450" y="116726"/>
                  </a:lnTo>
                  <a:lnTo>
                    <a:pt x="300450" y="35929"/>
                  </a:lnTo>
                  <a:lnTo>
                    <a:pt x="303227" y="35929"/>
                  </a:lnTo>
                  <a:lnTo>
                    <a:pt x="303227" y="116726"/>
                  </a:lnTo>
                  <a:close/>
                </a:path>
                <a:path w="1739265" h="145414">
                  <a:moveTo>
                    <a:pt x="312947" y="116726"/>
                  </a:moveTo>
                  <a:lnTo>
                    <a:pt x="303227" y="116726"/>
                  </a:lnTo>
                  <a:lnTo>
                    <a:pt x="303227" y="35929"/>
                  </a:lnTo>
                  <a:lnTo>
                    <a:pt x="312947" y="35929"/>
                  </a:lnTo>
                  <a:lnTo>
                    <a:pt x="312947" y="116726"/>
                  </a:lnTo>
                  <a:close/>
                </a:path>
                <a:path w="1739265" h="145414">
                  <a:moveTo>
                    <a:pt x="315725" y="116726"/>
                  </a:moveTo>
                  <a:lnTo>
                    <a:pt x="312947" y="116726"/>
                  </a:lnTo>
                  <a:lnTo>
                    <a:pt x="312947" y="35929"/>
                  </a:lnTo>
                  <a:lnTo>
                    <a:pt x="315725" y="35929"/>
                  </a:lnTo>
                  <a:lnTo>
                    <a:pt x="315725" y="116726"/>
                  </a:lnTo>
                  <a:close/>
                </a:path>
                <a:path w="1739265" h="145414">
                  <a:moveTo>
                    <a:pt x="318502" y="116726"/>
                  </a:moveTo>
                  <a:lnTo>
                    <a:pt x="315725" y="116726"/>
                  </a:lnTo>
                  <a:lnTo>
                    <a:pt x="315725" y="35929"/>
                  </a:lnTo>
                  <a:lnTo>
                    <a:pt x="318502" y="35929"/>
                  </a:lnTo>
                  <a:lnTo>
                    <a:pt x="318502" y="116726"/>
                  </a:lnTo>
                  <a:close/>
                </a:path>
                <a:path w="1739265" h="145414">
                  <a:moveTo>
                    <a:pt x="318502" y="21696"/>
                  </a:moveTo>
                  <a:lnTo>
                    <a:pt x="297673" y="21696"/>
                  </a:lnTo>
                  <a:lnTo>
                    <a:pt x="297673" y="867"/>
                  </a:lnTo>
                  <a:lnTo>
                    <a:pt x="318502" y="867"/>
                  </a:lnTo>
                  <a:lnTo>
                    <a:pt x="318502" y="3644"/>
                  </a:lnTo>
                  <a:lnTo>
                    <a:pt x="300450" y="3644"/>
                  </a:lnTo>
                  <a:lnTo>
                    <a:pt x="300450" y="18919"/>
                  </a:lnTo>
                  <a:lnTo>
                    <a:pt x="318502" y="18919"/>
                  </a:lnTo>
                  <a:lnTo>
                    <a:pt x="318502" y="21696"/>
                  </a:lnTo>
                  <a:close/>
                </a:path>
                <a:path w="1739265" h="145414">
                  <a:moveTo>
                    <a:pt x="303227" y="18919"/>
                  </a:moveTo>
                  <a:lnTo>
                    <a:pt x="300450" y="18919"/>
                  </a:lnTo>
                  <a:lnTo>
                    <a:pt x="300450" y="3644"/>
                  </a:lnTo>
                  <a:lnTo>
                    <a:pt x="303227" y="3644"/>
                  </a:lnTo>
                  <a:lnTo>
                    <a:pt x="303227" y="18919"/>
                  </a:lnTo>
                  <a:close/>
                </a:path>
                <a:path w="1739265" h="145414">
                  <a:moveTo>
                    <a:pt x="312947" y="18919"/>
                  </a:moveTo>
                  <a:lnTo>
                    <a:pt x="303227" y="18919"/>
                  </a:lnTo>
                  <a:lnTo>
                    <a:pt x="303227" y="3644"/>
                  </a:lnTo>
                  <a:lnTo>
                    <a:pt x="312947" y="3644"/>
                  </a:lnTo>
                  <a:lnTo>
                    <a:pt x="312947" y="18919"/>
                  </a:lnTo>
                  <a:close/>
                </a:path>
                <a:path w="1739265" h="145414">
                  <a:moveTo>
                    <a:pt x="315725" y="18919"/>
                  </a:moveTo>
                  <a:lnTo>
                    <a:pt x="312947" y="18919"/>
                  </a:lnTo>
                  <a:lnTo>
                    <a:pt x="312947" y="3644"/>
                  </a:lnTo>
                  <a:lnTo>
                    <a:pt x="315725" y="3644"/>
                  </a:lnTo>
                  <a:lnTo>
                    <a:pt x="315725" y="18919"/>
                  </a:lnTo>
                  <a:close/>
                </a:path>
                <a:path w="1739265" h="145414">
                  <a:moveTo>
                    <a:pt x="318502" y="18919"/>
                  </a:moveTo>
                  <a:lnTo>
                    <a:pt x="315725" y="18919"/>
                  </a:lnTo>
                  <a:lnTo>
                    <a:pt x="315725" y="3644"/>
                  </a:lnTo>
                  <a:lnTo>
                    <a:pt x="318502" y="3644"/>
                  </a:lnTo>
                  <a:lnTo>
                    <a:pt x="318502" y="18919"/>
                  </a:lnTo>
                  <a:close/>
                </a:path>
                <a:path w="1739265" h="145414">
                  <a:moveTo>
                    <a:pt x="343756" y="35929"/>
                  </a:moveTo>
                  <a:lnTo>
                    <a:pt x="340979" y="35929"/>
                  </a:lnTo>
                  <a:lnTo>
                    <a:pt x="340979" y="10934"/>
                  </a:lnTo>
                  <a:lnTo>
                    <a:pt x="361808" y="10934"/>
                  </a:lnTo>
                  <a:lnTo>
                    <a:pt x="361808" y="13712"/>
                  </a:lnTo>
                  <a:lnTo>
                    <a:pt x="343756" y="13712"/>
                  </a:lnTo>
                  <a:lnTo>
                    <a:pt x="343756" y="35929"/>
                  </a:lnTo>
                  <a:close/>
                </a:path>
                <a:path w="1739265" h="145414">
                  <a:moveTo>
                    <a:pt x="369271" y="116726"/>
                  </a:moveTo>
                  <a:lnTo>
                    <a:pt x="360824" y="116726"/>
                  </a:lnTo>
                  <a:lnTo>
                    <a:pt x="357454" y="116581"/>
                  </a:lnTo>
                  <a:lnTo>
                    <a:pt x="343756" y="49901"/>
                  </a:lnTo>
                  <a:lnTo>
                    <a:pt x="338723" y="49901"/>
                  </a:lnTo>
                  <a:lnTo>
                    <a:pt x="338723" y="35929"/>
                  </a:lnTo>
                  <a:lnTo>
                    <a:pt x="343756" y="35929"/>
                  </a:lnTo>
                  <a:lnTo>
                    <a:pt x="343756" y="13712"/>
                  </a:lnTo>
                  <a:lnTo>
                    <a:pt x="346533" y="13712"/>
                  </a:lnTo>
                  <a:lnTo>
                    <a:pt x="346533" y="38706"/>
                  </a:lnTo>
                  <a:lnTo>
                    <a:pt x="369271" y="38706"/>
                  </a:lnTo>
                  <a:lnTo>
                    <a:pt x="369271" y="47124"/>
                  </a:lnTo>
                  <a:lnTo>
                    <a:pt x="346533" y="47124"/>
                  </a:lnTo>
                  <a:lnTo>
                    <a:pt x="346593" y="100121"/>
                  </a:lnTo>
                  <a:lnTo>
                    <a:pt x="360869" y="113949"/>
                  </a:lnTo>
                  <a:lnTo>
                    <a:pt x="369271" y="113949"/>
                  </a:lnTo>
                  <a:lnTo>
                    <a:pt x="369271" y="116726"/>
                  </a:lnTo>
                  <a:close/>
                </a:path>
                <a:path w="1739265" h="145414">
                  <a:moveTo>
                    <a:pt x="356253" y="38706"/>
                  </a:moveTo>
                  <a:lnTo>
                    <a:pt x="346533" y="38706"/>
                  </a:lnTo>
                  <a:lnTo>
                    <a:pt x="346533" y="13712"/>
                  </a:lnTo>
                  <a:lnTo>
                    <a:pt x="356253" y="13712"/>
                  </a:lnTo>
                  <a:lnTo>
                    <a:pt x="356253" y="38706"/>
                  </a:lnTo>
                  <a:close/>
                </a:path>
                <a:path w="1739265" h="145414">
                  <a:moveTo>
                    <a:pt x="369271" y="38706"/>
                  </a:moveTo>
                  <a:lnTo>
                    <a:pt x="356253" y="38706"/>
                  </a:lnTo>
                  <a:lnTo>
                    <a:pt x="356253" y="13712"/>
                  </a:lnTo>
                  <a:lnTo>
                    <a:pt x="359030" y="13712"/>
                  </a:lnTo>
                  <a:lnTo>
                    <a:pt x="359030" y="35929"/>
                  </a:lnTo>
                  <a:lnTo>
                    <a:pt x="369271" y="35929"/>
                  </a:lnTo>
                  <a:lnTo>
                    <a:pt x="369271" y="38706"/>
                  </a:lnTo>
                  <a:close/>
                </a:path>
                <a:path w="1739265" h="145414">
                  <a:moveTo>
                    <a:pt x="361808" y="35929"/>
                  </a:moveTo>
                  <a:lnTo>
                    <a:pt x="359030" y="35929"/>
                  </a:lnTo>
                  <a:lnTo>
                    <a:pt x="359030" y="13712"/>
                  </a:lnTo>
                  <a:lnTo>
                    <a:pt x="361808" y="13712"/>
                  </a:lnTo>
                  <a:lnTo>
                    <a:pt x="361808" y="35929"/>
                  </a:lnTo>
                  <a:close/>
                </a:path>
                <a:path w="1739265" h="145414">
                  <a:moveTo>
                    <a:pt x="340979" y="52678"/>
                  </a:moveTo>
                  <a:lnTo>
                    <a:pt x="333168" y="52678"/>
                  </a:lnTo>
                  <a:lnTo>
                    <a:pt x="333168" y="33152"/>
                  </a:lnTo>
                  <a:lnTo>
                    <a:pt x="340979" y="33152"/>
                  </a:lnTo>
                  <a:lnTo>
                    <a:pt x="340979" y="35929"/>
                  </a:lnTo>
                  <a:lnTo>
                    <a:pt x="335945" y="35929"/>
                  </a:lnTo>
                  <a:lnTo>
                    <a:pt x="335945" y="49901"/>
                  </a:lnTo>
                  <a:lnTo>
                    <a:pt x="340979" y="49901"/>
                  </a:lnTo>
                  <a:lnTo>
                    <a:pt x="340979" y="52678"/>
                  </a:lnTo>
                  <a:close/>
                </a:path>
                <a:path w="1739265" h="145414">
                  <a:moveTo>
                    <a:pt x="374825" y="52678"/>
                  </a:moveTo>
                  <a:lnTo>
                    <a:pt x="361808" y="52678"/>
                  </a:lnTo>
                  <a:lnTo>
                    <a:pt x="361808" y="49901"/>
                  </a:lnTo>
                  <a:lnTo>
                    <a:pt x="372048" y="49901"/>
                  </a:lnTo>
                  <a:lnTo>
                    <a:pt x="372048" y="35929"/>
                  </a:lnTo>
                  <a:lnTo>
                    <a:pt x="361808" y="35929"/>
                  </a:lnTo>
                  <a:lnTo>
                    <a:pt x="361808" y="33152"/>
                  </a:lnTo>
                  <a:lnTo>
                    <a:pt x="374825" y="33152"/>
                  </a:lnTo>
                  <a:lnTo>
                    <a:pt x="374825" y="52678"/>
                  </a:lnTo>
                  <a:close/>
                </a:path>
                <a:path w="1739265" h="145414">
                  <a:moveTo>
                    <a:pt x="338723" y="49901"/>
                  </a:moveTo>
                  <a:lnTo>
                    <a:pt x="335945" y="49901"/>
                  </a:lnTo>
                  <a:lnTo>
                    <a:pt x="335945" y="35929"/>
                  </a:lnTo>
                  <a:lnTo>
                    <a:pt x="338723" y="35929"/>
                  </a:lnTo>
                  <a:lnTo>
                    <a:pt x="338723" y="49901"/>
                  </a:lnTo>
                  <a:close/>
                </a:path>
                <a:path w="1739265" h="145414">
                  <a:moveTo>
                    <a:pt x="372048" y="49901"/>
                  </a:moveTo>
                  <a:lnTo>
                    <a:pt x="369271" y="49901"/>
                  </a:lnTo>
                  <a:lnTo>
                    <a:pt x="369271" y="35929"/>
                  </a:lnTo>
                  <a:lnTo>
                    <a:pt x="372048" y="35929"/>
                  </a:lnTo>
                  <a:lnTo>
                    <a:pt x="372048" y="49901"/>
                  </a:lnTo>
                  <a:close/>
                </a:path>
                <a:path w="1739265" h="145414">
                  <a:moveTo>
                    <a:pt x="369271" y="113949"/>
                  </a:moveTo>
                  <a:lnTo>
                    <a:pt x="360869" y="113949"/>
                  </a:lnTo>
                  <a:lnTo>
                    <a:pt x="359916" y="113921"/>
                  </a:lnTo>
                  <a:lnTo>
                    <a:pt x="346533" y="47124"/>
                  </a:lnTo>
                  <a:lnTo>
                    <a:pt x="356253" y="47124"/>
                  </a:lnTo>
                  <a:lnTo>
                    <a:pt x="356370" y="98392"/>
                  </a:lnTo>
                  <a:lnTo>
                    <a:pt x="356638" y="99998"/>
                  </a:lnTo>
                  <a:lnTo>
                    <a:pt x="361966" y="105097"/>
                  </a:lnTo>
                  <a:lnTo>
                    <a:pt x="369271" y="105097"/>
                  </a:lnTo>
                  <a:lnTo>
                    <a:pt x="369271" y="113949"/>
                  </a:lnTo>
                  <a:close/>
                </a:path>
                <a:path w="1739265" h="145414">
                  <a:moveTo>
                    <a:pt x="369271" y="105097"/>
                  </a:moveTo>
                  <a:lnTo>
                    <a:pt x="361966" y="105097"/>
                  </a:lnTo>
                  <a:lnTo>
                    <a:pt x="360763" y="104780"/>
                  </a:lnTo>
                  <a:lnTo>
                    <a:pt x="356253" y="47124"/>
                  </a:lnTo>
                  <a:lnTo>
                    <a:pt x="369271" y="47124"/>
                  </a:lnTo>
                  <a:lnTo>
                    <a:pt x="369271" y="49901"/>
                  </a:lnTo>
                  <a:lnTo>
                    <a:pt x="359030" y="49901"/>
                  </a:lnTo>
                  <a:lnTo>
                    <a:pt x="359139" y="98112"/>
                  </a:lnTo>
                  <a:lnTo>
                    <a:pt x="362502" y="102319"/>
                  </a:lnTo>
                  <a:lnTo>
                    <a:pt x="369271" y="102319"/>
                  </a:lnTo>
                  <a:lnTo>
                    <a:pt x="369271" y="105097"/>
                  </a:lnTo>
                  <a:close/>
                </a:path>
                <a:path w="1739265" h="145414">
                  <a:moveTo>
                    <a:pt x="374825" y="119503"/>
                  </a:moveTo>
                  <a:lnTo>
                    <a:pt x="360779" y="119503"/>
                  </a:lnTo>
                  <a:lnTo>
                    <a:pt x="357103" y="119344"/>
                  </a:lnTo>
                  <a:lnTo>
                    <a:pt x="340979" y="49901"/>
                  </a:lnTo>
                  <a:lnTo>
                    <a:pt x="343756" y="49901"/>
                  </a:lnTo>
                  <a:lnTo>
                    <a:pt x="343787" y="100121"/>
                  </a:lnTo>
                  <a:lnTo>
                    <a:pt x="344045" y="102319"/>
                  </a:lnTo>
                  <a:lnTo>
                    <a:pt x="360824" y="116726"/>
                  </a:lnTo>
                  <a:lnTo>
                    <a:pt x="374825" y="116726"/>
                  </a:lnTo>
                  <a:lnTo>
                    <a:pt x="374825" y="119503"/>
                  </a:lnTo>
                  <a:close/>
                </a:path>
                <a:path w="1739265" h="145414">
                  <a:moveTo>
                    <a:pt x="374825" y="116726"/>
                  </a:moveTo>
                  <a:lnTo>
                    <a:pt x="372048" y="116726"/>
                  </a:lnTo>
                  <a:lnTo>
                    <a:pt x="372048" y="102319"/>
                  </a:lnTo>
                  <a:lnTo>
                    <a:pt x="362502" y="102319"/>
                  </a:lnTo>
                  <a:lnTo>
                    <a:pt x="359030" y="49901"/>
                  </a:lnTo>
                  <a:lnTo>
                    <a:pt x="361808" y="49901"/>
                  </a:lnTo>
                  <a:lnTo>
                    <a:pt x="361904" y="97807"/>
                  </a:lnTo>
                  <a:lnTo>
                    <a:pt x="362001" y="98392"/>
                  </a:lnTo>
                  <a:lnTo>
                    <a:pt x="363037" y="99542"/>
                  </a:lnTo>
                  <a:lnTo>
                    <a:pt x="374825" y="99542"/>
                  </a:lnTo>
                  <a:lnTo>
                    <a:pt x="374825" y="116726"/>
                  </a:lnTo>
                  <a:close/>
                </a:path>
                <a:path w="1739265" h="145414">
                  <a:moveTo>
                    <a:pt x="372048" y="116726"/>
                  </a:moveTo>
                  <a:lnTo>
                    <a:pt x="369271" y="116726"/>
                  </a:lnTo>
                  <a:lnTo>
                    <a:pt x="369271" y="102319"/>
                  </a:lnTo>
                  <a:lnTo>
                    <a:pt x="372048" y="102319"/>
                  </a:lnTo>
                  <a:lnTo>
                    <a:pt x="372048" y="116726"/>
                  </a:lnTo>
                  <a:close/>
                </a:path>
                <a:path w="1739265" h="145414">
                  <a:moveTo>
                    <a:pt x="453540" y="119503"/>
                  </a:moveTo>
                  <a:lnTo>
                    <a:pt x="432711" y="119503"/>
                  </a:lnTo>
                  <a:lnTo>
                    <a:pt x="432711" y="867"/>
                  </a:lnTo>
                  <a:lnTo>
                    <a:pt x="453540" y="867"/>
                  </a:lnTo>
                  <a:lnTo>
                    <a:pt x="453540" y="3644"/>
                  </a:lnTo>
                  <a:lnTo>
                    <a:pt x="435488" y="3644"/>
                  </a:lnTo>
                  <a:lnTo>
                    <a:pt x="435488" y="116726"/>
                  </a:lnTo>
                  <a:lnTo>
                    <a:pt x="453540" y="116726"/>
                  </a:lnTo>
                  <a:lnTo>
                    <a:pt x="453540" y="119503"/>
                  </a:lnTo>
                  <a:close/>
                </a:path>
                <a:path w="1739265" h="145414">
                  <a:moveTo>
                    <a:pt x="438265" y="116726"/>
                  </a:moveTo>
                  <a:lnTo>
                    <a:pt x="435488" y="116726"/>
                  </a:lnTo>
                  <a:lnTo>
                    <a:pt x="435488" y="3644"/>
                  </a:lnTo>
                  <a:lnTo>
                    <a:pt x="438265" y="3644"/>
                  </a:lnTo>
                  <a:lnTo>
                    <a:pt x="438265" y="116726"/>
                  </a:lnTo>
                  <a:close/>
                </a:path>
                <a:path w="1739265" h="145414">
                  <a:moveTo>
                    <a:pt x="447985" y="116726"/>
                  </a:moveTo>
                  <a:lnTo>
                    <a:pt x="438265" y="116726"/>
                  </a:lnTo>
                  <a:lnTo>
                    <a:pt x="438265" y="3644"/>
                  </a:lnTo>
                  <a:lnTo>
                    <a:pt x="447985" y="3644"/>
                  </a:lnTo>
                  <a:lnTo>
                    <a:pt x="447985" y="47471"/>
                  </a:lnTo>
                  <a:lnTo>
                    <a:pt x="462895" y="47471"/>
                  </a:lnTo>
                  <a:lnTo>
                    <a:pt x="447985" y="95183"/>
                  </a:lnTo>
                  <a:lnTo>
                    <a:pt x="449983" y="97815"/>
                  </a:lnTo>
                  <a:lnTo>
                    <a:pt x="451702" y="99503"/>
                  </a:lnTo>
                  <a:lnTo>
                    <a:pt x="453707" y="100992"/>
                  </a:lnTo>
                  <a:lnTo>
                    <a:pt x="455391" y="102287"/>
                  </a:lnTo>
                  <a:lnTo>
                    <a:pt x="457481" y="103431"/>
                  </a:lnTo>
                  <a:lnTo>
                    <a:pt x="462563" y="105451"/>
                  </a:lnTo>
                  <a:lnTo>
                    <a:pt x="465538" y="105964"/>
                  </a:lnTo>
                  <a:lnTo>
                    <a:pt x="490077" y="105964"/>
                  </a:lnTo>
                  <a:lnTo>
                    <a:pt x="489750" y="106398"/>
                  </a:lnTo>
                  <a:lnTo>
                    <a:pt x="447985" y="106398"/>
                  </a:lnTo>
                  <a:lnTo>
                    <a:pt x="447985" y="116726"/>
                  </a:lnTo>
                  <a:close/>
                </a:path>
                <a:path w="1739265" h="145414">
                  <a:moveTo>
                    <a:pt x="452867" y="47471"/>
                  </a:moveTo>
                  <a:lnTo>
                    <a:pt x="447985" y="47471"/>
                  </a:lnTo>
                  <a:lnTo>
                    <a:pt x="447985" y="3644"/>
                  </a:lnTo>
                  <a:lnTo>
                    <a:pt x="450763" y="3644"/>
                  </a:lnTo>
                  <a:lnTo>
                    <a:pt x="450763" y="41507"/>
                  </a:lnTo>
                  <a:lnTo>
                    <a:pt x="449566" y="42836"/>
                  </a:lnTo>
                  <a:lnTo>
                    <a:pt x="450763" y="43913"/>
                  </a:lnTo>
                  <a:lnTo>
                    <a:pt x="450763" y="44694"/>
                  </a:lnTo>
                  <a:lnTo>
                    <a:pt x="455429" y="44694"/>
                  </a:lnTo>
                  <a:lnTo>
                    <a:pt x="455121" y="44966"/>
                  </a:lnTo>
                  <a:lnTo>
                    <a:pt x="452867" y="47471"/>
                  </a:lnTo>
                  <a:close/>
                </a:path>
                <a:path w="1739265" h="145414">
                  <a:moveTo>
                    <a:pt x="450763" y="41507"/>
                  </a:moveTo>
                  <a:lnTo>
                    <a:pt x="450763" y="3644"/>
                  </a:lnTo>
                  <a:lnTo>
                    <a:pt x="453540" y="3644"/>
                  </a:lnTo>
                  <a:lnTo>
                    <a:pt x="453484" y="39029"/>
                  </a:lnTo>
                  <a:lnTo>
                    <a:pt x="453207" y="39225"/>
                  </a:lnTo>
                  <a:lnTo>
                    <a:pt x="451264" y="40950"/>
                  </a:lnTo>
                  <a:lnTo>
                    <a:pt x="450763" y="41507"/>
                  </a:lnTo>
                  <a:close/>
                </a:path>
                <a:path w="1739265" h="145414">
                  <a:moveTo>
                    <a:pt x="453540" y="42650"/>
                  </a:moveTo>
                  <a:lnTo>
                    <a:pt x="453540" y="38990"/>
                  </a:lnTo>
                  <a:lnTo>
                    <a:pt x="457321" y="36314"/>
                  </a:lnTo>
                  <a:lnTo>
                    <a:pt x="459724" y="35061"/>
                  </a:lnTo>
                  <a:lnTo>
                    <a:pt x="465203" y="32857"/>
                  </a:lnTo>
                  <a:lnTo>
                    <a:pt x="468426" y="32284"/>
                  </a:lnTo>
                  <a:lnTo>
                    <a:pt x="476581" y="32284"/>
                  </a:lnTo>
                  <a:lnTo>
                    <a:pt x="480743" y="33114"/>
                  </a:lnTo>
                  <a:lnTo>
                    <a:pt x="485160" y="35061"/>
                  </a:lnTo>
                  <a:lnTo>
                    <a:pt x="468785" y="35061"/>
                  </a:lnTo>
                  <a:lnTo>
                    <a:pt x="465907" y="35567"/>
                  </a:lnTo>
                  <a:lnTo>
                    <a:pt x="460873" y="37592"/>
                  </a:lnTo>
                  <a:lnTo>
                    <a:pt x="458747" y="38706"/>
                  </a:lnTo>
                  <a:lnTo>
                    <a:pt x="454986" y="41367"/>
                  </a:lnTo>
                  <a:lnTo>
                    <a:pt x="453540" y="42650"/>
                  </a:lnTo>
                  <a:close/>
                </a:path>
                <a:path w="1739265" h="145414">
                  <a:moveTo>
                    <a:pt x="455429" y="44694"/>
                  </a:moveTo>
                  <a:lnTo>
                    <a:pt x="453540" y="44694"/>
                  </a:lnTo>
                  <a:lnTo>
                    <a:pt x="453540" y="42650"/>
                  </a:lnTo>
                  <a:lnTo>
                    <a:pt x="468785" y="35061"/>
                  </a:lnTo>
                  <a:lnTo>
                    <a:pt x="476191" y="35061"/>
                  </a:lnTo>
                  <a:lnTo>
                    <a:pt x="479980" y="35813"/>
                  </a:lnTo>
                  <a:lnTo>
                    <a:pt x="484575" y="37838"/>
                  </a:lnTo>
                  <a:lnTo>
                    <a:pt x="469143" y="37838"/>
                  </a:lnTo>
                  <a:lnTo>
                    <a:pt x="466610" y="38277"/>
                  </a:lnTo>
                  <a:lnTo>
                    <a:pt x="462106" y="40089"/>
                  </a:lnTo>
                  <a:lnTo>
                    <a:pt x="460173" y="41097"/>
                  </a:lnTo>
                  <a:lnTo>
                    <a:pt x="456765" y="43509"/>
                  </a:lnTo>
                  <a:lnTo>
                    <a:pt x="455429" y="44694"/>
                  </a:lnTo>
                  <a:close/>
                </a:path>
                <a:path w="1739265" h="145414">
                  <a:moveTo>
                    <a:pt x="484658" y="117594"/>
                  </a:moveTo>
                  <a:lnTo>
                    <a:pt x="476191" y="117594"/>
                  </a:lnTo>
                  <a:lnTo>
                    <a:pt x="479980" y="116769"/>
                  </a:lnTo>
                  <a:lnTo>
                    <a:pt x="486807" y="113471"/>
                  </a:lnTo>
                  <a:lnTo>
                    <a:pt x="499678" y="65639"/>
                  </a:lnTo>
                  <a:lnTo>
                    <a:pt x="499064" y="60580"/>
                  </a:lnTo>
                  <a:lnTo>
                    <a:pt x="476191" y="35061"/>
                  </a:lnTo>
                  <a:lnTo>
                    <a:pt x="485160" y="35061"/>
                  </a:lnTo>
                  <a:lnTo>
                    <a:pt x="502487" y="65639"/>
                  </a:lnTo>
                  <a:lnTo>
                    <a:pt x="502381" y="87334"/>
                  </a:lnTo>
                  <a:lnTo>
                    <a:pt x="488418" y="115777"/>
                  </a:lnTo>
                  <a:lnTo>
                    <a:pt x="484658" y="117594"/>
                  </a:lnTo>
                  <a:close/>
                </a:path>
                <a:path w="1739265" h="145414">
                  <a:moveTo>
                    <a:pt x="462895" y="47471"/>
                  </a:moveTo>
                  <a:lnTo>
                    <a:pt x="452867" y="47471"/>
                  </a:lnTo>
                  <a:lnTo>
                    <a:pt x="455121" y="44966"/>
                  </a:lnTo>
                  <a:lnTo>
                    <a:pt x="469143" y="37838"/>
                  </a:lnTo>
                  <a:lnTo>
                    <a:pt x="475801" y="37838"/>
                  </a:lnTo>
                  <a:lnTo>
                    <a:pt x="479217" y="38511"/>
                  </a:lnTo>
                  <a:lnTo>
                    <a:pt x="485263" y="41176"/>
                  </a:lnTo>
                  <a:lnTo>
                    <a:pt x="487814" y="43185"/>
                  </a:lnTo>
                  <a:lnTo>
                    <a:pt x="490559" y="46690"/>
                  </a:lnTo>
                  <a:lnTo>
                    <a:pt x="465996" y="46690"/>
                  </a:lnTo>
                  <a:lnTo>
                    <a:pt x="463257" y="47300"/>
                  </a:lnTo>
                  <a:lnTo>
                    <a:pt x="462895" y="47471"/>
                  </a:lnTo>
                  <a:close/>
                </a:path>
                <a:path w="1739265" h="145414">
                  <a:moveTo>
                    <a:pt x="484023" y="114817"/>
                  </a:moveTo>
                  <a:lnTo>
                    <a:pt x="475767" y="114817"/>
                  </a:lnTo>
                  <a:lnTo>
                    <a:pt x="479154" y="114084"/>
                  </a:lnTo>
                  <a:lnTo>
                    <a:pt x="485196" y="111165"/>
                  </a:lnTo>
                  <a:lnTo>
                    <a:pt x="496870" y="65639"/>
                  </a:lnTo>
                  <a:lnTo>
                    <a:pt x="496315" y="61033"/>
                  </a:lnTo>
                  <a:lnTo>
                    <a:pt x="475801" y="37838"/>
                  </a:lnTo>
                  <a:lnTo>
                    <a:pt x="484575" y="37838"/>
                  </a:lnTo>
                  <a:lnTo>
                    <a:pt x="499678" y="65639"/>
                  </a:lnTo>
                  <a:lnTo>
                    <a:pt x="499571" y="87334"/>
                  </a:lnTo>
                  <a:lnTo>
                    <a:pt x="486807" y="113471"/>
                  </a:lnTo>
                  <a:lnTo>
                    <a:pt x="484023" y="114817"/>
                  </a:lnTo>
                  <a:close/>
                </a:path>
                <a:path w="1739265" h="145414">
                  <a:moveTo>
                    <a:pt x="451630" y="44694"/>
                  </a:moveTo>
                  <a:lnTo>
                    <a:pt x="450763" y="43913"/>
                  </a:lnTo>
                  <a:lnTo>
                    <a:pt x="450888" y="41367"/>
                  </a:lnTo>
                  <a:lnTo>
                    <a:pt x="451264" y="40950"/>
                  </a:lnTo>
                  <a:lnTo>
                    <a:pt x="453207" y="39225"/>
                  </a:lnTo>
                  <a:lnTo>
                    <a:pt x="453540" y="38990"/>
                  </a:lnTo>
                  <a:lnTo>
                    <a:pt x="453540" y="41917"/>
                  </a:lnTo>
                  <a:lnTo>
                    <a:pt x="451630" y="41917"/>
                  </a:lnTo>
                  <a:lnTo>
                    <a:pt x="451630" y="44694"/>
                  </a:lnTo>
                  <a:close/>
                </a:path>
                <a:path w="1739265" h="145414">
                  <a:moveTo>
                    <a:pt x="450763" y="43913"/>
                  </a:moveTo>
                  <a:lnTo>
                    <a:pt x="449566" y="42836"/>
                  </a:lnTo>
                  <a:lnTo>
                    <a:pt x="450763" y="41507"/>
                  </a:lnTo>
                  <a:lnTo>
                    <a:pt x="450763" y="43913"/>
                  </a:lnTo>
                  <a:close/>
                </a:path>
                <a:path w="1739265" h="145414">
                  <a:moveTo>
                    <a:pt x="451630" y="44694"/>
                  </a:moveTo>
                  <a:lnTo>
                    <a:pt x="451630" y="41917"/>
                  </a:lnTo>
                  <a:lnTo>
                    <a:pt x="453540" y="41917"/>
                  </a:lnTo>
                  <a:lnTo>
                    <a:pt x="453540" y="42650"/>
                  </a:lnTo>
                  <a:lnTo>
                    <a:pt x="453193" y="42958"/>
                  </a:lnTo>
                  <a:lnTo>
                    <a:pt x="451630" y="44694"/>
                  </a:lnTo>
                  <a:close/>
                </a:path>
                <a:path w="1739265" h="145414">
                  <a:moveTo>
                    <a:pt x="453540" y="44694"/>
                  </a:moveTo>
                  <a:lnTo>
                    <a:pt x="451630" y="44694"/>
                  </a:lnTo>
                  <a:lnTo>
                    <a:pt x="453193" y="42958"/>
                  </a:lnTo>
                  <a:lnTo>
                    <a:pt x="453540" y="42650"/>
                  </a:lnTo>
                  <a:lnTo>
                    <a:pt x="453540" y="44694"/>
                  </a:lnTo>
                  <a:close/>
                </a:path>
                <a:path w="1739265" h="145414">
                  <a:moveTo>
                    <a:pt x="451630" y="44694"/>
                  </a:moveTo>
                  <a:lnTo>
                    <a:pt x="450763" y="44694"/>
                  </a:lnTo>
                  <a:lnTo>
                    <a:pt x="450763" y="43913"/>
                  </a:lnTo>
                  <a:lnTo>
                    <a:pt x="451630" y="44694"/>
                  </a:lnTo>
                  <a:close/>
                </a:path>
                <a:path w="1739265" h="145414">
                  <a:moveTo>
                    <a:pt x="472311" y="105964"/>
                  </a:moveTo>
                  <a:lnTo>
                    <a:pt x="465538" y="105964"/>
                  </a:lnTo>
                  <a:lnTo>
                    <a:pt x="462563" y="105451"/>
                  </a:lnTo>
                  <a:lnTo>
                    <a:pt x="457481" y="103431"/>
                  </a:lnTo>
                  <a:lnTo>
                    <a:pt x="455391" y="102287"/>
                  </a:lnTo>
                  <a:lnTo>
                    <a:pt x="453645" y="100945"/>
                  </a:lnTo>
                  <a:lnTo>
                    <a:pt x="451702" y="99503"/>
                  </a:lnTo>
                  <a:lnTo>
                    <a:pt x="449983" y="97815"/>
                  </a:lnTo>
                  <a:lnTo>
                    <a:pt x="448118" y="95358"/>
                  </a:lnTo>
                  <a:lnTo>
                    <a:pt x="448096" y="62780"/>
                  </a:lnTo>
                  <a:lnTo>
                    <a:pt x="448566" y="61033"/>
                  </a:lnTo>
                  <a:lnTo>
                    <a:pt x="465996" y="46690"/>
                  </a:lnTo>
                  <a:lnTo>
                    <a:pt x="472422" y="46690"/>
                  </a:lnTo>
                  <a:lnTo>
                    <a:pt x="475417" y="47530"/>
                  </a:lnTo>
                  <a:lnTo>
                    <a:pt x="478260" y="49467"/>
                  </a:lnTo>
                  <a:lnTo>
                    <a:pt x="466413" y="49467"/>
                  </a:lnTo>
                  <a:lnTo>
                    <a:pt x="464063" y="49991"/>
                  </a:lnTo>
                  <a:lnTo>
                    <a:pt x="450763" y="94248"/>
                  </a:lnTo>
                  <a:lnTo>
                    <a:pt x="452035" y="95926"/>
                  </a:lnTo>
                  <a:lnTo>
                    <a:pt x="453569" y="97431"/>
                  </a:lnTo>
                  <a:lnTo>
                    <a:pt x="455362" y="98761"/>
                  </a:lnTo>
                  <a:lnTo>
                    <a:pt x="456866" y="99918"/>
                  </a:lnTo>
                  <a:lnTo>
                    <a:pt x="458747" y="100945"/>
                  </a:lnTo>
                  <a:lnTo>
                    <a:pt x="463260" y="102739"/>
                  </a:lnTo>
                  <a:lnTo>
                    <a:pt x="465892" y="103187"/>
                  </a:lnTo>
                  <a:lnTo>
                    <a:pt x="479262" y="103187"/>
                  </a:lnTo>
                  <a:lnTo>
                    <a:pt x="475203" y="105336"/>
                  </a:lnTo>
                  <a:lnTo>
                    <a:pt x="472311" y="105964"/>
                  </a:lnTo>
                  <a:close/>
                </a:path>
                <a:path w="1739265" h="145414">
                  <a:moveTo>
                    <a:pt x="490077" y="105964"/>
                  </a:moveTo>
                  <a:lnTo>
                    <a:pt x="472311" y="105964"/>
                  </a:lnTo>
                  <a:lnTo>
                    <a:pt x="475203" y="105336"/>
                  </a:lnTo>
                  <a:lnTo>
                    <a:pt x="479989" y="102803"/>
                  </a:lnTo>
                  <a:lnTo>
                    <a:pt x="487212" y="83914"/>
                  </a:lnTo>
                  <a:lnTo>
                    <a:pt x="487212" y="69200"/>
                  </a:lnTo>
                  <a:lnTo>
                    <a:pt x="465996" y="46690"/>
                  </a:lnTo>
                  <a:lnTo>
                    <a:pt x="490559" y="46690"/>
                  </a:lnTo>
                  <a:lnTo>
                    <a:pt x="496870" y="65639"/>
                  </a:lnTo>
                  <a:lnTo>
                    <a:pt x="496762" y="87334"/>
                  </a:lnTo>
                  <a:lnTo>
                    <a:pt x="496303" y="91013"/>
                  </a:lnTo>
                  <a:lnTo>
                    <a:pt x="493808" y="99689"/>
                  </a:lnTo>
                  <a:lnTo>
                    <a:pt x="492093" y="103293"/>
                  </a:lnTo>
                  <a:lnTo>
                    <a:pt x="490077" y="105964"/>
                  </a:lnTo>
                  <a:close/>
                </a:path>
                <a:path w="1739265" h="145414">
                  <a:moveTo>
                    <a:pt x="450763" y="94248"/>
                  </a:moveTo>
                  <a:lnTo>
                    <a:pt x="457749" y="53372"/>
                  </a:lnTo>
                  <a:lnTo>
                    <a:pt x="466413" y="49467"/>
                  </a:lnTo>
                  <a:lnTo>
                    <a:pt x="471851" y="49467"/>
                  </a:lnTo>
                  <a:lnTo>
                    <a:pt x="474325" y="50147"/>
                  </a:lnTo>
                  <a:lnTo>
                    <a:pt x="477404" y="52244"/>
                  </a:lnTo>
                  <a:lnTo>
                    <a:pt x="466829" y="52244"/>
                  </a:lnTo>
                  <a:lnTo>
                    <a:pt x="464882" y="52676"/>
                  </a:lnTo>
                  <a:lnTo>
                    <a:pt x="453540" y="64091"/>
                  </a:lnTo>
                  <a:lnTo>
                    <a:pt x="453540" y="92570"/>
                  </a:lnTo>
                  <a:lnTo>
                    <a:pt x="452975" y="92570"/>
                  </a:lnTo>
                  <a:lnTo>
                    <a:pt x="450763" y="94248"/>
                  </a:lnTo>
                  <a:close/>
                </a:path>
                <a:path w="1739265" h="145414">
                  <a:moveTo>
                    <a:pt x="479262" y="103187"/>
                  </a:moveTo>
                  <a:lnTo>
                    <a:pt x="471851" y="103187"/>
                  </a:lnTo>
                  <a:lnTo>
                    <a:pt x="474310" y="102667"/>
                  </a:lnTo>
                  <a:lnTo>
                    <a:pt x="478245" y="100584"/>
                  </a:lnTo>
                  <a:lnTo>
                    <a:pt x="484422" y="83914"/>
                  </a:lnTo>
                  <a:lnTo>
                    <a:pt x="484420" y="69200"/>
                  </a:lnTo>
                  <a:lnTo>
                    <a:pt x="471851" y="49467"/>
                  </a:lnTo>
                  <a:lnTo>
                    <a:pt x="478260" y="49467"/>
                  </a:lnTo>
                  <a:lnTo>
                    <a:pt x="487212" y="69200"/>
                  </a:lnTo>
                  <a:lnTo>
                    <a:pt x="487212" y="83914"/>
                  </a:lnTo>
                  <a:lnTo>
                    <a:pt x="479989" y="102803"/>
                  </a:lnTo>
                  <a:lnTo>
                    <a:pt x="479262" y="103187"/>
                  </a:lnTo>
                  <a:close/>
                </a:path>
                <a:path w="1739265" h="145414">
                  <a:moveTo>
                    <a:pt x="478428" y="100410"/>
                  </a:moveTo>
                  <a:lnTo>
                    <a:pt x="471392" y="100410"/>
                  </a:lnTo>
                  <a:lnTo>
                    <a:pt x="473417" y="99997"/>
                  </a:lnTo>
                  <a:lnTo>
                    <a:pt x="476501" y="98365"/>
                  </a:lnTo>
                  <a:lnTo>
                    <a:pt x="481632" y="83914"/>
                  </a:lnTo>
                  <a:lnTo>
                    <a:pt x="481627" y="69200"/>
                  </a:lnTo>
                  <a:lnTo>
                    <a:pt x="471281" y="52244"/>
                  </a:lnTo>
                  <a:lnTo>
                    <a:pt x="477404" y="52244"/>
                  </a:lnTo>
                  <a:lnTo>
                    <a:pt x="484422" y="83914"/>
                  </a:lnTo>
                  <a:lnTo>
                    <a:pt x="484175" y="87002"/>
                  </a:lnTo>
                  <a:lnTo>
                    <a:pt x="483133" y="92730"/>
                  </a:lnTo>
                  <a:lnTo>
                    <a:pt x="482242" y="95183"/>
                  </a:lnTo>
                  <a:lnTo>
                    <a:pt x="479836" y="99079"/>
                  </a:lnTo>
                  <a:lnTo>
                    <a:pt x="478428" y="100410"/>
                  </a:lnTo>
                  <a:close/>
                </a:path>
                <a:path w="1739265" h="145414">
                  <a:moveTo>
                    <a:pt x="471851" y="103187"/>
                  </a:moveTo>
                  <a:lnTo>
                    <a:pt x="465892" y="103187"/>
                  </a:lnTo>
                  <a:lnTo>
                    <a:pt x="463260" y="102739"/>
                  </a:lnTo>
                  <a:lnTo>
                    <a:pt x="458747" y="100945"/>
                  </a:lnTo>
                  <a:lnTo>
                    <a:pt x="456866" y="99918"/>
                  </a:lnTo>
                  <a:lnTo>
                    <a:pt x="455362" y="98761"/>
                  </a:lnTo>
                  <a:lnTo>
                    <a:pt x="453569" y="97431"/>
                  </a:lnTo>
                  <a:lnTo>
                    <a:pt x="452035" y="95926"/>
                  </a:lnTo>
                  <a:lnTo>
                    <a:pt x="450763" y="94248"/>
                  </a:lnTo>
                  <a:lnTo>
                    <a:pt x="452975" y="92570"/>
                  </a:lnTo>
                  <a:lnTo>
                    <a:pt x="453540" y="93314"/>
                  </a:lnTo>
                  <a:lnTo>
                    <a:pt x="453540" y="94248"/>
                  </a:lnTo>
                  <a:lnTo>
                    <a:pt x="454304" y="94248"/>
                  </a:lnTo>
                  <a:lnTo>
                    <a:pt x="455435" y="95358"/>
                  </a:lnTo>
                  <a:lnTo>
                    <a:pt x="457017" y="96531"/>
                  </a:lnTo>
                  <a:lnTo>
                    <a:pt x="458342" y="97550"/>
                  </a:lnTo>
                  <a:lnTo>
                    <a:pt x="460013" y="98460"/>
                  </a:lnTo>
                  <a:lnTo>
                    <a:pt x="463956" y="100027"/>
                  </a:lnTo>
                  <a:lnTo>
                    <a:pt x="466247" y="100410"/>
                  </a:lnTo>
                  <a:lnTo>
                    <a:pt x="478428" y="100410"/>
                  </a:lnTo>
                  <a:lnTo>
                    <a:pt x="478245" y="100584"/>
                  </a:lnTo>
                  <a:lnTo>
                    <a:pt x="474310" y="102667"/>
                  </a:lnTo>
                  <a:lnTo>
                    <a:pt x="471851" y="103187"/>
                  </a:lnTo>
                  <a:close/>
                </a:path>
                <a:path w="1739265" h="145414">
                  <a:moveTo>
                    <a:pt x="453540" y="93314"/>
                  </a:moveTo>
                  <a:lnTo>
                    <a:pt x="452975" y="92570"/>
                  </a:lnTo>
                  <a:lnTo>
                    <a:pt x="453540" y="92570"/>
                  </a:lnTo>
                  <a:lnTo>
                    <a:pt x="453540" y="93314"/>
                  </a:lnTo>
                  <a:close/>
                </a:path>
                <a:path w="1739265" h="145414">
                  <a:moveTo>
                    <a:pt x="454304" y="94248"/>
                  </a:moveTo>
                  <a:lnTo>
                    <a:pt x="453540" y="94248"/>
                  </a:lnTo>
                  <a:lnTo>
                    <a:pt x="453540" y="93314"/>
                  </a:lnTo>
                  <a:lnTo>
                    <a:pt x="454088" y="94037"/>
                  </a:lnTo>
                  <a:lnTo>
                    <a:pt x="454304" y="94248"/>
                  </a:lnTo>
                  <a:close/>
                </a:path>
                <a:path w="1739265" h="145414">
                  <a:moveTo>
                    <a:pt x="450763" y="116726"/>
                  </a:moveTo>
                  <a:lnTo>
                    <a:pt x="447985" y="116726"/>
                  </a:lnTo>
                  <a:lnTo>
                    <a:pt x="447985" y="106398"/>
                  </a:lnTo>
                  <a:lnTo>
                    <a:pt x="452650" y="106398"/>
                  </a:lnTo>
                  <a:lnTo>
                    <a:pt x="455196" y="108558"/>
                  </a:lnTo>
                  <a:lnTo>
                    <a:pt x="456090" y="109175"/>
                  </a:lnTo>
                  <a:lnTo>
                    <a:pt x="450763" y="109175"/>
                  </a:lnTo>
                  <a:lnTo>
                    <a:pt x="450763" y="110198"/>
                  </a:lnTo>
                  <a:lnTo>
                    <a:pt x="449834" y="111293"/>
                  </a:lnTo>
                  <a:lnTo>
                    <a:pt x="450763" y="112081"/>
                  </a:lnTo>
                  <a:lnTo>
                    <a:pt x="450763" y="116726"/>
                  </a:lnTo>
                  <a:close/>
                </a:path>
                <a:path w="1739265" h="145414">
                  <a:moveTo>
                    <a:pt x="475767" y="114817"/>
                  </a:moveTo>
                  <a:lnTo>
                    <a:pt x="469623" y="114817"/>
                  </a:lnTo>
                  <a:lnTo>
                    <a:pt x="467342" y="114435"/>
                  </a:lnTo>
                  <a:lnTo>
                    <a:pt x="452650" y="106398"/>
                  </a:lnTo>
                  <a:lnTo>
                    <a:pt x="489750" y="106398"/>
                  </a:lnTo>
                  <a:lnTo>
                    <a:pt x="487767" y="109026"/>
                  </a:lnTo>
                  <a:lnTo>
                    <a:pt x="485196" y="111165"/>
                  </a:lnTo>
                  <a:lnTo>
                    <a:pt x="479154" y="114084"/>
                  </a:lnTo>
                  <a:lnTo>
                    <a:pt x="475767" y="114817"/>
                  </a:lnTo>
                  <a:close/>
                </a:path>
                <a:path w="1739265" h="145414">
                  <a:moveTo>
                    <a:pt x="450763" y="110198"/>
                  </a:moveTo>
                  <a:lnTo>
                    <a:pt x="450763" y="109175"/>
                  </a:lnTo>
                  <a:lnTo>
                    <a:pt x="451630" y="109175"/>
                  </a:lnTo>
                  <a:lnTo>
                    <a:pt x="450763" y="110198"/>
                  </a:lnTo>
                  <a:close/>
                </a:path>
                <a:path w="1739265" h="145414">
                  <a:moveTo>
                    <a:pt x="453540" y="114176"/>
                  </a:moveTo>
                  <a:lnTo>
                    <a:pt x="451884" y="113033"/>
                  </a:lnTo>
                  <a:lnTo>
                    <a:pt x="450763" y="112081"/>
                  </a:lnTo>
                  <a:lnTo>
                    <a:pt x="450763" y="110198"/>
                  </a:lnTo>
                  <a:lnTo>
                    <a:pt x="451630" y="109175"/>
                  </a:lnTo>
                  <a:lnTo>
                    <a:pt x="451630" y="111953"/>
                  </a:lnTo>
                  <a:lnTo>
                    <a:pt x="453540" y="111953"/>
                  </a:lnTo>
                  <a:lnTo>
                    <a:pt x="453540" y="114176"/>
                  </a:lnTo>
                  <a:close/>
                </a:path>
                <a:path w="1739265" h="145414">
                  <a:moveTo>
                    <a:pt x="453540" y="111953"/>
                  </a:moveTo>
                  <a:lnTo>
                    <a:pt x="451630" y="111953"/>
                  </a:lnTo>
                  <a:lnTo>
                    <a:pt x="451630" y="109175"/>
                  </a:lnTo>
                  <a:lnTo>
                    <a:pt x="453540" y="110795"/>
                  </a:lnTo>
                  <a:lnTo>
                    <a:pt x="453540" y="111953"/>
                  </a:lnTo>
                  <a:close/>
                </a:path>
                <a:path w="1739265" h="145414">
                  <a:moveTo>
                    <a:pt x="453540" y="110795"/>
                  </a:moveTo>
                  <a:lnTo>
                    <a:pt x="451630" y="109175"/>
                  </a:lnTo>
                  <a:lnTo>
                    <a:pt x="453540" y="109175"/>
                  </a:lnTo>
                  <a:lnTo>
                    <a:pt x="453540" y="110795"/>
                  </a:lnTo>
                  <a:close/>
                </a:path>
                <a:path w="1739265" h="145414">
                  <a:moveTo>
                    <a:pt x="476191" y="117594"/>
                  </a:moveTo>
                  <a:lnTo>
                    <a:pt x="469306" y="117594"/>
                  </a:lnTo>
                  <a:lnTo>
                    <a:pt x="466717" y="117160"/>
                  </a:lnTo>
                  <a:lnTo>
                    <a:pt x="461799" y="115424"/>
                  </a:lnTo>
                  <a:lnTo>
                    <a:pt x="459583" y="114435"/>
                  </a:lnTo>
                  <a:lnTo>
                    <a:pt x="455594" y="112213"/>
                  </a:lnTo>
                  <a:lnTo>
                    <a:pt x="453540" y="110795"/>
                  </a:lnTo>
                  <a:lnTo>
                    <a:pt x="453540" y="109175"/>
                  </a:lnTo>
                  <a:lnTo>
                    <a:pt x="456090" y="109175"/>
                  </a:lnTo>
                  <a:lnTo>
                    <a:pt x="457104" y="109875"/>
                  </a:lnTo>
                  <a:lnTo>
                    <a:pt x="460865" y="111970"/>
                  </a:lnTo>
                  <a:lnTo>
                    <a:pt x="462874" y="112859"/>
                  </a:lnTo>
                  <a:lnTo>
                    <a:pt x="467342" y="114435"/>
                  </a:lnTo>
                  <a:lnTo>
                    <a:pt x="469623" y="114817"/>
                  </a:lnTo>
                  <a:lnTo>
                    <a:pt x="484023" y="114817"/>
                  </a:lnTo>
                  <a:lnTo>
                    <a:pt x="479980" y="116769"/>
                  </a:lnTo>
                  <a:lnTo>
                    <a:pt x="476191" y="117594"/>
                  </a:lnTo>
                  <a:close/>
                </a:path>
                <a:path w="1739265" h="145414">
                  <a:moveTo>
                    <a:pt x="450763" y="112081"/>
                  </a:moveTo>
                  <a:lnTo>
                    <a:pt x="449834" y="111293"/>
                  </a:lnTo>
                  <a:lnTo>
                    <a:pt x="450763" y="110198"/>
                  </a:lnTo>
                  <a:lnTo>
                    <a:pt x="450763" y="112081"/>
                  </a:lnTo>
                  <a:close/>
                </a:path>
                <a:path w="1739265" h="145414">
                  <a:moveTo>
                    <a:pt x="476614" y="120371"/>
                  </a:moveTo>
                  <a:lnTo>
                    <a:pt x="468989" y="120371"/>
                  </a:lnTo>
                  <a:lnTo>
                    <a:pt x="466091" y="119884"/>
                  </a:lnTo>
                  <a:lnTo>
                    <a:pt x="460723" y="117989"/>
                  </a:lnTo>
                  <a:lnTo>
                    <a:pt x="458422" y="116969"/>
                  </a:lnTo>
                  <a:lnTo>
                    <a:pt x="454083" y="114551"/>
                  </a:lnTo>
                  <a:lnTo>
                    <a:pt x="453540" y="114176"/>
                  </a:lnTo>
                  <a:lnTo>
                    <a:pt x="453540" y="110795"/>
                  </a:lnTo>
                  <a:lnTo>
                    <a:pt x="455594" y="112213"/>
                  </a:lnTo>
                  <a:lnTo>
                    <a:pt x="459644" y="114469"/>
                  </a:lnTo>
                  <a:lnTo>
                    <a:pt x="461799" y="115424"/>
                  </a:lnTo>
                  <a:lnTo>
                    <a:pt x="466717" y="117160"/>
                  </a:lnTo>
                  <a:lnTo>
                    <a:pt x="469306" y="117594"/>
                  </a:lnTo>
                  <a:lnTo>
                    <a:pt x="484658" y="117594"/>
                  </a:lnTo>
                  <a:lnTo>
                    <a:pt x="480807" y="119454"/>
                  </a:lnTo>
                  <a:lnTo>
                    <a:pt x="476614" y="120371"/>
                  </a:lnTo>
                  <a:close/>
                </a:path>
                <a:path w="1739265" h="145414">
                  <a:moveTo>
                    <a:pt x="453540" y="116726"/>
                  </a:moveTo>
                  <a:lnTo>
                    <a:pt x="450763" y="116726"/>
                  </a:lnTo>
                  <a:lnTo>
                    <a:pt x="450763" y="112081"/>
                  </a:lnTo>
                  <a:lnTo>
                    <a:pt x="451961" y="113086"/>
                  </a:lnTo>
                  <a:lnTo>
                    <a:pt x="453540" y="114176"/>
                  </a:lnTo>
                  <a:lnTo>
                    <a:pt x="453540" y="116726"/>
                  </a:lnTo>
                  <a:close/>
                </a:path>
                <a:path w="1739265" h="145414">
                  <a:moveTo>
                    <a:pt x="540492" y="113180"/>
                  </a:moveTo>
                  <a:lnTo>
                    <a:pt x="510818" y="33152"/>
                  </a:lnTo>
                  <a:lnTo>
                    <a:pt x="533121" y="33152"/>
                  </a:lnTo>
                  <a:lnTo>
                    <a:pt x="533731" y="34963"/>
                  </a:lnTo>
                  <a:lnTo>
                    <a:pt x="517414" y="34963"/>
                  </a:lnTo>
                  <a:lnTo>
                    <a:pt x="514810" y="35929"/>
                  </a:lnTo>
                  <a:lnTo>
                    <a:pt x="514810" y="38706"/>
                  </a:lnTo>
                  <a:lnTo>
                    <a:pt x="515840" y="38706"/>
                  </a:lnTo>
                  <a:lnTo>
                    <a:pt x="543099" y="112223"/>
                  </a:lnTo>
                  <a:lnTo>
                    <a:pt x="540838" y="112223"/>
                  </a:lnTo>
                  <a:lnTo>
                    <a:pt x="540492" y="113180"/>
                  </a:lnTo>
                  <a:close/>
                </a:path>
                <a:path w="1739265" h="145414">
                  <a:moveTo>
                    <a:pt x="552646" y="91110"/>
                  </a:moveTo>
                  <a:lnTo>
                    <a:pt x="551197" y="86807"/>
                  </a:lnTo>
                  <a:lnTo>
                    <a:pt x="569764" y="33152"/>
                  </a:lnTo>
                  <a:lnTo>
                    <a:pt x="591542" y="33152"/>
                  </a:lnTo>
                  <a:lnTo>
                    <a:pt x="590867" y="34954"/>
                  </a:lnTo>
                  <a:lnTo>
                    <a:pt x="584932" y="34963"/>
                  </a:lnTo>
                  <a:lnTo>
                    <a:pt x="584571" y="35929"/>
                  </a:lnTo>
                  <a:lnTo>
                    <a:pt x="571741" y="35929"/>
                  </a:lnTo>
                  <a:lnTo>
                    <a:pt x="552646" y="91110"/>
                  </a:lnTo>
                  <a:close/>
                </a:path>
                <a:path w="1739265" h="145414">
                  <a:moveTo>
                    <a:pt x="541839" y="145301"/>
                  </a:moveTo>
                  <a:lnTo>
                    <a:pt x="535987" y="145301"/>
                  </a:lnTo>
                  <a:lnTo>
                    <a:pt x="539853" y="143304"/>
                  </a:lnTo>
                  <a:lnTo>
                    <a:pt x="541824" y="141781"/>
                  </a:lnTo>
                  <a:lnTo>
                    <a:pt x="584936" y="34954"/>
                  </a:lnTo>
                  <a:lnTo>
                    <a:pt x="587536" y="35929"/>
                  </a:lnTo>
                  <a:lnTo>
                    <a:pt x="552446" y="129512"/>
                  </a:lnTo>
                  <a:lnTo>
                    <a:pt x="543681" y="143875"/>
                  </a:lnTo>
                  <a:lnTo>
                    <a:pt x="541839" y="145301"/>
                  </a:lnTo>
                  <a:close/>
                </a:path>
                <a:path w="1739265" h="145414">
                  <a:moveTo>
                    <a:pt x="589461" y="38706"/>
                  </a:moveTo>
                  <a:lnTo>
                    <a:pt x="587536" y="38706"/>
                  </a:lnTo>
                  <a:lnTo>
                    <a:pt x="587536" y="35929"/>
                  </a:lnTo>
                  <a:lnTo>
                    <a:pt x="584936" y="34954"/>
                  </a:lnTo>
                  <a:lnTo>
                    <a:pt x="590867" y="34954"/>
                  </a:lnTo>
                  <a:lnTo>
                    <a:pt x="589461" y="38706"/>
                  </a:lnTo>
                  <a:close/>
                </a:path>
                <a:path w="1739265" h="145414">
                  <a:moveTo>
                    <a:pt x="535987" y="145301"/>
                  </a:moveTo>
                  <a:lnTo>
                    <a:pt x="525745" y="145301"/>
                  </a:lnTo>
                  <a:lnTo>
                    <a:pt x="525745" y="134604"/>
                  </a:lnTo>
                  <a:lnTo>
                    <a:pt x="529997" y="134604"/>
                  </a:lnTo>
                  <a:lnTo>
                    <a:pt x="530750" y="134517"/>
                  </a:lnTo>
                  <a:lnTo>
                    <a:pt x="543445" y="113156"/>
                  </a:lnTo>
                  <a:lnTo>
                    <a:pt x="514810" y="35929"/>
                  </a:lnTo>
                  <a:lnTo>
                    <a:pt x="517414" y="34963"/>
                  </a:lnTo>
                  <a:lnTo>
                    <a:pt x="546407" y="113156"/>
                  </a:lnTo>
                  <a:lnTo>
                    <a:pt x="541611" y="126411"/>
                  </a:lnTo>
                  <a:lnTo>
                    <a:pt x="540727" y="128686"/>
                  </a:lnTo>
                  <a:lnTo>
                    <a:pt x="530194" y="137381"/>
                  </a:lnTo>
                  <a:lnTo>
                    <a:pt x="545536" y="137381"/>
                  </a:lnTo>
                  <a:lnTo>
                    <a:pt x="545121" y="138019"/>
                  </a:lnTo>
                  <a:lnTo>
                    <a:pt x="541824" y="141781"/>
                  </a:lnTo>
                  <a:lnTo>
                    <a:pt x="539853" y="143304"/>
                  </a:lnTo>
                  <a:lnTo>
                    <a:pt x="535987" y="145301"/>
                  </a:lnTo>
                  <a:close/>
                </a:path>
                <a:path w="1739265" h="145414">
                  <a:moveTo>
                    <a:pt x="545536" y="137381"/>
                  </a:moveTo>
                  <a:lnTo>
                    <a:pt x="530194" y="137381"/>
                  </a:lnTo>
                  <a:lnTo>
                    <a:pt x="531140" y="137273"/>
                  </a:lnTo>
                  <a:lnTo>
                    <a:pt x="533333" y="136803"/>
                  </a:lnTo>
                  <a:lnTo>
                    <a:pt x="546407" y="113156"/>
                  </a:lnTo>
                  <a:lnTo>
                    <a:pt x="517414" y="34963"/>
                  </a:lnTo>
                  <a:lnTo>
                    <a:pt x="533731" y="34963"/>
                  </a:lnTo>
                  <a:lnTo>
                    <a:pt x="534056" y="35929"/>
                  </a:lnTo>
                  <a:lnTo>
                    <a:pt x="531126" y="35929"/>
                  </a:lnTo>
                  <a:lnTo>
                    <a:pt x="528494" y="36815"/>
                  </a:lnTo>
                  <a:lnTo>
                    <a:pt x="548310" y="95637"/>
                  </a:lnTo>
                  <a:lnTo>
                    <a:pt x="562201" y="95637"/>
                  </a:lnTo>
                  <a:lnTo>
                    <a:pt x="549779" y="128686"/>
                  </a:lnTo>
                  <a:lnTo>
                    <a:pt x="548282" y="132087"/>
                  </a:lnTo>
                  <a:lnTo>
                    <a:pt x="546512" y="135880"/>
                  </a:lnTo>
                  <a:lnTo>
                    <a:pt x="545536" y="137381"/>
                  </a:lnTo>
                  <a:close/>
                </a:path>
                <a:path w="1739265" h="145414">
                  <a:moveTo>
                    <a:pt x="515840" y="38706"/>
                  </a:moveTo>
                  <a:lnTo>
                    <a:pt x="514810" y="38706"/>
                  </a:lnTo>
                  <a:lnTo>
                    <a:pt x="514810" y="35929"/>
                  </a:lnTo>
                  <a:lnTo>
                    <a:pt x="515840" y="38706"/>
                  </a:lnTo>
                  <a:close/>
                </a:path>
                <a:path w="1739265" h="145414">
                  <a:moveTo>
                    <a:pt x="554019" y="95637"/>
                  </a:moveTo>
                  <a:lnTo>
                    <a:pt x="548310" y="95637"/>
                  </a:lnTo>
                  <a:lnTo>
                    <a:pt x="528494" y="36815"/>
                  </a:lnTo>
                  <a:lnTo>
                    <a:pt x="531126" y="35929"/>
                  </a:lnTo>
                  <a:lnTo>
                    <a:pt x="531126" y="38706"/>
                  </a:lnTo>
                  <a:lnTo>
                    <a:pt x="532061" y="38706"/>
                  </a:lnTo>
                  <a:lnTo>
                    <a:pt x="549708" y="91110"/>
                  </a:lnTo>
                  <a:lnTo>
                    <a:pt x="549417" y="91952"/>
                  </a:lnTo>
                  <a:lnTo>
                    <a:pt x="550076" y="92180"/>
                  </a:lnTo>
                  <a:lnTo>
                    <a:pt x="550305" y="92860"/>
                  </a:lnTo>
                  <a:lnTo>
                    <a:pt x="554980" y="92860"/>
                  </a:lnTo>
                  <a:lnTo>
                    <a:pt x="554019" y="95637"/>
                  </a:lnTo>
                  <a:close/>
                </a:path>
                <a:path w="1739265" h="145414">
                  <a:moveTo>
                    <a:pt x="532061" y="38706"/>
                  </a:moveTo>
                  <a:lnTo>
                    <a:pt x="531126" y="38706"/>
                  </a:lnTo>
                  <a:lnTo>
                    <a:pt x="531126" y="35929"/>
                  </a:lnTo>
                  <a:lnTo>
                    <a:pt x="532061" y="38706"/>
                  </a:lnTo>
                  <a:close/>
                </a:path>
                <a:path w="1739265" h="145414">
                  <a:moveTo>
                    <a:pt x="549712" y="91098"/>
                  </a:moveTo>
                  <a:lnTo>
                    <a:pt x="531126" y="35929"/>
                  </a:lnTo>
                  <a:lnTo>
                    <a:pt x="534056" y="35929"/>
                  </a:lnTo>
                  <a:lnTo>
                    <a:pt x="551197" y="86807"/>
                  </a:lnTo>
                  <a:lnTo>
                    <a:pt x="549712" y="91098"/>
                  </a:lnTo>
                  <a:close/>
                </a:path>
                <a:path w="1739265" h="145414">
                  <a:moveTo>
                    <a:pt x="554980" y="92860"/>
                  </a:moveTo>
                  <a:lnTo>
                    <a:pt x="552041" y="92860"/>
                  </a:lnTo>
                  <a:lnTo>
                    <a:pt x="552243" y="92275"/>
                  </a:lnTo>
                  <a:lnTo>
                    <a:pt x="552937" y="91973"/>
                  </a:lnTo>
                  <a:lnTo>
                    <a:pt x="552651" y="91098"/>
                  </a:lnTo>
                  <a:lnTo>
                    <a:pt x="571741" y="35929"/>
                  </a:lnTo>
                  <a:lnTo>
                    <a:pt x="571741" y="38706"/>
                  </a:lnTo>
                  <a:lnTo>
                    <a:pt x="573719" y="38706"/>
                  </a:lnTo>
                  <a:lnTo>
                    <a:pt x="554980" y="92860"/>
                  </a:lnTo>
                  <a:close/>
                </a:path>
                <a:path w="1739265" h="145414">
                  <a:moveTo>
                    <a:pt x="573719" y="38706"/>
                  </a:moveTo>
                  <a:lnTo>
                    <a:pt x="571741" y="38706"/>
                  </a:lnTo>
                  <a:lnTo>
                    <a:pt x="571741" y="35929"/>
                  </a:lnTo>
                  <a:lnTo>
                    <a:pt x="574366" y="36837"/>
                  </a:lnTo>
                  <a:lnTo>
                    <a:pt x="573719" y="38706"/>
                  </a:lnTo>
                  <a:close/>
                </a:path>
                <a:path w="1739265" h="145414">
                  <a:moveTo>
                    <a:pt x="562201" y="95637"/>
                  </a:moveTo>
                  <a:lnTo>
                    <a:pt x="554019" y="95637"/>
                  </a:lnTo>
                  <a:lnTo>
                    <a:pt x="574366" y="36837"/>
                  </a:lnTo>
                  <a:lnTo>
                    <a:pt x="571741" y="35929"/>
                  </a:lnTo>
                  <a:lnTo>
                    <a:pt x="584571" y="35929"/>
                  </a:lnTo>
                  <a:lnTo>
                    <a:pt x="562201" y="95637"/>
                  </a:lnTo>
                  <a:close/>
                </a:path>
                <a:path w="1739265" h="145414">
                  <a:moveTo>
                    <a:pt x="546124" y="145301"/>
                  </a:moveTo>
                  <a:lnTo>
                    <a:pt x="541839" y="145301"/>
                  </a:lnTo>
                  <a:lnTo>
                    <a:pt x="543681" y="143875"/>
                  </a:lnTo>
                  <a:lnTo>
                    <a:pt x="547383" y="139652"/>
                  </a:lnTo>
                  <a:lnTo>
                    <a:pt x="587536" y="35929"/>
                  </a:lnTo>
                  <a:lnTo>
                    <a:pt x="587536" y="38706"/>
                  </a:lnTo>
                  <a:lnTo>
                    <a:pt x="589461" y="38706"/>
                  </a:lnTo>
                  <a:lnTo>
                    <a:pt x="555017" y="130563"/>
                  </a:lnTo>
                  <a:lnTo>
                    <a:pt x="553769" y="133463"/>
                  </a:lnTo>
                  <a:lnTo>
                    <a:pt x="551322" y="138708"/>
                  </a:lnTo>
                  <a:lnTo>
                    <a:pt x="549646" y="141284"/>
                  </a:lnTo>
                  <a:lnTo>
                    <a:pt x="546124" y="145301"/>
                  </a:lnTo>
                  <a:close/>
                </a:path>
                <a:path w="1739265" h="145414">
                  <a:moveTo>
                    <a:pt x="550305" y="92259"/>
                  </a:moveTo>
                  <a:lnTo>
                    <a:pt x="550076" y="92180"/>
                  </a:lnTo>
                  <a:lnTo>
                    <a:pt x="549712" y="91098"/>
                  </a:lnTo>
                  <a:lnTo>
                    <a:pt x="551197" y="86807"/>
                  </a:lnTo>
                  <a:lnTo>
                    <a:pt x="552300" y="90083"/>
                  </a:lnTo>
                  <a:lnTo>
                    <a:pt x="550305" y="90083"/>
                  </a:lnTo>
                  <a:lnTo>
                    <a:pt x="550305" y="92259"/>
                  </a:lnTo>
                  <a:close/>
                </a:path>
                <a:path w="1739265" h="145414">
                  <a:moveTo>
                    <a:pt x="551185" y="92564"/>
                  </a:moveTo>
                  <a:lnTo>
                    <a:pt x="550351" y="92275"/>
                  </a:lnTo>
                  <a:lnTo>
                    <a:pt x="550305" y="90083"/>
                  </a:lnTo>
                  <a:lnTo>
                    <a:pt x="552041" y="90083"/>
                  </a:lnTo>
                  <a:lnTo>
                    <a:pt x="552041" y="92275"/>
                  </a:lnTo>
                  <a:lnTo>
                    <a:pt x="551185" y="92564"/>
                  </a:lnTo>
                  <a:close/>
                </a:path>
                <a:path w="1739265" h="145414">
                  <a:moveTo>
                    <a:pt x="552041" y="92275"/>
                  </a:moveTo>
                  <a:lnTo>
                    <a:pt x="552041" y="90083"/>
                  </a:lnTo>
                  <a:lnTo>
                    <a:pt x="552300" y="90083"/>
                  </a:lnTo>
                  <a:lnTo>
                    <a:pt x="552646" y="91110"/>
                  </a:lnTo>
                  <a:lnTo>
                    <a:pt x="552270" y="92198"/>
                  </a:lnTo>
                  <a:lnTo>
                    <a:pt x="552041" y="92275"/>
                  </a:lnTo>
                  <a:close/>
                </a:path>
                <a:path w="1739265" h="145414">
                  <a:moveTo>
                    <a:pt x="550076" y="92180"/>
                  </a:moveTo>
                  <a:lnTo>
                    <a:pt x="549417" y="91952"/>
                  </a:lnTo>
                  <a:lnTo>
                    <a:pt x="549712" y="91098"/>
                  </a:lnTo>
                  <a:lnTo>
                    <a:pt x="550076" y="92180"/>
                  </a:lnTo>
                  <a:close/>
                </a:path>
                <a:path w="1739265" h="145414">
                  <a:moveTo>
                    <a:pt x="552270" y="92198"/>
                  </a:moveTo>
                  <a:lnTo>
                    <a:pt x="552646" y="91110"/>
                  </a:lnTo>
                  <a:lnTo>
                    <a:pt x="552937" y="91973"/>
                  </a:lnTo>
                  <a:lnTo>
                    <a:pt x="552270" y="92198"/>
                  </a:lnTo>
                  <a:close/>
                </a:path>
                <a:path w="1739265" h="145414">
                  <a:moveTo>
                    <a:pt x="550305" y="92860"/>
                  </a:moveTo>
                  <a:lnTo>
                    <a:pt x="550076" y="92180"/>
                  </a:lnTo>
                  <a:lnTo>
                    <a:pt x="550305" y="92259"/>
                  </a:lnTo>
                  <a:lnTo>
                    <a:pt x="550305" y="92860"/>
                  </a:lnTo>
                  <a:close/>
                </a:path>
                <a:path w="1739265" h="145414">
                  <a:moveTo>
                    <a:pt x="552041" y="92860"/>
                  </a:moveTo>
                  <a:lnTo>
                    <a:pt x="552088" y="92259"/>
                  </a:lnTo>
                  <a:lnTo>
                    <a:pt x="552270" y="92198"/>
                  </a:lnTo>
                  <a:lnTo>
                    <a:pt x="552041" y="92860"/>
                  </a:lnTo>
                  <a:close/>
                </a:path>
                <a:path w="1739265" h="145414">
                  <a:moveTo>
                    <a:pt x="550305" y="92860"/>
                  </a:moveTo>
                  <a:lnTo>
                    <a:pt x="550305" y="92259"/>
                  </a:lnTo>
                  <a:lnTo>
                    <a:pt x="551185" y="92564"/>
                  </a:lnTo>
                  <a:lnTo>
                    <a:pt x="550305" y="92860"/>
                  </a:lnTo>
                  <a:close/>
                </a:path>
                <a:path w="1739265" h="145414">
                  <a:moveTo>
                    <a:pt x="552041" y="92860"/>
                  </a:moveTo>
                  <a:lnTo>
                    <a:pt x="551185" y="92564"/>
                  </a:lnTo>
                  <a:lnTo>
                    <a:pt x="552041" y="92275"/>
                  </a:lnTo>
                  <a:lnTo>
                    <a:pt x="552041" y="92860"/>
                  </a:lnTo>
                  <a:close/>
                </a:path>
                <a:path w="1739265" h="145414">
                  <a:moveTo>
                    <a:pt x="552041" y="92860"/>
                  </a:moveTo>
                  <a:lnTo>
                    <a:pt x="550305" y="92860"/>
                  </a:lnTo>
                  <a:lnTo>
                    <a:pt x="551185" y="92564"/>
                  </a:lnTo>
                  <a:lnTo>
                    <a:pt x="552041" y="92860"/>
                  </a:lnTo>
                  <a:close/>
                </a:path>
                <a:path w="1739265" h="145414">
                  <a:moveTo>
                    <a:pt x="540845" y="114133"/>
                  </a:moveTo>
                  <a:lnTo>
                    <a:pt x="540492" y="113180"/>
                  </a:lnTo>
                  <a:lnTo>
                    <a:pt x="540838" y="112223"/>
                  </a:lnTo>
                  <a:lnTo>
                    <a:pt x="543416" y="113156"/>
                  </a:lnTo>
                  <a:lnTo>
                    <a:pt x="540845" y="114133"/>
                  </a:lnTo>
                  <a:close/>
                </a:path>
                <a:path w="1739265" h="145414">
                  <a:moveTo>
                    <a:pt x="543449" y="113168"/>
                  </a:moveTo>
                  <a:lnTo>
                    <a:pt x="540838" y="112223"/>
                  </a:lnTo>
                  <a:lnTo>
                    <a:pt x="543099" y="112223"/>
                  </a:lnTo>
                  <a:lnTo>
                    <a:pt x="543449" y="113168"/>
                  </a:lnTo>
                  <a:close/>
                </a:path>
                <a:path w="1739265" h="145414">
                  <a:moveTo>
                    <a:pt x="543100" y="114133"/>
                  </a:moveTo>
                  <a:lnTo>
                    <a:pt x="540845" y="114133"/>
                  </a:lnTo>
                  <a:lnTo>
                    <a:pt x="543449" y="113168"/>
                  </a:lnTo>
                  <a:lnTo>
                    <a:pt x="543100" y="114133"/>
                  </a:lnTo>
                  <a:close/>
                </a:path>
                <a:path w="1739265" h="145414">
                  <a:moveTo>
                    <a:pt x="539023" y="125404"/>
                  </a:moveTo>
                  <a:lnTo>
                    <a:pt x="536435" y="124398"/>
                  </a:lnTo>
                  <a:lnTo>
                    <a:pt x="540492" y="113180"/>
                  </a:lnTo>
                  <a:lnTo>
                    <a:pt x="540845" y="114133"/>
                  </a:lnTo>
                  <a:lnTo>
                    <a:pt x="543100" y="114133"/>
                  </a:lnTo>
                  <a:lnTo>
                    <a:pt x="539023" y="125404"/>
                  </a:lnTo>
                  <a:close/>
                </a:path>
                <a:path w="1739265" h="145414">
                  <a:moveTo>
                    <a:pt x="536423" y="124429"/>
                  </a:moveTo>
                  <a:close/>
                </a:path>
                <a:path w="1739265" h="145414">
                  <a:moveTo>
                    <a:pt x="539023" y="125404"/>
                  </a:moveTo>
                  <a:lnTo>
                    <a:pt x="536412" y="124460"/>
                  </a:lnTo>
                  <a:lnTo>
                    <a:pt x="539023" y="125404"/>
                  </a:lnTo>
                  <a:close/>
                </a:path>
                <a:path w="1739265" h="145414">
                  <a:moveTo>
                    <a:pt x="522968" y="145301"/>
                  </a:moveTo>
                  <a:lnTo>
                    <a:pt x="520191" y="145301"/>
                  </a:lnTo>
                  <a:lnTo>
                    <a:pt x="520191" y="131826"/>
                  </a:lnTo>
                  <a:lnTo>
                    <a:pt x="529801" y="131826"/>
                  </a:lnTo>
                  <a:lnTo>
                    <a:pt x="530360" y="131760"/>
                  </a:lnTo>
                  <a:lnTo>
                    <a:pt x="536423" y="124429"/>
                  </a:lnTo>
                  <a:lnTo>
                    <a:pt x="539023" y="125404"/>
                  </a:lnTo>
                  <a:lnTo>
                    <a:pt x="538213" y="127487"/>
                  </a:lnTo>
                  <a:lnTo>
                    <a:pt x="537389" y="129151"/>
                  </a:lnTo>
                  <a:lnTo>
                    <a:pt x="529997" y="134604"/>
                  </a:lnTo>
                  <a:lnTo>
                    <a:pt x="522968" y="134604"/>
                  </a:lnTo>
                  <a:lnTo>
                    <a:pt x="522968" y="145301"/>
                  </a:lnTo>
                  <a:close/>
                </a:path>
                <a:path w="1739265" h="145414">
                  <a:moveTo>
                    <a:pt x="525745" y="145301"/>
                  </a:moveTo>
                  <a:lnTo>
                    <a:pt x="522968" y="145301"/>
                  </a:lnTo>
                  <a:lnTo>
                    <a:pt x="522968" y="134604"/>
                  </a:lnTo>
                  <a:lnTo>
                    <a:pt x="525745" y="134604"/>
                  </a:lnTo>
                  <a:lnTo>
                    <a:pt x="525745" y="145301"/>
                  </a:lnTo>
                  <a:close/>
                </a:path>
                <a:path w="1739265" h="145414">
                  <a:moveTo>
                    <a:pt x="668160" y="21060"/>
                  </a:moveTo>
                  <a:lnTo>
                    <a:pt x="636049" y="21060"/>
                  </a:lnTo>
                  <a:lnTo>
                    <a:pt x="636049" y="867"/>
                  </a:lnTo>
                  <a:lnTo>
                    <a:pt x="721446" y="867"/>
                  </a:lnTo>
                  <a:lnTo>
                    <a:pt x="721446" y="3534"/>
                  </a:lnTo>
                  <a:lnTo>
                    <a:pt x="638826" y="3534"/>
                  </a:lnTo>
                  <a:lnTo>
                    <a:pt x="638826" y="18393"/>
                  </a:lnTo>
                  <a:lnTo>
                    <a:pt x="668160" y="18393"/>
                  </a:lnTo>
                  <a:lnTo>
                    <a:pt x="668160" y="21060"/>
                  </a:lnTo>
                  <a:close/>
                </a:path>
                <a:path w="1739265" h="145414">
                  <a:moveTo>
                    <a:pt x="641603" y="18393"/>
                  </a:moveTo>
                  <a:lnTo>
                    <a:pt x="638826" y="18393"/>
                  </a:lnTo>
                  <a:lnTo>
                    <a:pt x="638826" y="3534"/>
                  </a:lnTo>
                  <a:lnTo>
                    <a:pt x="641603" y="3534"/>
                  </a:lnTo>
                  <a:lnTo>
                    <a:pt x="641603" y="18393"/>
                  </a:lnTo>
                  <a:close/>
                </a:path>
                <a:path w="1739265" h="145414">
                  <a:moveTo>
                    <a:pt x="673714" y="116691"/>
                  </a:moveTo>
                  <a:lnTo>
                    <a:pt x="670937" y="116691"/>
                  </a:lnTo>
                  <a:lnTo>
                    <a:pt x="670937" y="18393"/>
                  </a:lnTo>
                  <a:lnTo>
                    <a:pt x="641603" y="18393"/>
                  </a:lnTo>
                  <a:lnTo>
                    <a:pt x="641603" y="3534"/>
                  </a:lnTo>
                  <a:lnTo>
                    <a:pt x="715892" y="3534"/>
                  </a:lnTo>
                  <a:lnTo>
                    <a:pt x="715892" y="15599"/>
                  </a:lnTo>
                  <a:lnTo>
                    <a:pt x="673714" y="15599"/>
                  </a:lnTo>
                  <a:lnTo>
                    <a:pt x="673714" y="116691"/>
                  </a:lnTo>
                  <a:close/>
                </a:path>
                <a:path w="1739265" h="145414">
                  <a:moveTo>
                    <a:pt x="718669" y="18393"/>
                  </a:moveTo>
                  <a:lnTo>
                    <a:pt x="715892" y="18393"/>
                  </a:lnTo>
                  <a:lnTo>
                    <a:pt x="715892" y="3534"/>
                  </a:lnTo>
                  <a:lnTo>
                    <a:pt x="718669" y="3534"/>
                  </a:lnTo>
                  <a:lnTo>
                    <a:pt x="718669" y="18393"/>
                  </a:lnTo>
                  <a:close/>
                </a:path>
                <a:path w="1739265" h="145414">
                  <a:moveTo>
                    <a:pt x="721446" y="21060"/>
                  </a:moveTo>
                  <a:lnTo>
                    <a:pt x="689335" y="21060"/>
                  </a:lnTo>
                  <a:lnTo>
                    <a:pt x="689335" y="18393"/>
                  </a:lnTo>
                  <a:lnTo>
                    <a:pt x="718669" y="18393"/>
                  </a:lnTo>
                  <a:lnTo>
                    <a:pt x="718669" y="3534"/>
                  </a:lnTo>
                  <a:lnTo>
                    <a:pt x="721446" y="3534"/>
                  </a:lnTo>
                  <a:lnTo>
                    <a:pt x="721446" y="21060"/>
                  </a:lnTo>
                  <a:close/>
                </a:path>
                <a:path w="1739265" h="145414">
                  <a:moveTo>
                    <a:pt x="683781" y="116691"/>
                  </a:moveTo>
                  <a:lnTo>
                    <a:pt x="673714" y="116691"/>
                  </a:lnTo>
                  <a:lnTo>
                    <a:pt x="673714" y="15599"/>
                  </a:lnTo>
                  <a:lnTo>
                    <a:pt x="683781" y="15599"/>
                  </a:lnTo>
                  <a:lnTo>
                    <a:pt x="683781" y="116691"/>
                  </a:lnTo>
                  <a:close/>
                </a:path>
                <a:path w="1739265" h="145414">
                  <a:moveTo>
                    <a:pt x="686558" y="116691"/>
                  </a:moveTo>
                  <a:lnTo>
                    <a:pt x="683781" y="116691"/>
                  </a:lnTo>
                  <a:lnTo>
                    <a:pt x="683781" y="15599"/>
                  </a:lnTo>
                  <a:lnTo>
                    <a:pt x="715892" y="15599"/>
                  </a:lnTo>
                  <a:lnTo>
                    <a:pt x="715892" y="18393"/>
                  </a:lnTo>
                  <a:lnTo>
                    <a:pt x="686558" y="18393"/>
                  </a:lnTo>
                  <a:lnTo>
                    <a:pt x="686558" y="116691"/>
                  </a:lnTo>
                  <a:close/>
                </a:path>
                <a:path w="1739265" h="145414">
                  <a:moveTo>
                    <a:pt x="689335" y="119485"/>
                  </a:moveTo>
                  <a:lnTo>
                    <a:pt x="668160" y="119485"/>
                  </a:lnTo>
                  <a:lnTo>
                    <a:pt x="668160" y="18393"/>
                  </a:lnTo>
                  <a:lnTo>
                    <a:pt x="670937" y="18393"/>
                  </a:lnTo>
                  <a:lnTo>
                    <a:pt x="670937" y="116691"/>
                  </a:lnTo>
                  <a:lnTo>
                    <a:pt x="689335" y="116691"/>
                  </a:lnTo>
                  <a:lnTo>
                    <a:pt x="689335" y="119485"/>
                  </a:lnTo>
                  <a:close/>
                </a:path>
                <a:path w="1739265" h="145414">
                  <a:moveTo>
                    <a:pt x="689335" y="116691"/>
                  </a:moveTo>
                  <a:lnTo>
                    <a:pt x="686558" y="116691"/>
                  </a:lnTo>
                  <a:lnTo>
                    <a:pt x="686558" y="18393"/>
                  </a:lnTo>
                  <a:lnTo>
                    <a:pt x="689335" y="18393"/>
                  </a:lnTo>
                  <a:lnTo>
                    <a:pt x="689335" y="116691"/>
                  </a:lnTo>
                  <a:close/>
                </a:path>
                <a:path w="1739265" h="145414">
                  <a:moveTo>
                    <a:pt x="757798" y="120247"/>
                  </a:moveTo>
                  <a:lnTo>
                    <a:pt x="747688" y="120247"/>
                  </a:lnTo>
                  <a:lnTo>
                    <a:pt x="743249" y="119612"/>
                  </a:lnTo>
                  <a:lnTo>
                    <a:pt x="717587" y="90021"/>
                  </a:lnTo>
                  <a:lnTo>
                    <a:pt x="716703" y="69955"/>
                  </a:lnTo>
                  <a:lnTo>
                    <a:pt x="716844" y="68177"/>
                  </a:lnTo>
                  <a:lnTo>
                    <a:pt x="743249" y="32998"/>
                  </a:lnTo>
                  <a:lnTo>
                    <a:pt x="747688" y="32236"/>
                  </a:lnTo>
                  <a:lnTo>
                    <a:pt x="757805" y="32236"/>
                  </a:lnTo>
                  <a:lnTo>
                    <a:pt x="762215" y="32998"/>
                  </a:lnTo>
                  <a:lnTo>
                    <a:pt x="767711" y="35030"/>
                  </a:lnTo>
                  <a:lnTo>
                    <a:pt x="748031" y="35030"/>
                  </a:lnTo>
                  <a:lnTo>
                    <a:pt x="743923" y="35665"/>
                  </a:lnTo>
                  <a:lnTo>
                    <a:pt x="719623" y="68177"/>
                  </a:lnTo>
                  <a:lnTo>
                    <a:pt x="719479" y="70082"/>
                  </a:lnTo>
                  <a:lnTo>
                    <a:pt x="719604" y="84052"/>
                  </a:lnTo>
                  <a:lnTo>
                    <a:pt x="743923" y="116818"/>
                  </a:lnTo>
                  <a:lnTo>
                    <a:pt x="748031" y="117580"/>
                  </a:lnTo>
                  <a:lnTo>
                    <a:pt x="767703" y="117580"/>
                  </a:lnTo>
                  <a:lnTo>
                    <a:pt x="762201" y="119612"/>
                  </a:lnTo>
                  <a:lnTo>
                    <a:pt x="757798" y="120247"/>
                  </a:lnTo>
                  <a:close/>
                </a:path>
                <a:path w="1739265" h="145414">
                  <a:moveTo>
                    <a:pt x="757462" y="117580"/>
                  </a:moveTo>
                  <a:lnTo>
                    <a:pt x="748031" y="117580"/>
                  </a:lnTo>
                  <a:lnTo>
                    <a:pt x="743923" y="116818"/>
                  </a:lnTo>
                  <a:lnTo>
                    <a:pt x="719604" y="84052"/>
                  </a:lnTo>
                  <a:lnTo>
                    <a:pt x="719479" y="70082"/>
                  </a:lnTo>
                  <a:lnTo>
                    <a:pt x="719623" y="68177"/>
                  </a:lnTo>
                  <a:lnTo>
                    <a:pt x="743923" y="35665"/>
                  </a:lnTo>
                  <a:lnTo>
                    <a:pt x="748031" y="35030"/>
                  </a:lnTo>
                  <a:lnTo>
                    <a:pt x="757462" y="35030"/>
                  </a:lnTo>
                  <a:lnTo>
                    <a:pt x="761541" y="35665"/>
                  </a:lnTo>
                  <a:lnTo>
                    <a:pt x="767161" y="37824"/>
                  </a:lnTo>
                  <a:lnTo>
                    <a:pt x="748374" y="37824"/>
                  </a:lnTo>
                  <a:lnTo>
                    <a:pt x="744597" y="38332"/>
                  </a:lnTo>
                  <a:lnTo>
                    <a:pt x="722266" y="70082"/>
                  </a:lnTo>
                  <a:lnTo>
                    <a:pt x="722392" y="84052"/>
                  </a:lnTo>
                  <a:lnTo>
                    <a:pt x="748374" y="114786"/>
                  </a:lnTo>
                  <a:lnTo>
                    <a:pt x="767095" y="114786"/>
                  </a:lnTo>
                  <a:lnTo>
                    <a:pt x="761541" y="116818"/>
                  </a:lnTo>
                  <a:lnTo>
                    <a:pt x="757462" y="117580"/>
                  </a:lnTo>
                  <a:close/>
                </a:path>
                <a:path w="1739265" h="145414">
                  <a:moveTo>
                    <a:pt x="767703" y="117580"/>
                  </a:moveTo>
                  <a:lnTo>
                    <a:pt x="757462" y="117580"/>
                  </a:lnTo>
                  <a:lnTo>
                    <a:pt x="761541" y="116818"/>
                  </a:lnTo>
                  <a:lnTo>
                    <a:pt x="768484" y="114278"/>
                  </a:lnTo>
                  <a:lnTo>
                    <a:pt x="786072" y="70082"/>
                  </a:lnTo>
                  <a:lnTo>
                    <a:pt x="785927" y="68177"/>
                  </a:lnTo>
                  <a:lnTo>
                    <a:pt x="761541" y="35665"/>
                  </a:lnTo>
                  <a:lnTo>
                    <a:pt x="757462" y="35030"/>
                  </a:lnTo>
                  <a:lnTo>
                    <a:pt x="767711" y="35030"/>
                  </a:lnTo>
                  <a:lnTo>
                    <a:pt x="788727" y="68431"/>
                  </a:lnTo>
                  <a:lnTo>
                    <a:pt x="788848" y="69955"/>
                  </a:lnTo>
                  <a:lnTo>
                    <a:pt x="788725" y="84306"/>
                  </a:lnTo>
                  <a:lnTo>
                    <a:pt x="769767" y="116818"/>
                  </a:lnTo>
                  <a:lnTo>
                    <a:pt x="767703" y="117580"/>
                  </a:lnTo>
                  <a:close/>
                </a:path>
                <a:path w="1739265" h="145414">
                  <a:moveTo>
                    <a:pt x="757126" y="114786"/>
                  </a:moveTo>
                  <a:lnTo>
                    <a:pt x="748374" y="114786"/>
                  </a:lnTo>
                  <a:lnTo>
                    <a:pt x="744597" y="114151"/>
                  </a:lnTo>
                  <a:lnTo>
                    <a:pt x="722266" y="70082"/>
                  </a:lnTo>
                  <a:lnTo>
                    <a:pt x="722392" y="68431"/>
                  </a:lnTo>
                  <a:lnTo>
                    <a:pt x="748374" y="37824"/>
                  </a:lnTo>
                  <a:lnTo>
                    <a:pt x="757119" y="37824"/>
                  </a:lnTo>
                  <a:lnTo>
                    <a:pt x="774717" y="46587"/>
                  </a:lnTo>
                  <a:lnTo>
                    <a:pt x="748550" y="46587"/>
                  </a:lnTo>
                  <a:lnTo>
                    <a:pt x="745078" y="47603"/>
                  </a:lnTo>
                  <a:lnTo>
                    <a:pt x="731947" y="69955"/>
                  </a:lnTo>
                  <a:lnTo>
                    <a:pt x="731947" y="82782"/>
                  </a:lnTo>
                  <a:lnTo>
                    <a:pt x="748550" y="105896"/>
                  </a:lnTo>
                  <a:lnTo>
                    <a:pt x="774821" y="105896"/>
                  </a:lnTo>
                  <a:lnTo>
                    <a:pt x="774391" y="106404"/>
                  </a:lnTo>
                  <a:lnTo>
                    <a:pt x="769901" y="110214"/>
                  </a:lnTo>
                  <a:lnTo>
                    <a:pt x="767200" y="111738"/>
                  </a:lnTo>
                  <a:lnTo>
                    <a:pt x="760880" y="114151"/>
                  </a:lnTo>
                  <a:lnTo>
                    <a:pt x="757126" y="114786"/>
                  </a:lnTo>
                  <a:close/>
                </a:path>
                <a:path w="1739265" h="145414">
                  <a:moveTo>
                    <a:pt x="767095" y="114786"/>
                  </a:moveTo>
                  <a:lnTo>
                    <a:pt x="757126" y="114786"/>
                  </a:lnTo>
                  <a:lnTo>
                    <a:pt x="760880" y="114151"/>
                  </a:lnTo>
                  <a:lnTo>
                    <a:pt x="767200" y="111738"/>
                  </a:lnTo>
                  <a:lnTo>
                    <a:pt x="783285" y="70082"/>
                  </a:lnTo>
                  <a:lnTo>
                    <a:pt x="783158" y="68431"/>
                  </a:lnTo>
                  <a:lnTo>
                    <a:pt x="757119" y="37824"/>
                  </a:lnTo>
                  <a:lnTo>
                    <a:pt x="767161" y="37824"/>
                  </a:lnTo>
                  <a:lnTo>
                    <a:pt x="786072" y="70082"/>
                  </a:lnTo>
                  <a:lnTo>
                    <a:pt x="785947" y="84179"/>
                  </a:lnTo>
                  <a:lnTo>
                    <a:pt x="768484" y="114278"/>
                  </a:lnTo>
                  <a:lnTo>
                    <a:pt x="767095" y="114786"/>
                  </a:lnTo>
                  <a:close/>
                </a:path>
                <a:path w="1739265" h="145414">
                  <a:moveTo>
                    <a:pt x="756877" y="105896"/>
                  </a:moveTo>
                  <a:lnTo>
                    <a:pt x="748550" y="105896"/>
                  </a:lnTo>
                  <a:lnTo>
                    <a:pt x="745078" y="105007"/>
                  </a:lnTo>
                  <a:lnTo>
                    <a:pt x="731947" y="82782"/>
                  </a:lnTo>
                  <a:lnTo>
                    <a:pt x="731947" y="69955"/>
                  </a:lnTo>
                  <a:lnTo>
                    <a:pt x="748550" y="46587"/>
                  </a:lnTo>
                  <a:lnTo>
                    <a:pt x="756886" y="46587"/>
                  </a:lnTo>
                  <a:lnTo>
                    <a:pt x="760386" y="47603"/>
                  </a:lnTo>
                  <a:lnTo>
                    <a:pt x="763140" y="49381"/>
                  </a:lnTo>
                  <a:lnTo>
                    <a:pt x="749102" y="49381"/>
                  </a:lnTo>
                  <a:lnTo>
                    <a:pt x="746136" y="50143"/>
                  </a:lnTo>
                  <a:lnTo>
                    <a:pt x="734737" y="69955"/>
                  </a:lnTo>
                  <a:lnTo>
                    <a:pt x="734750" y="82782"/>
                  </a:lnTo>
                  <a:lnTo>
                    <a:pt x="749102" y="103102"/>
                  </a:lnTo>
                  <a:lnTo>
                    <a:pt x="763323" y="103102"/>
                  </a:lnTo>
                  <a:lnTo>
                    <a:pt x="760371" y="105007"/>
                  </a:lnTo>
                  <a:lnTo>
                    <a:pt x="756877" y="105896"/>
                  </a:lnTo>
                  <a:close/>
                </a:path>
                <a:path w="1739265" h="145414">
                  <a:moveTo>
                    <a:pt x="774821" y="105896"/>
                  </a:moveTo>
                  <a:lnTo>
                    <a:pt x="756877" y="105896"/>
                  </a:lnTo>
                  <a:lnTo>
                    <a:pt x="760371" y="105007"/>
                  </a:lnTo>
                  <a:lnTo>
                    <a:pt x="765882" y="101451"/>
                  </a:lnTo>
                  <a:lnTo>
                    <a:pt x="773604" y="82782"/>
                  </a:lnTo>
                  <a:lnTo>
                    <a:pt x="773604" y="69955"/>
                  </a:lnTo>
                  <a:lnTo>
                    <a:pt x="756886" y="46587"/>
                  </a:lnTo>
                  <a:lnTo>
                    <a:pt x="774717" y="46587"/>
                  </a:lnTo>
                  <a:lnTo>
                    <a:pt x="783285" y="70082"/>
                  </a:lnTo>
                  <a:lnTo>
                    <a:pt x="783159" y="84179"/>
                  </a:lnTo>
                  <a:lnTo>
                    <a:pt x="776219" y="104245"/>
                  </a:lnTo>
                  <a:lnTo>
                    <a:pt x="774821" y="105896"/>
                  </a:lnTo>
                  <a:close/>
                </a:path>
                <a:path w="1739265" h="145414">
                  <a:moveTo>
                    <a:pt x="756334" y="103102"/>
                  </a:moveTo>
                  <a:lnTo>
                    <a:pt x="749102" y="103102"/>
                  </a:lnTo>
                  <a:lnTo>
                    <a:pt x="746136" y="102340"/>
                  </a:lnTo>
                  <a:lnTo>
                    <a:pt x="734737" y="69955"/>
                  </a:lnTo>
                  <a:lnTo>
                    <a:pt x="734919" y="68177"/>
                  </a:lnTo>
                  <a:lnTo>
                    <a:pt x="749102" y="49381"/>
                  </a:lnTo>
                  <a:lnTo>
                    <a:pt x="756334" y="49381"/>
                  </a:lnTo>
                  <a:lnTo>
                    <a:pt x="759328" y="50143"/>
                  </a:lnTo>
                  <a:lnTo>
                    <a:pt x="762452" y="52175"/>
                  </a:lnTo>
                  <a:lnTo>
                    <a:pt x="749653" y="52175"/>
                  </a:lnTo>
                  <a:lnTo>
                    <a:pt x="747195" y="52810"/>
                  </a:lnTo>
                  <a:lnTo>
                    <a:pt x="737528" y="69955"/>
                  </a:lnTo>
                  <a:lnTo>
                    <a:pt x="737542" y="82782"/>
                  </a:lnTo>
                  <a:lnTo>
                    <a:pt x="749653" y="100308"/>
                  </a:lnTo>
                  <a:lnTo>
                    <a:pt x="762588" y="100308"/>
                  </a:lnTo>
                  <a:lnTo>
                    <a:pt x="759328" y="102340"/>
                  </a:lnTo>
                  <a:lnTo>
                    <a:pt x="756334" y="103102"/>
                  </a:lnTo>
                  <a:close/>
                </a:path>
                <a:path w="1739265" h="145414">
                  <a:moveTo>
                    <a:pt x="763323" y="103102"/>
                  </a:moveTo>
                  <a:lnTo>
                    <a:pt x="756334" y="103102"/>
                  </a:lnTo>
                  <a:lnTo>
                    <a:pt x="759328" y="102340"/>
                  </a:lnTo>
                  <a:lnTo>
                    <a:pt x="764014" y="99419"/>
                  </a:lnTo>
                  <a:lnTo>
                    <a:pt x="770814" y="69955"/>
                  </a:lnTo>
                  <a:lnTo>
                    <a:pt x="770631" y="68177"/>
                  </a:lnTo>
                  <a:lnTo>
                    <a:pt x="756334" y="49381"/>
                  </a:lnTo>
                  <a:lnTo>
                    <a:pt x="763140" y="49381"/>
                  </a:lnTo>
                  <a:lnTo>
                    <a:pt x="773604" y="69955"/>
                  </a:lnTo>
                  <a:lnTo>
                    <a:pt x="773604" y="82782"/>
                  </a:lnTo>
                  <a:lnTo>
                    <a:pt x="765882" y="101451"/>
                  </a:lnTo>
                  <a:lnTo>
                    <a:pt x="763323" y="103102"/>
                  </a:lnTo>
                  <a:close/>
                </a:path>
                <a:path w="1739265" h="145414">
                  <a:moveTo>
                    <a:pt x="762588" y="100308"/>
                  </a:moveTo>
                  <a:lnTo>
                    <a:pt x="755790" y="100308"/>
                  </a:lnTo>
                  <a:lnTo>
                    <a:pt x="758284" y="99800"/>
                  </a:lnTo>
                  <a:lnTo>
                    <a:pt x="762146" y="97260"/>
                  </a:lnTo>
                  <a:lnTo>
                    <a:pt x="768023" y="69955"/>
                  </a:lnTo>
                  <a:lnTo>
                    <a:pt x="767806" y="67923"/>
                  </a:lnTo>
                  <a:lnTo>
                    <a:pt x="755782" y="52175"/>
                  </a:lnTo>
                  <a:lnTo>
                    <a:pt x="762452" y="52175"/>
                  </a:lnTo>
                  <a:lnTo>
                    <a:pt x="770814" y="69955"/>
                  </a:lnTo>
                  <a:lnTo>
                    <a:pt x="770813" y="82782"/>
                  </a:lnTo>
                  <a:lnTo>
                    <a:pt x="764014" y="99419"/>
                  </a:lnTo>
                  <a:lnTo>
                    <a:pt x="762588" y="100308"/>
                  </a:lnTo>
                  <a:close/>
                </a:path>
                <a:path w="1739265" h="145414">
                  <a:moveTo>
                    <a:pt x="826369" y="40769"/>
                  </a:moveTo>
                  <a:lnTo>
                    <a:pt x="826439" y="37377"/>
                  </a:lnTo>
                  <a:lnTo>
                    <a:pt x="828658" y="36236"/>
                  </a:lnTo>
                  <a:lnTo>
                    <a:pt x="830527" y="35239"/>
                  </a:lnTo>
                  <a:lnTo>
                    <a:pt x="832777" y="34338"/>
                  </a:lnTo>
                  <a:lnTo>
                    <a:pt x="838131" y="32700"/>
                  </a:lnTo>
                  <a:lnTo>
                    <a:pt x="841193" y="32284"/>
                  </a:lnTo>
                  <a:lnTo>
                    <a:pt x="849283" y="32284"/>
                  </a:lnTo>
                  <a:lnTo>
                    <a:pt x="853533" y="33165"/>
                  </a:lnTo>
                  <a:lnTo>
                    <a:pt x="857636" y="35061"/>
                  </a:lnTo>
                  <a:lnTo>
                    <a:pt x="841470" y="35061"/>
                  </a:lnTo>
                  <a:lnTo>
                    <a:pt x="838679" y="35437"/>
                  </a:lnTo>
                  <a:lnTo>
                    <a:pt x="833761" y="36941"/>
                  </a:lnTo>
                  <a:lnTo>
                    <a:pt x="831663" y="37780"/>
                  </a:lnTo>
                  <a:lnTo>
                    <a:pt x="827903" y="39747"/>
                  </a:lnTo>
                  <a:lnTo>
                    <a:pt x="826369" y="40769"/>
                  </a:lnTo>
                  <a:close/>
                </a:path>
                <a:path w="1739265" h="145414">
                  <a:moveTo>
                    <a:pt x="808318" y="145301"/>
                  </a:moveTo>
                  <a:lnTo>
                    <a:pt x="805541" y="145301"/>
                  </a:lnTo>
                  <a:lnTo>
                    <a:pt x="805541" y="33152"/>
                  </a:lnTo>
                  <a:lnTo>
                    <a:pt x="826369" y="33152"/>
                  </a:lnTo>
                  <a:lnTo>
                    <a:pt x="826369" y="35929"/>
                  </a:lnTo>
                  <a:lnTo>
                    <a:pt x="808318" y="35929"/>
                  </a:lnTo>
                  <a:lnTo>
                    <a:pt x="808318" y="145301"/>
                  </a:lnTo>
                  <a:close/>
                </a:path>
                <a:path w="1739265" h="145414">
                  <a:moveTo>
                    <a:pt x="829016" y="42351"/>
                  </a:moveTo>
                  <a:lnTo>
                    <a:pt x="826369" y="42351"/>
                  </a:lnTo>
                  <a:lnTo>
                    <a:pt x="826369" y="40769"/>
                  </a:lnTo>
                  <a:lnTo>
                    <a:pt x="827903" y="39747"/>
                  </a:lnTo>
                  <a:lnTo>
                    <a:pt x="829928" y="38706"/>
                  </a:lnTo>
                  <a:lnTo>
                    <a:pt x="831663" y="37780"/>
                  </a:lnTo>
                  <a:lnTo>
                    <a:pt x="833761" y="36941"/>
                  </a:lnTo>
                  <a:lnTo>
                    <a:pt x="838679" y="35437"/>
                  </a:lnTo>
                  <a:lnTo>
                    <a:pt x="841470" y="35061"/>
                  </a:lnTo>
                  <a:lnTo>
                    <a:pt x="848876" y="35061"/>
                  </a:lnTo>
                  <a:lnTo>
                    <a:pt x="852738" y="35856"/>
                  </a:lnTo>
                  <a:lnTo>
                    <a:pt x="857025" y="37838"/>
                  </a:lnTo>
                  <a:lnTo>
                    <a:pt x="841747" y="37838"/>
                  </a:lnTo>
                  <a:lnTo>
                    <a:pt x="839226" y="38174"/>
                  </a:lnTo>
                  <a:lnTo>
                    <a:pt x="834671" y="39574"/>
                  </a:lnTo>
                  <a:lnTo>
                    <a:pt x="832800" y="40321"/>
                  </a:lnTo>
                  <a:lnTo>
                    <a:pt x="829366" y="42118"/>
                  </a:lnTo>
                  <a:lnTo>
                    <a:pt x="829016" y="42351"/>
                  </a:lnTo>
                  <a:close/>
                </a:path>
                <a:path w="1739265" h="145414">
                  <a:moveTo>
                    <a:pt x="856573" y="117594"/>
                  </a:moveTo>
                  <a:lnTo>
                    <a:pt x="848066" y="117594"/>
                  </a:lnTo>
                  <a:lnTo>
                    <a:pt x="851899" y="116755"/>
                  </a:lnTo>
                  <a:lnTo>
                    <a:pt x="858899" y="113399"/>
                  </a:lnTo>
                  <a:lnTo>
                    <a:pt x="872444" y="60413"/>
                  </a:lnTo>
                  <a:lnTo>
                    <a:pt x="871888" y="57104"/>
                  </a:lnTo>
                  <a:lnTo>
                    <a:pt x="848876" y="35061"/>
                  </a:lnTo>
                  <a:lnTo>
                    <a:pt x="857636" y="35061"/>
                  </a:lnTo>
                  <a:lnTo>
                    <a:pt x="875275" y="60413"/>
                  </a:lnTo>
                  <a:lnTo>
                    <a:pt x="875217" y="92006"/>
                  </a:lnTo>
                  <a:lnTo>
                    <a:pt x="860427" y="115747"/>
                  </a:lnTo>
                  <a:lnTo>
                    <a:pt x="856573" y="117594"/>
                  </a:lnTo>
                  <a:close/>
                </a:path>
                <a:path w="1739265" h="145414">
                  <a:moveTo>
                    <a:pt x="811095" y="145301"/>
                  </a:moveTo>
                  <a:lnTo>
                    <a:pt x="808318" y="145301"/>
                  </a:lnTo>
                  <a:lnTo>
                    <a:pt x="808318" y="35929"/>
                  </a:lnTo>
                  <a:lnTo>
                    <a:pt x="811095" y="35929"/>
                  </a:lnTo>
                  <a:lnTo>
                    <a:pt x="811095" y="145301"/>
                  </a:lnTo>
                  <a:close/>
                </a:path>
                <a:path w="1739265" h="145414">
                  <a:moveTo>
                    <a:pt x="820815" y="145301"/>
                  </a:moveTo>
                  <a:lnTo>
                    <a:pt x="811095" y="145301"/>
                  </a:lnTo>
                  <a:lnTo>
                    <a:pt x="811095" y="35929"/>
                  </a:lnTo>
                  <a:lnTo>
                    <a:pt x="820815" y="35929"/>
                  </a:lnTo>
                  <a:lnTo>
                    <a:pt x="820815" y="45128"/>
                  </a:lnTo>
                  <a:lnTo>
                    <a:pt x="862350" y="45128"/>
                  </a:lnTo>
                  <a:lnTo>
                    <a:pt x="863746" y="46690"/>
                  </a:lnTo>
                  <a:lnTo>
                    <a:pt x="837745" y="46690"/>
                  </a:lnTo>
                  <a:lnTo>
                    <a:pt x="834393" y="47404"/>
                  </a:lnTo>
                  <a:lnTo>
                    <a:pt x="820873" y="95058"/>
                  </a:lnTo>
                  <a:lnTo>
                    <a:pt x="823303" y="97662"/>
                  </a:lnTo>
                  <a:lnTo>
                    <a:pt x="838795" y="105964"/>
                  </a:lnTo>
                  <a:lnTo>
                    <a:pt x="862884" y="105964"/>
                  </a:lnTo>
                  <a:lnTo>
                    <a:pt x="861230" y="107787"/>
                  </a:lnTo>
                  <a:lnTo>
                    <a:pt x="820815" y="107787"/>
                  </a:lnTo>
                  <a:lnTo>
                    <a:pt x="820815" y="145301"/>
                  </a:lnTo>
                  <a:close/>
                </a:path>
                <a:path w="1739265" h="145414">
                  <a:moveTo>
                    <a:pt x="825487" y="45128"/>
                  </a:moveTo>
                  <a:lnTo>
                    <a:pt x="820815" y="45128"/>
                  </a:lnTo>
                  <a:lnTo>
                    <a:pt x="820815" y="35929"/>
                  </a:lnTo>
                  <a:lnTo>
                    <a:pt x="823592" y="35929"/>
                  </a:lnTo>
                  <a:lnTo>
                    <a:pt x="823467" y="39544"/>
                  </a:lnTo>
                  <a:lnTo>
                    <a:pt x="822653" y="40242"/>
                  </a:lnTo>
                  <a:lnTo>
                    <a:pt x="823468" y="41194"/>
                  </a:lnTo>
                  <a:lnTo>
                    <a:pt x="823592" y="42351"/>
                  </a:lnTo>
                  <a:lnTo>
                    <a:pt x="829016" y="42351"/>
                  </a:lnTo>
                  <a:lnTo>
                    <a:pt x="827723" y="43212"/>
                  </a:lnTo>
                  <a:lnTo>
                    <a:pt x="825487" y="45128"/>
                  </a:lnTo>
                  <a:close/>
                </a:path>
                <a:path w="1739265" h="145414">
                  <a:moveTo>
                    <a:pt x="823592" y="39437"/>
                  </a:moveTo>
                  <a:lnTo>
                    <a:pt x="823592" y="35929"/>
                  </a:lnTo>
                  <a:lnTo>
                    <a:pt x="826369" y="35929"/>
                  </a:lnTo>
                  <a:lnTo>
                    <a:pt x="826369" y="37423"/>
                  </a:lnTo>
                  <a:lnTo>
                    <a:pt x="824438" y="38712"/>
                  </a:lnTo>
                  <a:lnTo>
                    <a:pt x="823592" y="39437"/>
                  </a:lnTo>
                  <a:close/>
                </a:path>
                <a:path w="1739265" h="145414">
                  <a:moveTo>
                    <a:pt x="824460" y="42351"/>
                  </a:moveTo>
                  <a:lnTo>
                    <a:pt x="823644" y="41398"/>
                  </a:lnTo>
                  <a:lnTo>
                    <a:pt x="823592" y="39437"/>
                  </a:lnTo>
                  <a:lnTo>
                    <a:pt x="824447" y="38706"/>
                  </a:lnTo>
                  <a:lnTo>
                    <a:pt x="826369" y="37423"/>
                  </a:lnTo>
                  <a:lnTo>
                    <a:pt x="826369" y="39574"/>
                  </a:lnTo>
                  <a:lnTo>
                    <a:pt x="824460" y="39574"/>
                  </a:lnTo>
                  <a:lnTo>
                    <a:pt x="824460" y="42351"/>
                  </a:lnTo>
                  <a:close/>
                </a:path>
                <a:path w="1739265" h="145414">
                  <a:moveTo>
                    <a:pt x="862350" y="45128"/>
                  </a:moveTo>
                  <a:lnTo>
                    <a:pt x="825487" y="45128"/>
                  </a:lnTo>
                  <a:lnTo>
                    <a:pt x="827723" y="43212"/>
                  </a:lnTo>
                  <a:lnTo>
                    <a:pt x="829366" y="42118"/>
                  </a:lnTo>
                  <a:lnTo>
                    <a:pt x="831198" y="41175"/>
                  </a:lnTo>
                  <a:lnTo>
                    <a:pt x="832800" y="40321"/>
                  </a:lnTo>
                  <a:lnTo>
                    <a:pt x="834744" y="39544"/>
                  </a:lnTo>
                  <a:lnTo>
                    <a:pt x="839226" y="38174"/>
                  </a:lnTo>
                  <a:lnTo>
                    <a:pt x="841747" y="37838"/>
                  </a:lnTo>
                  <a:lnTo>
                    <a:pt x="848469" y="37838"/>
                  </a:lnTo>
                  <a:lnTo>
                    <a:pt x="851942" y="38548"/>
                  </a:lnTo>
                  <a:lnTo>
                    <a:pt x="858109" y="41398"/>
                  </a:lnTo>
                  <a:lnTo>
                    <a:pt x="860744" y="43330"/>
                  </a:lnTo>
                  <a:lnTo>
                    <a:pt x="862350" y="45128"/>
                  </a:lnTo>
                  <a:close/>
                </a:path>
                <a:path w="1739265" h="145414">
                  <a:moveTo>
                    <a:pt x="855942" y="114817"/>
                  </a:moveTo>
                  <a:lnTo>
                    <a:pt x="847645" y="114817"/>
                  </a:lnTo>
                  <a:lnTo>
                    <a:pt x="851078" y="114069"/>
                  </a:lnTo>
                  <a:lnTo>
                    <a:pt x="857372" y="111052"/>
                  </a:lnTo>
                  <a:lnTo>
                    <a:pt x="869708" y="60981"/>
                  </a:lnTo>
                  <a:lnTo>
                    <a:pt x="869165" y="57736"/>
                  </a:lnTo>
                  <a:lnTo>
                    <a:pt x="848469" y="37838"/>
                  </a:lnTo>
                  <a:lnTo>
                    <a:pt x="857025" y="37838"/>
                  </a:lnTo>
                  <a:lnTo>
                    <a:pt x="872444" y="60413"/>
                  </a:lnTo>
                  <a:lnTo>
                    <a:pt x="872376" y="92006"/>
                  </a:lnTo>
                  <a:lnTo>
                    <a:pt x="858899" y="113399"/>
                  </a:lnTo>
                  <a:lnTo>
                    <a:pt x="855942" y="114817"/>
                  </a:lnTo>
                  <a:close/>
                </a:path>
                <a:path w="1739265" h="145414">
                  <a:moveTo>
                    <a:pt x="823592" y="41338"/>
                  </a:moveTo>
                  <a:lnTo>
                    <a:pt x="822653" y="40242"/>
                  </a:lnTo>
                  <a:lnTo>
                    <a:pt x="823592" y="39437"/>
                  </a:lnTo>
                  <a:lnTo>
                    <a:pt x="823592" y="41338"/>
                  </a:lnTo>
                  <a:close/>
                </a:path>
                <a:path w="1739265" h="145414">
                  <a:moveTo>
                    <a:pt x="824460" y="42351"/>
                  </a:moveTo>
                  <a:lnTo>
                    <a:pt x="824460" y="39574"/>
                  </a:lnTo>
                  <a:lnTo>
                    <a:pt x="826369" y="39574"/>
                  </a:lnTo>
                  <a:lnTo>
                    <a:pt x="826369" y="40769"/>
                  </a:lnTo>
                  <a:lnTo>
                    <a:pt x="826080" y="40962"/>
                  </a:lnTo>
                  <a:lnTo>
                    <a:pt x="824460" y="42351"/>
                  </a:lnTo>
                  <a:close/>
                </a:path>
                <a:path w="1739265" h="145414">
                  <a:moveTo>
                    <a:pt x="826369" y="42351"/>
                  </a:moveTo>
                  <a:lnTo>
                    <a:pt x="824460" y="42351"/>
                  </a:lnTo>
                  <a:lnTo>
                    <a:pt x="826080" y="40962"/>
                  </a:lnTo>
                  <a:lnTo>
                    <a:pt x="826369" y="40769"/>
                  </a:lnTo>
                  <a:lnTo>
                    <a:pt x="826369" y="42351"/>
                  </a:lnTo>
                  <a:close/>
                </a:path>
                <a:path w="1739265" h="145414">
                  <a:moveTo>
                    <a:pt x="824460" y="42351"/>
                  </a:moveTo>
                  <a:lnTo>
                    <a:pt x="823592" y="42351"/>
                  </a:lnTo>
                  <a:lnTo>
                    <a:pt x="823592" y="41338"/>
                  </a:lnTo>
                  <a:lnTo>
                    <a:pt x="824460" y="42351"/>
                  </a:lnTo>
                  <a:close/>
                </a:path>
                <a:path w="1739265" h="145414">
                  <a:moveTo>
                    <a:pt x="845146" y="105964"/>
                  </a:moveTo>
                  <a:lnTo>
                    <a:pt x="838795" y="105964"/>
                  </a:lnTo>
                  <a:lnTo>
                    <a:pt x="836065" y="105409"/>
                  </a:lnTo>
                  <a:lnTo>
                    <a:pt x="820936" y="63642"/>
                  </a:lnTo>
                  <a:lnTo>
                    <a:pt x="821145" y="62470"/>
                  </a:lnTo>
                  <a:lnTo>
                    <a:pt x="837745" y="46690"/>
                  </a:lnTo>
                  <a:lnTo>
                    <a:pt x="845152" y="46690"/>
                  </a:lnTo>
                  <a:lnTo>
                    <a:pt x="848054" y="47338"/>
                  </a:lnTo>
                  <a:lnTo>
                    <a:pt x="851967" y="49467"/>
                  </a:lnTo>
                  <a:lnTo>
                    <a:pt x="838201" y="49467"/>
                  </a:lnTo>
                  <a:lnTo>
                    <a:pt x="835279" y="50075"/>
                  </a:lnTo>
                  <a:lnTo>
                    <a:pt x="823592" y="93901"/>
                  </a:lnTo>
                  <a:lnTo>
                    <a:pt x="825212" y="95637"/>
                  </a:lnTo>
                  <a:lnTo>
                    <a:pt x="839185" y="103187"/>
                  </a:lnTo>
                  <a:lnTo>
                    <a:pt x="852033" y="103187"/>
                  </a:lnTo>
                  <a:lnTo>
                    <a:pt x="848057" y="105319"/>
                  </a:lnTo>
                  <a:lnTo>
                    <a:pt x="845146" y="105964"/>
                  </a:lnTo>
                  <a:close/>
                </a:path>
                <a:path w="1739265" h="145414">
                  <a:moveTo>
                    <a:pt x="862884" y="105964"/>
                  </a:moveTo>
                  <a:lnTo>
                    <a:pt x="845146" y="105964"/>
                  </a:lnTo>
                  <a:lnTo>
                    <a:pt x="848057" y="105319"/>
                  </a:lnTo>
                  <a:lnTo>
                    <a:pt x="852820" y="102765"/>
                  </a:lnTo>
                  <a:lnTo>
                    <a:pt x="859985" y="63020"/>
                  </a:lnTo>
                  <a:lnTo>
                    <a:pt x="859746" y="61494"/>
                  </a:lnTo>
                  <a:lnTo>
                    <a:pt x="845152" y="46690"/>
                  </a:lnTo>
                  <a:lnTo>
                    <a:pt x="863746" y="46690"/>
                  </a:lnTo>
                  <a:lnTo>
                    <a:pt x="865107" y="48213"/>
                  </a:lnTo>
                  <a:lnTo>
                    <a:pt x="866791" y="51089"/>
                  </a:lnTo>
                  <a:lnTo>
                    <a:pt x="869165" y="57736"/>
                  </a:lnTo>
                  <a:lnTo>
                    <a:pt x="869708" y="60981"/>
                  </a:lnTo>
                  <a:lnTo>
                    <a:pt x="869635" y="91469"/>
                  </a:lnTo>
                  <a:lnTo>
                    <a:pt x="869115" y="94279"/>
                  </a:lnTo>
                  <a:lnTo>
                    <a:pt x="866529" y="100983"/>
                  </a:lnTo>
                  <a:lnTo>
                    <a:pt x="864725" y="103935"/>
                  </a:lnTo>
                  <a:lnTo>
                    <a:pt x="862884" y="105964"/>
                  </a:lnTo>
                  <a:close/>
                </a:path>
                <a:path w="1739265" h="145414">
                  <a:moveTo>
                    <a:pt x="823592" y="93901"/>
                  </a:moveTo>
                  <a:lnTo>
                    <a:pt x="828799" y="53980"/>
                  </a:lnTo>
                  <a:lnTo>
                    <a:pt x="838201" y="49467"/>
                  </a:lnTo>
                  <a:lnTo>
                    <a:pt x="844681" y="49467"/>
                  </a:lnTo>
                  <a:lnTo>
                    <a:pt x="847140" y="50002"/>
                  </a:lnTo>
                  <a:lnTo>
                    <a:pt x="851074" y="52143"/>
                  </a:lnTo>
                  <a:lnTo>
                    <a:pt x="838658" y="52244"/>
                  </a:lnTo>
                  <a:lnTo>
                    <a:pt x="836166" y="52746"/>
                  </a:lnTo>
                  <a:lnTo>
                    <a:pt x="826369" y="92006"/>
                  </a:lnTo>
                  <a:lnTo>
                    <a:pt x="825623" y="92006"/>
                  </a:lnTo>
                  <a:lnTo>
                    <a:pt x="823592" y="93901"/>
                  </a:lnTo>
                  <a:close/>
                </a:path>
                <a:path w="1739265" h="145414">
                  <a:moveTo>
                    <a:pt x="852033" y="103187"/>
                  </a:moveTo>
                  <a:lnTo>
                    <a:pt x="844681" y="103187"/>
                  </a:lnTo>
                  <a:lnTo>
                    <a:pt x="847155" y="102652"/>
                  </a:lnTo>
                  <a:lnTo>
                    <a:pt x="851147" y="100511"/>
                  </a:lnTo>
                  <a:lnTo>
                    <a:pt x="857166" y="63020"/>
                  </a:lnTo>
                  <a:lnTo>
                    <a:pt x="857005" y="62008"/>
                  </a:lnTo>
                  <a:lnTo>
                    <a:pt x="844681" y="49467"/>
                  </a:lnTo>
                  <a:lnTo>
                    <a:pt x="851967" y="49467"/>
                  </a:lnTo>
                  <a:lnTo>
                    <a:pt x="860042" y="88755"/>
                  </a:lnTo>
                  <a:lnTo>
                    <a:pt x="859767" y="90809"/>
                  </a:lnTo>
                  <a:lnTo>
                    <a:pt x="852820" y="102765"/>
                  </a:lnTo>
                  <a:lnTo>
                    <a:pt x="852033" y="103187"/>
                  </a:lnTo>
                  <a:close/>
                </a:path>
                <a:path w="1739265" h="145414">
                  <a:moveTo>
                    <a:pt x="851267" y="100410"/>
                  </a:moveTo>
                  <a:lnTo>
                    <a:pt x="844216" y="100410"/>
                  </a:lnTo>
                  <a:lnTo>
                    <a:pt x="846252" y="99985"/>
                  </a:lnTo>
                  <a:lnTo>
                    <a:pt x="849474" y="98257"/>
                  </a:lnTo>
                  <a:lnTo>
                    <a:pt x="854446" y="63642"/>
                  </a:lnTo>
                  <a:lnTo>
                    <a:pt x="854248" y="62470"/>
                  </a:lnTo>
                  <a:lnTo>
                    <a:pt x="844210" y="52244"/>
                  </a:lnTo>
                  <a:lnTo>
                    <a:pt x="851195" y="52244"/>
                  </a:lnTo>
                  <a:lnTo>
                    <a:pt x="857233" y="88755"/>
                  </a:lnTo>
                  <a:lnTo>
                    <a:pt x="857019" y="90343"/>
                  </a:lnTo>
                  <a:lnTo>
                    <a:pt x="856103" y="93901"/>
                  </a:lnTo>
                  <a:lnTo>
                    <a:pt x="855979" y="94279"/>
                  </a:lnTo>
                  <a:lnTo>
                    <a:pt x="855182" y="95926"/>
                  </a:lnTo>
                  <a:lnTo>
                    <a:pt x="852752" y="99166"/>
                  </a:lnTo>
                  <a:lnTo>
                    <a:pt x="851267" y="100410"/>
                  </a:lnTo>
                  <a:close/>
                </a:path>
                <a:path w="1739265" h="145414">
                  <a:moveTo>
                    <a:pt x="828886" y="98588"/>
                  </a:moveTo>
                  <a:lnTo>
                    <a:pt x="826947" y="97173"/>
                  </a:lnTo>
                  <a:lnTo>
                    <a:pt x="825211" y="95635"/>
                  </a:lnTo>
                  <a:lnTo>
                    <a:pt x="823592" y="93901"/>
                  </a:lnTo>
                  <a:lnTo>
                    <a:pt x="825623" y="92006"/>
                  </a:lnTo>
                  <a:lnTo>
                    <a:pt x="826369" y="92807"/>
                  </a:lnTo>
                  <a:lnTo>
                    <a:pt x="826369" y="93901"/>
                  </a:lnTo>
                  <a:lnTo>
                    <a:pt x="827448" y="93901"/>
                  </a:lnTo>
                  <a:lnTo>
                    <a:pt x="828754" y="95058"/>
                  </a:lnTo>
                  <a:lnTo>
                    <a:pt x="830464" y="96302"/>
                  </a:lnTo>
                  <a:lnTo>
                    <a:pt x="828886" y="98588"/>
                  </a:lnTo>
                  <a:close/>
                </a:path>
                <a:path w="1739265" h="145414">
                  <a:moveTo>
                    <a:pt x="826369" y="92807"/>
                  </a:moveTo>
                  <a:lnTo>
                    <a:pt x="825623" y="92006"/>
                  </a:lnTo>
                  <a:lnTo>
                    <a:pt x="826369" y="92006"/>
                  </a:lnTo>
                  <a:lnTo>
                    <a:pt x="826369" y="92807"/>
                  </a:lnTo>
                  <a:close/>
                </a:path>
                <a:path w="1739265" h="145414">
                  <a:moveTo>
                    <a:pt x="827448" y="93901"/>
                  </a:moveTo>
                  <a:lnTo>
                    <a:pt x="826369" y="93901"/>
                  </a:lnTo>
                  <a:lnTo>
                    <a:pt x="826369" y="92807"/>
                  </a:lnTo>
                  <a:lnTo>
                    <a:pt x="827122" y="93612"/>
                  </a:lnTo>
                  <a:lnTo>
                    <a:pt x="827448" y="93901"/>
                  </a:lnTo>
                  <a:close/>
                </a:path>
                <a:path w="1739265" h="145414">
                  <a:moveTo>
                    <a:pt x="828886" y="98588"/>
                  </a:moveTo>
                  <a:lnTo>
                    <a:pt x="830463" y="96302"/>
                  </a:lnTo>
                  <a:lnTo>
                    <a:pt x="828886" y="98588"/>
                  </a:lnTo>
                  <a:close/>
                </a:path>
                <a:path w="1739265" h="145414">
                  <a:moveTo>
                    <a:pt x="844681" y="103187"/>
                  </a:moveTo>
                  <a:lnTo>
                    <a:pt x="839185" y="103187"/>
                  </a:lnTo>
                  <a:lnTo>
                    <a:pt x="836827" y="102710"/>
                  </a:lnTo>
                  <a:lnTo>
                    <a:pt x="832488" y="100801"/>
                  </a:lnTo>
                  <a:lnTo>
                    <a:pt x="830564" y="99745"/>
                  </a:lnTo>
                  <a:lnTo>
                    <a:pt x="828886" y="98588"/>
                  </a:lnTo>
                  <a:lnTo>
                    <a:pt x="830520" y="96342"/>
                  </a:lnTo>
                  <a:lnTo>
                    <a:pt x="831996" y="97359"/>
                  </a:lnTo>
                  <a:lnTo>
                    <a:pt x="833767" y="98330"/>
                  </a:lnTo>
                  <a:lnTo>
                    <a:pt x="837589" y="100011"/>
                  </a:lnTo>
                  <a:lnTo>
                    <a:pt x="839574" y="100410"/>
                  </a:lnTo>
                  <a:lnTo>
                    <a:pt x="851267" y="100410"/>
                  </a:lnTo>
                  <a:lnTo>
                    <a:pt x="847155" y="102652"/>
                  </a:lnTo>
                  <a:lnTo>
                    <a:pt x="844681" y="103187"/>
                  </a:lnTo>
                  <a:close/>
                </a:path>
                <a:path w="1739265" h="145414">
                  <a:moveTo>
                    <a:pt x="823592" y="145301"/>
                  </a:moveTo>
                  <a:lnTo>
                    <a:pt x="820815" y="145301"/>
                  </a:lnTo>
                  <a:lnTo>
                    <a:pt x="820815" y="107787"/>
                  </a:lnTo>
                  <a:lnTo>
                    <a:pt x="825483" y="107787"/>
                  </a:lnTo>
                  <a:lnTo>
                    <a:pt x="827668" y="109649"/>
                  </a:lnTo>
                  <a:lnTo>
                    <a:pt x="829030" y="110564"/>
                  </a:lnTo>
                  <a:lnTo>
                    <a:pt x="823592" y="110564"/>
                  </a:lnTo>
                  <a:lnTo>
                    <a:pt x="823592" y="111583"/>
                  </a:lnTo>
                  <a:lnTo>
                    <a:pt x="822659" y="112678"/>
                  </a:lnTo>
                  <a:lnTo>
                    <a:pt x="823506" y="113399"/>
                  </a:lnTo>
                  <a:lnTo>
                    <a:pt x="823592" y="145301"/>
                  </a:lnTo>
                  <a:close/>
                </a:path>
                <a:path w="1739265" h="145414">
                  <a:moveTo>
                    <a:pt x="847645" y="114817"/>
                  </a:moveTo>
                  <a:lnTo>
                    <a:pt x="841222" y="114817"/>
                  </a:lnTo>
                  <a:lnTo>
                    <a:pt x="838813" y="114494"/>
                  </a:lnTo>
                  <a:lnTo>
                    <a:pt x="825483" y="107787"/>
                  </a:lnTo>
                  <a:lnTo>
                    <a:pt x="861230" y="107787"/>
                  </a:lnTo>
                  <a:lnTo>
                    <a:pt x="860109" y="109022"/>
                  </a:lnTo>
                  <a:lnTo>
                    <a:pt x="857372" y="111052"/>
                  </a:lnTo>
                  <a:lnTo>
                    <a:pt x="851078" y="114069"/>
                  </a:lnTo>
                  <a:lnTo>
                    <a:pt x="847645" y="114817"/>
                  </a:lnTo>
                  <a:close/>
                </a:path>
                <a:path w="1739265" h="145414">
                  <a:moveTo>
                    <a:pt x="823592" y="111583"/>
                  </a:moveTo>
                  <a:lnTo>
                    <a:pt x="823592" y="110564"/>
                  </a:lnTo>
                  <a:lnTo>
                    <a:pt x="824460" y="110564"/>
                  </a:lnTo>
                  <a:lnTo>
                    <a:pt x="823592" y="111583"/>
                  </a:lnTo>
                  <a:close/>
                </a:path>
                <a:path w="1739265" h="145414">
                  <a:moveTo>
                    <a:pt x="826369" y="115472"/>
                  </a:moveTo>
                  <a:lnTo>
                    <a:pt x="824292" y="114069"/>
                  </a:lnTo>
                  <a:lnTo>
                    <a:pt x="823592" y="113473"/>
                  </a:lnTo>
                  <a:lnTo>
                    <a:pt x="823592" y="111583"/>
                  </a:lnTo>
                  <a:lnTo>
                    <a:pt x="824460" y="110564"/>
                  </a:lnTo>
                  <a:lnTo>
                    <a:pt x="824460" y="113341"/>
                  </a:lnTo>
                  <a:lnTo>
                    <a:pt x="826369" y="113341"/>
                  </a:lnTo>
                  <a:lnTo>
                    <a:pt x="826369" y="115472"/>
                  </a:lnTo>
                  <a:close/>
                </a:path>
                <a:path w="1739265" h="145414">
                  <a:moveTo>
                    <a:pt x="826369" y="113341"/>
                  </a:moveTo>
                  <a:lnTo>
                    <a:pt x="824460" y="113341"/>
                  </a:lnTo>
                  <a:lnTo>
                    <a:pt x="824460" y="110564"/>
                  </a:lnTo>
                  <a:lnTo>
                    <a:pt x="826022" y="111895"/>
                  </a:lnTo>
                  <a:lnTo>
                    <a:pt x="826369" y="112128"/>
                  </a:lnTo>
                  <a:lnTo>
                    <a:pt x="826369" y="113341"/>
                  </a:lnTo>
                  <a:close/>
                </a:path>
                <a:path w="1739265" h="145414">
                  <a:moveTo>
                    <a:pt x="826369" y="112128"/>
                  </a:moveTo>
                  <a:lnTo>
                    <a:pt x="826022" y="111895"/>
                  </a:lnTo>
                  <a:lnTo>
                    <a:pt x="824460" y="110564"/>
                  </a:lnTo>
                  <a:lnTo>
                    <a:pt x="826369" y="110564"/>
                  </a:lnTo>
                  <a:lnTo>
                    <a:pt x="826369" y="112128"/>
                  </a:lnTo>
                  <a:close/>
                </a:path>
                <a:path w="1739265" h="145414">
                  <a:moveTo>
                    <a:pt x="848066" y="117594"/>
                  </a:moveTo>
                  <a:lnTo>
                    <a:pt x="840949" y="117594"/>
                  </a:lnTo>
                  <a:lnTo>
                    <a:pt x="838274" y="117232"/>
                  </a:lnTo>
                  <a:lnTo>
                    <a:pt x="833371" y="115747"/>
                  </a:lnTo>
                  <a:lnTo>
                    <a:pt x="831432" y="114990"/>
                  </a:lnTo>
                  <a:lnTo>
                    <a:pt x="827787" y="113081"/>
                  </a:lnTo>
                  <a:lnTo>
                    <a:pt x="826369" y="112128"/>
                  </a:lnTo>
                  <a:lnTo>
                    <a:pt x="826369" y="110564"/>
                  </a:lnTo>
                  <a:lnTo>
                    <a:pt x="829030" y="110564"/>
                  </a:lnTo>
                  <a:lnTo>
                    <a:pt x="829258" y="110717"/>
                  </a:lnTo>
                  <a:lnTo>
                    <a:pt x="832555" y="112445"/>
                  </a:lnTo>
                  <a:lnTo>
                    <a:pt x="834437" y="113176"/>
                  </a:lnTo>
                  <a:lnTo>
                    <a:pt x="838813" y="114494"/>
                  </a:lnTo>
                  <a:lnTo>
                    <a:pt x="841222" y="114817"/>
                  </a:lnTo>
                  <a:lnTo>
                    <a:pt x="855942" y="114817"/>
                  </a:lnTo>
                  <a:lnTo>
                    <a:pt x="851899" y="116755"/>
                  </a:lnTo>
                  <a:lnTo>
                    <a:pt x="848066" y="117594"/>
                  </a:lnTo>
                  <a:close/>
                </a:path>
                <a:path w="1739265" h="145414">
                  <a:moveTo>
                    <a:pt x="823592" y="113473"/>
                  </a:moveTo>
                  <a:lnTo>
                    <a:pt x="822659" y="112678"/>
                  </a:lnTo>
                  <a:lnTo>
                    <a:pt x="823592" y="111583"/>
                  </a:lnTo>
                  <a:lnTo>
                    <a:pt x="823592" y="113473"/>
                  </a:lnTo>
                  <a:close/>
                </a:path>
                <a:path w="1739265" h="145414">
                  <a:moveTo>
                    <a:pt x="848487" y="120371"/>
                  </a:moveTo>
                  <a:lnTo>
                    <a:pt x="840677" y="120371"/>
                  </a:lnTo>
                  <a:lnTo>
                    <a:pt x="837734" y="119970"/>
                  </a:lnTo>
                  <a:lnTo>
                    <a:pt x="832506" y="118395"/>
                  </a:lnTo>
                  <a:lnTo>
                    <a:pt x="830308" y="117536"/>
                  </a:lnTo>
                  <a:lnTo>
                    <a:pt x="826369" y="115472"/>
                  </a:lnTo>
                  <a:lnTo>
                    <a:pt x="826369" y="112128"/>
                  </a:lnTo>
                  <a:lnTo>
                    <a:pt x="827787" y="113081"/>
                  </a:lnTo>
                  <a:lnTo>
                    <a:pt x="831432" y="114990"/>
                  </a:lnTo>
                  <a:lnTo>
                    <a:pt x="833471" y="115786"/>
                  </a:lnTo>
                  <a:lnTo>
                    <a:pt x="838274" y="117232"/>
                  </a:lnTo>
                  <a:lnTo>
                    <a:pt x="840949" y="117594"/>
                  </a:lnTo>
                  <a:lnTo>
                    <a:pt x="856573" y="117594"/>
                  </a:lnTo>
                  <a:lnTo>
                    <a:pt x="852720" y="119441"/>
                  </a:lnTo>
                  <a:lnTo>
                    <a:pt x="848487" y="120371"/>
                  </a:lnTo>
                  <a:close/>
                </a:path>
                <a:path w="1739265" h="145414">
                  <a:moveTo>
                    <a:pt x="826369" y="145301"/>
                  </a:moveTo>
                  <a:lnTo>
                    <a:pt x="823592" y="145301"/>
                  </a:lnTo>
                  <a:lnTo>
                    <a:pt x="823592" y="113473"/>
                  </a:lnTo>
                  <a:lnTo>
                    <a:pt x="824376" y="114141"/>
                  </a:lnTo>
                  <a:lnTo>
                    <a:pt x="826316" y="115444"/>
                  </a:lnTo>
                  <a:lnTo>
                    <a:pt x="826369" y="145301"/>
                  </a:lnTo>
                  <a:close/>
                </a:path>
                <a:path w="1739265" h="145414">
                  <a:moveTo>
                    <a:pt x="942748" y="56493"/>
                  </a:moveTo>
                  <a:lnTo>
                    <a:pt x="940315" y="55223"/>
                  </a:lnTo>
                  <a:lnTo>
                    <a:pt x="968394" y="867"/>
                  </a:lnTo>
                  <a:lnTo>
                    <a:pt x="990736" y="867"/>
                  </a:lnTo>
                  <a:lnTo>
                    <a:pt x="989968" y="2391"/>
                  </a:lnTo>
                  <a:lnTo>
                    <a:pt x="983748" y="2391"/>
                  </a:lnTo>
                  <a:lnTo>
                    <a:pt x="983171" y="3534"/>
                  </a:lnTo>
                  <a:lnTo>
                    <a:pt x="970086" y="3534"/>
                  </a:lnTo>
                  <a:lnTo>
                    <a:pt x="942748" y="56493"/>
                  </a:lnTo>
                  <a:close/>
                </a:path>
                <a:path w="1739265" h="145414">
                  <a:moveTo>
                    <a:pt x="961916" y="54588"/>
                  </a:moveTo>
                  <a:lnTo>
                    <a:pt x="958695" y="52048"/>
                  </a:lnTo>
                  <a:lnTo>
                    <a:pt x="983748" y="2391"/>
                  </a:lnTo>
                  <a:lnTo>
                    <a:pt x="986228" y="3534"/>
                  </a:lnTo>
                  <a:lnTo>
                    <a:pt x="963497" y="48687"/>
                  </a:lnTo>
                  <a:lnTo>
                    <a:pt x="962040" y="49000"/>
                  </a:lnTo>
                  <a:lnTo>
                    <a:pt x="962373" y="50524"/>
                  </a:lnTo>
                  <a:lnTo>
                    <a:pt x="962250" y="51163"/>
                  </a:lnTo>
                  <a:lnTo>
                    <a:pt x="962622" y="51667"/>
                  </a:lnTo>
                  <a:lnTo>
                    <a:pt x="962933" y="51667"/>
                  </a:lnTo>
                  <a:lnTo>
                    <a:pt x="964669" y="52556"/>
                  </a:lnTo>
                  <a:lnTo>
                    <a:pt x="965577" y="52556"/>
                  </a:lnTo>
                  <a:lnTo>
                    <a:pt x="965740" y="53850"/>
                  </a:lnTo>
                  <a:lnTo>
                    <a:pt x="963973" y="54207"/>
                  </a:lnTo>
                  <a:lnTo>
                    <a:pt x="961916" y="54588"/>
                  </a:lnTo>
                  <a:close/>
                </a:path>
                <a:path w="1739265" h="145414">
                  <a:moveTo>
                    <a:pt x="987982" y="6328"/>
                  </a:moveTo>
                  <a:lnTo>
                    <a:pt x="986228" y="6328"/>
                  </a:lnTo>
                  <a:lnTo>
                    <a:pt x="986228" y="3534"/>
                  </a:lnTo>
                  <a:lnTo>
                    <a:pt x="983748" y="2391"/>
                  </a:lnTo>
                  <a:lnTo>
                    <a:pt x="989968" y="2391"/>
                  </a:lnTo>
                  <a:lnTo>
                    <a:pt x="987982" y="6328"/>
                  </a:lnTo>
                  <a:close/>
                </a:path>
                <a:path w="1739265" h="145414">
                  <a:moveTo>
                    <a:pt x="969855" y="117580"/>
                  </a:moveTo>
                  <a:lnTo>
                    <a:pt x="966325" y="117580"/>
                  </a:lnTo>
                  <a:lnTo>
                    <a:pt x="964257" y="117326"/>
                  </a:lnTo>
                  <a:lnTo>
                    <a:pt x="935981" y="88751"/>
                  </a:lnTo>
                  <a:lnTo>
                    <a:pt x="935940" y="79353"/>
                  </a:lnTo>
                  <a:lnTo>
                    <a:pt x="936204" y="76559"/>
                  </a:lnTo>
                  <a:lnTo>
                    <a:pt x="942748" y="56493"/>
                  </a:lnTo>
                  <a:lnTo>
                    <a:pt x="970086" y="3534"/>
                  </a:lnTo>
                  <a:lnTo>
                    <a:pt x="970086" y="6328"/>
                  </a:lnTo>
                  <a:lnTo>
                    <a:pt x="971768" y="6328"/>
                  </a:lnTo>
                  <a:lnTo>
                    <a:pt x="945182" y="57890"/>
                  </a:lnTo>
                  <a:lnTo>
                    <a:pt x="938730" y="79353"/>
                  </a:lnTo>
                  <a:lnTo>
                    <a:pt x="938792" y="88751"/>
                  </a:lnTo>
                  <a:lnTo>
                    <a:pt x="966499" y="114786"/>
                  </a:lnTo>
                  <a:lnTo>
                    <a:pt x="981064" y="114786"/>
                  </a:lnTo>
                  <a:lnTo>
                    <a:pt x="978663" y="115802"/>
                  </a:lnTo>
                  <a:lnTo>
                    <a:pt x="976334" y="116564"/>
                  </a:lnTo>
                  <a:lnTo>
                    <a:pt x="971822" y="117326"/>
                  </a:lnTo>
                  <a:lnTo>
                    <a:pt x="969855" y="117580"/>
                  </a:lnTo>
                  <a:close/>
                </a:path>
                <a:path w="1739265" h="145414">
                  <a:moveTo>
                    <a:pt x="971768" y="6328"/>
                  </a:moveTo>
                  <a:lnTo>
                    <a:pt x="970086" y="6328"/>
                  </a:lnTo>
                  <a:lnTo>
                    <a:pt x="970086" y="3534"/>
                  </a:lnTo>
                  <a:lnTo>
                    <a:pt x="972554" y="4804"/>
                  </a:lnTo>
                  <a:lnTo>
                    <a:pt x="971768" y="6328"/>
                  </a:lnTo>
                  <a:close/>
                </a:path>
                <a:path w="1739265" h="145414">
                  <a:moveTo>
                    <a:pt x="969690" y="114786"/>
                  </a:moveTo>
                  <a:lnTo>
                    <a:pt x="966499" y="114786"/>
                  </a:lnTo>
                  <a:lnTo>
                    <a:pt x="964604" y="114532"/>
                  </a:lnTo>
                  <a:lnTo>
                    <a:pt x="938730" y="79353"/>
                  </a:lnTo>
                  <a:lnTo>
                    <a:pt x="938973" y="76813"/>
                  </a:lnTo>
                  <a:lnTo>
                    <a:pt x="945313" y="57636"/>
                  </a:lnTo>
                  <a:lnTo>
                    <a:pt x="972554" y="4804"/>
                  </a:lnTo>
                  <a:lnTo>
                    <a:pt x="970086" y="3534"/>
                  </a:lnTo>
                  <a:lnTo>
                    <a:pt x="983171" y="3534"/>
                  </a:lnTo>
                  <a:lnTo>
                    <a:pt x="958695" y="52048"/>
                  </a:lnTo>
                  <a:lnTo>
                    <a:pt x="961916" y="54588"/>
                  </a:lnTo>
                  <a:lnTo>
                    <a:pt x="980371" y="54588"/>
                  </a:lnTo>
                  <a:lnTo>
                    <a:pt x="984278" y="55985"/>
                  </a:lnTo>
                  <a:lnTo>
                    <a:pt x="986991" y="57763"/>
                  </a:lnTo>
                  <a:lnTo>
                    <a:pt x="991608" y="62208"/>
                  </a:lnTo>
                  <a:lnTo>
                    <a:pt x="965147" y="62208"/>
                  </a:lnTo>
                  <a:lnTo>
                    <a:pt x="962399" y="62716"/>
                  </a:lnTo>
                  <a:lnTo>
                    <a:pt x="948431" y="80623"/>
                  </a:lnTo>
                  <a:lnTo>
                    <a:pt x="948537" y="87862"/>
                  </a:lnTo>
                  <a:lnTo>
                    <a:pt x="965476" y="105896"/>
                  </a:lnTo>
                  <a:lnTo>
                    <a:pt x="989642" y="105896"/>
                  </a:lnTo>
                  <a:lnTo>
                    <a:pt x="988643" y="106912"/>
                  </a:lnTo>
                  <a:lnTo>
                    <a:pt x="971493" y="114532"/>
                  </a:lnTo>
                  <a:lnTo>
                    <a:pt x="969690" y="114786"/>
                  </a:lnTo>
                  <a:close/>
                </a:path>
                <a:path w="1739265" h="145414">
                  <a:moveTo>
                    <a:pt x="963497" y="48687"/>
                  </a:moveTo>
                  <a:lnTo>
                    <a:pt x="986228" y="3534"/>
                  </a:lnTo>
                  <a:lnTo>
                    <a:pt x="986228" y="6328"/>
                  </a:lnTo>
                  <a:lnTo>
                    <a:pt x="987982" y="6328"/>
                  </a:lnTo>
                  <a:lnTo>
                    <a:pt x="966894" y="48144"/>
                  </a:lnTo>
                  <a:lnTo>
                    <a:pt x="964994" y="48365"/>
                  </a:lnTo>
                  <a:lnTo>
                    <a:pt x="963497" y="48687"/>
                  </a:lnTo>
                  <a:close/>
                </a:path>
                <a:path w="1739265" h="145414">
                  <a:moveTo>
                    <a:pt x="965405" y="51159"/>
                  </a:moveTo>
                  <a:lnTo>
                    <a:pt x="966894" y="48144"/>
                  </a:lnTo>
                  <a:lnTo>
                    <a:pt x="969361" y="47857"/>
                  </a:lnTo>
                  <a:lnTo>
                    <a:pt x="970781" y="47730"/>
                  </a:lnTo>
                  <a:lnTo>
                    <a:pt x="975907" y="47730"/>
                  </a:lnTo>
                  <a:lnTo>
                    <a:pt x="979520" y="48365"/>
                  </a:lnTo>
                  <a:lnTo>
                    <a:pt x="985498" y="50524"/>
                  </a:lnTo>
                  <a:lnTo>
                    <a:pt x="970896" y="50524"/>
                  </a:lnTo>
                  <a:lnTo>
                    <a:pt x="969594" y="50651"/>
                  </a:lnTo>
                  <a:lnTo>
                    <a:pt x="965405" y="51159"/>
                  </a:lnTo>
                  <a:close/>
                </a:path>
                <a:path w="1739265" h="145414">
                  <a:moveTo>
                    <a:pt x="962464" y="50943"/>
                  </a:moveTo>
                  <a:lnTo>
                    <a:pt x="962508" y="50651"/>
                  </a:lnTo>
                  <a:lnTo>
                    <a:pt x="963497" y="48687"/>
                  </a:lnTo>
                  <a:lnTo>
                    <a:pt x="964994" y="48365"/>
                  </a:lnTo>
                  <a:lnTo>
                    <a:pt x="966894" y="48144"/>
                  </a:lnTo>
                  <a:lnTo>
                    <a:pt x="966398" y="49127"/>
                  </a:lnTo>
                  <a:lnTo>
                    <a:pt x="963923" y="49127"/>
                  </a:lnTo>
                  <a:lnTo>
                    <a:pt x="962464" y="50943"/>
                  </a:lnTo>
                  <a:close/>
                </a:path>
                <a:path w="1739265" h="145414">
                  <a:moveTo>
                    <a:pt x="962433" y="50800"/>
                  </a:moveTo>
                  <a:lnTo>
                    <a:pt x="962040" y="49000"/>
                  </a:lnTo>
                  <a:lnTo>
                    <a:pt x="963497" y="48687"/>
                  </a:lnTo>
                  <a:lnTo>
                    <a:pt x="962433" y="50800"/>
                  </a:lnTo>
                  <a:close/>
                </a:path>
                <a:path w="1739265" h="145414">
                  <a:moveTo>
                    <a:pt x="962713" y="51555"/>
                  </a:moveTo>
                  <a:lnTo>
                    <a:pt x="962583" y="51489"/>
                  </a:lnTo>
                  <a:lnTo>
                    <a:pt x="962579" y="50800"/>
                  </a:lnTo>
                  <a:lnTo>
                    <a:pt x="963923" y="49127"/>
                  </a:lnTo>
                  <a:lnTo>
                    <a:pt x="964357" y="49508"/>
                  </a:lnTo>
                  <a:lnTo>
                    <a:pt x="962713" y="51555"/>
                  </a:lnTo>
                  <a:close/>
                </a:path>
                <a:path w="1739265" h="145414">
                  <a:moveTo>
                    <a:pt x="962839" y="51620"/>
                  </a:moveTo>
                  <a:lnTo>
                    <a:pt x="962766" y="51489"/>
                  </a:lnTo>
                  <a:lnTo>
                    <a:pt x="964357" y="49508"/>
                  </a:lnTo>
                  <a:lnTo>
                    <a:pt x="963923" y="49127"/>
                  </a:lnTo>
                  <a:lnTo>
                    <a:pt x="966398" y="49127"/>
                  </a:lnTo>
                  <a:lnTo>
                    <a:pt x="965371" y="51163"/>
                  </a:lnTo>
                  <a:lnTo>
                    <a:pt x="964358" y="51286"/>
                  </a:lnTo>
                  <a:lnTo>
                    <a:pt x="962839" y="51620"/>
                  </a:lnTo>
                  <a:close/>
                </a:path>
                <a:path w="1739265" h="145414">
                  <a:moveTo>
                    <a:pt x="965754" y="53953"/>
                  </a:moveTo>
                  <a:lnTo>
                    <a:pt x="965747" y="53191"/>
                  </a:lnTo>
                  <a:lnTo>
                    <a:pt x="965405" y="51159"/>
                  </a:lnTo>
                  <a:lnTo>
                    <a:pt x="969594" y="50651"/>
                  </a:lnTo>
                  <a:lnTo>
                    <a:pt x="970896" y="50524"/>
                  </a:lnTo>
                  <a:lnTo>
                    <a:pt x="975582" y="50524"/>
                  </a:lnTo>
                  <a:lnTo>
                    <a:pt x="978892" y="51163"/>
                  </a:lnTo>
                  <a:lnTo>
                    <a:pt x="984885" y="53318"/>
                  </a:lnTo>
                  <a:lnTo>
                    <a:pt x="969828" y="53318"/>
                  </a:lnTo>
                  <a:lnTo>
                    <a:pt x="965754" y="53953"/>
                  </a:lnTo>
                  <a:close/>
                </a:path>
                <a:path w="1739265" h="145414">
                  <a:moveTo>
                    <a:pt x="981689" y="117580"/>
                  </a:moveTo>
                  <a:lnTo>
                    <a:pt x="969855" y="117580"/>
                  </a:lnTo>
                  <a:lnTo>
                    <a:pt x="971822" y="117326"/>
                  </a:lnTo>
                  <a:lnTo>
                    <a:pt x="976334" y="116564"/>
                  </a:lnTo>
                  <a:lnTo>
                    <a:pt x="1000435" y="76178"/>
                  </a:lnTo>
                  <a:lnTo>
                    <a:pt x="999694" y="71987"/>
                  </a:lnTo>
                  <a:lnTo>
                    <a:pt x="975582" y="50524"/>
                  </a:lnTo>
                  <a:lnTo>
                    <a:pt x="985498" y="50524"/>
                  </a:lnTo>
                  <a:lnTo>
                    <a:pt x="1003278" y="76178"/>
                  </a:lnTo>
                  <a:lnTo>
                    <a:pt x="1003169" y="88751"/>
                  </a:lnTo>
                  <a:lnTo>
                    <a:pt x="984742" y="116310"/>
                  </a:lnTo>
                  <a:lnTo>
                    <a:pt x="981689" y="117580"/>
                  </a:lnTo>
                  <a:close/>
                </a:path>
                <a:path w="1739265" h="145414">
                  <a:moveTo>
                    <a:pt x="962188" y="51286"/>
                  </a:moveTo>
                  <a:lnTo>
                    <a:pt x="962433" y="50800"/>
                  </a:lnTo>
                  <a:lnTo>
                    <a:pt x="962393" y="51032"/>
                  </a:lnTo>
                  <a:lnTo>
                    <a:pt x="962188" y="51286"/>
                  </a:lnTo>
                  <a:close/>
                </a:path>
                <a:path w="1739265" h="145414">
                  <a:moveTo>
                    <a:pt x="962583" y="51489"/>
                  </a:moveTo>
                  <a:lnTo>
                    <a:pt x="962188" y="51286"/>
                  </a:lnTo>
                  <a:lnTo>
                    <a:pt x="962464" y="50943"/>
                  </a:lnTo>
                  <a:lnTo>
                    <a:pt x="962583" y="51489"/>
                  </a:lnTo>
                  <a:close/>
                </a:path>
                <a:path w="1739265" h="145414">
                  <a:moveTo>
                    <a:pt x="965371" y="51163"/>
                  </a:moveTo>
                  <a:close/>
                </a:path>
                <a:path w="1739265" h="145414">
                  <a:moveTo>
                    <a:pt x="965400" y="51160"/>
                  </a:moveTo>
                  <a:close/>
                </a:path>
                <a:path w="1739265" h="145414">
                  <a:moveTo>
                    <a:pt x="965740" y="53850"/>
                  </a:moveTo>
                  <a:lnTo>
                    <a:pt x="965400" y="51160"/>
                  </a:lnTo>
                  <a:lnTo>
                    <a:pt x="965747" y="53191"/>
                  </a:lnTo>
                  <a:lnTo>
                    <a:pt x="965740" y="53850"/>
                  </a:lnTo>
                  <a:close/>
                </a:path>
                <a:path w="1739265" h="145414">
                  <a:moveTo>
                    <a:pt x="965577" y="52556"/>
                  </a:moveTo>
                  <a:lnTo>
                    <a:pt x="964669" y="52556"/>
                  </a:lnTo>
                  <a:lnTo>
                    <a:pt x="965309" y="51286"/>
                  </a:lnTo>
                  <a:lnTo>
                    <a:pt x="965577" y="52556"/>
                  </a:lnTo>
                  <a:close/>
                </a:path>
                <a:path w="1739265" h="145414">
                  <a:moveTo>
                    <a:pt x="964669" y="52556"/>
                  </a:moveTo>
                  <a:lnTo>
                    <a:pt x="962839" y="51620"/>
                  </a:lnTo>
                  <a:lnTo>
                    <a:pt x="964358" y="51286"/>
                  </a:lnTo>
                  <a:lnTo>
                    <a:pt x="965371" y="51163"/>
                  </a:lnTo>
                  <a:lnTo>
                    <a:pt x="964669" y="52556"/>
                  </a:lnTo>
                  <a:close/>
                </a:path>
                <a:path w="1739265" h="145414">
                  <a:moveTo>
                    <a:pt x="962622" y="51667"/>
                  </a:moveTo>
                  <a:lnTo>
                    <a:pt x="962188" y="51286"/>
                  </a:lnTo>
                  <a:lnTo>
                    <a:pt x="962583" y="51489"/>
                  </a:lnTo>
                  <a:lnTo>
                    <a:pt x="962622" y="51667"/>
                  </a:lnTo>
                  <a:close/>
                </a:path>
                <a:path w="1739265" h="145414">
                  <a:moveTo>
                    <a:pt x="962622" y="51667"/>
                  </a:moveTo>
                  <a:lnTo>
                    <a:pt x="962839" y="51620"/>
                  </a:lnTo>
                  <a:lnTo>
                    <a:pt x="962622" y="51667"/>
                  </a:lnTo>
                  <a:close/>
                </a:path>
                <a:path w="1739265" h="145414">
                  <a:moveTo>
                    <a:pt x="962933" y="51667"/>
                  </a:moveTo>
                  <a:lnTo>
                    <a:pt x="962622" y="51667"/>
                  </a:lnTo>
                  <a:lnTo>
                    <a:pt x="962839" y="51620"/>
                  </a:lnTo>
                  <a:close/>
                </a:path>
                <a:path w="1739265" h="145414">
                  <a:moveTo>
                    <a:pt x="978595" y="53953"/>
                  </a:moveTo>
                  <a:lnTo>
                    <a:pt x="965754" y="53953"/>
                  </a:lnTo>
                  <a:lnTo>
                    <a:pt x="969828" y="53318"/>
                  </a:lnTo>
                  <a:lnTo>
                    <a:pt x="975257" y="53318"/>
                  </a:lnTo>
                  <a:lnTo>
                    <a:pt x="978306" y="53850"/>
                  </a:lnTo>
                  <a:lnTo>
                    <a:pt x="978595" y="53953"/>
                  </a:lnTo>
                  <a:close/>
                </a:path>
                <a:path w="1739265" h="145414">
                  <a:moveTo>
                    <a:pt x="981064" y="114786"/>
                  </a:moveTo>
                  <a:lnTo>
                    <a:pt x="969690" y="114786"/>
                  </a:lnTo>
                  <a:lnTo>
                    <a:pt x="971493" y="114532"/>
                  </a:lnTo>
                  <a:lnTo>
                    <a:pt x="975641" y="113770"/>
                  </a:lnTo>
                  <a:lnTo>
                    <a:pt x="997704" y="76813"/>
                  </a:lnTo>
                  <a:lnTo>
                    <a:pt x="996991" y="72749"/>
                  </a:lnTo>
                  <a:lnTo>
                    <a:pt x="975257" y="53318"/>
                  </a:lnTo>
                  <a:lnTo>
                    <a:pt x="984885" y="53318"/>
                  </a:lnTo>
                  <a:lnTo>
                    <a:pt x="1000435" y="76178"/>
                  </a:lnTo>
                  <a:lnTo>
                    <a:pt x="1000342" y="88751"/>
                  </a:lnTo>
                  <a:lnTo>
                    <a:pt x="983465" y="113770"/>
                  </a:lnTo>
                  <a:lnTo>
                    <a:pt x="981064" y="114786"/>
                  </a:lnTo>
                  <a:close/>
                </a:path>
                <a:path w="1739265" h="145414">
                  <a:moveTo>
                    <a:pt x="980371" y="54588"/>
                  </a:moveTo>
                  <a:lnTo>
                    <a:pt x="961916" y="54588"/>
                  </a:lnTo>
                  <a:lnTo>
                    <a:pt x="963973" y="54207"/>
                  </a:lnTo>
                  <a:lnTo>
                    <a:pt x="965740" y="53850"/>
                  </a:lnTo>
                  <a:lnTo>
                    <a:pt x="978595" y="53953"/>
                  </a:lnTo>
                  <a:lnTo>
                    <a:pt x="980371" y="54588"/>
                  </a:lnTo>
                  <a:close/>
                </a:path>
                <a:path w="1739265" h="145414">
                  <a:moveTo>
                    <a:pt x="940308" y="55237"/>
                  </a:moveTo>
                  <a:close/>
                </a:path>
                <a:path w="1739265" h="145414">
                  <a:moveTo>
                    <a:pt x="942748" y="56493"/>
                  </a:moveTo>
                  <a:lnTo>
                    <a:pt x="940308" y="55237"/>
                  </a:lnTo>
                  <a:lnTo>
                    <a:pt x="942748" y="56493"/>
                  </a:lnTo>
                  <a:close/>
                </a:path>
                <a:path w="1739265" h="145414">
                  <a:moveTo>
                    <a:pt x="970019" y="120247"/>
                  </a:moveTo>
                  <a:lnTo>
                    <a:pt x="966151" y="120247"/>
                  </a:lnTo>
                  <a:lnTo>
                    <a:pt x="963910" y="120120"/>
                  </a:lnTo>
                  <a:lnTo>
                    <a:pt x="933710" y="92688"/>
                  </a:lnTo>
                  <a:lnTo>
                    <a:pt x="933140" y="79353"/>
                  </a:lnTo>
                  <a:lnTo>
                    <a:pt x="933409" y="76559"/>
                  </a:lnTo>
                  <a:lnTo>
                    <a:pt x="940308" y="55237"/>
                  </a:lnTo>
                  <a:lnTo>
                    <a:pt x="942748" y="56493"/>
                  </a:lnTo>
                  <a:lnTo>
                    <a:pt x="941476" y="58779"/>
                  </a:lnTo>
                  <a:lnTo>
                    <a:pt x="940319" y="61446"/>
                  </a:lnTo>
                  <a:lnTo>
                    <a:pt x="935940" y="79353"/>
                  </a:lnTo>
                  <a:lnTo>
                    <a:pt x="935981" y="88751"/>
                  </a:lnTo>
                  <a:lnTo>
                    <a:pt x="964257" y="117326"/>
                  </a:lnTo>
                  <a:lnTo>
                    <a:pt x="966325" y="117580"/>
                  </a:lnTo>
                  <a:lnTo>
                    <a:pt x="981689" y="117580"/>
                  </a:lnTo>
                  <a:lnTo>
                    <a:pt x="979553" y="118469"/>
                  </a:lnTo>
                  <a:lnTo>
                    <a:pt x="977028" y="119231"/>
                  </a:lnTo>
                  <a:lnTo>
                    <a:pt x="972150" y="120120"/>
                  </a:lnTo>
                  <a:lnTo>
                    <a:pt x="970019" y="120247"/>
                  </a:lnTo>
                  <a:close/>
                </a:path>
                <a:path w="1739265" h="145414">
                  <a:moveTo>
                    <a:pt x="970988" y="105896"/>
                  </a:moveTo>
                  <a:lnTo>
                    <a:pt x="965476" y="105896"/>
                  </a:lnTo>
                  <a:lnTo>
                    <a:pt x="962921" y="105388"/>
                  </a:lnTo>
                  <a:lnTo>
                    <a:pt x="948431" y="80623"/>
                  </a:lnTo>
                  <a:lnTo>
                    <a:pt x="948849" y="78083"/>
                  </a:lnTo>
                  <a:lnTo>
                    <a:pt x="965147" y="62208"/>
                  </a:lnTo>
                  <a:lnTo>
                    <a:pt x="970797" y="62208"/>
                  </a:lnTo>
                  <a:lnTo>
                    <a:pt x="973302" y="62589"/>
                  </a:lnTo>
                  <a:lnTo>
                    <a:pt x="978100" y="64621"/>
                  </a:lnTo>
                  <a:lnTo>
                    <a:pt x="978485" y="64875"/>
                  </a:lnTo>
                  <a:lnTo>
                    <a:pt x="965573" y="64875"/>
                  </a:lnTo>
                  <a:lnTo>
                    <a:pt x="963230" y="65383"/>
                  </a:lnTo>
                  <a:lnTo>
                    <a:pt x="951252" y="80623"/>
                  </a:lnTo>
                  <a:lnTo>
                    <a:pt x="951359" y="87862"/>
                  </a:lnTo>
                  <a:lnTo>
                    <a:pt x="965862" y="103102"/>
                  </a:lnTo>
                  <a:lnTo>
                    <a:pt x="978670" y="103102"/>
                  </a:lnTo>
                  <a:lnTo>
                    <a:pt x="978493" y="103229"/>
                  </a:lnTo>
                  <a:lnTo>
                    <a:pt x="973611" y="105388"/>
                  </a:lnTo>
                  <a:lnTo>
                    <a:pt x="970988" y="105896"/>
                  </a:lnTo>
                  <a:close/>
                </a:path>
                <a:path w="1739265" h="145414">
                  <a:moveTo>
                    <a:pt x="989642" y="105896"/>
                  </a:moveTo>
                  <a:lnTo>
                    <a:pt x="970988" y="105896"/>
                  </a:lnTo>
                  <a:lnTo>
                    <a:pt x="973611" y="105388"/>
                  </a:lnTo>
                  <a:lnTo>
                    <a:pt x="978493" y="103229"/>
                  </a:lnTo>
                  <a:lnTo>
                    <a:pt x="987982" y="79988"/>
                  </a:lnTo>
                  <a:lnTo>
                    <a:pt x="987503" y="77321"/>
                  </a:lnTo>
                  <a:lnTo>
                    <a:pt x="970797" y="62208"/>
                  </a:lnTo>
                  <a:lnTo>
                    <a:pt x="991608" y="62208"/>
                  </a:lnTo>
                  <a:lnTo>
                    <a:pt x="991872" y="62462"/>
                  </a:lnTo>
                  <a:lnTo>
                    <a:pt x="993873" y="65383"/>
                  </a:lnTo>
                  <a:lnTo>
                    <a:pt x="996991" y="72749"/>
                  </a:lnTo>
                  <a:lnTo>
                    <a:pt x="997704" y="76813"/>
                  </a:lnTo>
                  <a:lnTo>
                    <a:pt x="997585" y="88370"/>
                  </a:lnTo>
                  <a:lnTo>
                    <a:pt x="997249" y="90910"/>
                  </a:lnTo>
                  <a:lnTo>
                    <a:pt x="995165" y="97514"/>
                  </a:lnTo>
                  <a:lnTo>
                    <a:pt x="993817" y="100308"/>
                  </a:lnTo>
                  <a:lnTo>
                    <a:pt x="990516" y="105007"/>
                  </a:lnTo>
                  <a:lnTo>
                    <a:pt x="989642" y="105896"/>
                  </a:lnTo>
                  <a:close/>
                </a:path>
                <a:path w="1739265" h="145414">
                  <a:moveTo>
                    <a:pt x="970607" y="103102"/>
                  </a:moveTo>
                  <a:lnTo>
                    <a:pt x="965862" y="103102"/>
                  </a:lnTo>
                  <a:lnTo>
                    <a:pt x="963678" y="102721"/>
                  </a:lnTo>
                  <a:lnTo>
                    <a:pt x="951252" y="80623"/>
                  </a:lnTo>
                  <a:lnTo>
                    <a:pt x="951572" y="78718"/>
                  </a:lnTo>
                  <a:lnTo>
                    <a:pt x="965573" y="64875"/>
                  </a:lnTo>
                  <a:lnTo>
                    <a:pt x="970433" y="64875"/>
                  </a:lnTo>
                  <a:lnTo>
                    <a:pt x="972588" y="65383"/>
                  </a:lnTo>
                  <a:lnTo>
                    <a:pt x="976696" y="67034"/>
                  </a:lnTo>
                  <a:lnTo>
                    <a:pt x="977600" y="67669"/>
                  </a:lnTo>
                  <a:lnTo>
                    <a:pt x="965999" y="67669"/>
                  </a:lnTo>
                  <a:lnTo>
                    <a:pt x="964061" y="68177"/>
                  </a:lnTo>
                  <a:lnTo>
                    <a:pt x="954006" y="81131"/>
                  </a:lnTo>
                  <a:lnTo>
                    <a:pt x="954087" y="87227"/>
                  </a:lnTo>
                  <a:lnTo>
                    <a:pt x="966249" y="100308"/>
                  </a:lnTo>
                  <a:lnTo>
                    <a:pt x="977851" y="100308"/>
                  </a:lnTo>
                  <a:lnTo>
                    <a:pt x="977029" y="100943"/>
                  </a:lnTo>
                  <a:lnTo>
                    <a:pt x="972863" y="102721"/>
                  </a:lnTo>
                  <a:lnTo>
                    <a:pt x="970607" y="103102"/>
                  </a:lnTo>
                  <a:close/>
                </a:path>
                <a:path w="1739265" h="145414">
                  <a:moveTo>
                    <a:pt x="978670" y="103102"/>
                  </a:moveTo>
                  <a:lnTo>
                    <a:pt x="970607" y="103102"/>
                  </a:lnTo>
                  <a:lnTo>
                    <a:pt x="972863" y="102721"/>
                  </a:lnTo>
                  <a:lnTo>
                    <a:pt x="977029" y="100943"/>
                  </a:lnTo>
                  <a:lnTo>
                    <a:pt x="985160" y="79988"/>
                  </a:lnTo>
                  <a:lnTo>
                    <a:pt x="984796" y="77956"/>
                  </a:lnTo>
                  <a:lnTo>
                    <a:pt x="970433" y="64875"/>
                  </a:lnTo>
                  <a:lnTo>
                    <a:pt x="978485" y="64875"/>
                  </a:lnTo>
                  <a:lnTo>
                    <a:pt x="987982" y="79988"/>
                  </a:lnTo>
                  <a:lnTo>
                    <a:pt x="987867" y="88116"/>
                  </a:lnTo>
                  <a:lnTo>
                    <a:pt x="987561" y="90021"/>
                  </a:lnTo>
                  <a:lnTo>
                    <a:pt x="985590" y="95482"/>
                  </a:lnTo>
                  <a:lnTo>
                    <a:pt x="984202" y="97895"/>
                  </a:lnTo>
                  <a:lnTo>
                    <a:pt x="980618" y="101705"/>
                  </a:lnTo>
                  <a:lnTo>
                    <a:pt x="978670" y="103102"/>
                  </a:lnTo>
                  <a:close/>
                </a:path>
                <a:path w="1739265" h="145414">
                  <a:moveTo>
                    <a:pt x="977851" y="100308"/>
                  </a:moveTo>
                  <a:lnTo>
                    <a:pt x="970225" y="100308"/>
                  </a:lnTo>
                  <a:lnTo>
                    <a:pt x="972115" y="99927"/>
                  </a:lnTo>
                  <a:lnTo>
                    <a:pt x="975565" y="98530"/>
                  </a:lnTo>
                  <a:lnTo>
                    <a:pt x="982428" y="80623"/>
                  </a:lnTo>
                  <a:lnTo>
                    <a:pt x="982089" y="78718"/>
                  </a:lnTo>
                  <a:lnTo>
                    <a:pt x="970069" y="67669"/>
                  </a:lnTo>
                  <a:lnTo>
                    <a:pt x="977600" y="67669"/>
                  </a:lnTo>
                  <a:lnTo>
                    <a:pt x="985160" y="79988"/>
                  </a:lnTo>
                  <a:lnTo>
                    <a:pt x="985046" y="88116"/>
                  </a:lnTo>
                  <a:lnTo>
                    <a:pt x="984839" y="89386"/>
                  </a:lnTo>
                  <a:lnTo>
                    <a:pt x="983104" y="94212"/>
                  </a:lnTo>
                  <a:lnTo>
                    <a:pt x="981903" y="96244"/>
                  </a:lnTo>
                  <a:lnTo>
                    <a:pt x="978837" y="99546"/>
                  </a:lnTo>
                  <a:lnTo>
                    <a:pt x="977851" y="100308"/>
                  </a:lnTo>
                  <a:close/>
                </a:path>
                <a:path w="1739265" h="145414">
                  <a:moveTo>
                    <a:pt x="1106448" y="120268"/>
                  </a:moveTo>
                  <a:lnTo>
                    <a:pt x="1095603" y="120268"/>
                  </a:lnTo>
                  <a:lnTo>
                    <a:pt x="1090516" y="119633"/>
                  </a:lnTo>
                  <a:lnTo>
                    <a:pt x="1060293" y="92709"/>
                  </a:lnTo>
                  <a:lnTo>
                    <a:pt x="1058251" y="37591"/>
                  </a:lnTo>
                  <a:lnTo>
                    <a:pt x="1058419" y="35940"/>
                  </a:lnTo>
                  <a:lnTo>
                    <a:pt x="1081746" y="3428"/>
                  </a:lnTo>
                  <a:lnTo>
                    <a:pt x="1095603" y="0"/>
                  </a:lnTo>
                  <a:lnTo>
                    <a:pt x="1106390" y="0"/>
                  </a:lnTo>
                  <a:lnTo>
                    <a:pt x="1110877" y="507"/>
                  </a:lnTo>
                  <a:lnTo>
                    <a:pt x="1118829" y="2666"/>
                  </a:lnTo>
                  <a:lnTo>
                    <a:pt x="1095896" y="2666"/>
                  </a:lnTo>
                  <a:lnTo>
                    <a:pt x="1091094" y="3428"/>
                  </a:lnTo>
                  <a:lnTo>
                    <a:pt x="1062107" y="31114"/>
                  </a:lnTo>
                  <a:lnTo>
                    <a:pt x="1061045" y="37591"/>
                  </a:lnTo>
                  <a:lnTo>
                    <a:pt x="1061156" y="83692"/>
                  </a:lnTo>
                  <a:lnTo>
                    <a:pt x="1091094" y="116839"/>
                  </a:lnTo>
                  <a:lnTo>
                    <a:pt x="1095896" y="117474"/>
                  </a:lnTo>
                  <a:lnTo>
                    <a:pt x="1118916" y="117474"/>
                  </a:lnTo>
                  <a:lnTo>
                    <a:pt x="1110964" y="119760"/>
                  </a:lnTo>
                  <a:lnTo>
                    <a:pt x="1106448" y="120268"/>
                  </a:lnTo>
                  <a:close/>
                </a:path>
                <a:path w="1739265" h="145414">
                  <a:moveTo>
                    <a:pt x="1106194" y="117474"/>
                  </a:moveTo>
                  <a:lnTo>
                    <a:pt x="1095896" y="117474"/>
                  </a:lnTo>
                  <a:lnTo>
                    <a:pt x="1091094" y="116839"/>
                  </a:lnTo>
                  <a:lnTo>
                    <a:pt x="1062107" y="89153"/>
                  </a:lnTo>
                  <a:lnTo>
                    <a:pt x="1061045" y="37591"/>
                  </a:lnTo>
                  <a:lnTo>
                    <a:pt x="1061154" y="36575"/>
                  </a:lnTo>
                  <a:lnTo>
                    <a:pt x="1091094" y="3428"/>
                  </a:lnTo>
                  <a:lnTo>
                    <a:pt x="1095896" y="2666"/>
                  </a:lnTo>
                  <a:lnTo>
                    <a:pt x="1106136" y="2666"/>
                  </a:lnTo>
                  <a:lnTo>
                    <a:pt x="1110374" y="3174"/>
                  </a:lnTo>
                  <a:lnTo>
                    <a:pt x="1117838" y="5333"/>
                  </a:lnTo>
                  <a:lnTo>
                    <a:pt x="1118138" y="5460"/>
                  </a:lnTo>
                  <a:lnTo>
                    <a:pt x="1096188" y="5460"/>
                  </a:lnTo>
                  <a:lnTo>
                    <a:pt x="1091671" y="6095"/>
                  </a:lnTo>
                  <a:lnTo>
                    <a:pt x="1063944" y="36575"/>
                  </a:lnTo>
                  <a:lnTo>
                    <a:pt x="1063842" y="37591"/>
                  </a:lnTo>
                  <a:lnTo>
                    <a:pt x="1063967" y="83692"/>
                  </a:lnTo>
                  <a:lnTo>
                    <a:pt x="1091671" y="114172"/>
                  </a:lnTo>
                  <a:lnTo>
                    <a:pt x="1096188" y="114807"/>
                  </a:lnTo>
                  <a:lnTo>
                    <a:pt x="1118225" y="114807"/>
                  </a:lnTo>
                  <a:lnTo>
                    <a:pt x="1117925" y="114934"/>
                  </a:lnTo>
                  <a:lnTo>
                    <a:pt x="1110461" y="116966"/>
                  </a:lnTo>
                  <a:lnTo>
                    <a:pt x="1106194" y="117474"/>
                  </a:lnTo>
                  <a:close/>
                </a:path>
                <a:path w="1739265" h="145414">
                  <a:moveTo>
                    <a:pt x="1141400" y="35305"/>
                  </a:moveTo>
                  <a:lnTo>
                    <a:pt x="1117838" y="5333"/>
                  </a:lnTo>
                  <a:lnTo>
                    <a:pt x="1106136" y="2666"/>
                  </a:lnTo>
                  <a:lnTo>
                    <a:pt x="1118829" y="2666"/>
                  </a:lnTo>
                  <a:lnTo>
                    <a:pt x="1143779" y="32511"/>
                  </a:lnTo>
                  <a:lnTo>
                    <a:pt x="1141400" y="32511"/>
                  </a:lnTo>
                  <a:lnTo>
                    <a:pt x="1141400" y="35305"/>
                  </a:lnTo>
                  <a:close/>
                </a:path>
                <a:path w="1739265" h="145414">
                  <a:moveTo>
                    <a:pt x="1105941" y="114807"/>
                  </a:moveTo>
                  <a:lnTo>
                    <a:pt x="1096188" y="114807"/>
                  </a:lnTo>
                  <a:lnTo>
                    <a:pt x="1091671" y="114172"/>
                  </a:lnTo>
                  <a:lnTo>
                    <a:pt x="1063967" y="83692"/>
                  </a:lnTo>
                  <a:lnTo>
                    <a:pt x="1063842" y="37591"/>
                  </a:lnTo>
                  <a:lnTo>
                    <a:pt x="1063944" y="36575"/>
                  </a:lnTo>
                  <a:lnTo>
                    <a:pt x="1091671" y="6095"/>
                  </a:lnTo>
                  <a:lnTo>
                    <a:pt x="1096188" y="5460"/>
                  </a:lnTo>
                  <a:lnTo>
                    <a:pt x="1105883" y="5460"/>
                  </a:lnTo>
                  <a:lnTo>
                    <a:pt x="1127963" y="14731"/>
                  </a:lnTo>
                  <a:lnTo>
                    <a:pt x="1097794" y="14731"/>
                  </a:lnTo>
                  <a:lnTo>
                    <a:pt x="1094594" y="15112"/>
                  </a:lnTo>
                  <a:lnTo>
                    <a:pt x="1073857" y="82168"/>
                  </a:lnTo>
                  <a:lnTo>
                    <a:pt x="1074149" y="83946"/>
                  </a:lnTo>
                  <a:lnTo>
                    <a:pt x="1095941" y="105536"/>
                  </a:lnTo>
                  <a:lnTo>
                    <a:pt x="1127987" y="105536"/>
                  </a:lnTo>
                  <a:lnTo>
                    <a:pt x="1127521" y="106044"/>
                  </a:lnTo>
                  <a:lnTo>
                    <a:pt x="1125281" y="107822"/>
                  </a:lnTo>
                  <a:lnTo>
                    <a:pt x="1120000" y="110997"/>
                  </a:lnTo>
                  <a:lnTo>
                    <a:pt x="1116934" y="112267"/>
                  </a:lnTo>
                  <a:lnTo>
                    <a:pt x="1109959" y="114299"/>
                  </a:lnTo>
                  <a:lnTo>
                    <a:pt x="1105941" y="114807"/>
                  </a:lnTo>
                  <a:close/>
                </a:path>
                <a:path w="1739265" h="145414">
                  <a:moveTo>
                    <a:pt x="1138650" y="35686"/>
                  </a:moveTo>
                  <a:lnTo>
                    <a:pt x="1109872" y="5968"/>
                  </a:lnTo>
                  <a:lnTo>
                    <a:pt x="1105883" y="5460"/>
                  </a:lnTo>
                  <a:lnTo>
                    <a:pt x="1118138" y="5460"/>
                  </a:lnTo>
                  <a:lnTo>
                    <a:pt x="1141400" y="35305"/>
                  </a:lnTo>
                  <a:lnTo>
                    <a:pt x="1138650" y="35686"/>
                  </a:lnTo>
                  <a:close/>
                </a:path>
                <a:path w="1739265" h="145414">
                  <a:moveTo>
                    <a:pt x="1105640" y="105536"/>
                  </a:moveTo>
                  <a:lnTo>
                    <a:pt x="1095941" y="105536"/>
                  </a:lnTo>
                  <a:lnTo>
                    <a:pt x="1091402" y="104520"/>
                  </a:lnTo>
                  <a:lnTo>
                    <a:pt x="1073857" y="82168"/>
                  </a:lnTo>
                  <a:lnTo>
                    <a:pt x="1073869" y="38480"/>
                  </a:lnTo>
                  <a:lnTo>
                    <a:pt x="1097794" y="14731"/>
                  </a:lnTo>
                  <a:lnTo>
                    <a:pt x="1105640" y="14731"/>
                  </a:lnTo>
                  <a:lnTo>
                    <a:pt x="1109353" y="15366"/>
                  </a:lnTo>
                  <a:lnTo>
                    <a:pt x="1114466" y="17525"/>
                  </a:lnTo>
                  <a:lnTo>
                    <a:pt x="1098094" y="17525"/>
                  </a:lnTo>
                  <a:lnTo>
                    <a:pt x="1095187" y="17906"/>
                  </a:lnTo>
                  <a:lnTo>
                    <a:pt x="1076678" y="82168"/>
                  </a:lnTo>
                  <a:lnTo>
                    <a:pt x="1076933" y="83692"/>
                  </a:lnTo>
                  <a:lnTo>
                    <a:pt x="1096416" y="102742"/>
                  </a:lnTo>
                  <a:lnTo>
                    <a:pt x="1114466" y="102742"/>
                  </a:lnTo>
                  <a:lnTo>
                    <a:pt x="1109353" y="104901"/>
                  </a:lnTo>
                  <a:lnTo>
                    <a:pt x="1105640" y="105536"/>
                  </a:lnTo>
                  <a:close/>
                </a:path>
                <a:path w="1739265" h="145414">
                  <a:moveTo>
                    <a:pt x="1138596" y="35305"/>
                  </a:moveTo>
                  <a:lnTo>
                    <a:pt x="1125519" y="35305"/>
                  </a:lnTo>
                  <a:lnTo>
                    <a:pt x="1128208" y="34670"/>
                  </a:lnTo>
                  <a:lnTo>
                    <a:pt x="1127723" y="32765"/>
                  </a:lnTo>
                  <a:lnTo>
                    <a:pt x="1105640" y="14731"/>
                  </a:lnTo>
                  <a:lnTo>
                    <a:pt x="1127963" y="14731"/>
                  </a:lnTo>
                  <a:lnTo>
                    <a:pt x="1138383" y="33781"/>
                  </a:lnTo>
                  <a:lnTo>
                    <a:pt x="1138596" y="35305"/>
                  </a:lnTo>
                  <a:close/>
                </a:path>
                <a:path w="1739265" h="145414">
                  <a:moveTo>
                    <a:pt x="1105269" y="102742"/>
                  </a:moveTo>
                  <a:lnTo>
                    <a:pt x="1096416" y="102742"/>
                  </a:lnTo>
                  <a:lnTo>
                    <a:pt x="1092323" y="101853"/>
                  </a:lnTo>
                  <a:lnTo>
                    <a:pt x="1076678" y="82168"/>
                  </a:lnTo>
                  <a:lnTo>
                    <a:pt x="1076683" y="38353"/>
                  </a:lnTo>
                  <a:lnTo>
                    <a:pt x="1098094" y="17525"/>
                  </a:lnTo>
                  <a:lnTo>
                    <a:pt x="1105269" y="17525"/>
                  </a:lnTo>
                  <a:lnTo>
                    <a:pt x="1108624" y="18033"/>
                  </a:lnTo>
                  <a:lnTo>
                    <a:pt x="1113697" y="20192"/>
                  </a:lnTo>
                  <a:lnTo>
                    <a:pt x="1098395" y="20192"/>
                  </a:lnTo>
                  <a:lnTo>
                    <a:pt x="1095780" y="20573"/>
                  </a:lnTo>
                  <a:lnTo>
                    <a:pt x="1079442" y="38734"/>
                  </a:lnTo>
                  <a:lnTo>
                    <a:pt x="1079501" y="82168"/>
                  </a:lnTo>
                  <a:lnTo>
                    <a:pt x="1096892" y="99948"/>
                  </a:lnTo>
                  <a:lnTo>
                    <a:pt x="1113996" y="99948"/>
                  </a:lnTo>
                  <a:lnTo>
                    <a:pt x="1108624" y="102234"/>
                  </a:lnTo>
                  <a:lnTo>
                    <a:pt x="1105269" y="102742"/>
                  </a:lnTo>
                  <a:close/>
                </a:path>
                <a:path w="1739265" h="145414">
                  <a:moveTo>
                    <a:pt x="1125519" y="35305"/>
                  </a:moveTo>
                  <a:lnTo>
                    <a:pt x="1105269" y="17525"/>
                  </a:lnTo>
                  <a:lnTo>
                    <a:pt x="1114466" y="17525"/>
                  </a:lnTo>
                  <a:lnTo>
                    <a:pt x="1127640" y="32511"/>
                  </a:lnTo>
                  <a:lnTo>
                    <a:pt x="1125519" y="32511"/>
                  </a:lnTo>
                  <a:lnTo>
                    <a:pt x="1125519" y="35305"/>
                  </a:lnTo>
                  <a:close/>
                </a:path>
                <a:path w="1739265" h="145414">
                  <a:moveTo>
                    <a:pt x="1144590" y="38099"/>
                  </a:moveTo>
                  <a:lnTo>
                    <a:pt x="1123367" y="38099"/>
                  </a:lnTo>
                  <a:lnTo>
                    <a:pt x="1122421" y="34416"/>
                  </a:lnTo>
                  <a:lnTo>
                    <a:pt x="1121583" y="32511"/>
                  </a:lnTo>
                  <a:lnTo>
                    <a:pt x="1104897" y="20192"/>
                  </a:lnTo>
                  <a:lnTo>
                    <a:pt x="1113697" y="20192"/>
                  </a:lnTo>
                  <a:lnTo>
                    <a:pt x="1125519" y="35305"/>
                  </a:lnTo>
                  <a:lnTo>
                    <a:pt x="1138596" y="35305"/>
                  </a:lnTo>
                  <a:lnTo>
                    <a:pt x="1138650" y="35686"/>
                  </a:lnTo>
                  <a:lnTo>
                    <a:pt x="1144250" y="35686"/>
                  </a:lnTo>
                  <a:lnTo>
                    <a:pt x="1144590" y="38099"/>
                  </a:lnTo>
                  <a:close/>
                </a:path>
                <a:path w="1739265" h="145414">
                  <a:moveTo>
                    <a:pt x="1125519" y="35305"/>
                  </a:moveTo>
                  <a:lnTo>
                    <a:pt x="1125519" y="32511"/>
                  </a:lnTo>
                  <a:lnTo>
                    <a:pt x="1127640" y="32511"/>
                  </a:lnTo>
                  <a:lnTo>
                    <a:pt x="1128208" y="34670"/>
                  </a:lnTo>
                  <a:lnTo>
                    <a:pt x="1125519" y="35305"/>
                  </a:lnTo>
                  <a:close/>
                </a:path>
                <a:path w="1739265" h="145414">
                  <a:moveTo>
                    <a:pt x="1144250" y="35686"/>
                  </a:moveTo>
                  <a:lnTo>
                    <a:pt x="1138650" y="35686"/>
                  </a:lnTo>
                  <a:lnTo>
                    <a:pt x="1141400" y="35305"/>
                  </a:lnTo>
                  <a:lnTo>
                    <a:pt x="1141400" y="32511"/>
                  </a:lnTo>
                  <a:lnTo>
                    <a:pt x="1143779" y="32511"/>
                  </a:lnTo>
                  <a:lnTo>
                    <a:pt x="1143893" y="33146"/>
                  </a:lnTo>
                  <a:lnTo>
                    <a:pt x="1144250" y="35686"/>
                  </a:lnTo>
                  <a:close/>
                </a:path>
                <a:path w="1739265" h="145414">
                  <a:moveTo>
                    <a:pt x="1113996" y="99948"/>
                  </a:moveTo>
                  <a:lnTo>
                    <a:pt x="1104897" y="99948"/>
                  </a:lnTo>
                  <a:lnTo>
                    <a:pt x="1107895" y="99440"/>
                  </a:lnTo>
                  <a:lnTo>
                    <a:pt x="1112920" y="97408"/>
                  </a:lnTo>
                  <a:lnTo>
                    <a:pt x="1123367" y="82168"/>
                  </a:lnTo>
                  <a:lnTo>
                    <a:pt x="1144679" y="82168"/>
                  </a:lnTo>
                  <a:lnTo>
                    <a:pt x="1144298" y="84454"/>
                  </a:lnTo>
                  <a:lnTo>
                    <a:pt x="1138661" y="84454"/>
                  </a:lnTo>
                  <a:lnTo>
                    <a:pt x="1138596" y="84835"/>
                  </a:lnTo>
                  <a:lnTo>
                    <a:pt x="1125519" y="84835"/>
                  </a:lnTo>
                  <a:lnTo>
                    <a:pt x="1125056" y="86740"/>
                  </a:lnTo>
                  <a:lnTo>
                    <a:pt x="1124208" y="88772"/>
                  </a:lnTo>
                  <a:lnTo>
                    <a:pt x="1122076" y="92836"/>
                  </a:lnTo>
                  <a:lnTo>
                    <a:pt x="1120557" y="94741"/>
                  </a:lnTo>
                  <a:lnTo>
                    <a:pt x="1116681" y="98297"/>
                  </a:lnTo>
                  <a:lnTo>
                    <a:pt x="1114294" y="99821"/>
                  </a:lnTo>
                  <a:lnTo>
                    <a:pt x="1113996" y="99948"/>
                  </a:lnTo>
                  <a:close/>
                </a:path>
                <a:path w="1739265" h="145414">
                  <a:moveTo>
                    <a:pt x="1118225" y="114807"/>
                  </a:moveTo>
                  <a:lnTo>
                    <a:pt x="1105941" y="114807"/>
                  </a:lnTo>
                  <a:lnTo>
                    <a:pt x="1109959" y="114299"/>
                  </a:lnTo>
                  <a:lnTo>
                    <a:pt x="1116934" y="112267"/>
                  </a:lnTo>
                  <a:lnTo>
                    <a:pt x="1138661" y="84454"/>
                  </a:lnTo>
                  <a:lnTo>
                    <a:pt x="1141400" y="84835"/>
                  </a:lnTo>
                  <a:lnTo>
                    <a:pt x="1121223" y="113537"/>
                  </a:lnTo>
                  <a:lnTo>
                    <a:pt x="1118225" y="114807"/>
                  </a:lnTo>
                  <a:close/>
                </a:path>
                <a:path w="1739265" h="145414">
                  <a:moveTo>
                    <a:pt x="1143770" y="87629"/>
                  </a:moveTo>
                  <a:lnTo>
                    <a:pt x="1141400" y="87629"/>
                  </a:lnTo>
                  <a:lnTo>
                    <a:pt x="1141400" y="84835"/>
                  </a:lnTo>
                  <a:lnTo>
                    <a:pt x="1138661" y="84454"/>
                  </a:lnTo>
                  <a:lnTo>
                    <a:pt x="1144298" y="84454"/>
                  </a:lnTo>
                  <a:lnTo>
                    <a:pt x="1143770" y="87629"/>
                  </a:lnTo>
                  <a:close/>
                </a:path>
                <a:path w="1739265" h="145414">
                  <a:moveTo>
                    <a:pt x="1114466" y="102742"/>
                  </a:moveTo>
                  <a:lnTo>
                    <a:pt x="1105269" y="102742"/>
                  </a:lnTo>
                  <a:lnTo>
                    <a:pt x="1108624" y="102234"/>
                  </a:lnTo>
                  <a:lnTo>
                    <a:pt x="1114294" y="99821"/>
                  </a:lnTo>
                  <a:lnTo>
                    <a:pt x="1125519" y="84835"/>
                  </a:lnTo>
                  <a:lnTo>
                    <a:pt x="1125519" y="87629"/>
                  </a:lnTo>
                  <a:lnTo>
                    <a:pt x="1127691" y="87629"/>
                  </a:lnTo>
                  <a:lnTo>
                    <a:pt x="1126832" y="89788"/>
                  </a:lnTo>
                  <a:lnTo>
                    <a:pt x="1124384" y="94360"/>
                  </a:lnTo>
                  <a:lnTo>
                    <a:pt x="1122676" y="96519"/>
                  </a:lnTo>
                  <a:lnTo>
                    <a:pt x="1118327" y="100583"/>
                  </a:lnTo>
                  <a:lnTo>
                    <a:pt x="1115668" y="102234"/>
                  </a:lnTo>
                  <a:lnTo>
                    <a:pt x="1114466" y="102742"/>
                  </a:lnTo>
                  <a:close/>
                </a:path>
                <a:path w="1739265" h="145414">
                  <a:moveTo>
                    <a:pt x="1127691" y="87629"/>
                  </a:moveTo>
                  <a:lnTo>
                    <a:pt x="1125519" y="87629"/>
                  </a:lnTo>
                  <a:lnTo>
                    <a:pt x="1125519" y="84835"/>
                  </a:lnTo>
                  <a:lnTo>
                    <a:pt x="1128208" y="85597"/>
                  </a:lnTo>
                  <a:lnTo>
                    <a:pt x="1127691" y="87629"/>
                  </a:lnTo>
                  <a:close/>
                </a:path>
                <a:path w="1739265" h="145414">
                  <a:moveTo>
                    <a:pt x="1127987" y="105536"/>
                  </a:moveTo>
                  <a:lnTo>
                    <a:pt x="1105640" y="105536"/>
                  </a:lnTo>
                  <a:lnTo>
                    <a:pt x="1109353" y="104901"/>
                  </a:lnTo>
                  <a:lnTo>
                    <a:pt x="1115668" y="102234"/>
                  </a:lnTo>
                  <a:lnTo>
                    <a:pt x="1128208" y="85597"/>
                  </a:lnTo>
                  <a:lnTo>
                    <a:pt x="1125519" y="84835"/>
                  </a:lnTo>
                  <a:lnTo>
                    <a:pt x="1138596" y="84835"/>
                  </a:lnTo>
                  <a:lnTo>
                    <a:pt x="1131248" y="101980"/>
                  </a:lnTo>
                  <a:lnTo>
                    <a:pt x="1127987" y="105536"/>
                  </a:lnTo>
                  <a:close/>
                </a:path>
                <a:path w="1739265" h="145414">
                  <a:moveTo>
                    <a:pt x="1118916" y="117474"/>
                  </a:moveTo>
                  <a:lnTo>
                    <a:pt x="1106194" y="117474"/>
                  </a:lnTo>
                  <a:lnTo>
                    <a:pt x="1110461" y="116966"/>
                  </a:lnTo>
                  <a:lnTo>
                    <a:pt x="1117925" y="114934"/>
                  </a:lnTo>
                  <a:lnTo>
                    <a:pt x="1141400" y="84835"/>
                  </a:lnTo>
                  <a:lnTo>
                    <a:pt x="1141400" y="87629"/>
                  </a:lnTo>
                  <a:lnTo>
                    <a:pt x="1143770" y="87629"/>
                  </a:lnTo>
                  <a:lnTo>
                    <a:pt x="1143173" y="89915"/>
                  </a:lnTo>
                  <a:lnTo>
                    <a:pt x="1122445" y="116077"/>
                  </a:lnTo>
                  <a:lnTo>
                    <a:pt x="1118916" y="117474"/>
                  </a:lnTo>
                  <a:close/>
                </a:path>
                <a:path w="1739265" h="145414">
                  <a:moveTo>
                    <a:pt x="1197886" y="120295"/>
                  </a:moveTo>
                  <a:lnTo>
                    <a:pt x="1187777" y="120295"/>
                  </a:lnTo>
                  <a:lnTo>
                    <a:pt x="1183338" y="119533"/>
                  </a:lnTo>
                  <a:lnTo>
                    <a:pt x="1157736" y="90323"/>
                  </a:lnTo>
                  <a:lnTo>
                    <a:pt x="1156799" y="69876"/>
                  </a:lnTo>
                  <a:lnTo>
                    <a:pt x="1156924" y="68225"/>
                  </a:lnTo>
                  <a:lnTo>
                    <a:pt x="1183338" y="32919"/>
                  </a:lnTo>
                  <a:lnTo>
                    <a:pt x="1187777" y="32284"/>
                  </a:lnTo>
                  <a:lnTo>
                    <a:pt x="1197893" y="32284"/>
                  </a:lnTo>
                  <a:lnTo>
                    <a:pt x="1202303" y="32919"/>
                  </a:lnTo>
                  <a:lnTo>
                    <a:pt x="1207561" y="34951"/>
                  </a:lnTo>
                  <a:lnTo>
                    <a:pt x="1188120" y="34951"/>
                  </a:lnTo>
                  <a:lnTo>
                    <a:pt x="1184012" y="35713"/>
                  </a:lnTo>
                  <a:lnTo>
                    <a:pt x="1159746" y="67971"/>
                  </a:lnTo>
                  <a:lnTo>
                    <a:pt x="1159567" y="70130"/>
                  </a:lnTo>
                  <a:lnTo>
                    <a:pt x="1159693" y="84100"/>
                  </a:lnTo>
                  <a:lnTo>
                    <a:pt x="1184012" y="116866"/>
                  </a:lnTo>
                  <a:lnTo>
                    <a:pt x="1188120" y="117501"/>
                  </a:lnTo>
                  <a:lnTo>
                    <a:pt x="1207882" y="117501"/>
                  </a:lnTo>
                  <a:lnTo>
                    <a:pt x="1202290" y="119660"/>
                  </a:lnTo>
                  <a:lnTo>
                    <a:pt x="1197886" y="120295"/>
                  </a:lnTo>
                  <a:close/>
                </a:path>
                <a:path w="1739265" h="145414">
                  <a:moveTo>
                    <a:pt x="1197550" y="117501"/>
                  </a:moveTo>
                  <a:lnTo>
                    <a:pt x="1188120" y="117501"/>
                  </a:lnTo>
                  <a:lnTo>
                    <a:pt x="1184012" y="116866"/>
                  </a:lnTo>
                  <a:lnTo>
                    <a:pt x="1159693" y="84100"/>
                  </a:lnTo>
                  <a:lnTo>
                    <a:pt x="1159567" y="70130"/>
                  </a:lnTo>
                  <a:lnTo>
                    <a:pt x="1159746" y="67971"/>
                  </a:lnTo>
                  <a:lnTo>
                    <a:pt x="1184012" y="35713"/>
                  </a:lnTo>
                  <a:lnTo>
                    <a:pt x="1188120" y="34951"/>
                  </a:lnTo>
                  <a:lnTo>
                    <a:pt x="1197550" y="34951"/>
                  </a:lnTo>
                  <a:lnTo>
                    <a:pt x="1201629" y="35713"/>
                  </a:lnTo>
                  <a:lnTo>
                    <a:pt x="1206919" y="37745"/>
                  </a:lnTo>
                  <a:lnTo>
                    <a:pt x="1188462" y="37745"/>
                  </a:lnTo>
                  <a:lnTo>
                    <a:pt x="1184686" y="38380"/>
                  </a:lnTo>
                  <a:lnTo>
                    <a:pt x="1162354" y="70130"/>
                  </a:lnTo>
                  <a:lnTo>
                    <a:pt x="1162481" y="84100"/>
                  </a:lnTo>
                  <a:lnTo>
                    <a:pt x="1188462" y="114707"/>
                  </a:lnTo>
                  <a:lnTo>
                    <a:pt x="1207531" y="114707"/>
                  </a:lnTo>
                  <a:lnTo>
                    <a:pt x="1201629" y="116866"/>
                  </a:lnTo>
                  <a:lnTo>
                    <a:pt x="1197550" y="117501"/>
                  </a:lnTo>
                  <a:close/>
                </a:path>
                <a:path w="1739265" h="145414">
                  <a:moveTo>
                    <a:pt x="1207882" y="117501"/>
                  </a:moveTo>
                  <a:lnTo>
                    <a:pt x="1197550" y="117501"/>
                  </a:lnTo>
                  <a:lnTo>
                    <a:pt x="1201629" y="116866"/>
                  </a:lnTo>
                  <a:lnTo>
                    <a:pt x="1208572" y="114326"/>
                  </a:lnTo>
                  <a:lnTo>
                    <a:pt x="1226161" y="70130"/>
                  </a:lnTo>
                  <a:lnTo>
                    <a:pt x="1225982" y="67971"/>
                  </a:lnTo>
                  <a:lnTo>
                    <a:pt x="1201629" y="35713"/>
                  </a:lnTo>
                  <a:lnTo>
                    <a:pt x="1197550" y="34951"/>
                  </a:lnTo>
                  <a:lnTo>
                    <a:pt x="1207561" y="34951"/>
                  </a:lnTo>
                  <a:lnTo>
                    <a:pt x="1228804" y="68225"/>
                  </a:lnTo>
                  <a:lnTo>
                    <a:pt x="1228928" y="69876"/>
                  </a:lnTo>
                  <a:lnTo>
                    <a:pt x="1228804" y="84481"/>
                  </a:lnTo>
                  <a:lnTo>
                    <a:pt x="1209855" y="116739"/>
                  </a:lnTo>
                  <a:lnTo>
                    <a:pt x="1207882" y="117501"/>
                  </a:lnTo>
                  <a:close/>
                </a:path>
                <a:path w="1739265" h="145414">
                  <a:moveTo>
                    <a:pt x="1197215" y="114707"/>
                  </a:moveTo>
                  <a:lnTo>
                    <a:pt x="1188462" y="114707"/>
                  </a:lnTo>
                  <a:lnTo>
                    <a:pt x="1184686" y="114199"/>
                  </a:lnTo>
                  <a:lnTo>
                    <a:pt x="1162354" y="70130"/>
                  </a:lnTo>
                  <a:lnTo>
                    <a:pt x="1162481" y="68479"/>
                  </a:lnTo>
                  <a:lnTo>
                    <a:pt x="1188462" y="37745"/>
                  </a:lnTo>
                  <a:lnTo>
                    <a:pt x="1197208" y="37745"/>
                  </a:lnTo>
                  <a:lnTo>
                    <a:pt x="1214913" y="46635"/>
                  </a:lnTo>
                  <a:lnTo>
                    <a:pt x="1188638" y="46635"/>
                  </a:lnTo>
                  <a:lnTo>
                    <a:pt x="1185166" y="47524"/>
                  </a:lnTo>
                  <a:lnTo>
                    <a:pt x="1172035" y="69876"/>
                  </a:lnTo>
                  <a:lnTo>
                    <a:pt x="1172049" y="82830"/>
                  </a:lnTo>
                  <a:lnTo>
                    <a:pt x="1188638" y="105944"/>
                  </a:lnTo>
                  <a:lnTo>
                    <a:pt x="1214802" y="105944"/>
                  </a:lnTo>
                  <a:lnTo>
                    <a:pt x="1214479" y="106325"/>
                  </a:lnTo>
                  <a:lnTo>
                    <a:pt x="1209990" y="110262"/>
                  </a:lnTo>
                  <a:lnTo>
                    <a:pt x="1207289" y="111786"/>
                  </a:lnTo>
                  <a:lnTo>
                    <a:pt x="1200969" y="114199"/>
                  </a:lnTo>
                  <a:lnTo>
                    <a:pt x="1197215" y="114707"/>
                  </a:lnTo>
                  <a:close/>
                </a:path>
                <a:path w="1739265" h="145414">
                  <a:moveTo>
                    <a:pt x="1207531" y="114707"/>
                  </a:moveTo>
                  <a:lnTo>
                    <a:pt x="1197215" y="114707"/>
                  </a:lnTo>
                  <a:lnTo>
                    <a:pt x="1200969" y="114199"/>
                  </a:lnTo>
                  <a:lnTo>
                    <a:pt x="1207289" y="111786"/>
                  </a:lnTo>
                  <a:lnTo>
                    <a:pt x="1223373" y="70130"/>
                  </a:lnTo>
                  <a:lnTo>
                    <a:pt x="1223247" y="68479"/>
                  </a:lnTo>
                  <a:lnTo>
                    <a:pt x="1197208" y="37745"/>
                  </a:lnTo>
                  <a:lnTo>
                    <a:pt x="1206919" y="37745"/>
                  </a:lnTo>
                  <a:lnTo>
                    <a:pt x="1226161" y="70130"/>
                  </a:lnTo>
                  <a:lnTo>
                    <a:pt x="1226035" y="84227"/>
                  </a:lnTo>
                  <a:lnTo>
                    <a:pt x="1208572" y="114326"/>
                  </a:lnTo>
                  <a:lnTo>
                    <a:pt x="1207531" y="114707"/>
                  </a:lnTo>
                  <a:close/>
                </a:path>
                <a:path w="1739265" h="145414">
                  <a:moveTo>
                    <a:pt x="1196965" y="105944"/>
                  </a:moveTo>
                  <a:lnTo>
                    <a:pt x="1188638" y="105944"/>
                  </a:lnTo>
                  <a:lnTo>
                    <a:pt x="1185166" y="104928"/>
                  </a:lnTo>
                  <a:lnTo>
                    <a:pt x="1172035" y="69876"/>
                  </a:lnTo>
                  <a:lnTo>
                    <a:pt x="1172313" y="67209"/>
                  </a:lnTo>
                  <a:lnTo>
                    <a:pt x="1188638" y="46635"/>
                  </a:lnTo>
                  <a:lnTo>
                    <a:pt x="1196974" y="46635"/>
                  </a:lnTo>
                  <a:lnTo>
                    <a:pt x="1200475" y="47524"/>
                  </a:lnTo>
                  <a:lnTo>
                    <a:pt x="1203323" y="49429"/>
                  </a:lnTo>
                  <a:lnTo>
                    <a:pt x="1189190" y="49429"/>
                  </a:lnTo>
                  <a:lnTo>
                    <a:pt x="1186225" y="50191"/>
                  </a:lnTo>
                  <a:lnTo>
                    <a:pt x="1174839" y="69876"/>
                  </a:lnTo>
                  <a:lnTo>
                    <a:pt x="1174840" y="82830"/>
                  </a:lnTo>
                  <a:lnTo>
                    <a:pt x="1189190" y="103150"/>
                  </a:lnTo>
                  <a:lnTo>
                    <a:pt x="1203412" y="103150"/>
                  </a:lnTo>
                  <a:lnTo>
                    <a:pt x="1200459" y="105055"/>
                  </a:lnTo>
                  <a:lnTo>
                    <a:pt x="1196965" y="105944"/>
                  </a:lnTo>
                  <a:close/>
                </a:path>
                <a:path w="1739265" h="145414">
                  <a:moveTo>
                    <a:pt x="1214802" y="105944"/>
                  </a:moveTo>
                  <a:lnTo>
                    <a:pt x="1196965" y="105944"/>
                  </a:lnTo>
                  <a:lnTo>
                    <a:pt x="1200459" y="105055"/>
                  </a:lnTo>
                  <a:lnTo>
                    <a:pt x="1205971" y="101499"/>
                  </a:lnTo>
                  <a:lnTo>
                    <a:pt x="1213692" y="82830"/>
                  </a:lnTo>
                  <a:lnTo>
                    <a:pt x="1213692" y="69876"/>
                  </a:lnTo>
                  <a:lnTo>
                    <a:pt x="1196974" y="46635"/>
                  </a:lnTo>
                  <a:lnTo>
                    <a:pt x="1214913" y="46635"/>
                  </a:lnTo>
                  <a:lnTo>
                    <a:pt x="1223373" y="70130"/>
                  </a:lnTo>
                  <a:lnTo>
                    <a:pt x="1223247" y="84227"/>
                  </a:lnTo>
                  <a:lnTo>
                    <a:pt x="1216308" y="104166"/>
                  </a:lnTo>
                  <a:lnTo>
                    <a:pt x="1214802" y="105944"/>
                  </a:lnTo>
                  <a:close/>
                </a:path>
                <a:path w="1739265" h="145414">
                  <a:moveTo>
                    <a:pt x="1196422" y="103150"/>
                  </a:moveTo>
                  <a:lnTo>
                    <a:pt x="1189190" y="103150"/>
                  </a:lnTo>
                  <a:lnTo>
                    <a:pt x="1186225" y="102388"/>
                  </a:lnTo>
                  <a:lnTo>
                    <a:pt x="1174839" y="69876"/>
                  </a:lnTo>
                  <a:lnTo>
                    <a:pt x="1175034" y="67971"/>
                  </a:lnTo>
                  <a:lnTo>
                    <a:pt x="1189190" y="49429"/>
                  </a:lnTo>
                  <a:lnTo>
                    <a:pt x="1196422" y="49429"/>
                  </a:lnTo>
                  <a:lnTo>
                    <a:pt x="1199416" y="50191"/>
                  </a:lnTo>
                  <a:lnTo>
                    <a:pt x="1202541" y="52223"/>
                  </a:lnTo>
                  <a:lnTo>
                    <a:pt x="1189742" y="52223"/>
                  </a:lnTo>
                  <a:lnTo>
                    <a:pt x="1187284" y="52858"/>
                  </a:lnTo>
                  <a:lnTo>
                    <a:pt x="1177630" y="69876"/>
                  </a:lnTo>
                  <a:lnTo>
                    <a:pt x="1177644" y="82830"/>
                  </a:lnTo>
                  <a:lnTo>
                    <a:pt x="1189742" y="100356"/>
                  </a:lnTo>
                  <a:lnTo>
                    <a:pt x="1202541" y="100356"/>
                  </a:lnTo>
                  <a:lnTo>
                    <a:pt x="1199416" y="102388"/>
                  </a:lnTo>
                  <a:lnTo>
                    <a:pt x="1196422" y="103150"/>
                  </a:lnTo>
                  <a:close/>
                </a:path>
                <a:path w="1739265" h="145414">
                  <a:moveTo>
                    <a:pt x="1203412" y="103150"/>
                  </a:moveTo>
                  <a:lnTo>
                    <a:pt x="1196422" y="103150"/>
                  </a:lnTo>
                  <a:lnTo>
                    <a:pt x="1199416" y="102388"/>
                  </a:lnTo>
                  <a:lnTo>
                    <a:pt x="1204103" y="99340"/>
                  </a:lnTo>
                  <a:lnTo>
                    <a:pt x="1210889" y="82830"/>
                  </a:lnTo>
                  <a:lnTo>
                    <a:pt x="1210889" y="69876"/>
                  </a:lnTo>
                  <a:lnTo>
                    <a:pt x="1196422" y="49429"/>
                  </a:lnTo>
                  <a:lnTo>
                    <a:pt x="1203323" y="49429"/>
                  </a:lnTo>
                  <a:lnTo>
                    <a:pt x="1213692" y="69876"/>
                  </a:lnTo>
                  <a:lnTo>
                    <a:pt x="1213692" y="82830"/>
                  </a:lnTo>
                  <a:lnTo>
                    <a:pt x="1205971" y="101499"/>
                  </a:lnTo>
                  <a:lnTo>
                    <a:pt x="1203412" y="103150"/>
                  </a:lnTo>
                  <a:close/>
                </a:path>
                <a:path w="1739265" h="145414">
                  <a:moveTo>
                    <a:pt x="1202541" y="100356"/>
                  </a:moveTo>
                  <a:lnTo>
                    <a:pt x="1195879" y="100356"/>
                  </a:lnTo>
                  <a:lnTo>
                    <a:pt x="1198373" y="99721"/>
                  </a:lnTo>
                  <a:lnTo>
                    <a:pt x="1202235" y="97308"/>
                  </a:lnTo>
                  <a:lnTo>
                    <a:pt x="1208098" y="82830"/>
                  </a:lnTo>
                  <a:lnTo>
                    <a:pt x="1208098" y="69876"/>
                  </a:lnTo>
                  <a:lnTo>
                    <a:pt x="1195870" y="52223"/>
                  </a:lnTo>
                  <a:lnTo>
                    <a:pt x="1202541" y="52223"/>
                  </a:lnTo>
                  <a:lnTo>
                    <a:pt x="1210889" y="69876"/>
                  </a:lnTo>
                  <a:lnTo>
                    <a:pt x="1210889" y="82830"/>
                  </a:lnTo>
                  <a:lnTo>
                    <a:pt x="1204103" y="99340"/>
                  </a:lnTo>
                  <a:lnTo>
                    <a:pt x="1202541" y="100356"/>
                  </a:lnTo>
                  <a:close/>
                </a:path>
                <a:path w="1739265" h="145414">
                  <a:moveTo>
                    <a:pt x="1278391" y="120371"/>
                  </a:moveTo>
                  <a:lnTo>
                    <a:pt x="1270559" y="120371"/>
                  </a:lnTo>
                  <a:lnTo>
                    <a:pt x="1266602" y="119640"/>
                  </a:lnTo>
                  <a:lnTo>
                    <a:pt x="1244328" y="33152"/>
                  </a:lnTo>
                  <a:lnTo>
                    <a:pt x="1265156" y="33152"/>
                  </a:lnTo>
                  <a:lnTo>
                    <a:pt x="1265156" y="35929"/>
                  </a:lnTo>
                  <a:lnTo>
                    <a:pt x="1247105" y="35929"/>
                  </a:lnTo>
                  <a:lnTo>
                    <a:pt x="1247186" y="93265"/>
                  </a:lnTo>
                  <a:lnTo>
                    <a:pt x="1270913" y="117594"/>
                  </a:lnTo>
                  <a:lnTo>
                    <a:pt x="1288155" y="117594"/>
                  </a:lnTo>
                  <a:lnTo>
                    <a:pt x="1287237" y="117996"/>
                  </a:lnTo>
                  <a:lnTo>
                    <a:pt x="1281623" y="119888"/>
                  </a:lnTo>
                  <a:lnTo>
                    <a:pt x="1278391" y="120371"/>
                  </a:lnTo>
                  <a:close/>
                </a:path>
                <a:path w="1739265" h="145414">
                  <a:moveTo>
                    <a:pt x="1289386" y="100410"/>
                  </a:moveTo>
                  <a:lnTo>
                    <a:pt x="1281907" y="100410"/>
                  </a:lnTo>
                  <a:lnTo>
                    <a:pt x="1284409" y="99911"/>
                  </a:lnTo>
                  <a:lnTo>
                    <a:pt x="1288210" y="97890"/>
                  </a:lnTo>
                  <a:lnTo>
                    <a:pt x="1293709" y="33152"/>
                  </a:lnTo>
                  <a:lnTo>
                    <a:pt x="1314537" y="33152"/>
                  </a:lnTo>
                  <a:lnTo>
                    <a:pt x="1314537" y="35929"/>
                  </a:lnTo>
                  <a:lnTo>
                    <a:pt x="1296486" y="35929"/>
                  </a:lnTo>
                  <a:lnTo>
                    <a:pt x="1296454" y="87794"/>
                  </a:lnTo>
                  <a:lnTo>
                    <a:pt x="1289837" y="100170"/>
                  </a:lnTo>
                  <a:lnTo>
                    <a:pt x="1289386" y="100410"/>
                  </a:lnTo>
                  <a:close/>
                </a:path>
                <a:path w="1739265" h="145414">
                  <a:moveTo>
                    <a:pt x="1278087" y="117594"/>
                  </a:moveTo>
                  <a:lnTo>
                    <a:pt x="1270913" y="117594"/>
                  </a:lnTo>
                  <a:lnTo>
                    <a:pt x="1267297" y="116928"/>
                  </a:lnTo>
                  <a:lnTo>
                    <a:pt x="1247105" y="35929"/>
                  </a:lnTo>
                  <a:lnTo>
                    <a:pt x="1249882" y="35929"/>
                  </a:lnTo>
                  <a:lnTo>
                    <a:pt x="1250005" y="93156"/>
                  </a:lnTo>
                  <a:lnTo>
                    <a:pt x="1250540" y="96243"/>
                  </a:lnTo>
                  <a:lnTo>
                    <a:pt x="1271267" y="114817"/>
                  </a:lnTo>
                  <a:lnTo>
                    <a:pt x="1287563" y="114817"/>
                  </a:lnTo>
                  <a:lnTo>
                    <a:pt x="1286173" y="115424"/>
                  </a:lnTo>
                  <a:lnTo>
                    <a:pt x="1281023" y="117160"/>
                  </a:lnTo>
                  <a:lnTo>
                    <a:pt x="1278087" y="117594"/>
                  </a:lnTo>
                  <a:close/>
                </a:path>
                <a:path w="1739265" h="145414">
                  <a:moveTo>
                    <a:pt x="1277783" y="114817"/>
                  </a:moveTo>
                  <a:lnTo>
                    <a:pt x="1271267" y="114817"/>
                  </a:lnTo>
                  <a:lnTo>
                    <a:pt x="1267992" y="114216"/>
                  </a:lnTo>
                  <a:lnTo>
                    <a:pt x="1249882" y="35929"/>
                  </a:lnTo>
                  <a:lnTo>
                    <a:pt x="1259602" y="35929"/>
                  </a:lnTo>
                  <a:lnTo>
                    <a:pt x="1259602" y="90983"/>
                  </a:lnTo>
                  <a:lnTo>
                    <a:pt x="1260191" y="93827"/>
                  </a:lnTo>
                  <a:lnTo>
                    <a:pt x="1276557" y="105964"/>
                  </a:lnTo>
                  <a:lnTo>
                    <a:pt x="1308983" y="105964"/>
                  </a:lnTo>
                  <a:lnTo>
                    <a:pt x="1308983" y="106398"/>
                  </a:lnTo>
                  <a:lnTo>
                    <a:pt x="1294438" y="106398"/>
                  </a:lnTo>
                  <a:lnTo>
                    <a:pt x="1292235" y="108683"/>
                  </a:lnTo>
                  <a:lnTo>
                    <a:pt x="1290612" y="109943"/>
                  </a:lnTo>
                  <a:lnTo>
                    <a:pt x="1287122" y="111975"/>
                  </a:lnTo>
                  <a:lnTo>
                    <a:pt x="1285109" y="112852"/>
                  </a:lnTo>
                  <a:lnTo>
                    <a:pt x="1280424" y="114431"/>
                  </a:lnTo>
                  <a:lnTo>
                    <a:pt x="1277783" y="114817"/>
                  </a:lnTo>
                  <a:close/>
                </a:path>
                <a:path w="1739265" h="145414">
                  <a:moveTo>
                    <a:pt x="1282830" y="105964"/>
                  </a:moveTo>
                  <a:lnTo>
                    <a:pt x="1276557" y="105964"/>
                  </a:lnTo>
                  <a:lnTo>
                    <a:pt x="1274352" y="105655"/>
                  </a:lnTo>
                  <a:lnTo>
                    <a:pt x="1259602" y="90983"/>
                  </a:lnTo>
                  <a:lnTo>
                    <a:pt x="1259602" y="35929"/>
                  </a:lnTo>
                  <a:lnTo>
                    <a:pt x="1262379" y="35929"/>
                  </a:lnTo>
                  <a:lnTo>
                    <a:pt x="1262468" y="90983"/>
                  </a:lnTo>
                  <a:lnTo>
                    <a:pt x="1262871" y="92976"/>
                  </a:lnTo>
                  <a:lnTo>
                    <a:pt x="1276814" y="103187"/>
                  </a:lnTo>
                  <a:lnTo>
                    <a:pt x="1290078" y="103187"/>
                  </a:lnTo>
                  <a:lnTo>
                    <a:pt x="1286201" y="105249"/>
                  </a:lnTo>
                  <a:lnTo>
                    <a:pt x="1282830" y="105964"/>
                  </a:lnTo>
                  <a:close/>
                </a:path>
                <a:path w="1739265" h="145414">
                  <a:moveTo>
                    <a:pt x="1282369" y="103187"/>
                  </a:moveTo>
                  <a:lnTo>
                    <a:pt x="1276814" y="103187"/>
                  </a:lnTo>
                  <a:lnTo>
                    <a:pt x="1274862" y="102912"/>
                  </a:lnTo>
                  <a:lnTo>
                    <a:pt x="1262379" y="35929"/>
                  </a:lnTo>
                  <a:lnTo>
                    <a:pt x="1265156" y="35929"/>
                  </a:lnTo>
                  <a:lnTo>
                    <a:pt x="1265242" y="90546"/>
                  </a:lnTo>
                  <a:lnTo>
                    <a:pt x="1265550" y="92125"/>
                  </a:lnTo>
                  <a:lnTo>
                    <a:pt x="1277072" y="100410"/>
                  </a:lnTo>
                  <a:lnTo>
                    <a:pt x="1289386" y="100410"/>
                  </a:lnTo>
                  <a:lnTo>
                    <a:pt x="1285305" y="102580"/>
                  </a:lnTo>
                  <a:lnTo>
                    <a:pt x="1282369" y="103187"/>
                  </a:lnTo>
                  <a:close/>
                </a:path>
                <a:path w="1739265" h="145414">
                  <a:moveTo>
                    <a:pt x="1290078" y="103187"/>
                  </a:moveTo>
                  <a:lnTo>
                    <a:pt x="1282369" y="103187"/>
                  </a:lnTo>
                  <a:lnTo>
                    <a:pt x="1285305" y="102580"/>
                  </a:lnTo>
                  <a:lnTo>
                    <a:pt x="1289876" y="100150"/>
                  </a:lnTo>
                  <a:lnTo>
                    <a:pt x="1296486" y="35929"/>
                  </a:lnTo>
                  <a:lnTo>
                    <a:pt x="1299263" y="35929"/>
                  </a:lnTo>
                  <a:lnTo>
                    <a:pt x="1299263" y="87794"/>
                  </a:lnTo>
                  <a:lnTo>
                    <a:pt x="1298989" y="89783"/>
                  </a:lnTo>
                  <a:lnTo>
                    <a:pt x="1297859" y="94304"/>
                  </a:lnTo>
                  <a:lnTo>
                    <a:pt x="1296789" y="96502"/>
                  </a:lnTo>
                  <a:lnTo>
                    <a:pt x="1293654" y="100660"/>
                  </a:lnTo>
                  <a:lnTo>
                    <a:pt x="1291541" y="102409"/>
                  </a:lnTo>
                  <a:lnTo>
                    <a:pt x="1290078" y="103187"/>
                  </a:lnTo>
                  <a:close/>
                </a:path>
                <a:path w="1739265" h="145414">
                  <a:moveTo>
                    <a:pt x="1308983" y="105964"/>
                  </a:moveTo>
                  <a:lnTo>
                    <a:pt x="1282830" y="105964"/>
                  </a:lnTo>
                  <a:lnTo>
                    <a:pt x="1286201" y="105249"/>
                  </a:lnTo>
                  <a:lnTo>
                    <a:pt x="1291541" y="102409"/>
                  </a:lnTo>
                  <a:lnTo>
                    <a:pt x="1299263" y="87794"/>
                  </a:lnTo>
                  <a:lnTo>
                    <a:pt x="1299263" y="35929"/>
                  </a:lnTo>
                  <a:lnTo>
                    <a:pt x="1308983" y="35929"/>
                  </a:lnTo>
                  <a:lnTo>
                    <a:pt x="1308983" y="105964"/>
                  </a:lnTo>
                  <a:close/>
                </a:path>
                <a:path w="1739265" h="145414">
                  <a:moveTo>
                    <a:pt x="1311760" y="116726"/>
                  </a:moveTo>
                  <a:lnTo>
                    <a:pt x="1308983" y="116726"/>
                  </a:lnTo>
                  <a:lnTo>
                    <a:pt x="1308983" y="35929"/>
                  </a:lnTo>
                  <a:lnTo>
                    <a:pt x="1311760" y="35929"/>
                  </a:lnTo>
                  <a:lnTo>
                    <a:pt x="1311760" y="116726"/>
                  </a:lnTo>
                  <a:close/>
                </a:path>
                <a:path w="1739265" h="145414">
                  <a:moveTo>
                    <a:pt x="1314537" y="116726"/>
                  </a:moveTo>
                  <a:lnTo>
                    <a:pt x="1311760" y="116726"/>
                  </a:lnTo>
                  <a:lnTo>
                    <a:pt x="1311760" y="35929"/>
                  </a:lnTo>
                  <a:lnTo>
                    <a:pt x="1314537" y="35929"/>
                  </a:lnTo>
                  <a:lnTo>
                    <a:pt x="1314537" y="116726"/>
                  </a:lnTo>
                  <a:close/>
                </a:path>
                <a:path w="1739265" h="145414">
                  <a:moveTo>
                    <a:pt x="1287563" y="114817"/>
                  </a:moveTo>
                  <a:lnTo>
                    <a:pt x="1277783" y="114817"/>
                  </a:lnTo>
                  <a:lnTo>
                    <a:pt x="1280424" y="114431"/>
                  </a:lnTo>
                  <a:lnTo>
                    <a:pt x="1285109" y="112852"/>
                  </a:lnTo>
                  <a:lnTo>
                    <a:pt x="1287161" y="111953"/>
                  </a:lnTo>
                  <a:lnTo>
                    <a:pt x="1290612" y="109943"/>
                  </a:lnTo>
                  <a:lnTo>
                    <a:pt x="1292235" y="108683"/>
                  </a:lnTo>
                  <a:lnTo>
                    <a:pt x="1294438" y="106398"/>
                  </a:lnTo>
                  <a:lnTo>
                    <a:pt x="1299263" y="106398"/>
                  </a:lnTo>
                  <a:lnTo>
                    <a:pt x="1299263" y="109175"/>
                  </a:lnTo>
                  <a:lnTo>
                    <a:pt x="1293709" y="109175"/>
                  </a:lnTo>
                  <a:lnTo>
                    <a:pt x="1293660" y="111103"/>
                  </a:lnTo>
                  <a:lnTo>
                    <a:pt x="1292233" y="112213"/>
                  </a:lnTo>
                  <a:lnTo>
                    <a:pt x="1288327" y="114482"/>
                  </a:lnTo>
                  <a:lnTo>
                    <a:pt x="1287563" y="114817"/>
                  </a:lnTo>
                  <a:close/>
                </a:path>
                <a:path w="1739265" h="145414">
                  <a:moveTo>
                    <a:pt x="1308983" y="116726"/>
                  </a:moveTo>
                  <a:lnTo>
                    <a:pt x="1299263" y="116726"/>
                  </a:lnTo>
                  <a:lnTo>
                    <a:pt x="1299263" y="106398"/>
                  </a:lnTo>
                  <a:lnTo>
                    <a:pt x="1308983" y="106398"/>
                  </a:lnTo>
                  <a:lnTo>
                    <a:pt x="1308983" y="116726"/>
                  </a:lnTo>
                  <a:close/>
                </a:path>
                <a:path w="1739265" h="145414">
                  <a:moveTo>
                    <a:pt x="1293709" y="111066"/>
                  </a:moveTo>
                  <a:lnTo>
                    <a:pt x="1293709" y="109175"/>
                  </a:lnTo>
                  <a:lnTo>
                    <a:pt x="1295618" y="109175"/>
                  </a:lnTo>
                  <a:lnTo>
                    <a:pt x="1294056" y="110795"/>
                  </a:lnTo>
                  <a:lnTo>
                    <a:pt x="1293709" y="111066"/>
                  </a:lnTo>
                  <a:close/>
                </a:path>
                <a:path w="1739265" h="145414">
                  <a:moveTo>
                    <a:pt x="1293709" y="114567"/>
                  </a:moveTo>
                  <a:lnTo>
                    <a:pt x="1293709" y="111066"/>
                  </a:lnTo>
                  <a:lnTo>
                    <a:pt x="1294056" y="110795"/>
                  </a:lnTo>
                  <a:lnTo>
                    <a:pt x="1295618" y="109175"/>
                  </a:lnTo>
                  <a:lnTo>
                    <a:pt x="1295618" y="111953"/>
                  </a:lnTo>
                  <a:lnTo>
                    <a:pt x="1296486" y="111953"/>
                  </a:lnTo>
                  <a:lnTo>
                    <a:pt x="1296421" y="112343"/>
                  </a:lnTo>
                  <a:lnTo>
                    <a:pt x="1295877" y="112908"/>
                  </a:lnTo>
                  <a:lnTo>
                    <a:pt x="1293854" y="114482"/>
                  </a:lnTo>
                  <a:lnTo>
                    <a:pt x="1293709" y="114567"/>
                  </a:lnTo>
                  <a:close/>
                </a:path>
                <a:path w="1739265" h="145414">
                  <a:moveTo>
                    <a:pt x="1296486" y="111953"/>
                  </a:moveTo>
                  <a:lnTo>
                    <a:pt x="1295618" y="111953"/>
                  </a:lnTo>
                  <a:lnTo>
                    <a:pt x="1295618" y="109175"/>
                  </a:lnTo>
                  <a:lnTo>
                    <a:pt x="1296414" y="109943"/>
                  </a:lnTo>
                  <a:lnTo>
                    <a:pt x="1296486" y="111953"/>
                  </a:lnTo>
                  <a:close/>
                </a:path>
                <a:path w="1739265" h="145414">
                  <a:moveTo>
                    <a:pt x="1296486" y="110012"/>
                  </a:moveTo>
                  <a:lnTo>
                    <a:pt x="1295618" y="109175"/>
                  </a:lnTo>
                  <a:lnTo>
                    <a:pt x="1296486" y="109175"/>
                  </a:lnTo>
                  <a:lnTo>
                    <a:pt x="1296486" y="110012"/>
                  </a:lnTo>
                  <a:close/>
                </a:path>
                <a:path w="1739265" h="145414">
                  <a:moveTo>
                    <a:pt x="1299263" y="116726"/>
                  </a:moveTo>
                  <a:lnTo>
                    <a:pt x="1296486" y="116726"/>
                  </a:lnTo>
                  <a:lnTo>
                    <a:pt x="1296547" y="112213"/>
                  </a:lnTo>
                  <a:lnTo>
                    <a:pt x="1297617" y="111103"/>
                  </a:lnTo>
                  <a:lnTo>
                    <a:pt x="1296592" y="110115"/>
                  </a:lnTo>
                  <a:lnTo>
                    <a:pt x="1296486" y="109175"/>
                  </a:lnTo>
                  <a:lnTo>
                    <a:pt x="1299263" y="109175"/>
                  </a:lnTo>
                  <a:lnTo>
                    <a:pt x="1299263" y="116726"/>
                  </a:lnTo>
                  <a:close/>
                </a:path>
                <a:path w="1739265" h="145414">
                  <a:moveTo>
                    <a:pt x="1296486" y="112276"/>
                  </a:moveTo>
                  <a:lnTo>
                    <a:pt x="1296486" y="110012"/>
                  </a:lnTo>
                  <a:lnTo>
                    <a:pt x="1297617" y="111103"/>
                  </a:lnTo>
                  <a:lnTo>
                    <a:pt x="1296486" y="112276"/>
                  </a:lnTo>
                  <a:close/>
                </a:path>
                <a:path w="1739265" h="145414">
                  <a:moveTo>
                    <a:pt x="1288155" y="117594"/>
                  </a:moveTo>
                  <a:lnTo>
                    <a:pt x="1278087" y="117594"/>
                  </a:lnTo>
                  <a:lnTo>
                    <a:pt x="1281023" y="117160"/>
                  </a:lnTo>
                  <a:lnTo>
                    <a:pt x="1286173" y="115424"/>
                  </a:lnTo>
                  <a:lnTo>
                    <a:pt x="1288423" y="114431"/>
                  </a:lnTo>
                  <a:lnTo>
                    <a:pt x="1292233" y="112213"/>
                  </a:lnTo>
                  <a:lnTo>
                    <a:pt x="1293709" y="111066"/>
                  </a:lnTo>
                  <a:lnTo>
                    <a:pt x="1293701" y="114572"/>
                  </a:lnTo>
                  <a:lnTo>
                    <a:pt x="1289591" y="116964"/>
                  </a:lnTo>
                  <a:lnTo>
                    <a:pt x="1288155" y="117594"/>
                  </a:lnTo>
                  <a:close/>
                </a:path>
                <a:path w="1739265" h="145414">
                  <a:moveTo>
                    <a:pt x="1314537" y="119503"/>
                  </a:moveTo>
                  <a:lnTo>
                    <a:pt x="1293709" y="119503"/>
                  </a:lnTo>
                  <a:lnTo>
                    <a:pt x="1293709" y="114567"/>
                  </a:lnTo>
                  <a:lnTo>
                    <a:pt x="1294196" y="114216"/>
                  </a:lnTo>
                  <a:lnTo>
                    <a:pt x="1295931" y="112852"/>
                  </a:lnTo>
                  <a:lnTo>
                    <a:pt x="1296486" y="112276"/>
                  </a:lnTo>
                  <a:lnTo>
                    <a:pt x="1296486" y="116726"/>
                  </a:lnTo>
                  <a:lnTo>
                    <a:pt x="1314537" y="116726"/>
                  </a:lnTo>
                  <a:lnTo>
                    <a:pt x="1314537" y="119503"/>
                  </a:lnTo>
                  <a:close/>
                </a:path>
                <a:path w="1739265" h="145414">
                  <a:moveTo>
                    <a:pt x="1354111" y="41652"/>
                  </a:moveTo>
                  <a:lnTo>
                    <a:pt x="1354111" y="38174"/>
                  </a:lnTo>
                  <a:lnTo>
                    <a:pt x="1358220" y="35782"/>
                  </a:lnTo>
                  <a:lnTo>
                    <a:pt x="1360566" y="34738"/>
                  </a:lnTo>
                  <a:lnTo>
                    <a:pt x="1366179" y="32784"/>
                  </a:lnTo>
                  <a:lnTo>
                    <a:pt x="1369419" y="32284"/>
                  </a:lnTo>
                  <a:lnTo>
                    <a:pt x="1377261" y="32284"/>
                  </a:lnTo>
                  <a:lnTo>
                    <a:pt x="1381218" y="33014"/>
                  </a:lnTo>
                  <a:lnTo>
                    <a:pt x="1386379" y="35061"/>
                  </a:lnTo>
                  <a:lnTo>
                    <a:pt x="1369732" y="35061"/>
                  </a:lnTo>
                  <a:lnTo>
                    <a:pt x="1366796" y="35509"/>
                  </a:lnTo>
                  <a:lnTo>
                    <a:pt x="1361647" y="37303"/>
                  </a:lnTo>
                  <a:lnTo>
                    <a:pt x="1359463" y="38272"/>
                  </a:lnTo>
                  <a:lnTo>
                    <a:pt x="1355587" y="40528"/>
                  </a:lnTo>
                  <a:lnTo>
                    <a:pt x="1354111" y="41652"/>
                  </a:lnTo>
                  <a:close/>
                </a:path>
                <a:path w="1739265" h="145414">
                  <a:moveTo>
                    <a:pt x="1354111" y="119503"/>
                  </a:moveTo>
                  <a:lnTo>
                    <a:pt x="1333283" y="119503"/>
                  </a:lnTo>
                  <a:lnTo>
                    <a:pt x="1333283" y="33152"/>
                  </a:lnTo>
                  <a:lnTo>
                    <a:pt x="1354111" y="33152"/>
                  </a:lnTo>
                  <a:lnTo>
                    <a:pt x="1354111" y="35929"/>
                  </a:lnTo>
                  <a:lnTo>
                    <a:pt x="1336060" y="35929"/>
                  </a:lnTo>
                  <a:lnTo>
                    <a:pt x="1336060" y="116726"/>
                  </a:lnTo>
                  <a:lnTo>
                    <a:pt x="1354111" y="116726"/>
                  </a:lnTo>
                  <a:lnTo>
                    <a:pt x="1354111" y="119503"/>
                  </a:lnTo>
                  <a:close/>
                </a:path>
                <a:path w="1739265" h="145414">
                  <a:moveTo>
                    <a:pt x="1356309" y="43479"/>
                  </a:moveTo>
                  <a:lnTo>
                    <a:pt x="1354111" y="43479"/>
                  </a:lnTo>
                  <a:lnTo>
                    <a:pt x="1354111" y="41652"/>
                  </a:lnTo>
                  <a:lnTo>
                    <a:pt x="1369732" y="35061"/>
                  </a:lnTo>
                  <a:lnTo>
                    <a:pt x="1376907" y="35061"/>
                  </a:lnTo>
                  <a:lnTo>
                    <a:pt x="1380523" y="35726"/>
                  </a:lnTo>
                  <a:lnTo>
                    <a:pt x="1385848" y="37838"/>
                  </a:lnTo>
                  <a:lnTo>
                    <a:pt x="1370046" y="37838"/>
                  </a:lnTo>
                  <a:lnTo>
                    <a:pt x="1367414" y="38235"/>
                  </a:lnTo>
                  <a:lnTo>
                    <a:pt x="1362728" y="39867"/>
                  </a:lnTo>
                  <a:lnTo>
                    <a:pt x="1360706" y="40762"/>
                  </a:lnTo>
                  <a:lnTo>
                    <a:pt x="1357193" y="42806"/>
                  </a:lnTo>
                  <a:lnTo>
                    <a:pt x="1356309" y="43479"/>
                  </a:lnTo>
                  <a:close/>
                </a:path>
                <a:path w="1739265" h="145414">
                  <a:moveTo>
                    <a:pt x="1403492" y="116726"/>
                  </a:moveTo>
                  <a:lnTo>
                    <a:pt x="1400715" y="116726"/>
                  </a:lnTo>
                  <a:lnTo>
                    <a:pt x="1400653" y="59499"/>
                  </a:lnTo>
                  <a:lnTo>
                    <a:pt x="1400007" y="55803"/>
                  </a:lnTo>
                  <a:lnTo>
                    <a:pt x="1376907" y="35061"/>
                  </a:lnTo>
                  <a:lnTo>
                    <a:pt x="1386379" y="35061"/>
                  </a:lnTo>
                  <a:lnTo>
                    <a:pt x="1403408" y="59024"/>
                  </a:lnTo>
                  <a:lnTo>
                    <a:pt x="1403492" y="116726"/>
                  </a:lnTo>
                  <a:close/>
                </a:path>
                <a:path w="1739265" h="145414">
                  <a:moveTo>
                    <a:pt x="1338837" y="116726"/>
                  </a:moveTo>
                  <a:lnTo>
                    <a:pt x="1336060" y="116726"/>
                  </a:lnTo>
                  <a:lnTo>
                    <a:pt x="1336060" y="35929"/>
                  </a:lnTo>
                  <a:lnTo>
                    <a:pt x="1338837" y="35929"/>
                  </a:lnTo>
                  <a:lnTo>
                    <a:pt x="1338837" y="116726"/>
                  </a:lnTo>
                  <a:close/>
                </a:path>
                <a:path w="1739265" h="145414">
                  <a:moveTo>
                    <a:pt x="1348557" y="116726"/>
                  </a:moveTo>
                  <a:lnTo>
                    <a:pt x="1338837" y="116726"/>
                  </a:lnTo>
                  <a:lnTo>
                    <a:pt x="1338837" y="35929"/>
                  </a:lnTo>
                  <a:lnTo>
                    <a:pt x="1348557" y="35929"/>
                  </a:lnTo>
                  <a:lnTo>
                    <a:pt x="1348557" y="46256"/>
                  </a:lnTo>
                  <a:lnTo>
                    <a:pt x="1392127" y="46256"/>
                  </a:lnTo>
                  <a:lnTo>
                    <a:pt x="1392556" y="46690"/>
                  </a:lnTo>
                  <a:lnTo>
                    <a:pt x="1366321" y="46690"/>
                  </a:lnTo>
                  <a:lnTo>
                    <a:pt x="1363915" y="47051"/>
                  </a:lnTo>
                  <a:lnTo>
                    <a:pt x="1348557" y="57114"/>
                  </a:lnTo>
                  <a:lnTo>
                    <a:pt x="1348557" y="116726"/>
                  </a:lnTo>
                  <a:close/>
                </a:path>
                <a:path w="1739265" h="145414">
                  <a:moveTo>
                    <a:pt x="1353352" y="46256"/>
                  </a:moveTo>
                  <a:lnTo>
                    <a:pt x="1348557" y="46256"/>
                  </a:lnTo>
                  <a:lnTo>
                    <a:pt x="1348557" y="35929"/>
                  </a:lnTo>
                  <a:lnTo>
                    <a:pt x="1351334" y="35929"/>
                  </a:lnTo>
                  <a:lnTo>
                    <a:pt x="1351225" y="40528"/>
                  </a:lnTo>
                  <a:lnTo>
                    <a:pt x="1350238" y="41515"/>
                  </a:lnTo>
                  <a:lnTo>
                    <a:pt x="1351263" y="42540"/>
                  </a:lnTo>
                  <a:lnTo>
                    <a:pt x="1351334" y="43479"/>
                  </a:lnTo>
                  <a:lnTo>
                    <a:pt x="1356309" y="43479"/>
                  </a:lnTo>
                  <a:lnTo>
                    <a:pt x="1355558" y="44050"/>
                  </a:lnTo>
                  <a:lnTo>
                    <a:pt x="1353352" y="46256"/>
                  </a:lnTo>
                  <a:close/>
                </a:path>
                <a:path w="1739265" h="145414">
                  <a:moveTo>
                    <a:pt x="1351334" y="40419"/>
                  </a:moveTo>
                  <a:lnTo>
                    <a:pt x="1351334" y="35929"/>
                  </a:lnTo>
                  <a:lnTo>
                    <a:pt x="1354111" y="35929"/>
                  </a:lnTo>
                  <a:lnTo>
                    <a:pt x="1354007" y="38235"/>
                  </a:lnTo>
                  <a:lnTo>
                    <a:pt x="1351970" y="39784"/>
                  </a:lnTo>
                  <a:lnTo>
                    <a:pt x="1351334" y="40419"/>
                  </a:lnTo>
                  <a:close/>
                </a:path>
                <a:path w="1739265" h="145414">
                  <a:moveTo>
                    <a:pt x="1392127" y="46256"/>
                  </a:moveTo>
                  <a:lnTo>
                    <a:pt x="1353352" y="46256"/>
                  </a:lnTo>
                  <a:lnTo>
                    <a:pt x="1355558" y="44050"/>
                  </a:lnTo>
                  <a:lnTo>
                    <a:pt x="1370046" y="37838"/>
                  </a:lnTo>
                  <a:lnTo>
                    <a:pt x="1376553" y="37838"/>
                  </a:lnTo>
                  <a:lnTo>
                    <a:pt x="1379828" y="38438"/>
                  </a:lnTo>
                  <a:lnTo>
                    <a:pt x="1385849" y="40826"/>
                  </a:lnTo>
                  <a:lnTo>
                    <a:pt x="1388454" y="42540"/>
                  </a:lnTo>
                  <a:lnTo>
                    <a:pt x="1392127" y="46256"/>
                  </a:lnTo>
                  <a:close/>
                </a:path>
                <a:path w="1739265" h="145414">
                  <a:moveTo>
                    <a:pt x="1400715" y="116726"/>
                  </a:moveTo>
                  <a:lnTo>
                    <a:pt x="1397938" y="116726"/>
                  </a:lnTo>
                  <a:lnTo>
                    <a:pt x="1397859" y="59752"/>
                  </a:lnTo>
                  <a:lnTo>
                    <a:pt x="1397280" y="56411"/>
                  </a:lnTo>
                  <a:lnTo>
                    <a:pt x="1376553" y="37838"/>
                  </a:lnTo>
                  <a:lnTo>
                    <a:pt x="1385848" y="37838"/>
                  </a:lnTo>
                  <a:lnTo>
                    <a:pt x="1400653" y="59499"/>
                  </a:lnTo>
                  <a:lnTo>
                    <a:pt x="1400715" y="116726"/>
                  </a:lnTo>
                  <a:close/>
                </a:path>
                <a:path w="1739265" h="145414">
                  <a:moveTo>
                    <a:pt x="1352202" y="43479"/>
                  </a:moveTo>
                  <a:lnTo>
                    <a:pt x="1351529" y="42806"/>
                  </a:lnTo>
                  <a:lnTo>
                    <a:pt x="1351442" y="40311"/>
                  </a:lnTo>
                  <a:lnTo>
                    <a:pt x="1351970" y="39784"/>
                  </a:lnTo>
                  <a:lnTo>
                    <a:pt x="1354007" y="38235"/>
                  </a:lnTo>
                  <a:lnTo>
                    <a:pt x="1354111" y="40702"/>
                  </a:lnTo>
                  <a:lnTo>
                    <a:pt x="1352202" y="40702"/>
                  </a:lnTo>
                  <a:lnTo>
                    <a:pt x="1352202" y="43479"/>
                  </a:lnTo>
                  <a:close/>
                </a:path>
                <a:path w="1739265" h="145414">
                  <a:moveTo>
                    <a:pt x="1351334" y="42611"/>
                  </a:moveTo>
                  <a:lnTo>
                    <a:pt x="1350238" y="41515"/>
                  </a:lnTo>
                  <a:lnTo>
                    <a:pt x="1351334" y="40419"/>
                  </a:lnTo>
                  <a:lnTo>
                    <a:pt x="1351334" y="42611"/>
                  </a:lnTo>
                  <a:close/>
                </a:path>
                <a:path w="1739265" h="145414">
                  <a:moveTo>
                    <a:pt x="1352202" y="43479"/>
                  </a:moveTo>
                  <a:lnTo>
                    <a:pt x="1352202" y="40702"/>
                  </a:lnTo>
                  <a:lnTo>
                    <a:pt x="1354111" y="40702"/>
                  </a:lnTo>
                  <a:lnTo>
                    <a:pt x="1354111" y="41652"/>
                  </a:lnTo>
                  <a:lnTo>
                    <a:pt x="1353764" y="41917"/>
                  </a:lnTo>
                  <a:lnTo>
                    <a:pt x="1352202" y="43479"/>
                  </a:lnTo>
                  <a:close/>
                </a:path>
                <a:path w="1739265" h="145414">
                  <a:moveTo>
                    <a:pt x="1354111" y="43479"/>
                  </a:moveTo>
                  <a:lnTo>
                    <a:pt x="1352202" y="43479"/>
                  </a:lnTo>
                  <a:lnTo>
                    <a:pt x="1353764" y="41917"/>
                  </a:lnTo>
                  <a:lnTo>
                    <a:pt x="1354111" y="41652"/>
                  </a:lnTo>
                  <a:lnTo>
                    <a:pt x="1354111" y="43479"/>
                  </a:lnTo>
                  <a:close/>
                </a:path>
                <a:path w="1739265" h="145414">
                  <a:moveTo>
                    <a:pt x="1352202" y="43479"/>
                  </a:moveTo>
                  <a:lnTo>
                    <a:pt x="1351334" y="43479"/>
                  </a:lnTo>
                  <a:lnTo>
                    <a:pt x="1351334" y="42611"/>
                  </a:lnTo>
                  <a:lnTo>
                    <a:pt x="1352202" y="43479"/>
                  </a:lnTo>
                  <a:close/>
                </a:path>
                <a:path w="1739265" h="145414">
                  <a:moveTo>
                    <a:pt x="1351334" y="116726"/>
                  </a:moveTo>
                  <a:lnTo>
                    <a:pt x="1348557" y="116726"/>
                  </a:lnTo>
                  <a:lnTo>
                    <a:pt x="1348557" y="57114"/>
                  </a:lnTo>
                  <a:lnTo>
                    <a:pt x="1366321" y="46690"/>
                  </a:lnTo>
                  <a:lnTo>
                    <a:pt x="1371086" y="46690"/>
                  </a:lnTo>
                  <a:lnTo>
                    <a:pt x="1373302" y="46999"/>
                  </a:lnTo>
                  <a:lnTo>
                    <a:pt x="1377823" y="48262"/>
                  </a:lnTo>
                  <a:lnTo>
                    <a:pt x="1379915" y="49300"/>
                  </a:lnTo>
                  <a:lnTo>
                    <a:pt x="1380133" y="49467"/>
                  </a:lnTo>
                  <a:lnTo>
                    <a:pt x="1366608" y="49467"/>
                  </a:lnTo>
                  <a:lnTo>
                    <a:pt x="1364525" y="49771"/>
                  </a:lnTo>
                  <a:lnTo>
                    <a:pt x="1351334" y="58059"/>
                  </a:lnTo>
                  <a:lnTo>
                    <a:pt x="1351334" y="116726"/>
                  </a:lnTo>
                  <a:close/>
                </a:path>
                <a:path w="1739265" h="145414">
                  <a:moveTo>
                    <a:pt x="1397938" y="116726"/>
                  </a:moveTo>
                  <a:lnTo>
                    <a:pt x="1388218" y="116726"/>
                  </a:lnTo>
                  <a:lnTo>
                    <a:pt x="1388218" y="61735"/>
                  </a:lnTo>
                  <a:lnTo>
                    <a:pt x="1387631" y="58911"/>
                  </a:lnTo>
                  <a:lnTo>
                    <a:pt x="1371086" y="46690"/>
                  </a:lnTo>
                  <a:lnTo>
                    <a:pt x="1392556" y="46690"/>
                  </a:lnTo>
                  <a:lnTo>
                    <a:pt x="1392905" y="47051"/>
                  </a:lnTo>
                  <a:lnTo>
                    <a:pt x="1394657" y="49801"/>
                  </a:lnTo>
                  <a:lnTo>
                    <a:pt x="1397280" y="56411"/>
                  </a:lnTo>
                  <a:lnTo>
                    <a:pt x="1397859" y="59752"/>
                  </a:lnTo>
                  <a:lnTo>
                    <a:pt x="1397938" y="116726"/>
                  </a:lnTo>
                  <a:close/>
                </a:path>
                <a:path w="1739265" h="145414">
                  <a:moveTo>
                    <a:pt x="1353535" y="59752"/>
                  </a:moveTo>
                  <a:lnTo>
                    <a:pt x="1351334" y="58059"/>
                  </a:lnTo>
                  <a:lnTo>
                    <a:pt x="1351913" y="57307"/>
                  </a:lnTo>
                  <a:lnTo>
                    <a:pt x="1352752" y="56411"/>
                  </a:lnTo>
                  <a:lnTo>
                    <a:pt x="1366608" y="49467"/>
                  </a:lnTo>
                  <a:lnTo>
                    <a:pt x="1370832" y="49467"/>
                  </a:lnTo>
                  <a:lnTo>
                    <a:pt x="1372799" y="49742"/>
                  </a:lnTo>
                  <a:lnTo>
                    <a:pt x="1376733" y="50841"/>
                  </a:lnTo>
                  <a:lnTo>
                    <a:pt x="1378531" y="51738"/>
                  </a:lnTo>
                  <a:lnTo>
                    <a:pt x="1379194" y="52244"/>
                  </a:lnTo>
                  <a:lnTo>
                    <a:pt x="1366896" y="52244"/>
                  </a:lnTo>
                  <a:lnTo>
                    <a:pt x="1365094" y="52504"/>
                  </a:lnTo>
                  <a:lnTo>
                    <a:pt x="1355052" y="58059"/>
                  </a:lnTo>
                  <a:lnTo>
                    <a:pt x="1354111" y="58059"/>
                  </a:lnTo>
                  <a:lnTo>
                    <a:pt x="1354024" y="59116"/>
                  </a:lnTo>
                  <a:lnTo>
                    <a:pt x="1353535" y="59752"/>
                  </a:lnTo>
                  <a:close/>
                </a:path>
                <a:path w="1739265" h="145414">
                  <a:moveTo>
                    <a:pt x="1388218" y="116726"/>
                  </a:moveTo>
                  <a:lnTo>
                    <a:pt x="1385441" y="116726"/>
                  </a:lnTo>
                  <a:lnTo>
                    <a:pt x="1385353" y="61735"/>
                  </a:lnTo>
                  <a:lnTo>
                    <a:pt x="1384949" y="59752"/>
                  </a:lnTo>
                  <a:lnTo>
                    <a:pt x="1370832" y="49467"/>
                  </a:lnTo>
                  <a:lnTo>
                    <a:pt x="1380133" y="49467"/>
                  </a:lnTo>
                  <a:lnTo>
                    <a:pt x="1383725" y="52210"/>
                  </a:lnTo>
                  <a:lnTo>
                    <a:pt x="1385281" y="54142"/>
                  </a:lnTo>
                  <a:lnTo>
                    <a:pt x="1387631" y="58911"/>
                  </a:lnTo>
                  <a:lnTo>
                    <a:pt x="1388218" y="61735"/>
                  </a:lnTo>
                  <a:lnTo>
                    <a:pt x="1388218" y="116726"/>
                  </a:lnTo>
                  <a:close/>
                </a:path>
                <a:path w="1739265" h="145414">
                  <a:moveTo>
                    <a:pt x="1403492" y="119503"/>
                  </a:moveTo>
                  <a:lnTo>
                    <a:pt x="1382664" y="119503"/>
                  </a:lnTo>
                  <a:lnTo>
                    <a:pt x="1382578" y="62167"/>
                  </a:lnTo>
                  <a:lnTo>
                    <a:pt x="1382267" y="60592"/>
                  </a:lnTo>
                  <a:lnTo>
                    <a:pt x="1370578" y="52244"/>
                  </a:lnTo>
                  <a:lnTo>
                    <a:pt x="1379194" y="52244"/>
                  </a:lnTo>
                  <a:lnTo>
                    <a:pt x="1385441" y="116726"/>
                  </a:lnTo>
                  <a:lnTo>
                    <a:pt x="1403492" y="116726"/>
                  </a:lnTo>
                  <a:lnTo>
                    <a:pt x="1403492" y="119503"/>
                  </a:lnTo>
                  <a:close/>
                </a:path>
                <a:path w="1739265" h="145414">
                  <a:moveTo>
                    <a:pt x="1354111" y="116726"/>
                  </a:moveTo>
                  <a:lnTo>
                    <a:pt x="1351334" y="116726"/>
                  </a:lnTo>
                  <a:lnTo>
                    <a:pt x="1351334" y="58059"/>
                  </a:lnTo>
                  <a:lnTo>
                    <a:pt x="1353535" y="59752"/>
                  </a:lnTo>
                  <a:lnTo>
                    <a:pt x="1354111" y="59752"/>
                  </a:lnTo>
                  <a:lnTo>
                    <a:pt x="1354111" y="116726"/>
                  </a:lnTo>
                  <a:close/>
                </a:path>
                <a:path w="1739265" h="145414">
                  <a:moveTo>
                    <a:pt x="1354111" y="59024"/>
                  </a:moveTo>
                  <a:lnTo>
                    <a:pt x="1354111" y="58059"/>
                  </a:lnTo>
                  <a:lnTo>
                    <a:pt x="1355052" y="58059"/>
                  </a:lnTo>
                  <a:lnTo>
                    <a:pt x="1354736" y="58357"/>
                  </a:lnTo>
                  <a:lnTo>
                    <a:pt x="1354111" y="59024"/>
                  </a:lnTo>
                  <a:close/>
                </a:path>
                <a:path w="1739265" h="145414">
                  <a:moveTo>
                    <a:pt x="1354111" y="59752"/>
                  </a:moveTo>
                  <a:lnTo>
                    <a:pt x="1353535" y="59752"/>
                  </a:lnTo>
                  <a:lnTo>
                    <a:pt x="1354111" y="59024"/>
                  </a:lnTo>
                  <a:lnTo>
                    <a:pt x="1354111" y="59752"/>
                  </a:lnTo>
                  <a:close/>
                </a:path>
                <a:path w="1739265" h="145414">
                  <a:moveTo>
                    <a:pt x="1428747" y="35929"/>
                  </a:moveTo>
                  <a:lnTo>
                    <a:pt x="1425969" y="35929"/>
                  </a:lnTo>
                  <a:lnTo>
                    <a:pt x="1425969" y="10934"/>
                  </a:lnTo>
                  <a:lnTo>
                    <a:pt x="1446798" y="10934"/>
                  </a:lnTo>
                  <a:lnTo>
                    <a:pt x="1446798" y="13712"/>
                  </a:lnTo>
                  <a:lnTo>
                    <a:pt x="1428747" y="13712"/>
                  </a:lnTo>
                  <a:lnTo>
                    <a:pt x="1428747" y="35929"/>
                  </a:lnTo>
                  <a:close/>
                </a:path>
                <a:path w="1739265" h="145414">
                  <a:moveTo>
                    <a:pt x="1454261" y="116726"/>
                  </a:moveTo>
                  <a:lnTo>
                    <a:pt x="1445814" y="116726"/>
                  </a:lnTo>
                  <a:lnTo>
                    <a:pt x="1442444" y="116581"/>
                  </a:lnTo>
                  <a:lnTo>
                    <a:pt x="1428747" y="49901"/>
                  </a:lnTo>
                  <a:lnTo>
                    <a:pt x="1423713" y="49901"/>
                  </a:lnTo>
                  <a:lnTo>
                    <a:pt x="1423713" y="35929"/>
                  </a:lnTo>
                  <a:lnTo>
                    <a:pt x="1428747" y="35929"/>
                  </a:lnTo>
                  <a:lnTo>
                    <a:pt x="1428747" y="13712"/>
                  </a:lnTo>
                  <a:lnTo>
                    <a:pt x="1431524" y="13712"/>
                  </a:lnTo>
                  <a:lnTo>
                    <a:pt x="1431524" y="38706"/>
                  </a:lnTo>
                  <a:lnTo>
                    <a:pt x="1454261" y="38706"/>
                  </a:lnTo>
                  <a:lnTo>
                    <a:pt x="1454261" y="47124"/>
                  </a:lnTo>
                  <a:lnTo>
                    <a:pt x="1431524" y="47124"/>
                  </a:lnTo>
                  <a:lnTo>
                    <a:pt x="1431584" y="100121"/>
                  </a:lnTo>
                  <a:lnTo>
                    <a:pt x="1445860" y="113949"/>
                  </a:lnTo>
                  <a:lnTo>
                    <a:pt x="1454261" y="113949"/>
                  </a:lnTo>
                  <a:lnTo>
                    <a:pt x="1454261" y="116726"/>
                  </a:lnTo>
                  <a:close/>
                </a:path>
                <a:path w="1739265" h="145414">
                  <a:moveTo>
                    <a:pt x="1441244" y="38706"/>
                  </a:moveTo>
                  <a:lnTo>
                    <a:pt x="1431524" y="38706"/>
                  </a:lnTo>
                  <a:lnTo>
                    <a:pt x="1431524" y="13712"/>
                  </a:lnTo>
                  <a:lnTo>
                    <a:pt x="1441244" y="13712"/>
                  </a:lnTo>
                  <a:lnTo>
                    <a:pt x="1441244" y="38706"/>
                  </a:lnTo>
                  <a:close/>
                </a:path>
                <a:path w="1739265" h="145414">
                  <a:moveTo>
                    <a:pt x="1454261" y="38706"/>
                  </a:moveTo>
                  <a:lnTo>
                    <a:pt x="1441244" y="38706"/>
                  </a:lnTo>
                  <a:lnTo>
                    <a:pt x="1441244" y="13712"/>
                  </a:lnTo>
                  <a:lnTo>
                    <a:pt x="1444021" y="13712"/>
                  </a:lnTo>
                  <a:lnTo>
                    <a:pt x="1444021" y="35929"/>
                  </a:lnTo>
                  <a:lnTo>
                    <a:pt x="1454261" y="35929"/>
                  </a:lnTo>
                  <a:lnTo>
                    <a:pt x="1454261" y="38706"/>
                  </a:lnTo>
                  <a:close/>
                </a:path>
                <a:path w="1739265" h="145414">
                  <a:moveTo>
                    <a:pt x="1446798" y="35929"/>
                  </a:moveTo>
                  <a:lnTo>
                    <a:pt x="1444021" y="35929"/>
                  </a:lnTo>
                  <a:lnTo>
                    <a:pt x="1444021" y="13712"/>
                  </a:lnTo>
                  <a:lnTo>
                    <a:pt x="1446798" y="13712"/>
                  </a:lnTo>
                  <a:lnTo>
                    <a:pt x="1446798" y="35929"/>
                  </a:lnTo>
                  <a:close/>
                </a:path>
                <a:path w="1739265" h="145414">
                  <a:moveTo>
                    <a:pt x="1425969" y="52678"/>
                  </a:moveTo>
                  <a:lnTo>
                    <a:pt x="1418159" y="52678"/>
                  </a:lnTo>
                  <a:lnTo>
                    <a:pt x="1418159" y="33152"/>
                  </a:lnTo>
                  <a:lnTo>
                    <a:pt x="1425969" y="33152"/>
                  </a:lnTo>
                  <a:lnTo>
                    <a:pt x="1425969" y="35929"/>
                  </a:lnTo>
                  <a:lnTo>
                    <a:pt x="1420936" y="35929"/>
                  </a:lnTo>
                  <a:lnTo>
                    <a:pt x="1420936" y="49901"/>
                  </a:lnTo>
                  <a:lnTo>
                    <a:pt x="1425969" y="49901"/>
                  </a:lnTo>
                  <a:lnTo>
                    <a:pt x="1425969" y="52678"/>
                  </a:lnTo>
                  <a:close/>
                </a:path>
                <a:path w="1739265" h="145414">
                  <a:moveTo>
                    <a:pt x="1459816" y="52678"/>
                  </a:moveTo>
                  <a:lnTo>
                    <a:pt x="1446798" y="52678"/>
                  </a:lnTo>
                  <a:lnTo>
                    <a:pt x="1446798" y="49901"/>
                  </a:lnTo>
                  <a:lnTo>
                    <a:pt x="1457039" y="49901"/>
                  </a:lnTo>
                  <a:lnTo>
                    <a:pt x="1457039" y="35929"/>
                  </a:lnTo>
                  <a:lnTo>
                    <a:pt x="1446798" y="35929"/>
                  </a:lnTo>
                  <a:lnTo>
                    <a:pt x="1446798" y="33152"/>
                  </a:lnTo>
                  <a:lnTo>
                    <a:pt x="1459816" y="33152"/>
                  </a:lnTo>
                  <a:lnTo>
                    <a:pt x="1459816" y="52678"/>
                  </a:lnTo>
                  <a:close/>
                </a:path>
                <a:path w="1739265" h="145414">
                  <a:moveTo>
                    <a:pt x="1423713" y="49901"/>
                  </a:moveTo>
                  <a:lnTo>
                    <a:pt x="1420936" y="49901"/>
                  </a:lnTo>
                  <a:lnTo>
                    <a:pt x="1420936" y="35929"/>
                  </a:lnTo>
                  <a:lnTo>
                    <a:pt x="1423713" y="35929"/>
                  </a:lnTo>
                  <a:lnTo>
                    <a:pt x="1423713" y="49901"/>
                  </a:lnTo>
                  <a:close/>
                </a:path>
                <a:path w="1739265" h="145414">
                  <a:moveTo>
                    <a:pt x="1457039" y="49901"/>
                  </a:moveTo>
                  <a:lnTo>
                    <a:pt x="1454261" y="49901"/>
                  </a:lnTo>
                  <a:lnTo>
                    <a:pt x="1454261" y="35929"/>
                  </a:lnTo>
                  <a:lnTo>
                    <a:pt x="1457039" y="35929"/>
                  </a:lnTo>
                  <a:lnTo>
                    <a:pt x="1457039" y="49901"/>
                  </a:lnTo>
                  <a:close/>
                </a:path>
                <a:path w="1739265" h="145414">
                  <a:moveTo>
                    <a:pt x="1454261" y="113949"/>
                  </a:moveTo>
                  <a:lnTo>
                    <a:pt x="1445860" y="113949"/>
                  </a:lnTo>
                  <a:lnTo>
                    <a:pt x="1444907" y="113921"/>
                  </a:lnTo>
                  <a:lnTo>
                    <a:pt x="1431524" y="47124"/>
                  </a:lnTo>
                  <a:lnTo>
                    <a:pt x="1441244" y="47124"/>
                  </a:lnTo>
                  <a:lnTo>
                    <a:pt x="1441361" y="98392"/>
                  </a:lnTo>
                  <a:lnTo>
                    <a:pt x="1441629" y="99998"/>
                  </a:lnTo>
                  <a:lnTo>
                    <a:pt x="1446957" y="105097"/>
                  </a:lnTo>
                  <a:lnTo>
                    <a:pt x="1454261" y="105097"/>
                  </a:lnTo>
                  <a:lnTo>
                    <a:pt x="1454261" y="113949"/>
                  </a:lnTo>
                  <a:close/>
                </a:path>
                <a:path w="1739265" h="145414">
                  <a:moveTo>
                    <a:pt x="1454261" y="105097"/>
                  </a:moveTo>
                  <a:lnTo>
                    <a:pt x="1446957" y="105097"/>
                  </a:lnTo>
                  <a:lnTo>
                    <a:pt x="1445753" y="104780"/>
                  </a:lnTo>
                  <a:lnTo>
                    <a:pt x="1441244" y="47124"/>
                  </a:lnTo>
                  <a:lnTo>
                    <a:pt x="1454261" y="47124"/>
                  </a:lnTo>
                  <a:lnTo>
                    <a:pt x="1454261" y="49901"/>
                  </a:lnTo>
                  <a:lnTo>
                    <a:pt x="1444021" y="49901"/>
                  </a:lnTo>
                  <a:lnTo>
                    <a:pt x="1444130" y="98112"/>
                  </a:lnTo>
                  <a:lnTo>
                    <a:pt x="1447492" y="102319"/>
                  </a:lnTo>
                  <a:lnTo>
                    <a:pt x="1454261" y="102319"/>
                  </a:lnTo>
                  <a:lnTo>
                    <a:pt x="1454261" y="105097"/>
                  </a:lnTo>
                  <a:close/>
                </a:path>
                <a:path w="1739265" h="145414">
                  <a:moveTo>
                    <a:pt x="1459816" y="119503"/>
                  </a:moveTo>
                  <a:lnTo>
                    <a:pt x="1445769" y="119503"/>
                  </a:lnTo>
                  <a:lnTo>
                    <a:pt x="1442093" y="119344"/>
                  </a:lnTo>
                  <a:lnTo>
                    <a:pt x="1425969" y="49901"/>
                  </a:lnTo>
                  <a:lnTo>
                    <a:pt x="1428747" y="49901"/>
                  </a:lnTo>
                  <a:lnTo>
                    <a:pt x="1428777" y="100121"/>
                  </a:lnTo>
                  <a:lnTo>
                    <a:pt x="1429035" y="102319"/>
                  </a:lnTo>
                  <a:lnTo>
                    <a:pt x="1445814" y="116726"/>
                  </a:lnTo>
                  <a:lnTo>
                    <a:pt x="1459816" y="116726"/>
                  </a:lnTo>
                  <a:lnTo>
                    <a:pt x="1459816" y="119503"/>
                  </a:lnTo>
                  <a:close/>
                </a:path>
                <a:path w="1739265" h="145414">
                  <a:moveTo>
                    <a:pt x="1459816" y="116726"/>
                  </a:moveTo>
                  <a:lnTo>
                    <a:pt x="1457039" y="116726"/>
                  </a:lnTo>
                  <a:lnTo>
                    <a:pt x="1457039" y="102319"/>
                  </a:lnTo>
                  <a:lnTo>
                    <a:pt x="1447492" y="102319"/>
                  </a:lnTo>
                  <a:lnTo>
                    <a:pt x="1444021" y="49901"/>
                  </a:lnTo>
                  <a:lnTo>
                    <a:pt x="1446798" y="49901"/>
                  </a:lnTo>
                  <a:lnTo>
                    <a:pt x="1446894" y="97807"/>
                  </a:lnTo>
                  <a:lnTo>
                    <a:pt x="1446992" y="98392"/>
                  </a:lnTo>
                  <a:lnTo>
                    <a:pt x="1448028" y="99542"/>
                  </a:lnTo>
                  <a:lnTo>
                    <a:pt x="1459816" y="99542"/>
                  </a:lnTo>
                  <a:lnTo>
                    <a:pt x="1459816" y="116726"/>
                  </a:lnTo>
                  <a:close/>
                </a:path>
                <a:path w="1739265" h="145414">
                  <a:moveTo>
                    <a:pt x="1457039" y="116726"/>
                  </a:moveTo>
                  <a:lnTo>
                    <a:pt x="1454261" y="116726"/>
                  </a:lnTo>
                  <a:lnTo>
                    <a:pt x="1454261" y="102319"/>
                  </a:lnTo>
                  <a:lnTo>
                    <a:pt x="1457039" y="102319"/>
                  </a:lnTo>
                  <a:lnTo>
                    <a:pt x="1457039" y="116726"/>
                  </a:lnTo>
                  <a:close/>
                </a:path>
                <a:path w="1739265" h="145414">
                  <a:moveTo>
                    <a:pt x="1497307" y="41527"/>
                  </a:moveTo>
                  <a:lnTo>
                    <a:pt x="1497307" y="37982"/>
                  </a:lnTo>
                  <a:lnTo>
                    <a:pt x="1500520" y="35859"/>
                  </a:lnTo>
                  <a:lnTo>
                    <a:pt x="1502521" y="34810"/>
                  </a:lnTo>
                  <a:lnTo>
                    <a:pt x="1507310" y="32804"/>
                  </a:lnTo>
                  <a:lnTo>
                    <a:pt x="1510039" y="32284"/>
                  </a:lnTo>
                  <a:lnTo>
                    <a:pt x="1516380" y="32284"/>
                  </a:lnTo>
                  <a:lnTo>
                    <a:pt x="1519437" y="32647"/>
                  </a:lnTo>
                  <a:lnTo>
                    <a:pt x="1524841" y="34076"/>
                  </a:lnTo>
                  <a:lnTo>
                    <a:pt x="1527160" y="34860"/>
                  </a:lnTo>
                  <a:lnTo>
                    <a:pt x="1527621" y="35061"/>
                  </a:lnTo>
                  <a:lnTo>
                    <a:pt x="1510412" y="35061"/>
                  </a:lnTo>
                  <a:lnTo>
                    <a:pt x="1508040" y="35509"/>
                  </a:lnTo>
                  <a:lnTo>
                    <a:pt x="1503758" y="37303"/>
                  </a:lnTo>
                  <a:lnTo>
                    <a:pt x="1501818" y="38331"/>
                  </a:lnTo>
                  <a:lnTo>
                    <a:pt x="1498493" y="40528"/>
                  </a:lnTo>
                  <a:lnTo>
                    <a:pt x="1497307" y="41527"/>
                  </a:lnTo>
                  <a:close/>
                </a:path>
                <a:path w="1739265" h="145414">
                  <a:moveTo>
                    <a:pt x="1497307" y="119503"/>
                  </a:moveTo>
                  <a:lnTo>
                    <a:pt x="1476479" y="119503"/>
                  </a:lnTo>
                  <a:lnTo>
                    <a:pt x="1476479" y="33152"/>
                  </a:lnTo>
                  <a:lnTo>
                    <a:pt x="1497307" y="33152"/>
                  </a:lnTo>
                  <a:lnTo>
                    <a:pt x="1497307" y="35929"/>
                  </a:lnTo>
                  <a:lnTo>
                    <a:pt x="1479256" y="35929"/>
                  </a:lnTo>
                  <a:lnTo>
                    <a:pt x="1479256" y="116726"/>
                  </a:lnTo>
                  <a:lnTo>
                    <a:pt x="1497307" y="116726"/>
                  </a:lnTo>
                  <a:lnTo>
                    <a:pt x="1497307" y="119503"/>
                  </a:lnTo>
                  <a:close/>
                </a:path>
                <a:path w="1739265" h="145414">
                  <a:moveTo>
                    <a:pt x="1499311" y="43479"/>
                  </a:moveTo>
                  <a:lnTo>
                    <a:pt x="1497307" y="43479"/>
                  </a:lnTo>
                  <a:lnTo>
                    <a:pt x="1497307" y="41527"/>
                  </a:lnTo>
                  <a:lnTo>
                    <a:pt x="1510412" y="35061"/>
                  </a:lnTo>
                  <a:lnTo>
                    <a:pt x="1516139" y="35061"/>
                  </a:lnTo>
                  <a:lnTo>
                    <a:pt x="1518960" y="35393"/>
                  </a:lnTo>
                  <a:lnTo>
                    <a:pt x="1523993" y="36724"/>
                  </a:lnTo>
                  <a:lnTo>
                    <a:pt x="1526178" y="37462"/>
                  </a:lnTo>
                  <a:lnTo>
                    <a:pt x="1527043" y="37838"/>
                  </a:lnTo>
                  <a:lnTo>
                    <a:pt x="1510721" y="37850"/>
                  </a:lnTo>
                  <a:lnTo>
                    <a:pt x="1508769" y="38214"/>
                  </a:lnTo>
                  <a:lnTo>
                    <a:pt x="1504833" y="39880"/>
                  </a:lnTo>
                  <a:lnTo>
                    <a:pt x="1503189" y="40754"/>
                  </a:lnTo>
                  <a:lnTo>
                    <a:pt x="1500206" y="42726"/>
                  </a:lnTo>
                  <a:lnTo>
                    <a:pt x="1499311" y="43479"/>
                  </a:lnTo>
                  <a:close/>
                </a:path>
                <a:path w="1739265" h="145414">
                  <a:moveTo>
                    <a:pt x="1531422" y="39880"/>
                  </a:moveTo>
                  <a:lnTo>
                    <a:pt x="1516139" y="35061"/>
                  </a:lnTo>
                  <a:lnTo>
                    <a:pt x="1527621" y="35061"/>
                  </a:lnTo>
                  <a:lnTo>
                    <a:pt x="1531446" y="36724"/>
                  </a:lnTo>
                  <a:lnTo>
                    <a:pt x="1533506" y="37850"/>
                  </a:lnTo>
                  <a:lnTo>
                    <a:pt x="1536225" y="39725"/>
                  </a:lnTo>
                  <a:lnTo>
                    <a:pt x="1531539" y="39725"/>
                  </a:lnTo>
                  <a:lnTo>
                    <a:pt x="1531422" y="39880"/>
                  </a:lnTo>
                  <a:close/>
                </a:path>
                <a:path w="1739265" h="145414">
                  <a:moveTo>
                    <a:pt x="1482033" y="116726"/>
                  </a:moveTo>
                  <a:lnTo>
                    <a:pt x="1479256" y="116726"/>
                  </a:lnTo>
                  <a:lnTo>
                    <a:pt x="1479256" y="35929"/>
                  </a:lnTo>
                  <a:lnTo>
                    <a:pt x="1482033" y="35929"/>
                  </a:lnTo>
                  <a:lnTo>
                    <a:pt x="1482033" y="116726"/>
                  </a:lnTo>
                  <a:close/>
                </a:path>
                <a:path w="1739265" h="145414">
                  <a:moveTo>
                    <a:pt x="1491753" y="116726"/>
                  </a:moveTo>
                  <a:lnTo>
                    <a:pt x="1482033" y="116726"/>
                  </a:lnTo>
                  <a:lnTo>
                    <a:pt x="1482033" y="35929"/>
                  </a:lnTo>
                  <a:lnTo>
                    <a:pt x="1491753" y="35929"/>
                  </a:lnTo>
                  <a:lnTo>
                    <a:pt x="1491753" y="46256"/>
                  </a:lnTo>
                  <a:lnTo>
                    <a:pt x="1526618" y="46256"/>
                  </a:lnTo>
                  <a:lnTo>
                    <a:pt x="1526291" y="46690"/>
                  </a:lnTo>
                  <a:lnTo>
                    <a:pt x="1508545" y="46690"/>
                  </a:lnTo>
                  <a:lnTo>
                    <a:pt x="1506223" y="47043"/>
                  </a:lnTo>
                  <a:lnTo>
                    <a:pt x="1491753" y="57114"/>
                  </a:lnTo>
                  <a:lnTo>
                    <a:pt x="1491753" y="116726"/>
                  </a:lnTo>
                  <a:close/>
                </a:path>
                <a:path w="1739265" h="145414">
                  <a:moveTo>
                    <a:pt x="1496611" y="46256"/>
                  </a:moveTo>
                  <a:lnTo>
                    <a:pt x="1491753" y="46256"/>
                  </a:lnTo>
                  <a:lnTo>
                    <a:pt x="1491753" y="35929"/>
                  </a:lnTo>
                  <a:lnTo>
                    <a:pt x="1494530" y="35929"/>
                  </a:lnTo>
                  <a:lnTo>
                    <a:pt x="1494530" y="40329"/>
                  </a:lnTo>
                  <a:lnTo>
                    <a:pt x="1493420" y="41527"/>
                  </a:lnTo>
                  <a:lnTo>
                    <a:pt x="1493447" y="41673"/>
                  </a:lnTo>
                  <a:lnTo>
                    <a:pt x="1494479" y="42628"/>
                  </a:lnTo>
                  <a:lnTo>
                    <a:pt x="1494530" y="43479"/>
                  </a:lnTo>
                  <a:lnTo>
                    <a:pt x="1499311" y="43479"/>
                  </a:lnTo>
                  <a:lnTo>
                    <a:pt x="1498728" y="43970"/>
                  </a:lnTo>
                  <a:lnTo>
                    <a:pt x="1496611" y="46256"/>
                  </a:lnTo>
                  <a:close/>
                </a:path>
                <a:path w="1739265" h="145414">
                  <a:moveTo>
                    <a:pt x="1494530" y="40329"/>
                  </a:moveTo>
                  <a:lnTo>
                    <a:pt x="1494530" y="35929"/>
                  </a:lnTo>
                  <a:lnTo>
                    <a:pt x="1497307" y="35929"/>
                  </a:lnTo>
                  <a:lnTo>
                    <a:pt x="1497307" y="37982"/>
                  </a:lnTo>
                  <a:lnTo>
                    <a:pt x="1496780" y="38331"/>
                  </a:lnTo>
                  <a:lnTo>
                    <a:pt x="1494945" y="39880"/>
                  </a:lnTo>
                  <a:lnTo>
                    <a:pt x="1494530" y="40329"/>
                  </a:lnTo>
                  <a:close/>
                </a:path>
                <a:path w="1739265" h="145414">
                  <a:moveTo>
                    <a:pt x="1526618" y="46256"/>
                  </a:moveTo>
                  <a:lnTo>
                    <a:pt x="1496611" y="46256"/>
                  </a:lnTo>
                  <a:lnTo>
                    <a:pt x="1498728" y="43970"/>
                  </a:lnTo>
                  <a:lnTo>
                    <a:pt x="1510784" y="37838"/>
                  </a:lnTo>
                  <a:lnTo>
                    <a:pt x="1516000" y="37850"/>
                  </a:lnTo>
                  <a:lnTo>
                    <a:pt x="1529730" y="42126"/>
                  </a:lnTo>
                  <a:lnTo>
                    <a:pt x="1526618" y="46256"/>
                  </a:lnTo>
                  <a:close/>
                </a:path>
                <a:path w="1739265" h="145414">
                  <a:moveTo>
                    <a:pt x="1529730" y="42126"/>
                  </a:moveTo>
                  <a:lnTo>
                    <a:pt x="1515899" y="37838"/>
                  </a:lnTo>
                  <a:lnTo>
                    <a:pt x="1527070" y="37850"/>
                  </a:lnTo>
                  <a:lnTo>
                    <a:pt x="1530170" y="39198"/>
                  </a:lnTo>
                  <a:lnTo>
                    <a:pt x="1531422" y="39880"/>
                  </a:lnTo>
                  <a:lnTo>
                    <a:pt x="1529730" y="42126"/>
                  </a:lnTo>
                  <a:close/>
                </a:path>
                <a:path w="1739265" h="145414">
                  <a:moveTo>
                    <a:pt x="1495398" y="43479"/>
                  </a:moveTo>
                  <a:lnTo>
                    <a:pt x="1494585" y="42726"/>
                  </a:lnTo>
                  <a:lnTo>
                    <a:pt x="1494613" y="40239"/>
                  </a:lnTo>
                  <a:lnTo>
                    <a:pt x="1495125" y="39725"/>
                  </a:lnTo>
                  <a:lnTo>
                    <a:pt x="1496956" y="38214"/>
                  </a:lnTo>
                  <a:lnTo>
                    <a:pt x="1497307" y="37982"/>
                  </a:lnTo>
                  <a:lnTo>
                    <a:pt x="1497307" y="40702"/>
                  </a:lnTo>
                  <a:lnTo>
                    <a:pt x="1495398" y="40702"/>
                  </a:lnTo>
                  <a:lnTo>
                    <a:pt x="1495398" y="43479"/>
                  </a:lnTo>
                  <a:close/>
                </a:path>
                <a:path w="1739265" h="145414">
                  <a:moveTo>
                    <a:pt x="1533757" y="41396"/>
                  </a:moveTo>
                  <a:lnTo>
                    <a:pt x="1532079" y="40239"/>
                  </a:lnTo>
                  <a:lnTo>
                    <a:pt x="1531422" y="39880"/>
                  </a:lnTo>
                  <a:lnTo>
                    <a:pt x="1531539" y="39725"/>
                  </a:lnTo>
                  <a:lnTo>
                    <a:pt x="1533757" y="41396"/>
                  </a:lnTo>
                  <a:close/>
                </a:path>
                <a:path w="1739265" h="145414">
                  <a:moveTo>
                    <a:pt x="1535512" y="43682"/>
                  </a:moveTo>
                  <a:lnTo>
                    <a:pt x="1532180" y="43682"/>
                  </a:lnTo>
                  <a:lnTo>
                    <a:pt x="1533757" y="41396"/>
                  </a:lnTo>
                  <a:lnTo>
                    <a:pt x="1531539" y="39725"/>
                  </a:lnTo>
                  <a:lnTo>
                    <a:pt x="1536225" y="39725"/>
                  </a:lnTo>
                  <a:lnTo>
                    <a:pt x="1537718" y="40754"/>
                  </a:lnTo>
                  <a:lnTo>
                    <a:pt x="1535512" y="43682"/>
                  </a:lnTo>
                  <a:close/>
                </a:path>
                <a:path w="1739265" h="145414">
                  <a:moveTo>
                    <a:pt x="1532084" y="43616"/>
                  </a:moveTo>
                  <a:lnTo>
                    <a:pt x="1530652" y="42628"/>
                  </a:lnTo>
                  <a:lnTo>
                    <a:pt x="1529730" y="42126"/>
                  </a:lnTo>
                  <a:lnTo>
                    <a:pt x="1531422" y="39880"/>
                  </a:lnTo>
                  <a:lnTo>
                    <a:pt x="1532079" y="40239"/>
                  </a:lnTo>
                  <a:lnTo>
                    <a:pt x="1533757" y="41396"/>
                  </a:lnTo>
                  <a:lnTo>
                    <a:pt x="1532084" y="43616"/>
                  </a:lnTo>
                  <a:close/>
                </a:path>
                <a:path w="1739265" h="145414">
                  <a:moveTo>
                    <a:pt x="1494530" y="42675"/>
                  </a:moveTo>
                  <a:lnTo>
                    <a:pt x="1493447" y="41673"/>
                  </a:lnTo>
                  <a:lnTo>
                    <a:pt x="1493420" y="41527"/>
                  </a:lnTo>
                  <a:lnTo>
                    <a:pt x="1494530" y="40329"/>
                  </a:lnTo>
                  <a:lnTo>
                    <a:pt x="1494530" y="42675"/>
                  </a:lnTo>
                  <a:close/>
                </a:path>
                <a:path w="1739265" h="145414">
                  <a:moveTo>
                    <a:pt x="1495398" y="43479"/>
                  </a:moveTo>
                  <a:lnTo>
                    <a:pt x="1495398" y="40702"/>
                  </a:lnTo>
                  <a:lnTo>
                    <a:pt x="1497307" y="40702"/>
                  </a:lnTo>
                  <a:lnTo>
                    <a:pt x="1497230" y="41592"/>
                  </a:lnTo>
                  <a:lnTo>
                    <a:pt x="1496844" y="41917"/>
                  </a:lnTo>
                  <a:lnTo>
                    <a:pt x="1495398" y="43479"/>
                  </a:lnTo>
                  <a:close/>
                </a:path>
                <a:path w="1739265" h="145414">
                  <a:moveTo>
                    <a:pt x="1532180" y="43682"/>
                  </a:moveTo>
                  <a:lnTo>
                    <a:pt x="1532187" y="43479"/>
                  </a:lnTo>
                  <a:lnTo>
                    <a:pt x="1533757" y="41396"/>
                  </a:lnTo>
                  <a:lnTo>
                    <a:pt x="1532180" y="43682"/>
                  </a:lnTo>
                  <a:close/>
                </a:path>
                <a:path w="1739265" h="145414">
                  <a:moveTo>
                    <a:pt x="1497307" y="43479"/>
                  </a:moveTo>
                  <a:lnTo>
                    <a:pt x="1495398" y="43479"/>
                  </a:lnTo>
                  <a:lnTo>
                    <a:pt x="1496844" y="41917"/>
                  </a:lnTo>
                  <a:lnTo>
                    <a:pt x="1497307" y="41527"/>
                  </a:lnTo>
                  <a:lnTo>
                    <a:pt x="1497307" y="43479"/>
                  </a:lnTo>
                  <a:close/>
                </a:path>
                <a:path w="1739265" h="145414">
                  <a:moveTo>
                    <a:pt x="1524471" y="53720"/>
                  </a:moveTo>
                  <a:lnTo>
                    <a:pt x="1526097" y="51468"/>
                  </a:lnTo>
                  <a:lnTo>
                    <a:pt x="1524908" y="50610"/>
                  </a:lnTo>
                  <a:lnTo>
                    <a:pt x="1523811" y="49981"/>
                  </a:lnTo>
                  <a:lnTo>
                    <a:pt x="1529730" y="42126"/>
                  </a:lnTo>
                  <a:lnTo>
                    <a:pt x="1530794" y="42726"/>
                  </a:lnTo>
                  <a:lnTo>
                    <a:pt x="1532084" y="43616"/>
                  </a:lnTo>
                  <a:lnTo>
                    <a:pt x="1524471" y="53720"/>
                  </a:lnTo>
                  <a:close/>
                </a:path>
                <a:path w="1739265" h="145414">
                  <a:moveTo>
                    <a:pt x="1495398" y="43479"/>
                  </a:moveTo>
                  <a:lnTo>
                    <a:pt x="1494530" y="43479"/>
                  </a:lnTo>
                  <a:lnTo>
                    <a:pt x="1494530" y="42675"/>
                  </a:lnTo>
                  <a:lnTo>
                    <a:pt x="1495398" y="43479"/>
                  </a:lnTo>
                  <a:close/>
                </a:path>
                <a:path w="1739265" h="145414">
                  <a:moveTo>
                    <a:pt x="1527948" y="53720"/>
                  </a:moveTo>
                  <a:lnTo>
                    <a:pt x="1524471" y="53720"/>
                  </a:lnTo>
                  <a:lnTo>
                    <a:pt x="1532084" y="43616"/>
                  </a:lnTo>
                  <a:lnTo>
                    <a:pt x="1535512" y="43682"/>
                  </a:lnTo>
                  <a:lnTo>
                    <a:pt x="1527948" y="53720"/>
                  </a:lnTo>
                  <a:close/>
                </a:path>
                <a:path w="1739265" h="145414">
                  <a:moveTo>
                    <a:pt x="1494530" y="116726"/>
                  </a:moveTo>
                  <a:lnTo>
                    <a:pt x="1491753" y="116726"/>
                  </a:lnTo>
                  <a:lnTo>
                    <a:pt x="1491753" y="57114"/>
                  </a:lnTo>
                  <a:lnTo>
                    <a:pt x="1508545" y="46690"/>
                  </a:lnTo>
                  <a:lnTo>
                    <a:pt x="1513386" y="46690"/>
                  </a:lnTo>
                  <a:lnTo>
                    <a:pt x="1515473" y="46956"/>
                  </a:lnTo>
                  <a:lnTo>
                    <a:pt x="1519149" y="47988"/>
                  </a:lnTo>
                  <a:lnTo>
                    <a:pt x="1520688" y="48529"/>
                  </a:lnTo>
                  <a:lnTo>
                    <a:pt x="1522751" y="49467"/>
                  </a:lnTo>
                  <a:lnTo>
                    <a:pt x="1508850" y="49467"/>
                  </a:lnTo>
                  <a:lnTo>
                    <a:pt x="1506824" y="49771"/>
                  </a:lnTo>
                  <a:lnTo>
                    <a:pt x="1494530" y="58059"/>
                  </a:lnTo>
                  <a:lnTo>
                    <a:pt x="1494530" y="116726"/>
                  </a:lnTo>
                  <a:close/>
                </a:path>
                <a:path w="1739265" h="145414">
                  <a:moveTo>
                    <a:pt x="1523811" y="49981"/>
                  </a:moveTo>
                  <a:lnTo>
                    <a:pt x="1513386" y="46690"/>
                  </a:lnTo>
                  <a:lnTo>
                    <a:pt x="1526291" y="46690"/>
                  </a:lnTo>
                  <a:lnTo>
                    <a:pt x="1523811" y="49981"/>
                  </a:lnTo>
                  <a:close/>
                </a:path>
                <a:path w="1739265" h="145414">
                  <a:moveTo>
                    <a:pt x="1496731" y="59752"/>
                  </a:moveTo>
                  <a:lnTo>
                    <a:pt x="1494530" y="58059"/>
                  </a:lnTo>
                  <a:lnTo>
                    <a:pt x="1495109" y="57307"/>
                  </a:lnTo>
                  <a:lnTo>
                    <a:pt x="1495875" y="56439"/>
                  </a:lnTo>
                  <a:lnTo>
                    <a:pt x="1508850" y="49467"/>
                  </a:lnTo>
                  <a:lnTo>
                    <a:pt x="1513131" y="49467"/>
                  </a:lnTo>
                  <a:lnTo>
                    <a:pt x="1514968" y="49699"/>
                  </a:lnTo>
                  <a:lnTo>
                    <a:pt x="1518266" y="50624"/>
                  </a:lnTo>
                  <a:lnTo>
                    <a:pt x="1519669" y="51116"/>
                  </a:lnTo>
                  <a:lnTo>
                    <a:pt x="1522151" y="52244"/>
                  </a:lnTo>
                  <a:lnTo>
                    <a:pt x="1509155" y="52244"/>
                  </a:lnTo>
                  <a:lnTo>
                    <a:pt x="1507427" y="52499"/>
                  </a:lnTo>
                  <a:lnTo>
                    <a:pt x="1498173" y="58059"/>
                  </a:lnTo>
                  <a:lnTo>
                    <a:pt x="1497307" y="58059"/>
                  </a:lnTo>
                  <a:lnTo>
                    <a:pt x="1497245" y="59084"/>
                  </a:lnTo>
                  <a:lnTo>
                    <a:pt x="1496731" y="59752"/>
                  </a:lnTo>
                  <a:close/>
                </a:path>
                <a:path w="1739265" h="145414">
                  <a:moveTo>
                    <a:pt x="1524471" y="53720"/>
                  </a:moveTo>
                  <a:lnTo>
                    <a:pt x="1513131" y="49467"/>
                  </a:lnTo>
                  <a:lnTo>
                    <a:pt x="1522751" y="49467"/>
                  </a:lnTo>
                  <a:lnTo>
                    <a:pt x="1523537" y="49824"/>
                  </a:lnTo>
                  <a:lnTo>
                    <a:pt x="1523811" y="49981"/>
                  </a:lnTo>
                  <a:lnTo>
                    <a:pt x="1522253" y="52048"/>
                  </a:lnTo>
                  <a:lnTo>
                    <a:pt x="1524471" y="53720"/>
                  </a:lnTo>
                  <a:close/>
                </a:path>
                <a:path w="1739265" h="145414">
                  <a:moveTo>
                    <a:pt x="1524471" y="53720"/>
                  </a:moveTo>
                  <a:lnTo>
                    <a:pt x="1522253" y="52048"/>
                  </a:lnTo>
                  <a:lnTo>
                    <a:pt x="1523811" y="49981"/>
                  </a:lnTo>
                  <a:lnTo>
                    <a:pt x="1524928" y="50624"/>
                  </a:lnTo>
                  <a:lnTo>
                    <a:pt x="1526097" y="51468"/>
                  </a:lnTo>
                  <a:lnTo>
                    <a:pt x="1524471" y="53720"/>
                  </a:lnTo>
                  <a:close/>
                </a:path>
                <a:path w="1739265" h="145414">
                  <a:moveTo>
                    <a:pt x="1525051" y="57564"/>
                  </a:moveTo>
                  <a:lnTo>
                    <a:pt x="1512876" y="52244"/>
                  </a:lnTo>
                  <a:lnTo>
                    <a:pt x="1522151" y="52244"/>
                  </a:lnTo>
                  <a:lnTo>
                    <a:pt x="1523429" y="52968"/>
                  </a:lnTo>
                  <a:lnTo>
                    <a:pt x="1524471" y="53720"/>
                  </a:lnTo>
                  <a:lnTo>
                    <a:pt x="1527948" y="53720"/>
                  </a:lnTo>
                  <a:lnTo>
                    <a:pt x="1525051" y="57564"/>
                  </a:lnTo>
                  <a:close/>
                </a:path>
                <a:path w="1739265" h="145414">
                  <a:moveTo>
                    <a:pt x="1497307" y="116726"/>
                  </a:moveTo>
                  <a:lnTo>
                    <a:pt x="1494530" y="116726"/>
                  </a:lnTo>
                  <a:lnTo>
                    <a:pt x="1494530" y="58059"/>
                  </a:lnTo>
                  <a:lnTo>
                    <a:pt x="1496731" y="59752"/>
                  </a:lnTo>
                  <a:lnTo>
                    <a:pt x="1497307" y="59752"/>
                  </a:lnTo>
                  <a:lnTo>
                    <a:pt x="1497307" y="116726"/>
                  </a:lnTo>
                  <a:close/>
                </a:path>
                <a:path w="1739265" h="145414">
                  <a:moveTo>
                    <a:pt x="1497307" y="59014"/>
                  </a:moveTo>
                  <a:lnTo>
                    <a:pt x="1497307" y="58059"/>
                  </a:lnTo>
                  <a:lnTo>
                    <a:pt x="1498173" y="58059"/>
                  </a:lnTo>
                  <a:lnTo>
                    <a:pt x="1497307" y="59014"/>
                  </a:lnTo>
                  <a:close/>
                </a:path>
                <a:path w="1739265" h="145414">
                  <a:moveTo>
                    <a:pt x="1497307" y="59752"/>
                  </a:moveTo>
                  <a:lnTo>
                    <a:pt x="1496731" y="59752"/>
                  </a:lnTo>
                  <a:lnTo>
                    <a:pt x="1497307" y="59014"/>
                  </a:lnTo>
                  <a:lnTo>
                    <a:pt x="1497307" y="59752"/>
                  </a:lnTo>
                  <a:close/>
                </a:path>
                <a:path w="1739265" h="145414">
                  <a:moveTo>
                    <a:pt x="1563958" y="119503"/>
                  </a:moveTo>
                  <a:lnTo>
                    <a:pt x="1543130" y="119503"/>
                  </a:lnTo>
                  <a:lnTo>
                    <a:pt x="1543130" y="33152"/>
                  </a:lnTo>
                  <a:lnTo>
                    <a:pt x="1563958" y="33152"/>
                  </a:lnTo>
                  <a:lnTo>
                    <a:pt x="1563958" y="35929"/>
                  </a:lnTo>
                  <a:lnTo>
                    <a:pt x="1545907" y="35929"/>
                  </a:lnTo>
                  <a:lnTo>
                    <a:pt x="1545907" y="116726"/>
                  </a:lnTo>
                  <a:lnTo>
                    <a:pt x="1563958" y="116726"/>
                  </a:lnTo>
                  <a:lnTo>
                    <a:pt x="1563958" y="119503"/>
                  </a:lnTo>
                  <a:close/>
                </a:path>
                <a:path w="1739265" h="145414">
                  <a:moveTo>
                    <a:pt x="1548684" y="116726"/>
                  </a:moveTo>
                  <a:lnTo>
                    <a:pt x="1545907" y="116726"/>
                  </a:lnTo>
                  <a:lnTo>
                    <a:pt x="1545907" y="35929"/>
                  </a:lnTo>
                  <a:lnTo>
                    <a:pt x="1548684" y="35929"/>
                  </a:lnTo>
                  <a:lnTo>
                    <a:pt x="1548684" y="116726"/>
                  </a:lnTo>
                  <a:close/>
                </a:path>
                <a:path w="1739265" h="145414">
                  <a:moveTo>
                    <a:pt x="1558404" y="116726"/>
                  </a:moveTo>
                  <a:lnTo>
                    <a:pt x="1548684" y="116726"/>
                  </a:lnTo>
                  <a:lnTo>
                    <a:pt x="1548684" y="35929"/>
                  </a:lnTo>
                  <a:lnTo>
                    <a:pt x="1558404" y="35929"/>
                  </a:lnTo>
                  <a:lnTo>
                    <a:pt x="1558404" y="116726"/>
                  </a:lnTo>
                  <a:close/>
                </a:path>
                <a:path w="1739265" h="145414">
                  <a:moveTo>
                    <a:pt x="1561181" y="116726"/>
                  </a:moveTo>
                  <a:lnTo>
                    <a:pt x="1558404" y="116726"/>
                  </a:lnTo>
                  <a:lnTo>
                    <a:pt x="1558404" y="35929"/>
                  </a:lnTo>
                  <a:lnTo>
                    <a:pt x="1561181" y="35929"/>
                  </a:lnTo>
                  <a:lnTo>
                    <a:pt x="1561181" y="116726"/>
                  </a:lnTo>
                  <a:close/>
                </a:path>
                <a:path w="1739265" h="145414">
                  <a:moveTo>
                    <a:pt x="1563958" y="116726"/>
                  </a:moveTo>
                  <a:lnTo>
                    <a:pt x="1561181" y="116726"/>
                  </a:lnTo>
                  <a:lnTo>
                    <a:pt x="1561181" y="35929"/>
                  </a:lnTo>
                  <a:lnTo>
                    <a:pt x="1563958" y="35929"/>
                  </a:lnTo>
                  <a:lnTo>
                    <a:pt x="1563958" y="116726"/>
                  </a:lnTo>
                  <a:close/>
                </a:path>
                <a:path w="1739265" h="145414">
                  <a:moveTo>
                    <a:pt x="1563958" y="21696"/>
                  </a:moveTo>
                  <a:lnTo>
                    <a:pt x="1543130" y="21696"/>
                  </a:lnTo>
                  <a:lnTo>
                    <a:pt x="1543130" y="867"/>
                  </a:lnTo>
                  <a:lnTo>
                    <a:pt x="1563958" y="867"/>
                  </a:lnTo>
                  <a:lnTo>
                    <a:pt x="1563958" y="3644"/>
                  </a:lnTo>
                  <a:lnTo>
                    <a:pt x="1545907" y="3644"/>
                  </a:lnTo>
                  <a:lnTo>
                    <a:pt x="1545907" y="18919"/>
                  </a:lnTo>
                  <a:lnTo>
                    <a:pt x="1563958" y="18919"/>
                  </a:lnTo>
                  <a:lnTo>
                    <a:pt x="1563958" y="21696"/>
                  </a:lnTo>
                  <a:close/>
                </a:path>
                <a:path w="1739265" h="145414">
                  <a:moveTo>
                    <a:pt x="1548684" y="18919"/>
                  </a:moveTo>
                  <a:lnTo>
                    <a:pt x="1545907" y="18919"/>
                  </a:lnTo>
                  <a:lnTo>
                    <a:pt x="1545907" y="3644"/>
                  </a:lnTo>
                  <a:lnTo>
                    <a:pt x="1548684" y="3644"/>
                  </a:lnTo>
                  <a:lnTo>
                    <a:pt x="1548684" y="18919"/>
                  </a:lnTo>
                  <a:close/>
                </a:path>
                <a:path w="1739265" h="145414">
                  <a:moveTo>
                    <a:pt x="1558404" y="18919"/>
                  </a:moveTo>
                  <a:lnTo>
                    <a:pt x="1548684" y="18919"/>
                  </a:lnTo>
                  <a:lnTo>
                    <a:pt x="1548684" y="3644"/>
                  </a:lnTo>
                  <a:lnTo>
                    <a:pt x="1558404" y="3644"/>
                  </a:lnTo>
                  <a:lnTo>
                    <a:pt x="1558404" y="18919"/>
                  </a:lnTo>
                  <a:close/>
                </a:path>
                <a:path w="1739265" h="145414">
                  <a:moveTo>
                    <a:pt x="1561181" y="18919"/>
                  </a:moveTo>
                  <a:lnTo>
                    <a:pt x="1558404" y="18919"/>
                  </a:lnTo>
                  <a:lnTo>
                    <a:pt x="1558404" y="3644"/>
                  </a:lnTo>
                  <a:lnTo>
                    <a:pt x="1561181" y="3644"/>
                  </a:lnTo>
                  <a:lnTo>
                    <a:pt x="1561181" y="18919"/>
                  </a:lnTo>
                  <a:close/>
                </a:path>
                <a:path w="1739265" h="145414">
                  <a:moveTo>
                    <a:pt x="1563958" y="18919"/>
                  </a:moveTo>
                  <a:lnTo>
                    <a:pt x="1561181" y="18919"/>
                  </a:lnTo>
                  <a:lnTo>
                    <a:pt x="1561181" y="3644"/>
                  </a:lnTo>
                  <a:lnTo>
                    <a:pt x="1563958" y="3644"/>
                  </a:lnTo>
                  <a:lnTo>
                    <a:pt x="1563958" y="18919"/>
                  </a:lnTo>
                  <a:close/>
                </a:path>
                <a:path w="1739265" h="145414">
                  <a:moveTo>
                    <a:pt x="1622080" y="120371"/>
                  </a:moveTo>
                  <a:lnTo>
                    <a:pt x="1612107" y="120371"/>
                  </a:lnTo>
                  <a:lnTo>
                    <a:pt x="1606499" y="119224"/>
                  </a:lnTo>
                  <a:lnTo>
                    <a:pt x="1581419" y="88340"/>
                  </a:lnTo>
                  <a:lnTo>
                    <a:pt x="1580621" y="82471"/>
                  </a:lnTo>
                  <a:lnTo>
                    <a:pt x="1580621" y="70334"/>
                  </a:lnTo>
                  <a:lnTo>
                    <a:pt x="1605525" y="33456"/>
                  </a:lnTo>
                  <a:lnTo>
                    <a:pt x="1610808" y="32284"/>
                  </a:lnTo>
                  <a:lnTo>
                    <a:pt x="1622812" y="32284"/>
                  </a:lnTo>
                  <a:lnTo>
                    <a:pt x="1628096" y="33456"/>
                  </a:lnTo>
                  <a:lnTo>
                    <a:pt x="1631218" y="35061"/>
                  </a:lnTo>
                  <a:lnTo>
                    <a:pt x="1611256" y="35061"/>
                  </a:lnTo>
                  <a:lnTo>
                    <a:pt x="1606396" y="36131"/>
                  </a:lnTo>
                  <a:lnTo>
                    <a:pt x="1583430" y="70334"/>
                  </a:lnTo>
                  <a:lnTo>
                    <a:pt x="1583432" y="82471"/>
                  </a:lnTo>
                  <a:lnTo>
                    <a:pt x="1607322" y="116538"/>
                  </a:lnTo>
                  <a:lnTo>
                    <a:pt x="1612529" y="117594"/>
                  </a:lnTo>
                  <a:lnTo>
                    <a:pt x="1635287" y="117594"/>
                  </a:lnTo>
                  <a:lnTo>
                    <a:pt x="1634211" y="118055"/>
                  </a:lnTo>
                  <a:lnTo>
                    <a:pt x="1631390" y="118908"/>
                  </a:lnTo>
                  <a:lnTo>
                    <a:pt x="1625351" y="120079"/>
                  </a:lnTo>
                  <a:lnTo>
                    <a:pt x="1622080" y="120371"/>
                  </a:lnTo>
                  <a:close/>
                </a:path>
                <a:path w="1739265" h="145414">
                  <a:moveTo>
                    <a:pt x="1621902" y="117594"/>
                  </a:moveTo>
                  <a:lnTo>
                    <a:pt x="1612529" y="117594"/>
                  </a:lnTo>
                  <a:lnTo>
                    <a:pt x="1607322" y="116538"/>
                  </a:lnTo>
                  <a:lnTo>
                    <a:pt x="1583432" y="82471"/>
                  </a:lnTo>
                  <a:lnTo>
                    <a:pt x="1583430" y="70334"/>
                  </a:lnTo>
                  <a:lnTo>
                    <a:pt x="1584092" y="65175"/>
                  </a:lnTo>
                  <a:lnTo>
                    <a:pt x="1611256" y="35061"/>
                  </a:lnTo>
                  <a:lnTo>
                    <a:pt x="1622365" y="35061"/>
                  </a:lnTo>
                  <a:lnTo>
                    <a:pt x="1627225" y="36131"/>
                  </a:lnTo>
                  <a:lnTo>
                    <a:pt x="1630546" y="37838"/>
                  </a:lnTo>
                  <a:lnTo>
                    <a:pt x="1611704" y="37838"/>
                  </a:lnTo>
                  <a:lnTo>
                    <a:pt x="1607267" y="38806"/>
                  </a:lnTo>
                  <a:lnTo>
                    <a:pt x="1586239" y="70334"/>
                  </a:lnTo>
                  <a:lnTo>
                    <a:pt x="1586242" y="82471"/>
                  </a:lnTo>
                  <a:lnTo>
                    <a:pt x="1608144" y="113852"/>
                  </a:lnTo>
                  <a:lnTo>
                    <a:pt x="1612951" y="114817"/>
                  </a:lnTo>
                  <a:lnTo>
                    <a:pt x="1634717" y="114817"/>
                  </a:lnTo>
                  <a:lnTo>
                    <a:pt x="1633300" y="115424"/>
                  </a:lnTo>
                  <a:lnTo>
                    <a:pt x="1630667" y="116220"/>
                  </a:lnTo>
                  <a:lnTo>
                    <a:pt x="1624997" y="117319"/>
                  </a:lnTo>
                  <a:lnTo>
                    <a:pt x="1621902" y="117594"/>
                  </a:lnTo>
                  <a:close/>
                </a:path>
                <a:path w="1739265" h="145414">
                  <a:moveTo>
                    <a:pt x="1652826" y="82185"/>
                  </a:moveTo>
                  <a:lnTo>
                    <a:pt x="1650049" y="82185"/>
                  </a:lnTo>
                  <a:lnTo>
                    <a:pt x="1650017" y="70334"/>
                  </a:lnTo>
                  <a:lnTo>
                    <a:pt x="1649355" y="65175"/>
                  </a:lnTo>
                  <a:lnTo>
                    <a:pt x="1622365" y="35061"/>
                  </a:lnTo>
                  <a:lnTo>
                    <a:pt x="1631218" y="35061"/>
                  </a:lnTo>
                  <a:lnTo>
                    <a:pt x="1652826" y="70334"/>
                  </a:lnTo>
                  <a:lnTo>
                    <a:pt x="1652826" y="82185"/>
                  </a:lnTo>
                  <a:close/>
                </a:path>
                <a:path w="1739265" h="145414">
                  <a:moveTo>
                    <a:pt x="1621724" y="114817"/>
                  </a:moveTo>
                  <a:lnTo>
                    <a:pt x="1612951" y="114817"/>
                  </a:lnTo>
                  <a:lnTo>
                    <a:pt x="1608144" y="113852"/>
                  </a:lnTo>
                  <a:lnTo>
                    <a:pt x="1586242" y="82471"/>
                  </a:lnTo>
                  <a:lnTo>
                    <a:pt x="1586239" y="70334"/>
                  </a:lnTo>
                  <a:lnTo>
                    <a:pt x="1586852" y="65614"/>
                  </a:lnTo>
                  <a:lnTo>
                    <a:pt x="1611704" y="37838"/>
                  </a:lnTo>
                  <a:lnTo>
                    <a:pt x="1621917" y="37838"/>
                  </a:lnTo>
                  <a:lnTo>
                    <a:pt x="1626354" y="38806"/>
                  </a:lnTo>
                  <a:lnTo>
                    <a:pt x="1633908" y="42690"/>
                  </a:lnTo>
                  <a:lnTo>
                    <a:pt x="1637049" y="45348"/>
                  </a:lnTo>
                  <a:lnTo>
                    <a:pt x="1638045" y="46690"/>
                  </a:lnTo>
                  <a:lnTo>
                    <a:pt x="1613759" y="46690"/>
                  </a:lnTo>
                  <a:lnTo>
                    <a:pt x="1611011" y="47318"/>
                  </a:lnTo>
                  <a:lnTo>
                    <a:pt x="1596248" y="71424"/>
                  </a:lnTo>
                  <a:lnTo>
                    <a:pt x="1647272" y="71424"/>
                  </a:lnTo>
                  <a:lnTo>
                    <a:pt x="1647272" y="79408"/>
                  </a:lnTo>
                  <a:lnTo>
                    <a:pt x="1596001" y="79408"/>
                  </a:lnTo>
                  <a:lnTo>
                    <a:pt x="1596504" y="85440"/>
                  </a:lnTo>
                  <a:lnTo>
                    <a:pt x="1615043" y="105964"/>
                  </a:lnTo>
                  <a:lnTo>
                    <a:pt x="1644001" y="105964"/>
                  </a:lnTo>
                  <a:lnTo>
                    <a:pt x="1642917" y="106887"/>
                  </a:lnTo>
                  <a:lnTo>
                    <a:pt x="1624643" y="114559"/>
                  </a:lnTo>
                  <a:lnTo>
                    <a:pt x="1621724" y="114817"/>
                  </a:lnTo>
                  <a:close/>
                </a:path>
                <a:path w="1739265" h="145414">
                  <a:moveTo>
                    <a:pt x="1650049" y="82185"/>
                  </a:moveTo>
                  <a:lnTo>
                    <a:pt x="1647272" y="82185"/>
                  </a:lnTo>
                  <a:lnTo>
                    <a:pt x="1647208" y="70334"/>
                  </a:lnTo>
                  <a:lnTo>
                    <a:pt x="1646595" y="65614"/>
                  </a:lnTo>
                  <a:lnTo>
                    <a:pt x="1621917" y="37838"/>
                  </a:lnTo>
                  <a:lnTo>
                    <a:pt x="1630546" y="37838"/>
                  </a:lnTo>
                  <a:lnTo>
                    <a:pt x="1650017" y="70334"/>
                  </a:lnTo>
                  <a:lnTo>
                    <a:pt x="1650049" y="82185"/>
                  </a:lnTo>
                  <a:close/>
                </a:path>
                <a:path w="1739265" h="145414">
                  <a:moveTo>
                    <a:pt x="1637335" y="71424"/>
                  </a:moveTo>
                  <a:lnTo>
                    <a:pt x="1596248" y="71424"/>
                  </a:lnTo>
                  <a:lnTo>
                    <a:pt x="1596917" y="65672"/>
                  </a:lnTo>
                  <a:lnTo>
                    <a:pt x="1613759" y="46690"/>
                  </a:lnTo>
                  <a:lnTo>
                    <a:pt x="1619874" y="46690"/>
                  </a:lnTo>
                  <a:lnTo>
                    <a:pt x="1622592" y="47318"/>
                  </a:lnTo>
                  <a:lnTo>
                    <a:pt x="1626651" y="49467"/>
                  </a:lnTo>
                  <a:lnTo>
                    <a:pt x="1614207" y="49467"/>
                  </a:lnTo>
                  <a:lnTo>
                    <a:pt x="1611893" y="49988"/>
                  </a:lnTo>
                  <a:lnTo>
                    <a:pt x="1599726" y="65870"/>
                  </a:lnTo>
                  <a:lnTo>
                    <a:pt x="1599367" y="65870"/>
                  </a:lnTo>
                  <a:lnTo>
                    <a:pt x="1599367" y="68647"/>
                  </a:lnTo>
                  <a:lnTo>
                    <a:pt x="1602125" y="68967"/>
                  </a:lnTo>
                  <a:lnTo>
                    <a:pt x="1631320" y="68967"/>
                  </a:lnTo>
                  <a:lnTo>
                    <a:pt x="1636962" y="69083"/>
                  </a:lnTo>
                  <a:lnTo>
                    <a:pt x="1637335" y="71424"/>
                  </a:lnTo>
                  <a:close/>
                </a:path>
                <a:path w="1739265" h="145414">
                  <a:moveTo>
                    <a:pt x="1647272" y="71424"/>
                  </a:moveTo>
                  <a:lnTo>
                    <a:pt x="1637335" y="71424"/>
                  </a:lnTo>
                  <a:lnTo>
                    <a:pt x="1636419" y="65672"/>
                  </a:lnTo>
                  <a:lnTo>
                    <a:pt x="1635685" y="62851"/>
                  </a:lnTo>
                  <a:lnTo>
                    <a:pt x="1619874" y="46690"/>
                  </a:lnTo>
                  <a:lnTo>
                    <a:pt x="1638045" y="46690"/>
                  </a:lnTo>
                  <a:lnTo>
                    <a:pt x="1642039" y="52071"/>
                  </a:lnTo>
                  <a:lnTo>
                    <a:pt x="1643995" y="56189"/>
                  </a:lnTo>
                  <a:lnTo>
                    <a:pt x="1646595" y="65614"/>
                  </a:lnTo>
                  <a:lnTo>
                    <a:pt x="1647208" y="70334"/>
                  </a:lnTo>
                  <a:lnTo>
                    <a:pt x="1647272" y="71424"/>
                  </a:lnTo>
                  <a:close/>
                </a:path>
                <a:path w="1739265" h="145414">
                  <a:moveTo>
                    <a:pt x="1602125" y="68967"/>
                  </a:moveTo>
                  <a:lnTo>
                    <a:pt x="1599367" y="68647"/>
                  </a:lnTo>
                  <a:lnTo>
                    <a:pt x="1599656" y="66159"/>
                  </a:lnTo>
                  <a:lnTo>
                    <a:pt x="1600267" y="63671"/>
                  </a:lnTo>
                  <a:lnTo>
                    <a:pt x="1614207" y="49467"/>
                  </a:lnTo>
                  <a:lnTo>
                    <a:pt x="1619414" y="49467"/>
                  </a:lnTo>
                  <a:lnTo>
                    <a:pt x="1621699" y="49988"/>
                  </a:lnTo>
                  <a:lnTo>
                    <a:pt x="1625634" y="52071"/>
                  </a:lnTo>
                  <a:lnTo>
                    <a:pt x="1625841" y="52244"/>
                  </a:lnTo>
                  <a:lnTo>
                    <a:pt x="1614655" y="52244"/>
                  </a:lnTo>
                  <a:lnTo>
                    <a:pt x="1612764" y="52663"/>
                  </a:lnTo>
                  <a:lnTo>
                    <a:pt x="1602385" y="66732"/>
                  </a:lnTo>
                  <a:lnTo>
                    <a:pt x="1602125" y="68967"/>
                  </a:lnTo>
                  <a:close/>
                </a:path>
                <a:path w="1739265" h="145414">
                  <a:moveTo>
                    <a:pt x="1634081" y="68647"/>
                  </a:moveTo>
                  <a:lnTo>
                    <a:pt x="1619414" y="49467"/>
                  </a:lnTo>
                  <a:lnTo>
                    <a:pt x="1626651" y="49467"/>
                  </a:lnTo>
                  <a:lnTo>
                    <a:pt x="1636451" y="65870"/>
                  </a:lnTo>
                  <a:lnTo>
                    <a:pt x="1634081" y="65870"/>
                  </a:lnTo>
                  <a:lnTo>
                    <a:pt x="1634081" y="68647"/>
                  </a:lnTo>
                  <a:close/>
                </a:path>
                <a:path w="1739265" h="145414">
                  <a:moveTo>
                    <a:pt x="1631338" y="69083"/>
                  </a:moveTo>
                  <a:lnTo>
                    <a:pt x="1618954" y="52244"/>
                  </a:lnTo>
                  <a:lnTo>
                    <a:pt x="1625841" y="52244"/>
                  </a:lnTo>
                  <a:lnTo>
                    <a:pt x="1634081" y="68647"/>
                  </a:lnTo>
                  <a:lnTo>
                    <a:pt x="1631338" y="69083"/>
                  </a:lnTo>
                  <a:close/>
                </a:path>
                <a:path w="1739265" h="145414">
                  <a:moveTo>
                    <a:pt x="1599367" y="68647"/>
                  </a:moveTo>
                  <a:lnTo>
                    <a:pt x="1599367" y="65870"/>
                  </a:lnTo>
                  <a:lnTo>
                    <a:pt x="1599726" y="65870"/>
                  </a:lnTo>
                  <a:lnTo>
                    <a:pt x="1599656" y="66159"/>
                  </a:lnTo>
                  <a:lnTo>
                    <a:pt x="1599367" y="68647"/>
                  </a:lnTo>
                  <a:close/>
                </a:path>
                <a:path w="1739265" h="145414">
                  <a:moveTo>
                    <a:pt x="1631320" y="68967"/>
                  </a:moveTo>
                  <a:lnTo>
                    <a:pt x="1602125" y="68967"/>
                  </a:lnTo>
                  <a:lnTo>
                    <a:pt x="1602388" y="66704"/>
                  </a:lnTo>
                  <a:lnTo>
                    <a:pt x="1602589" y="65870"/>
                  </a:lnTo>
                  <a:lnTo>
                    <a:pt x="1630733" y="65870"/>
                  </a:lnTo>
                  <a:lnTo>
                    <a:pt x="1630964" y="66732"/>
                  </a:lnTo>
                  <a:lnTo>
                    <a:pt x="1631320" y="68967"/>
                  </a:lnTo>
                  <a:close/>
                </a:path>
                <a:path w="1739265" h="145414">
                  <a:moveTo>
                    <a:pt x="1636962" y="69083"/>
                  </a:moveTo>
                  <a:lnTo>
                    <a:pt x="1631338" y="69083"/>
                  </a:lnTo>
                  <a:lnTo>
                    <a:pt x="1634081" y="68647"/>
                  </a:lnTo>
                  <a:lnTo>
                    <a:pt x="1634081" y="65870"/>
                  </a:lnTo>
                  <a:lnTo>
                    <a:pt x="1636451" y="65870"/>
                  </a:lnTo>
                  <a:lnTo>
                    <a:pt x="1636962" y="69083"/>
                  </a:lnTo>
                  <a:close/>
                </a:path>
                <a:path w="1739265" h="145414">
                  <a:moveTo>
                    <a:pt x="1621151" y="105964"/>
                  </a:moveTo>
                  <a:lnTo>
                    <a:pt x="1615043" y="105964"/>
                  </a:lnTo>
                  <a:lnTo>
                    <a:pt x="1611938" y="105288"/>
                  </a:lnTo>
                  <a:lnTo>
                    <a:pt x="1596001" y="79408"/>
                  </a:lnTo>
                  <a:lnTo>
                    <a:pt x="1647272" y="79408"/>
                  </a:lnTo>
                  <a:lnTo>
                    <a:pt x="1647272" y="81955"/>
                  </a:lnTo>
                  <a:lnTo>
                    <a:pt x="1601758" y="81957"/>
                  </a:lnTo>
                  <a:lnTo>
                    <a:pt x="1599019" y="82185"/>
                  </a:lnTo>
                  <a:lnTo>
                    <a:pt x="1599019" y="84962"/>
                  </a:lnTo>
                  <a:lnTo>
                    <a:pt x="1599251" y="84962"/>
                  </a:lnTo>
                  <a:lnTo>
                    <a:pt x="1599835" y="87638"/>
                  </a:lnTo>
                  <a:lnTo>
                    <a:pt x="1615480" y="103187"/>
                  </a:lnTo>
                  <a:lnTo>
                    <a:pt x="1632256" y="103187"/>
                  </a:lnTo>
                  <a:lnTo>
                    <a:pt x="1629309" y="104458"/>
                  </a:lnTo>
                  <a:lnTo>
                    <a:pt x="1627467" y="105009"/>
                  </a:lnTo>
                  <a:lnTo>
                    <a:pt x="1623450" y="105775"/>
                  </a:lnTo>
                  <a:lnTo>
                    <a:pt x="1621151" y="105964"/>
                  </a:lnTo>
                  <a:close/>
                </a:path>
                <a:path w="1739265" h="145414">
                  <a:moveTo>
                    <a:pt x="1620976" y="103187"/>
                  </a:moveTo>
                  <a:lnTo>
                    <a:pt x="1615480" y="103187"/>
                  </a:lnTo>
                  <a:lnTo>
                    <a:pt x="1612789" y="102609"/>
                  </a:lnTo>
                  <a:lnTo>
                    <a:pt x="1599019" y="82185"/>
                  </a:lnTo>
                  <a:lnTo>
                    <a:pt x="1601787" y="81955"/>
                  </a:lnTo>
                  <a:lnTo>
                    <a:pt x="1601998" y="84485"/>
                  </a:lnTo>
                  <a:lnTo>
                    <a:pt x="1602524" y="86907"/>
                  </a:lnTo>
                  <a:lnTo>
                    <a:pt x="1615917" y="100410"/>
                  </a:lnTo>
                  <a:lnTo>
                    <a:pt x="1631594" y="100410"/>
                  </a:lnTo>
                  <a:lnTo>
                    <a:pt x="1631294" y="100578"/>
                  </a:lnTo>
                  <a:lnTo>
                    <a:pt x="1628396" y="101828"/>
                  </a:lnTo>
                  <a:lnTo>
                    <a:pt x="1626747" y="102319"/>
                  </a:lnTo>
                  <a:lnTo>
                    <a:pt x="1623102" y="103014"/>
                  </a:lnTo>
                  <a:lnTo>
                    <a:pt x="1620976" y="103187"/>
                  </a:lnTo>
                  <a:close/>
                </a:path>
                <a:path w="1739265" h="145414">
                  <a:moveTo>
                    <a:pt x="1652826" y="84962"/>
                  </a:moveTo>
                  <a:lnTo>
                    <a:pt x="1602101" y="84962"/>
                  </a:lnTo>
                  <a:lnTo>
                    <a:pt x="1601998" y="84485"/>
                  </a:lnTo>
                  <a:lnTo>
                    <a:pt x="1601787" y="81955"/>
                  </a:lnTo>
                  <a:lnTo>
                    <a:pt x="1647272" y="81955"/>
                  </a:lnTo>
                  <a:lnTo>
                    <a:pt x="1647272" y="82185"/>
                  </a:lnTo>
                  <a:lnTo>
                    <a:pt x="1652826" y="82185"/>
                  </a:lnTo>
                  <a:lnTo>
                    <a:pt x="1652826" y="84962"/>
                  </a:lnTo>
                  <a:close/>
                </a:path>
                <a:path w="1739265" h="145414">
                  <a:moveTo>
                    <a:pt x="1599251" y="84962"/>
                  </a:moveTo>
                  <a:lnTo>
                    <a:pt x="1599019" y="84962"/>
                  </a:lnTo>
                  <a:lnTo>
                    <a:pt x="1599019" y="82185"/>
                  </a:lnTo>
                  <a:lnTo>
                    <a:pt x="1599251" y="84962"/>
                  </a:lnTo>
                  <a:close/>
                </a:path>
                <a:path w="1739265" h="145414">
                  <a:moveTo>
                    <a:pt x="1631594" y="100410"/>
                  </a:moveTo>
                  <a:lnTo>
                    <a:pt x="1620801" y="100410"/>
                  </a:lnTo>
                  <a:lnTo>
                    <a:pt x="1622754" y="100253"/>
                  </a:lnTo>
                  <a:lnTo>
                    <a:pt x="1626028" y="99629"/>
                  </a:lnTo>
                  <a:lnTo>
                    <a:pt x="1637840" y="91933"/>
                  </a:lnTo>
                  <a:lnTo>
                    <a:pt x="1641974" y="95637"/>
                  </a:lnTo>
                  <a:lnTo>
                    <a:pt x="1637812" y="95637"/>
                  </a:lnTo>
                  <a:lnTo>
                    <a:pt x="1636482" y="96794"/>
                  </a:lnTo>
                  <a:lnTo>
                    <a:pt x="1635194" y="97850"/>
                  </a:lnTo>
                  <a:lnTo>
                    <a:pt x="1632706" y="99759"/>
                  </a:lnTo>
                  <a:lnTo>
                    <a:pt x="1631594" y="100410"/>
                  </a:lnTo>
                  <a:close/>
                </a:path>
                <a:path w="1739265" h="145414">
                  <a:moveTo>
                    <a:pt x="1632256" y="103187"/>
                  </a:moveTo>
                  <a:lnTo>
                    <a:pt x="1620976" y="103187"/>
                  </a:lnTo>
                  <a:lnTo>
                    <a:pt x="1623103" y="103014"/>
                  </a:lnTo>
                  <a:lnTo>
                    <a:pt x="1626747" y="102319"/>
                  </a:lnTo>
                  <a:lnTo>
                    <a:pt x="1637812" y="95637"/>
                  </a:lnTo>
                  <a:lnTo>
                    <a:pt x="1636011" y="97648"/>
                  </a:lnTo>
                  <a:lnTo>
                    <a:pt x="1637771" y="99329"/>
                  </a:lnTo>
                  <a:lnTo>
                    <a:pt x="1636202" y="100578"/>
                  </a:lnTo>
                  <a:lnTo>
                    <a:pt x="1634215" y="102103"/>
                  </a:lnTo>
                  <a:lnTo>
                    <a:pt x="1632658" y="103014"/>
                  </a:lnTo>
                  <a:lnTo>
                    <a:pt x="1632256" y="103187"/>
                  </a:lnTo>
                  <a:close/>
                </a:path>
                <a:path w="1739265" h="145414">
                  <a:moveTo>
                    <a:pt x="1637771" y="99329"/>
                  </a:moveTo>
                  <a:lnTo>
                    <a:pt x="1636121" y="97850"/>
                  </a:lnTo>
                  <a:lnTo>
                    <a:pt x="1636011" y="97648"/>
                  </a:lnTo>
                  <a:lnTo>
                    <a:pt x="1637812" y="95637"/>
                  </a:lnTo>
                  <a:lnTo>
                    <a:pt x="1639635" y="97733"/>
                  </a:lnTo>
                  <a:lnTo>
                    <a:pt x="1638261" y="98927"/>
                  </a:lnTo>
                  <a:lnTo>
                    <a:pt x="1637771" y="99329"/>
                  </a:lnTo>
                  <a:close/>
                </a:path>
                <a:path w="1739265" h="145414">
                  <a:moveTo>
                    <a:pt x="1644604" y="105451"/>
                  </a:moveTo>
                  <a:lnTo>
                    <a:pt x="1637771" y="99329"/>
                  </a:lnTo>
                  <a:lnTo>
                    <a:pt x="1639500" y="97850"/>
                  </a:lnTo>
                  <a:lnTo>
                    <a:pt x="1639561" y="97648"/>
                  </a:lnTo>
                  <a:lnTo>
                    <a:pt x="1637812" y="95637"/>
                  </a:lnTo>
                  <a:lnTo>
                    <a:pt x="1646589" y="103501"/>
                  </a:lnTo>
                  <a:lnTo>
                    <a:pt x="1644604" y="105451"/>
                  </a:lnTo>
                  <a:close/>
                </a:path>
                <a:path w="1739265" h="145414">
                  <a:moveTo>
                    <a:pt x="1646589" y="103501"/>
                  </a:moveTo>
                  <a:lnTo>
                    <a:pt x="1637812" y="95637"/>
                  </a:lnTo>
                  <a:lnTo>
                    <a:pt x="1641974" y="95637"/>
                  </a:lnTo>
                  <a:lnTo>
                    <a:pt x="1650631" y="103393"/>
                  </a:lnTo>
                  <a:lnTo>
                    <a:pt x="1646697" y="103393"/>
                  </a:lnTo>
                  <a:close/>
                </a:path>
                <a:path w="1739265" h="145414">
                  <a:moveTo>
                    <a:pt x="1644001" y="105964"/>
                  </a:moveTo>
                  <a:lnTo>
                    <a:pt x="1621151" y="105964"/>
                  </a:lnTo>
                  <a:lnTo>
                    <a:pt x="1623450" y="105775"/>
                  </a:lnTo>
                  <a:lnTo>
                    <a:pt x="1627467" y="105009"/>
                  </a:lnTo>
                  <a:lnTo>
                    <a:pt x="1637771" y="99329"/>
                  </a:lnTo>
                  <a:lnTo>
                    <a:pt x="1644604" y="105451"/>
                  </a:lnTo>
                  <a:lnTo>
                    <a:pt x="1644001" y="105964"/>
                  </a:lnTo>
                  <a:close/>
                </a:path>
                <a:path w="1739265" h="145414">
                  <a:moveTo>
                    <a:pt x="1648661" y="105357"/>
                  </a:moveTo>
                  <a:lnTo>
                    <a:pt x="1646589" y="103501"/>
                  </a:lnTo>
                  <a:lnTo>
                    <a:pt x="1648661" y="105357"/>
                  </a:lnTo>
                  <a:close/>
                </a:path>
                <a:path w="1739265" h="145414">
                  <a:moveTo>
                    <a:pt x="1650520" y="107425"/>
                  </a:moveTo>
                  <a:lnTo>
                    <a:pt x="1646807" y="107425"/>
                  </a:lnTo>
                  <a:lnTo>
                    <a:pt x="1648576" y="105451"/>
                  </a:lnTo>
                  <a:lnTo>
                    <a:pt x="1648550" y="105246"/>
                  </a:lnTo>
                  <a:lnTo>
                    <a:pt x="1646697" y="103393"/>
                  </a:lnTo>
                  <a:lnTo>
                    <a:pt x="1650631" y="103393"/>
                  </a:lnTo>
                  <a:lnTo>
                    <a:pt x="1652699" y="105246"/>
                  </a:lnTo>
                  <a:lnTo>
                    <a:pt x="1650520" y="107425"/>
                  </a:lnTo>
                  <a:close/>
                </a:path>
                <a:path w="1739265" h="145414">
                  <a:moveTo>
                    <a:pt x="1646694" y="107324"/>
                  </a:moveTo>
                  <a:lnTo>
                    <a:pt x="1644604" y="105451"/>
                  </a:lnTo>
                  <a:lnTo>
                    <a:pt x="1644844" y="105246"/>
                  </a:lnTo>
                  <a:lnTo>
                    <a:pt x="1646589" y="103501"/>
                  </a:lnTo>
                  <a:lnTo>
                    <a:pt x="1648537" y="105246"/>
                  </a:lnTo>
                  <a:lnTo>
                    <a:pt x="1648566" y="105451"/>
                  </a:lnTo>
                  <a:lnTo>
                    <a:pt x="1646694" y="107324"/>
                  </a:lnTo>
                  <a:close/>
                </a:path>
                <a:path w="1739265" h="145414">
                  <a:moveTo>
                    <a:pt x="1646807" y="107425"/>
                  </a:moveTo>
                  <a:lnTo>
                    <a:pt x="1648661" y="105357"/>
                  </a:lnTo>
                  <a:lnTo>
                    <a:pt x="1646807" y="107425"/>
                  </a:lnTo>
                  <a:close/>
                </a:path>
                <a:path w="1739265" h="145414">
                  <a:moveTo>
                    <a:pt x="1634717" y="114817"/>
                  </a:moveTo>
                  <a:lnTo>
                    <a:pt x="1621724" y="114817"/>
                  </a:lnTo>
                  <a:lnTo>
                    <a:pt x="1624643" y="114559"/>
                  </a:lnTo>
                  <a:lnTo>
                    <a:pt x="1629944" y="113531"/>
                  </a:lnTo>
                  <a:lnTo>
                    <a:pt x="1644604" y="105451"/>
                  </a:lnTo>
                  <a:lnTo>
                    <a:pt x="1646694" y="107324"/>
                  </a:lnTo>
                  <a:lnTo>
                    <a:pt x="1644654" y="109060"/>
                  </a:lnTo>
                  <a:lnTo>
                    <a:pt x="1640430" y="112068"/>
                  </a:lnTo>
                  <a:lnTo>
                    <a:pt x="1638160" y="113341"/>
                  </a:lnTo>
                  <a:lnTo>
                    <a:pt x="1634717" y="114817"/>
                  </a:lnTo>
                  <a:close/>
                </a:path>
                <a:path w="1739265" h="145414">
                  <a:moveTo>
                    <a:pt x="1635287" y="117594"/>
                  </a:moveTo>
                  <a:lnTo>
                    <a:pt x="1621902" y="117594"/>
                  </a:lnTo>
                  <a:lnTo>
                    <a:pt x="1624997" y="117319"/>
                  </a:lnTo>
                  <a:lnTo>
                    <a:pt x="1630667" y="116220"/>
                  </a:lnTo>
                  <a:lnTo>
                    <a:pt x="1646694" y="107324"/>
                  </a:lnTo>
                  <a:lnTo>
                    <a:pt x="1650520" y="107425"/>
                  </a:lnTo>
                  <a:lnTo>
                    <a:pt x="1648536" y="109407"/>
                  </a:lnTo>
                  <a:lnTo>
                    <a:pt x="1646391" y="111232"/>
                  </a:lnTo>
                  <a:lnTo>
                    <a:pt x="1641880" y="114446"/>
                  </a:lnTo>
                  <a:lnTo>
                    <a:pt x="1639436" y="115815"/>
                  </a:lnTo>
                  <a:lnTo>
                    <a:pt x="1635287" y="117594"/>
                  </a:lnTo>
                  <a:close/>
                </a:path>
                <a:path w="1739265" h="145414">
                  <a:moveTo>
                    <a:pt x="1714469" y="100356"/>
                  </a:moveTo>
                  <a:lnTo>
                    <a:pt x="1703212" y="100356"/>
                  </a:lnTo>
                  <a:lnTo>
                    <a:pt x="1706086" y="100102"/>
                  </a:lnTo>
                  <a:lnTo>
                    <a:pt x="1710633" y="99086"/>
                  </a:lnTo>
                  <a:lnTo>
                    <a:pt x="1716787" y="93879"/>
                  </a:lnTo>
                  <a:lnTo>
                    <a:pt x="1716787" y="92101"/>
                  </a:lnTo>
                  <a:lnTo>
                    <a:pt x="1696989" y="86005"/>
                  </a:lnTo>
                  <a:lnTo>
                    <a:pt x="1693435" y="85370"/>
                  </a:lnTo>
                  <a:lnTo>
                    <a:pt x="1668341" y="54509"/>
                  </a:lnTo>
                  <a:lnTo>
                    <a:pt x="1669319" y="50826"/>
                  </a:lnTo>
                  <a:lnTo>
                    <a:pt x="1698542" y="32284"/>
                  </a:lnTo>
                  <a:lnTo>
                    <a:pt x="1707771" y="32284"/>
                  </a:lnTo>
                  <a:lnTo>
                    <a:pt x="1712376" y="32792"/>
                  </a:lnTo>
                  <a:lnTo>
                    <a:pt x="1720608" y="34951"/>
                  </a:lnTo>
                  <a:lnTo>
                    <a:pt x="1698794" y="34951"/>
                  </a:lnTo>
                  <a:lnTo>
                    <a:pt x="1694946" y="35459"/>
                  </a:lnTo>
                  <a:lnTo>
                    <a:pt x="1671085" y="55144"/>
                  </a:lnTo>
                  <a:lnTo>
                    <a:pt x="1671206" y="64542"/>
                  </a:lnTo>
                  <a:lnTo>
                    <a:pt x="1700732" y="83465"/>
                  </a:lnTo>
                  <a:lnTo>
                    <a:pt x="1703682" y="83846"/>
                  </a:lnTo>
                  <a:lnTo>
                    <a:pt x="1719492" y="91212"/>
                  </a:lnTo>
                  <a:lnTo>
                    <a:pt x="1719425" y="94895"/>
                  </a:lnTo>
                  <a:lnTo>
                    <a:pt x="1719217" y="95657"/>
                  </a:lnTo>
                  <a:lnTo>
                    <a:pt x="1717829" y="98070"/>
                  </a:lnTo>
                  <a:lnTo>
                    <a:pt x="1716700" y="99086"/>
                  </a:lnTo>
                  <a:lnTo>
                    <a:pt x="1714469" y="100356"/>
                  </a:lnTo>
                  <a:close/>
                </a:path>
                <a:path w="1739265" h="145414">
                  <a:moveTo>
                    <a:pt x="1715189" y="103150"/>
                  </a:moveTo>
                  <a:lnTo>
                    <a:pt x="1703422" y="103150"/>
                  </a:lnTo>
                  <a:lnTo>
                    <a:pt x="1706503" y="102896"/>
                  </a:lnTo>
                  <a:lnTo>
                    <a:pt x="1711537" y="101626"/>
                  </a:lnTo>
                  <a:lnTo>
                    <a:pt x="1719492" y="91212"/>
                  </a:lnTo>
                  <a:lnTo>
                    <a:pt x="1719130" y="89942"/>
                  </a:lnTo>
                  <a:lnTo>
                    <a:pt x="1703682" y="83846"/>
                  </a:lnTo>
                  <a:lnTo>
                    <a:pt x="1700732" y="83465"/>
                  </a:lnTo>
                  <a:lnTo>
                    <a:pt x="1671085" y="55144"/>
                  </a:lnTo>
                  <a:lnTo>
                    <a:pt x="1671963" y="51842"/>
                  </a:lnTo>
                  <a:lnTo>
                    <a:pt x="1698794" y="34951"/>
                  </a:lnTo>
                  <a:lnTo>
                    <a:pt x="1707530" y="34951"/>
                  </a:lnTo>
                  <a:lnTo>
                    <a:pt x="1711898" y="35459"/>
                  </a:lnTo>
                  <a:lnTo>
                    <a:pt x="1719767" y="37618"/>
                  </a:lnTo>
                  <a:lnTo>
                    <a:pt x="1720143" y="37745"/>
                  </a:lnTo>
                  <a:lnTo>
                    <a:pt x="1699045" y="37745"/>
                  </a:lnTo>
                  <a:lnTo>
                    <a:pt x="1695445" y="38253"/>
                  </a:lnTo>
                  <a:lnTo>
                    <a:pt x="1673930" y="55398"/>
                  </a:lnTo>
                  <a:lnTo>
                    <a:pt x="1673949" y="63907"/>
                  </a:lnTo>
                  <a:lnTo>
                    <a:pt x="1704010" y="81052"/>
                  </a:lnTo>
                  <a:lnTo>
                    <a:pt x="1706713" y="81433"/>
                  </a:lnTo>
                  <a:lnTo>
                    <a:pt x="1722341" y="90704"/>
                  </a:lnTo>
                  <a:lnTo>
                    <a:pt x="1722225" y="95331"/>
                  </a:lnTo>
                  <a:lnTo>
                    <a:pt x="1721867" y="96673"/>
                  </a:lnTo>
                  <a:lnTo>
                    <a:pt x="1719983" y="99848"/>
                  </a:lnTo>
                  <a:lnTo>
                    <a:pt x="1718528" y="101245"/>
                  </a:lnTo>
                  <a:lnTo>
                    <a:pt x="1715189" y="103150"/>
                  </a:lnTo>
                  <a:close/>
                </a:path>
                <a:path w="1739265" h="145414">
                  <a:moveTo>
                    <a:pt x="1732554" y="43297"/>
                  </a:moveTo>
                  <a:lnTo>
                    <a:pt x="1707530" y="34951"/>
                  </a:lnTo>
                  <a:lnTo>
                    <a:pt x="1720608" y="34951"/>
                  </a:lnTo>
                  <a:lnTo>
                    <a:pt x="1737149" y="43079"/>
                  </a:lnTo>
                  <a:lnTo>
                    <a:pt x="1732745" y="43079"/>
                  </a:lnTo>
                  <a:lnTo>
                    <a:pt x="1732554" y="43297"/>
                  </a:lnTo>
                  <a:close/>
                </a:path>
                <a:path w="1739265" h="145414">
                  <a:moveTo>
                    <a:pt x="1727100" y="105944"/>
                  </a:moveTo>
                  <a:lnTo>
                    <a:pt x="1703632" y="105944"/>
                  </a:lnTo>
                  <a:lnTo>
                    <a:pt x="1706920" y="105563"/>
                  </a:lnTo>
                  <a:lnTo>
                    <a:pt x="1712440" y="104293"/>
                  </a:lnTo>
                  <a:lnTo>
                    <a:pt x="1722341" y="90704"/>
                  </a:lnTo>
                  <a:lnTo>
                    <a:pt x="1721708" y="88799"/>
                  </a:lnTo>
                  <a:lnTo>
                    <a:pt x="1701003" y="80798"/>
                  </a:lnTo>
                  <a:lnTo>
                    <a:pt x="1697763" y="80417"/>
                  </a:lnTo>
                  <a:lnTo>
                    <a:pt x="1673930" y="55398"/>
                  </a:lnTo>
                  <a:lnTo>
                    <a:pt x="1674606" y="52858"/>
                  </a:lnTo>
                  <a:lnTo>
                    <a:pt x="1699045" y="37745"/>
                  </a:lnTo>
                  <a:lnTo>
                    <a:pt x="1707289" y="37745"/>
                  </a:lnTo>
                  <a:lnTo>
                    <a:pt x="1711420" y="38253"/>
                  </a:lnTo>
                  <a:lnTo>
                    <a:pt x="1718925" y="40285"/>
                  </a:lnTo>
                  <a:lnTo>
                    <a:pt x="1722182" y="41301"/>
                  </a:lnTo>
                  <a:lnTo>
                    <a:pt x="1724843" y="42423"/>
                  </a:lnTo>
                  <a:lnTo>
                    <a:pt x="1727984" y="43968"/>
                  </a:lnTo>
                  <a:lnTo>
                    <a:pt x="1730688" y="45434"/>
                  </a:lnTo>
                  <a:lnTo>
                    <a:pt x="1729640" y="46635"/>
                  </a:lnTo>
                  <a:lnTo>
                    <a:pt x="1697076" y="46635"/>
                  </a:lnTo>
                  <a:lnTo>
                    <a:pt x="1692462" y="47651"/>
                  </a:lnTo>
                  <a:lnTo>
                    <a:pt x="1685415" y="52096"/>
                  </a:lnTo>
                  <a:lnTo>
                    <a:pt x="1683626" y="55017"/>
                  </a:lnTo>
                  <a:lnTo>
                    <a:pt x="1683548" y="60605"/>
                  </a:lnTo>
                  <a:lnTo>
                    <a:pt x="1683921" y="62129"/>
                  </a:lnTo>
                  <a:lnTo>
                    <a:pt x="1707973" y="72289"/>
                  </a:lnTo>
                  <a:lnTo>
                    <a:pt x="1712172" y="72924"/>
                  </a:lnTo>
                  <a:lnTo>
                    <a:pt x="1731978" y="88037"/>
                  </a:lnTo>
                  <a:lnTo>
                    <a:pt x="1731916" y="95657"/>
                  </a:lnTo>
                  <a:lnTo>
                    <a:pt x="1731482" y="97943"/>
                  </a:lnTo>
                  <a:lnTo>
                    <a:pt x="1729195" y="103404"/>
                  </a:lnTo>
                  <a:lnTo>
                    <a:pt x="1727402" y="105690"/>
                  </a:lnTo>
                  <a:lnTo>
                    <a:pt x="1727100" y="105944"/>
                  </a:lnTo>
                  <a:close/>
                </a:path>
                <a:path w="1739265" h="145414">
                  <a:moveTo>
                    <a:pt x="1724843" y="42423"/>
                  </a:moveTo>
                  <a:lnTo>
                    <a:pt x="1722182" y="41301"/>
                  </a:lnTo>
                  <a:lnTo>
                    <a:pt x="1718925" y="40285"/>
                  </a:lnTo>
                  <a:lnTo>
                    <a:pt x="1711420" y="38253"/>
                  </a:lnTo>
                  <a:lnTo>
                    <a:pt x="1707289" y="37745"/>
                  </a:lnTo>
                  <a:lnTo>
                    <a:pt x="1720143" y="37745"/>
                  </a:lnTo>
                  <a:lnTo>
                    <a:pt x="1723151" y="38761"/>
                  </a:lnTo>
                  <a:lnTo>
                    <a:pt x="1725986" y="39904"/>
                  </a:lnTo>
                  <a:lnTo>
                    <a:pt x="1724843" y="42423"/>
                  </a:lnTo>
                  <a:close/>
                </a:path>
                <a:path w="1739265" h="145414">
                  <a:moveTo>
                    <a:pt x="1724892" y="42444"/>
                  </a:moveTo>
                  <a:lnTo>
                    <a:pt x="1725986" y="39904"/>
                  </a:lnTo>
                  <a:lnTo>
                    <a:pt x="1724892" y="42444"/>
                  </a:lnTo>
                  <a:close/>
                </a:path>
                <a:path w="1739265" h="145414">
                  <a:moveTo>
                    <a:pt x="1731100" y="42444"/>
                  </a:moveTo>
                  <a:lnTo>
                    <a:pt x="1724892" y="42444"/>
                  </a:lnTo>
                  <a:lnTo>
                    <a:pt x="1725986" y="39904"/>
                  </a:lnTo>
                  <a:lnTo>
                    <a:pt x="1729284" y="41428"/>
                  </a:lnTo>
                  <a:lnTo>
                    <a:pt x="1731100" y="42444"/>
                  </a:lnTo>
                  <a:close/>
                </a:path>
                <a:path w="1739265" h="145414">
                  <a:moveTo>
                    <a:pt x="1730688" y="45434"/>
                  </a:moveTo>
                  <a:lnTo>
                    <a:pt x="1727984" y="43968"/>
                  </a:lnTo>
                  <a:lnTo>
                    <a:pt x="1724834" y="42444"/>
                  </a:lnTo>
                  <a:lnTo>
                    <a:pt x="1731100" y="42444"/>
                  </a:lnTo>
                  <a:lnTo>
                    <a:pt x="1732235" y="43079"/>
                  </a:lnTo>
                  <a:lnTo>
                    <a:pt x="1732554" y="43297"/>
                  </a:lnTo>
                  <a:lnTo>
                    <a:pt x="1730688" y="45434"/>
                  </a:lnTo>
                  <a:close/>
                </a:path>
                <a:path w="1739265" h="145414">
                  <a:moveTo>
                    <a:pt x="1734838" y="44857"/>
                  </a:moveTo>
                  <a:lnTo>
                    <a:pt x="1732554" y="43297"/>
                  </a:lnTo>
                  <a:lnTo>
                    <a:pt x="1732745" y="43079"/>
                  </a:lnTo>
                  <a:lnTo>
                    <a:pt x="1734838" y="44857"/>
                  </a:lnTo>
                  <a:close/>
                </a:path>
                <a:path w="1739265" h="145414">
                  <a:moveTo>
                    <a:pt x="1736554" y="47143"/>
                  </a:moveTo>
                  <a:lnTo>
                    <a:pt x="1733263" y="47143"/>
                  </a:lnTo>
                  <a:lnTo>
                    <a:pt x="1734838" y="44857"/>
                  </a:lnTo>
                  <a:lnTo>
                    <a:pt x="1732745" y="43079"/>
                  </a:lnTo>
                  <a:lnTo>
                    <a:pt x="1737149" y="43079"/>
                  </a:lnTo>
                  <a:lnTo>
                    <a:pt x="1738976" y="44349"/>
                  </a:lnTo>
                  <a:lnTo>
                    <a:pt x="1736554" y="47143"/>
                  </a:lnTo>
                  <a:close/>
                </a:path>
                <a:path w="1739265" h="145414">
                  <a:moveTo>
                    <a:pt x="1732997" y="46965"/>
                  </a:moveTo>
                  <a:lnTo>
                    <a:pt x="1730793" y="45492"/>
                  </a:lnTo>
                  <a:lnTo>
                    <a:pt x="1732554" y="43297"/>
                  </a:lnTo>
                  <a:lnTo>
                    <a:pt x="1734838" y="44857"/>
                  </a:lnTo>
                  <a:lnTo>
                    <a:pt x="1732997" y="46965"/>
                  </a:lnTo>
                  <a:close/>
                </a:path>
                <a:path w="1739265" h="145414">
                  <a:moveTo>
                    <a:pt x="1733263" y="47143"/>
                  </a:moveTo>
                  <a:lnTo>
                    <a:pt x="1732997" y="46965"/>
                  </a:lnTo>
                  <a:lnTo>
                    <a:pt x="1734838" y="44857"/>
                  </a:lnTo>
                  <a:lnTo>
                    <a:pt x="1733263" y="47143"/>
                  </a:lnTo>
                  <a:close/>
                </a:path>
                <a:path w="1739265" h="145414">
                  <a:moveTo>
                    <a:pt x="1724858" y="56287"/>
                  </a:moveTo>
                  <a:lnTo>
                    <a:pt x="1726432" y="54001"/>
                  </a:lnTo>
                  <a:lnTo>
                    <a:pt x="1724362" y="52679"/>
                  </a:lnTo>
                  <a:lnTo>
                    <a:pt x="1730688" y="45434"/>
                  </a:lnTo>
                  <a:lnTo>
                    <a:pt x="1732997" y="46965"/>
                  </a:lnTo>
                  <a:lnTo>
                    <a:pt x="1724858" y="56287"/>
                  </a:lnTo>
                  <a:close/>
                </a:path>
                <a:path w="1739265" h="145414">
                  <a:moveTo>
                    <a:pt x="1718263" y="114707"/>
                  </a:moveTo>
                  <a:lnTo>
                    <a:pt x="1705749" y="114707"/>
                  </a:lnTo>
                  <a:lnTo>
                    <a:pt x="1710831" y="114072"/>
                  </a:lnTo>
                  <a:lnTo>
                    <a:pt x="1719118" y="111532"/>
                  </a:lnTo>
                  <a:lnTo>
                    <a:pt x="1731978" y="88037"/>
                  </a:lnTo>
                  <a:lnTo>
                    <a:pt x="1731476" y="85751"/>
                  </a:lnTo>
                  <a:lnTo>
                    <a:pt x="1699792" y="71527"/>
                  </a:lnTo>
                  <a:lnTo>
                    <a:pt x="1696856" y="71019"/>
                  </a:lnTo>
                  <a:lnTo>
                    <a:pt x="1683626" y="55017"/>
                  </a:lnTo>
                  <a:lnTo>
                    <a:pt x="1685415" y="52096"/>
                  </a:lnTo>
                  <a:lnTo>
                    <a:pt x="1692462" y="47651"/>
                  </a:lnTo>
                  <a:lnTo>
                    <a:pt x="1697076" y="46635"/>
                  </a:lnTo>
                  <a:lnTo>
                    <a:pt x="1706478" y="46635"/>
                  </a:lnTo>
                  <a:lnTo>
                    <a:pt x="1709660" y="47016"/>
                  </a:lnTo>
                  <a:lnTo>
                    <a:pt x="1715297" y="48540"/>
                  </a:lnTo>
                  <a:lnTo>
                    <a:pt x="1717739" y="49429"/>
                  </a:lnTo>
                  <a:lnTo>
                    <a:pt x="1697608" y="49429"/>
                  </a:lnTo>
                  <a:lnTo>
                    <a:pt x="1693485" y="50318"/>
                  </a:lnTo>
                  <a:lnTo>
                    <a:pt x="1687757" y="53874"/>
                  </a:lnTo>
                  <a:lnTo>
                    <a:pt x="1686325" y="56160"/>
                  </a:lnTo>
                  <a:lnTo>
                    <a:pt x="1686417" y="60605"/>
                  </a:lnTo>
                  <a:lnTo>
                    <a:pt x="1708369" y="69495"/>
                  </a:lnTo>
                  <a:lnTo>
                    <a:pt x="1712723" y="70257"/>
                  </a:lnTo>
                  <a:lnTo>
                    <a:pt x="1734727" y="87529"/>
                  </a:lnTo>
                  <a:lnTo>
                    <a:pt x="1734663" y="96165"/>
                  </a:lnTo>
                  <a:lnTo>
                    <a:pt x="1720287" y="114072"/>
                  </a:lnTo>
                  <a:lnTo>
                    <a:pt x="1718263" y="114707"/>
                  </a:lnTo>
                  <a:close/>
                </a:path>
                <a:path w="1739265" h="145414">
                  <a:moveTo>
                    <a:pt x="1724362" y="52679"/>
                  </a:moveTo>
                  <a:lnTo>
                    <a:pt x="1706478" y="46635"/>
                  </a:lnTo>
                  <a:lnTo>
                    <a:pt x="1729640" y="46635"/>
                  </a:lnTo>
                  <a:lnTo>
                    <a:pt x="1724362" y="52679"/>
                  </a:lnTo>
                  <a:close/>
                </a:path>
                <a:path w="1739265" h="145414">
                  <a:moveTo>
                    <a:pt x="1728628" y="56287"/>
                  </a:moveTo>
                  <a:lnTo>
                    <a:pt x="1724858" y="56287"/>
                  </a:lnTo>
                  <a:lnTo>
                    <a:pt x="1732997" y="46965"/>
                  </a:lnTo>
                  <a:lnTo>
                    <a:pt x="1733263" y="47143"/>
                  </a:lnTo>
                  <a:lnTo>
                    <a:pt x="1736554" y="47143"/>
                  </a:lnTo>
                  <a:lnTo>
                    <a:pt x="1728628" y="56287"/>
                  </a:lnTo>
                  <a:close/>
                </a:path>
                <a:path w="1739265" h="145414">
                  <a:moveTo>
                    <a:pt x="1718857" y="117501"/>
                  </a:moveTo>
                  <a:lnTo>
                    <a:pt x="1706026" y="117501"/>
                  </a:lnTo>
                  <a:lnTo>
                    <a:pt x="1711378" y="116866"/>
                  </a:lnTo>
                  <a:lnTo>
                    <a:pt x="1720287" y="114072"/>
                  </a:lnTo>
                  <a:lnTo>
                    <a:pt x="1734727" y="87529"/>
                  </a:lnTo>
                  <a:lnTo>
                    <a:pt x="1734115" y="84735"/>
                  </a:lnTo>
                  <a:lnTo>
                    <a:pt x="1700211" y="68860"/>
                  </a:lnTo>
                  <a:lnTo>
                    <a:pt x="1697448" y="68352"/>
                  </a:lnTo>
                  <a:lnTo>
                    <a:pt x="1686325" y="56160"/>
                  </a:lnTo>
                  <a:lnTo>
                    <a:pt x="1687757" y="53874"/>
                  </a:lnTo>
                  <a:lnTo>
                    <a:pt x="1693485" y="50318"/>
                  </a:lnTo>
                  <a:lnTo>
                    <a:pt x="1697608" y="49429"/>
                  </a:lnTo>
                  <a:lnTo>
                    <a:pt x="1706228" y="49429"/>
                  </a:lnTo>
                  <a:lnTo>
                    <a:pt x="1709164" y="49810"/>
                  </a:lnTo>
                  <a:lnTo>
                    <a:pt x="1714430" y="51207"/>
                  </a:lnTo>
                  <a:lnTo>
                    <a:pt x="1716729" y="51969"/>
                  </a:lnTo>
                  <a:lnTo>
                    <a:pt x="1717292" y="52223"/>
                  </a:lnTo>
                  <a:lnTo>
                    <a:pt x="1698139" y="52223"/>
                  </a:lnTo>
                  <a:lnTo>
                    <a:pt x="1694508" y="52985"/>
                  </a:lnTo>
                  <a:lnTo>
                    <a:pt x="1690100" y="55652"/>
                  </a:lnTo>
                  <a:lnTo>
                    <a:pt x="1689103" y="57176"/>
                  </a:lnTo>
                  <a:lnTo>
                    <a:pt x="1689221" y="60224"/>
                  </a:lnTo>
                  <a:lnTo>
                    <a:pt x="1708765" y="66701"/>
                  </a:lnTo>
                  <a:lnTo>
                    <a:pt x="1713273" y="67463"/>
                  </a:lnTo>
                  <a:lnTo>
                    <a:pt x="1737616" y="87529"/>
                  </a:lnTo>
                  <a:lnTo>
                    <a:pt x="1737516" y="96165"/>
                  </a:lnTo>
                  <a:lnTo>
                    <a:pt x="1721457" y="116739"/>
                  </a:lnTo>
                  <a:lnTo>
                    <a:pt x="1718857" y="117501"/>
                  </a:lnTo>
                  <a:close/>
                </a:path>
                <a:path w="1739265" h="145414">
                  <a:moveTo>
                    <a:pt x="1724858" y="56287"/>
                  </a:moveTo>
                  <a:lnTo>
                    <a:pt x="1706228" y="49429"/>
                  </a:lnTo>
                  <a:lnTo>
                    <a:pt x="1717739" y="49429"/>
                  </a:lnTo>
                  <a:lnTo>
                    <a:pt x="1719860" y="50318"/>
                  </a:lnTo>
                  <a:lnTo>
                    <a:pt x="1722260" y="51461"/>
                  </a:lnTo>
                  <a:lnTo>
                    <a:pt x="1724362" y="52679"/>
                  </a:lnTo>
                  <a:lnTo>
                    <a:pt x="1722764" y="54509"/>
                  </a:lnTo>
                  <a:lnTo>
                    <a:pt x="1724858" y="56287"/>
                  </a:lnTo>
                  <a:close/>
                </a:path>
                <a:path w="1739265" h="145414">
                  <a:moveTo>
                    <a:pt x="1725326" y="60097"/>
                  </a:moveTo>
                  <a:lnTo>
                    <a:pt x="1705979" y="52223"/>
                  </a:lnTo>
                  <a:lnTo>
                    <a:pt x="1717292" y="52223"/>
                  </a:lnTo>
                  <a:lnTo>
                    <a:pt x="1720953" y="53874"/>
                  </a:lnTo>
                  <a:lnTo>
                    <a:pt x="1723007" y="55017"/>
                  </a:lnTo>
                  <a:lnTo>
                    <a:pt x="1724858" y="56287"/>
                  </a:lnTo>
                  <a:lnTo>
                    <a:pt x="1728628" y="56287"/>
                  </a:lnTo>
                  <a:lnTo>
                    <a:pt x="1725326" y="60097"/>
                  </a:lnTo>
                  <a:close/>
                </a:path>
                <a:path w="1739265" h="145414">
                  <a:moveTo>
                    <a:pt x="1724858" y="56287"/>
                  </a:moveTo>
                  <a:lnTo>
                    <a:pt x="1722764" y="54509"/>
                  </a:lnTo>
                  <a:lnTo>
                    <a:pt x="1724362" y="52679"/>
                  </a:lnTo>
                  <a:lnTo>
                    <a:pt x="1726432" y="54001"/>
                  </a:lnTo>
                  <a:lnTo>
                    <a:pt x="1724858" y="56287"/>
                  </a:lnTo>
                  <a:close/>
                </a:path>
                <a:path w="1739265" h="145414">
                  <a:moveTo>
                    <a:pt x="1706302" y="120295"/>
                  </a:moveTo>
                  <a:lnTo>
                    <a:pt x="1693751" y="120295"/>
                  </a:lnTo>
                  <a:lnTo>
                    <a:pt x="1688499" y="119533"/>
                  </a:lnTo>
                  <a:lnTo>
                    <a:pt x="1679629" y="116612"/>
                  </a:lnTo>
                  <a:lnTo>
                    <a:pt x="1675955" y="114961"/>
                  </a:lnTo>
                  <a:lnTo>
                    <a:pt x="1673000" y="113183"/>
                  </a:lnTo>
                  <a:lnTo>
                    <a:pt x="1669525" y="111151"/>
                  </a:lnTo>
                  <a:lnTo>
                    <a:pt x="1666563" y="108738"/>
                  </a:lnTo>
                  <a:lnTo>
                    <a:pt x="1662378" y="104039"/>
                  </a:lnTo>
                  <a:lnTo>
                    <a:pt x="1677104" y="89307"/>
                  </a:lnTo>
                  <a:lnTo>
                    <a:pt x="1680636" y="93117"/>
                  </a:lnTo>
                  <a:lnTo>
                    <a:pt x="1680943" y="93371"/>
                  </a:lnTo>
                  <a:lnTo>
                    <a:pt x="1677039" y="93371"/>
                  </a:lnTo>
                  <a:lnTo>
                    <a:pt x="1675013" y="95276"/>
                  </a:lnTo>
                  <a:lnTo>
                    <a:pt x="1666191" y="104166"/>
                  </a:lnTo>
                  <a:lnTo>
                    <a:pt x="1694049" y="117501"/>
                  </a:lnTo>
                  <a:lnTo>
                    <a:pt x="1718857" y="117501"/>
                  </a:lnTo>
                  <a:lnTo>
                    <a:pt x="1711924" y="119533"/>
                  </a:lnTo>
                  <a:lnTo>
                    <a:pt x="1706302" y="120295"/>
                  </a:lnTo>
                  <a:close/>
                </a:path>
                <a:path w="1739265" h="145414">
                  <a:moveTo>
                    <a:pt x="1675069" y="95331"/>
                  </a:moveTo>
                  <a:lnTo>
                    <a:pt x="1677039" y="93371"/>
                  </a:lnTo>
                  <a:lnTo>
                    <a:pt x="1675069" y="95331"/>
                  </a:lnTo>
                  <a:close/>
                </a:path>
                <a:path w="1739265" h="145414">
                  <a:moveTo>
                    <a:pt x="1677008" y="97261"/>
                  </a:moveTo>
                  <a:lnTo>
                    <a:pt x="1675069" y="95331"/>
                  </a:lnTo>
                  <a:lnTo>
                    <a:pt x="1677039" y="93371"/>
                  </a:lnTo>
                  <a:lnTo>
                    <a:pt x="1678775" y="95149"/>
                  </a:lnTo>
                  <a:lnTo>
                    <a:pt x="1678931" y="95276"/>
                  </a:lnTo>
                  <a:lnTo>
                    <a:pt x="1677008" y="97261"/>
                  </a:lnTo>
                  <a:close/>
                </a:path>
                <a:path w="1739265" h="145414">
                  <a:moveTo>
                    <a:pt x="1678971" y="95308"/>
                  </a:moveTo>
                  <a:lnTo>
                    <a:pt x="1678775" y="95149"/>
                  </a:lnTo>
                  <a:lnTo>
                    <a:pt x="1677039" y="93371"/>
                  </a:lnTo>
                  <a:lnTo>
                    <a:pt x="1679003" y="95276"/>
                  </a:lnTo>
                  <a:close/>
                </a:path>
                <a:path w="1739265" h="145414">
                  <a:moveTo>
                    <a:pt x="1703422" y="103150"/>
                  </a:moveTo>
                  <a:lnTo>
                    <a:pt x="1696190" y="103150"/>
                  </a:lnTo>
                  <a:lnTo>
                    <a:pt x="1693008" y="102642"/>
                  </a:lnTo>
                  <a:lnTo>
                    <a:pt x="1687454" y="100610"/>
                  </a:lnTo>
                  <a:lnTo>
                    <a:pt x="1685082" y="99467"/>
                  </a:lnTo>
                  <a:lnTo>
                    <a:pt x="1680800" y="96800"/>
                  </a:lnTo>
                  <a:lnTo>
                    <a:pt x="1678999" y="95331"/>
                  </a:lnTo>
                  <a:lnTo>
                    <a:pt x="1677039" y="93371"/>
                  </a:lnTo>
                  <a:lnTo>
                    <a:pt x="1680943" y="93371"/>
                  </a:lnTo>
                  <a:lnTo>
                    <a:pt x="1682477" y="94641"/>
                  </a:lnTo>
                  <a:lnTo>
                    <a:pt x="1686384" y="97054"/>
                  </a:lnTo>
                  <a:lnTo>
                    <a:pt x="1688583" y="98070"/>
                  </a:lnTo>
                  <a:lnTo>
                    <a:pt x="1693652" y="99848"/>
                  </a:lnTo>
                  <a:lnTo>
                    <a:pt x="1696517" y="100356"/>
                  </a:lnTo>
                  <a:lnTo>
                    <a:pt x="1714469" y="100356"/>
                  </a:lnTo>
                  <a:lnTo>
                    <a:pt x="1713576" y="100864"/>
                  </a:lnTo>
                  <a:lnTo>
                    <a:pt x="1711537" y="101626"/>
                  </a:lnTo>
                  <a:lnTo>
                    <a:pt x="1706503" y="102896"/>
                  </a:lnTo>
                  <a:lnTo>
                    <a:pt x="1703422" y="103150"/>
                  </a:lnTo>
                  <a:close/>
                </a:path>
                <a:path w="1739265" h="145414">
                  <a:moveTo>
                    <a:pt x="1703632" y="105944"/>
                  </a:moveTo>
                  <a:lnTo>
                    <a:pt x="1695863" y="105944"/>
                  </a:lnTo>
                  <a:lnTo>
                    <a:pt x="1692364" y="105309"/>
                  </a:lnTo>
                  <a:lnTo>
                    <a:pt x="1686325" y="103150"/>
                  </a:lnTo>
                  <a:lnTo>
                    <a:pt x="1683779" y="101880"/>
                  </a:lnTo>
                  <a:lnTo>
                    <a:pt x="1679124" y="99086"/>
                  </a:lnTo>
                  <a:lnTo>
                    <a:pt x="1677008" y="97261"/>
                  </a:lnTo>
                  <a:lnTo>
                    <a:pt x="1678971" y="95308"/>
                  </a:lnTo>
                  <a:lnTo>
                    <a:pt x="1680800" y="96800"/>
                  </a:lnTo>
                  <a:lnTo>
                    <a:pt x="1685082" y="99467"/>
                  </a:lnTo>
                  <a:lnTo>
                    <a:pt x="1687454" y="100610"/>
                  </a:lnTo>
                  <a:lnTo>
                    <a:pt x="1693008" y="102642"/>
                  </a:lnTo>
                  <a:lnTo>
                    <a:pt x="1696190" y="103150"/>
                  </a:lnTo>
                  <a:lnTo>
                    <a:pt x="1715189" y="103150"/>
                  </a:lnTo>
                  <a:lnTo>
                    <a:pt x="1714744" y="103404"/>
                  </a:lnTo>
                  <a:lnTo>
                    <a:pt x="1712440" y="104293"/>
                  </a:lnTo>
                  <a:lnTo>
                    <a:pt x="1706920" y="105563"/>
                  </a:lnTo>
                  <a:lnTo>
                    <a:pt x="1703632" y="105944"/>
                  </a:lnTo>
                  <a:close/>
                </a:path>
                <a:path w="1739265" h="145414">
                  <a:moveTo>
                    <a:pt x="1666191" y="104166"/>
                  </a:moveTo>
                  <a:lnTo>
                    <a:pt x="1675069" y="95331"/>
                  </a:lnTo>
                  <a:lnTo>
                    <a:pt x="1677008" y="97261"/>
                  </a:lnTo>
                  <a:lnTo>
                    <a:pt x="1671984" y="102261"/>
                  </a:lnTo>
                  <a:lnTo>
                    <a:pt x="1668270" y="102261"/>
                  </a:lnTo>
                  <a:lnTo>
                    <a:pt x="1666191" y="104166"/>
                  </a:lnTo>
                  <a:close/>
                </a:path>
                <a:path w="1739265" h="145414">
                  <a:moveTo>
                    <a:pt x="1705749" y="114707"/>
                  </a:moveTo>
                  <a:lnTo>
                    <a:pt x="1694348" y="114707"/>
                  </a:lnTo>
                  <a:lnTo>
                    <a:pt x="1689678" y="114072"/>
                  </a:lnTo>
                  <a:lnTo>
                    <a:pt x="1670006" y="104293"/>
                  </a:lnTo>
                  <a:lnTo>
                    <a:pt x="1677008" y="97261"/>
                  </a:lnTo>
                  <a:lnTo>
                    <a:pt x="1679124" y="99086"/>
                  </a:lnTo>
                  <a:lnTo>
                    <a:pt x="1683779" y="101880"/>
                  </a:lnTo>
                  <a:lnTo>
                    <a:pt x="1686325" y="103150"/>
                  </a:lnTo>
                  <a:lnTo>
                    <a:pt x="1692364" y="105309"/>
                  </a:lnTo>
                  <a:lnTo>
                    <a:pt x="1695863" y="105944"/>
                  </a:lnTo>
                  <a:lnTo>
                    <a:pt x="1727100" y="105944"/>
                  </a:lnTo>
                  <a:lnTo>
                    <a:pt x="1722426" y="109881"/>
                  </a:lnTo>
                  <a:lnTo>
                    <a:pt x="1719118" y="111532"/>
                  </a:lnTo>
                  <a:lnTo>
                    <a:pt x="1710831" y="114072"/>
                  </a:lnTo>
                  <a:lnTo>
                    <a:pt x="1705749" y="114707"/>
                  </a:lnTo>
                  <a:close/>
                </a:path>
                <a:path w="1739265" h="145414">
                  <a:moveTo>
                    <a:pt x="1668155" y="106071"/>
                  </a:moveTo>
                  <a:lnTo>
                    <a:pt x="1666191" y="104166"/>
                  </a:lnTo>
                  <a:lnTo>
                    <a:pt x="1668270" y="102261"/>
                  </a:lnTo>
                  <a:lnTo>
                    <a:pt x="1669898" y="104166"/>
                  </a:lnTo>
                  <a:lnTo>
                    <a:pt x="1668155" y="106071"/>
                  </a:lnTo>
                  <a:close/>
                </a:path>
                <a:path w="1739265" h="145414">
                  <a:moveTo>
                    <a:pt x="1669977" y="104258"/>
                  </a:moveTo>
                  <a:lnTo>
                    <a:pt x="1668270" y="102261"/>
                  </a:lnTo>
                  <a:lnTo>
                    <a:pt x="1671984" y="102261"/>
                  </a:lnTo>
                  <a:lnTo>
                    <a:pt x="1669977" y="104258"/>
                  </a:lnTo>
                  <a:close/>
                </a:path>
                <a:path w="1739265" h="145414">
                  <a:moveTo>
                    <a:pt x="1706026" y="117501"/>
                  </a:moveTo>
                  <a:lnTo>
                    <a:pt x="1694049" y="117501"/>
                  </a:lnTo>
                  <a:lnTo>
                    <a:pt x="1689088" y="116866"/>
                  </a:lnTo>
                  <a:lnTo>
                    <a:pt x="1666191" y="104166"/>
                  </a:lnTo>
                  <a:lnTo>
                    <a:pt x="1668155" y="106071"/>
                  </a:lnTo>
                  <a:lnTo>
                    <a:pt x="1672074" y="106071"/>
                  </a:lnTo>
                  <a:lnTo>
                    <a:pt x="1694348" y="114707"/>
                  </a:lnTo>
                  <a:lnTo>
                    <a:pt x="1718263" y="114707"/>
                  </a:lnTo>
                  <a:lnTo>
                    <a:pt x="1711378" y="116866"/>
                  </a:lnTo>
                  <a:lnTo>
                    <a:pt x="1706026" y="117501"/>
                  </a:lnTo>
                  <a:close/>
                </a:path>
                <a:path w="1739265" h="145414">
                  <a:moveTo>
                    <a:pt x="1672074" y="106071"/>
                  </a:moveTo>
                  <a:lnTo>
                    <a:pt x="1668155" y="106071"/>
                  </a:lnTo>
                  <a:lnTo>
                    <a:pt x="1669977" y="104258"/>
                  </a:lnTo>
                  <a:lnTo>
                    <a:pt x="1670332" y="104674"/>
                  </a:lnTo>
                  <a:lnTo>
                    <a:pt x="1672074" y="106071"/>
                  </a:lnTo>
                  <a:close/>
                </a:path>
              </a:pathLst>
            </a:custGeom>
            <a:solidFill>
              <a:srgbClr val="FFFFFF"/>
            </a:solidFill>
          </p:spPr>
          <p:txBody>
            <a:bodyPr wrap="square" lIns="0" tIns="0" rIns="0" bIns="0" rtlCol="0"/>
            <a:lstStyle/>
            <a:p>
              <a:endParaRPr sz="1688"/>
            </a:p>
          </p:txBody>
        </p:sp>
      </p:grpSp>
      <p:sp>
        <p:nvSpPr>
          <p:cNvPr id="9" name="object 9"/>
          <p:cNvSpPr txBox="1"/>
          <p:nvPr/>
        </p:nvSpPr>
        <p:spPr>
          <a:xfrm>
            <a:off x="11411026" y="5818478"/>
            <a:ext cx="177998"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0M</a:t>
            </a:r>
            <a:endParaRPr sz="844">
              <a:latin typeface="Segoe UI"/>
              <a:cs typeface="Segoe UI"/>
            </a:endParaRPr>
          </a:p>
        </p:txBody>
      </p:sp>
      <p:sp>
        <p:nvSpPr>
          <p:cNvPr id="10" name="object 10"/>
          <p:cNvSpPr txBox="1"/>
          <p:nvPr/>
        </p:nvSpPr>
        <p:spPr>
          <a:xfrm>
            <a:off x="11411026" y="5212045"/>
            <a:ext cx="177998"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2M</a:t>
            </a:r>
            <a:endParaRPr sz="844">
              <a:latin typeface="Segoe UI"/>
              <a:cs typeface="Segoe UI"/>
            </a:endParaRPr>
          </a:p>
        </p:txBody>
      </p:sp>
      <p:sp>
        <p:nvSpPr>
          <p:cNvPr id="11" name="object 11"/>
          <p:cNvSpPr txBox="1"/>
          <p:nvPr/>
        </p:nvSpPr>
        <p:spPr>
          <a:xfrm rot="19500000">
            <a:off x="9102545" y="6028952"/>
            <a:ext cx="401515" cy="102592"/>
          </a:xfrm>
          <a:prstGeom prst="rect">
            <a:avLst/>
          </a:prstGeom>
        </p:spPr>
        <p:txBody>
          <a:bodyPr vert="horz" wrap="square" lIns="0" tIns="0" rIns="0" bIns="0" rtlCol="0">
            <a:spAutoFit/>
          </a:bodyPr>
          <a:lstStyle/>
          <a:p>
            <a:pPr>
              <a:lnSpc>
                <a:spcPts val="844"/>
              </a:lnSpc>
            </a:pPr>
            <a:r>
              <a:rPr sz="844" spc="-33" dirty="0">
                <a:solidFill>
                  <a:srgbClr val="E6E6E6"/>
                </a:solidFill>
                <a:latin typeface="Segoe UI"/>
                <a:cs typeface="Segoe UI"/>
              </a:rPr>
              <a:t>P</a:t>
            </a:r>
            <a:r>
              <a:rPr sz="844" dirty="0">
                <a:solidFill>
                  <a:srgbClr val="E6E6E6"/>
                </a:solidFill>
                <a:latin typeface="Segoe UI"/>
                <a:cs typeface="Segoe UI"/>
              </a:rPr>
              <a:t>akistan</a:t>
            </a:r>
            <a:endParaRPr sz="844">
              <a:latin typeface="Segoe UI"/>
              <a:cs typeface="Segoe UI"/>
            </a:endParaRPr>
          </a:p>
        </p:txBody>
      </p:sp>
      <p:sp>
        <p:nvSpPr>
          <p:cNvPr id="12" name="object 12"/>
          <p:cNvSpPr txBox="1"/>
          <p:nvPr/>
        </p:nvSpPr>
        <p:spPr>
          <a:xfrm rot="19500000">
            <a:off x="9274975" y="6073100"/>
            <a:ext cx="551647" cy="102592"/>
          </a:xfrm>
          <a:prstGeom prst="rect">
            <a:avLst/>
          </a:prstGeom>
        </p:spPr>
        <p:txBody>
          <a:bodyPr vert="horz" wrap="square" lIns="0" tIns="0" rIns="0" bIns="0" rtlCol="0">
            <a:spAutoFit/>
          </a:bodyPr>
          <a:lstStyle/>
          <a:p>
            <a:pPr>
              <a:lnSpc>
                <a:spcPts val="844"/>
              </a:lnSpc>
            </a:pPr>
            <a:r>
              <a:rPr sz="844" spc="-14" dirty="0">
                <a:solidFill>
                  <a:srgbClr val="E6E6E6"/>
                </a:solidFill>
                <a:latin typeface="Segoe UI"/>
                <a:cs typeface="Segoe UI"/>
              </a:rPr>
              <a:t>S</a:t>
            </a:r>
            <a:r>
              <a:rPr sz="844" dirty="0">
                <a:solidFill>
                  <a:srgbClr val="E6E6E6"/>
                </a:solidFill>
                <a:latin typeface="Segoe UI"/>
                <a:cs typeface="Segoe UI"/>
              </a:rPr>
              <a:t>witzerland</a:t>
            </a:r>
            <a:endParaRPr sz="844">
              <a:latin typeface="Segoe UI"/>
              <a:cs typeface="Segoe UI"/>
            </a:endParaRPr>
          </a:p>
        </p:txBody>
      </p:sp>
      <p:sp>
        <p:nvSpPr>
          <p:cNvPr id="13" name="object 13"/>
          <p:cNvSpPr txBox="1"/>
          <p:nvPr/>
        </p:nvSpPr>
        <p:spPr>
          <a:xfrm rot="19500000">
            <a:off x="9657675" y="6049997"/>
            <a:ext cx="472488" cy="102592"/>
          </a:xfrm>
          <a:prstGeom prst="rect">
            <a:avLst/>
          </a:prstGeom>
        </p:spPr>
        <p:txBody>
          <a:bodyPr vert="horz" wrap="square" lIns="0" tIns="0" rIns="0" bIns="0" rtlCol="0">
            <a:spAutoFit/>
          </a:bodyPr>
          <a:lstStyle/>
          <a:p>
            <a:pPr>
              <a:lnSpc>
                <a:spcPts val="844"/>
              </a:lnSpc>
            </a:pPr>
            <a:r>
              <a:rPr sz="844" dirty="0">
                <a:solidFill>
                  <a:srgbClr val="E6E6E6"/>
                </a:solidFill>
                <a:latin typeface="Segoe UI"/>
                <a:cs typeface="Segoe UI"/>
              </a:rPr>
              <a:t>Honduras</a:t>
            </a:r>
            <a:endParaRPr sz="844">
              <a:latin typeface="Segoe UI"/>
              <a:cs typeface="Segoe UI"/>
            </a:endParaRPr>
          </a:p>
        </p:txBody>
      </p:sp>
      <p:sp>
        <p:nvSpPr>
          <p:cNvPr id="14" name="object 14"/>
          <p:cNvSpPr txBox="1"/>
          <p:nvPr/>
        </p:nvSpPr>
        <p:spPr>
          <a:xfrm rot="19500000">
            <a:off x="10075743" y="6015390"/>
            <a:ext cx="356413" cy="102592"/>
          </a:xfrm>
          <a:prstGeom prst="rect">
            <a:avLst/>
          </a:prstGeom>
        </p:spPr>
        <p:txBody>
          <a:bodyPr vert="horz" wrap="square" lIns="0" tIns="0" rIns="0" bIns="0" rtlCol="0">
            <a:spAutoFit/>
          </a:bodyPr>
          <a:lstStyle/>
          <a:p>
            <a:pPr>
              <a:lnSpc>
                <a:spcPts val="844"/>
              </a:lnSpc>
            </a:pPr>
            <a:r>
              <a:rPr sz="844" dirty="0">
                <a:solidFill>
                  <a:srgbClr val="E6E6E6"/>
                </a:solidFill>
                <a:latin typeface="Segoe UI"/>
                <a:cs typeface="Segoe UI"/>
              </a:rPr>
              <a:t>Mexico</a:t>
            </a:r>
            <a:endParaRPr sz="844">
              <a:latin typeface="Segoe UI"/>
              <a:cs typeface="Segoe UI"/>
            </a:endParaRPr>
          </a:p>
        </p:txBody>
      </p:sp>
      <p:sp>
        <p:nvSpPr>
          <p:cNvPr id="15" name="object 15"/>
          <p:cNvSpPr txBox="1"/>
          <p:nvPr/>
        </p:nvSpPr>
        <p:spPr>
          <a:xfrm rot="19500000">
            <a:off x="10355379" y="6025313"/>
            <a:ext cx="389482" cy="102592"/>
          </a:xfrm>
          <a:prstGeom prst="rect">
            <a:avLst/>
          </a:prstGeom>
        </p:spPr>
        <p:txBody>
          <a:bodyPr vert="horz" wrap="square" lIns="0" tIns="0" rIns="0" bIns="0" rtlCol="0">
            <a:spAutoFit/>
          </a:bodyPr>
          <a:lstStyle/>
          <a:p>
            <a:pPr>
              <a:lnSpc>
                <a:spcPts val="844"/>
              </a:lnSpc>
            </a:pPr>
            <a:r>
              <a:rPr sz="844" dirty="0">
                <a:solidFill>
                  <a:srgbClr val="E6E6E6"/>
                </a:solidFill>
                <a:latin typeface="Segoe UI"/>
                <a:cs typeface="Segoe UI"/>
              </a:rPr>
              <a:t>Rwanda</a:t>
            </a:r>
            <a:endParaRPr sz="844">
              <a:latin typeface="Segoe UI"/>
              <a:cs typeface="Segoe UI"/>
            </a:endParaRPr>
          </a:p>
        </p:txBody>
      </p:sp>
      <p:sp>
        <p:nvSpPr>
          <p:cNvPr id="16" name="object 16"/>
          <p:cNvSpPr txBox="1"/>
          <p:nvPr/>
        </p:nvSpPr>
        <p:spPr>
          <a:xfrm rot="19500000">
            <a:off x="10600572" y="6046253"/>
            <a:ext cx="459742" cy="102592"/>
          </a:xfrm>
          <a:prstGeom prst="rect">
            <a:avLst/>
          </a:prstGeom>
        </p:spPr>
        <p:txBody>
          <a:bodyPr vert="horz" wrap="square" lIns="0" tIns="0" rIns="0" bIns="0" rtlCol="0">
            <a:spAutoFit/>
          </a:bodyPr>
          <a:lstStyle/>
          <a:p>
            <a:pPr>
              <a:lnSpc>
                <a:spcPts val="844"/>
              </a:lnSpc>
            </a:pPr>
            <a:r>
              <a:rPr sz="844" dirty="0">
                <a:solidFill>
                  <a:srgbClr val="E6E6E6"/>
                </a:solidFill>
                <a:latin typeface="Segoe UI"/>
                <a:cs typeface="Segoe UI"/>
              </a:rPr>
              <a:t>Myanmar</a:t>
            </a:r>
            <a:endParaRPr sz="844">
              <a:latin typeface="Segoe UI"/>
              <a:cs typeface="Segoe UI"/>
            </a:endParaRPr>
          </a:p>
        </p:txBody>
      </p:sp>
      <p:grpSp>
        <p:nvGrpSpPr>
          <p:cNvPr id="17" name="object 17"/>
          <p:cNvGrpSpPr/>
          <p:nvPr/>
        </p:nvGrpSpPr>
        <p:grpSpPr>
          <a:xfrm>
            <a:off x="9312113" y="4630618"/>
            <a:ext cx="1899642" cy="1277541"/>
            <a:chOff x="9755120" y="4939326"/>
            <a:chExt cx="2026285" cy="1362710"/>
          </a:xfrm>
        </p:grpSpPr>
        <p:sp>
          <p:nvSpPr>
            <p:cNvPr id="18" name="object 18"/>
            <p:cNvSpPr/>
            <p:nvPr/>
          </p:nvSpPr>
          <p:spPr>
            <a:xfrm>
              <a:off x="9858917" y="5735631"/>
              <a:ext cx="257175" cy="556895"/>
            </a:xfrm>
            <a:custGeom>
              <a:avLst/>
              <a:gdLst/>
              <a:ahLst/>
              <a:cxnLst/>
              <a:rect l="l" t="t" r="r" b="b"/>
              <a:pathLst>
                <a:path w="257175" h="556895">
                  <a:moveTo>
                    <a:pt x="257067" y="556275"/>
                  </a:moveTo>
                  <a:lnTo>
                    <a:pt x="0" y="556275"/>
                  </a:lnTo>
                  <a:lnTo>
                    <a:pt x="0" y="0"/>
                  </a:lnTo>
                  <a:lnTo>
                    <a:pt x="257067" y="0"/>
                  </a:lnTo>
                  <a:lnTo>
                    <a:pt x="257067" y="556275"/>
                  </a:lnTo>
                  <a:close/>
                </a:path>
              </a:pathLst>
            </a:custGeom>
            <a:solidFill>
              <a:srgbClr val="6A2328">
                <a:alpha val="77999"/>
              </a:srgbClr>
            </a:solidFill>
          </p:spPr>
          <p:txBody>
            <a:bodyPr wrap="square" lIns="0" tIns="0" rIns="0" bIns="0" rtlCol="0"/>
            <a:lstStyle/>
            <a:p>
              <a:endParaRPr sz="1688"/>
            </a:p>
          </p:txBody>
        </p:sp>
        <p:sp>
          <p:nvSpPr>
            <p:cNvPr id="19" name="object 19"/>
            <p:cNvSpPr/>
            <p:nvPr/>
          </p:nvSpPr>
          <p:spPr>
            <a:xfrm>
              <a:off x="9858917" y="5735631"/>
              <a:ext cx="257175" cy="556895"/>
            </a:xfrm>
            <a:custGeom>
              <a:avLst/>
              <a:gdLst/>
              <a:ahLst/>
              <a:cxnLst/>
              <a:rect l="l" t="t" r="r" b="b"/>
              <a:pathLst>
                <a:path w="257175" h="556895">
                  <a:moveTo>
                    <a:pt x="0" y="0"/>
                  </a:moveTo>
                  <a:lnTo>
                    <a:pt x="257067" y="0"/>
                  </a:lnTo>
                  <a:lnTo>
                    <a:pt x="257067" y="556275"/>
                  </a:lnTo>
                  <a:lnTo>
                    <a:pt x="0" y="556275"/>
                  </a:lnTo>
                  <a:lnTo>
                    <a:pt x="0" y="0"/>
                  </a:lnTo>
                  <a:close/>
                </a:path>
              </a:pathLst>
            </a:custGeom>
            <a:ln w="19049">
              <a:solidFill>
                <a:srgbClr val="6A2328"/>
              </a:solidFill>
            </a:ln>
          </p:spPr>
          <p:txBody>
            <a:bodyPr wrap="square" lIns="0" tIns="0" rIns="0" bIns="0" rtlCol="0"/>
            <a:lstStyle/>
            <a:p>
              <a:endParaRPr sz="1688"/>
            </a:p>
          </p:txBody>
        </p:sp>
        <p:sp>
          <p:nvSpPr>
            <p:cNvPr id="20" name="object 20"/>
            <p:cNvSpPr/>
            <p:nvPr/>
          </p:nvSpPr>
          <p:spPr>
            <a:xfrm>
              <a:off x="10189988" y="5804856"/>
              <a:ext cx="257175" cy="487045"/>
            </a:xfrm>
            <a:custGeom>
              <a:avLst/>
              <a:gdLst/>
              <a:ahLst/>
              <a:cxnLst/>
              <a:rect l="l" t="t" r="r" b="b"/>
              <a:pathLst>
                <a:path w="257175" h="487045">
                  <a:moveTo>
                    <a:pt x="257067" y="487050"/>
                  </a:moveTo>
                  <a:lnTo>
                    <a:pt x="0" y="487050"/>
                  </a:lnTo>
                  <a:lnTo>
                    <a:pt x="0" y="0"/>
                  </a:lnTo>
                  <a:lnTo>
                    <a:pt x="257067" y="0"/>
                  </a:lnTo>
                  <a:lnTo>
                    <a:pt x="257067" y="487050"/>
                  </a:lnTo>
                  <a:close/>
                </a:path>
              </a:pathLst>
            </a:custGeom>
            <a:solidFill>
              <a:srgbClr val="6A2328">
                <a:alpha val="77999"/>
              </a:srgbClr>
            </a:solidFill>
          </p:spPr>
          <p:txBody>
            <a:bodyPr wrap="square" lIns="0" tIns="0" rIns="0" bIns="0" rtlCol="0"/>
            <a:lstStyle/>
            <a:p>
              <a:endParaRPr sz="1688"/>
            </a:p>
          </p:txBody>
        </p:sp>
        <p:sp>
          <p:nvSpPr>
            <p:cNvPr id="21" name="object 21"/>
            <p:cNvSpPr/>
            <p:nvPr/>
          </p:nvSpPr>
          <p:spPr>
            <a:xfrm>
              <a:off x="10189988" y="5804856"/>
              <a:ext cx="257175" cy="487045"/>
            </a:xfrm>
            <a:custGeom>
              <a:avLst/>
              <a:gdLst/>
              <a:ahLst/>
              <a:cxnLst/>
              <a:rect l="l" t="t" r="r" b="b"/>
              <a:pathLst>
                <a:path w="257175" h="487045">
                  <a:moveTo>
                    <a:pt x="0" y="0"/>
                  </a:moveTo>
                  <a:lnTo>
                    <a:pt x="257067" y="0"/>
                  </a:lnTo>
                  <a:lnTo>
                    <a:pt x="257067" y="487050"/>
                  </a:lnTo>
                  <a:lnTo>
                    <a:pt x="0" y="487050"/>
                  </a:lnTo>
                  <a:lnTo>
                    <a:pt x="0" y="0"/>
                  </a:lnTo>
                  <a:close/>
                </a:path>
              </a:pathLst>
            </a:custGeom>
            <a:ln w="19049">
              <a:solidFill>
                <a:srgbClr val="6A2328"/>
              </a:solidFill>
            </a:ln>
          </p:spPr>
          <p:txBody>
            <a:bodyPr wrap="square" lIns="0" tIns="0" rIns="0" bIns="0" rtlCol="0"/>
            <a:lstStyle/>
            <a:p>
              <a:endParaRPr sz="1688"/>
            </a:p>
          </p:txBody>
        </p:sp>
        <p:sp>
          <p:nvSpPr>
            <p:cNvPr id="22" name="object 22"/>
            <p:cNvSpPr/>
            <p:nvPr/>
          </p:nvSpPr>
          <p:spPr>
            <a:xfrm>
              <a:off x="10521059" y="5810881"/>
              <a:ext cx="257175" cy="481330"/>
            </a:xfrm>
            <a:custGeom>
              <a:avLst/>
              <a:gdLst/>
              <a:ahLst/>
              <a:cxnLst/>
              <a:rect l="l" t="t" r="r" b="b"/>
              <a:pathLst>
                <a:path w="257175" h="481329">
                  <a:moveTo>
                    <a:pt x="257067" y="481025"/>
                  </a:moveTo>
                  <a:lnTo>
                    <a:pt x="0" y="481025"/>
                  </a:lnTo>
                  <a:lnTo>
                    <a:pt x="0" y="0"/>
                  </a:lnTo>
                  <a:lnTo>
                    <a:pt x="257067" y="0"/>
                  </a:lnTo>
                  <a:lnTo>
                    <a:pt x="257067" y="481025"/>
                  </a:lnTo>
                  <a:close/>
                </a:path>
              </a:pathLst>
            </a:custGeom>
            <a:solidFill>
              <a:srgbClr val="6A2328">
                <a:alpha val="77999"/>
              </a:srgbClr>
            </a:solidFill>
          </p:spPr>
          <p:txBody>
            <a:bodyPr wrap="square" lIns="0" tIns="0" rIns="0" bIns="0" rtlCol="0"/>
            <a:lstStyle/>
            <a:p>
              <a:endParaRPr sz="1688"/>
            </a:p>
          </p:txBody>
        </p:sp>
        <p:sp>
          <p:nvSpPr>
            <p:cNvPr id="23" name="object 23"/>
            <p:cNvSpPr/>
            <p:nvPr/>
          </p:nvSpPr>
          <p:spPr>
            <a:xfrm>
              <a:off x="10521059" y="5810881"/>
              <a:ext cx="257175" cy="481330"/>
            </a:xfrm>
            <a:custGeom>
              <a:avLst/>
              <a:gdLst/>
              <a:ahLst/>
              <a:cxnLst/>
              <a:rect l="l" t="t" r="r" b="b"/>
              <a:pathLst>
                <a:path w="257175" h="481329">
                  <a:moveTo>
                    <a:pt x="0" y="0"/>
                  </a:moveTo>
                  <a:lnTo>
                    <a:pt x="257067" y="0"/>
                  </a:lnTo>
                  <a:lnTo>
                    <a:pt x="257067" y="481025"/>
                  </a:lnTo>
                  <a:lnTo>
                    <a:pt x="0" y="481025"/>
                  </a:lnTo>
                  <a:lnTo>
                    <a:pt x="0" y="0"/>
                  </a:lnTo>
                  <a:close/>
                </a:path>
              </a:pathLst>
            </a:custGeom>
            <a:ln w="19049">
              <a:solidFill>
                <a:srgbClr val="6A2328"/>
              </a:solidFill>
            </a:ln>
          </p:spPr>
          <p:txBody>
            <a:bodyPr wrap="square" lIns="0" tIns="0" rIns="0" bIns="0" rtlCol="0"/>
            <a:lstStyle/>
            <a:p>
              <a:endParaRPr sz="1688"/>
            </a:p>
          </p:txBody>
        </p:sp>
        <p:sp>
          <p:nvSpPr>
            <p:cNvPr id="24" name="object 24"/>
            <p:cNvSpPr/>
            <p:nvPr/>
          </p:nvSpPr>
          <p:spPr>
            <a:xfrm>
              <a:off x="10852130" y="5820363"/>
              <a:ext cx="257175" cy="471805"/>
            </a:xfrm>
            <a:custGeom>
              <a:avLst/>
              <a:gdLst/>
              <a:ahLst/>
              <a:cxnLst/>
              <a:rect l="l" t="t" r="r" b="b"/>
              <a:pathLst>
                <a:path w="257175" h="471804">
                  <a:moveTo>
                    <a:pt x="257067" y="471543"/>
                  </a:moveTo>
                  <a:lnTo>
                    <a:pt x="0" y="471543"/>
                  </a:lnTo>
                  <a:lnTo>
                    <a:pt x="0" y="0"/>
                  </a:lnTo>
                  <a:lnTo>
                    <a:pt x="257067" y="0"/>
                  </a:lnTo>
                  <a:lnTo>
                    <a:pt x="257067" y="471543"/>
                  </a:lnTo>
                  <a:close/>
                </a:path>
              </a:pathLst>
            </a:custGeom>
            <a:solidFill>
              <a:srgbClr val="6A2328">
                <a:alpha val="77999"/>
              </a:srgbClr>
            </a:solidFill>
          </p:spPr>
          <p:txBody>
            <a:bodyPr wrap="square" lIns="0" tIns="0" rIns="0" bIns="0" rtlCol="0"/>
            <a:lstStyle/>
            <a:p>
              <a:endParaRPr sz="1688"/>
            </a:p>
          </p:txBody>
        </p:sp>
        <p:sp>
          <p:nvSpPr>
            <p:cNvPr id="25" name="object 25"/>
            <p:cNvSpPr/>
            <p:nvPr/>
          </p:nvSpPr>
          <p:spPr>
            <a:xfrm>
              <a:off x="10852130" y="5820363"/>
              <a:ext cx="257175" cy="471805"/>
            </a:xfrm>
            <a:custGeom>
              <a:avLst/>
              <a:gdLst/>
              <a:ahLst/>
              <a:cxnLst/>
              <a:rect l="l" t="t" r="r" b="b"/>
              <a:pathLst>
                <a:path w="257175" h="471804">
                  <a:moveTo>
                    <a:pt x="0" y="0"/>
                  </a:moveTo>
                  <a:lnTo>
                    <a:pt x="257067" y="0"/>
                  </a:lnTo>
                  <a:lnTo>
                    <a:pt x="257067" y="471543"/>
                  </a:lnTo>
                  <a:lnTo>
                    <a:pt x="0" y="471543"/>
                  </a:lnTo>
                  <a:lnTo>
                    <a:pt x="0" y="0"/>
                  </a:lnTo>
                  <a:close/>
                </a:path>
              </a:pathLst>
            </a:custGeom>
            <a:ln w="19049">
              <a:solidFill>
                <a:srgbClr val="6A2328"/>
              </a:solidFill>
            </a:ln>
          </p:spPr>
          <p:txBody>
            <a:bodyPr wrap="square" lIns="0" tIns="0" rIns="0" bIns="0" rtlCol="0"/>
            <a:lstStyle/>
            <a:p>
              <a:endParaRPr sz="1688"/>
            </a:p>
          </p:txBody>
        </p:sp>
        <p:sp>
          <p:nvSpPr>
            <p:cNvPr id="26" name="object 26"/>
            <p:cNvSpPr/>
            <p:nvPr/>
          </p:nvSpPr>
          <p:spPr>
            <a:xfrm>
              <a:off x="11183201" y="5833446"/>
              <a:ext cx="257175" cy="458470"/>
            </a:xfrm>
            <a:custGeom>
              <a:avLst/>
              <a:gdLst/>
              <a:ahLst/>
              <a:cxnLst/>
              <a:rect l="l" t="t" r="r" b="b"/>
              <a:pathLst>
                <a:path w="257175" h="458470">
                  <a:moveTo>
                    <a:pt x="257067" y="458460"/>
                  </a:moveTo>
                  <a:lnTo>
                    <a:pt x="0" y="458460"/>
                  </a:lnTo>
                  <a:lnTo>
                    <a:pt x="0" y="0"/>
                  </a:lnTo>
                  <a:lnTo>
                    <a:pt x="257067" y="0"/>
                  </a:lnTo>
                  <a:lnTo>
                    <a:pt x="257067" y="458460"/>
                  </a:lnTo>
                  <a:close/>
                </a:path>
              </a:pathLst>
            </a:custGeom>
            <a:solidFill>
              <a:srgbClr val="6A2328">
                <a:alpha val="77999"/>
              </a:srgbClr>
            </a:solidFill>
          </p:spPr>
          <p:txBody>
            <a:bodyPr wrap="square" lIns="0" tIns="0" rIns="0" bIns="0" rtlCol="0"/>
            <a:lstStyle/>
            <a:p>
              <a:endParaRPr sz="1688"/>
            </a:p>
          </p:txBody>
        </p:sp>
        <p:sp>
          <p:nvSpPr>
            <p:cNvPr id="27" name="object 27"/>
            <p:cNvSpPr/>
            <p:nvPr/>
          </p:nvSpPr>
          <p:spPr>
            <a:xfrm>
              <a:off x="11183201" y="5833446"/>
              <a:ext cx="257175" cy="458470"/>
            </a:xfrm>
            <a:custGeom>
              <a:avLst/>
              <a:gdLst/>
              <a:ahLst/>
              <a:cxnLst/>
              <a:rect l="l" t="t" r="r" b="b"/>
              <a:pathLst>
                <a:path w="257175" h="458470">
                  <a:moveTo>
                    <a:pt x="0" y="0"/>
                  </a:moveTo>
                  <a:lnTo>
                    <a:pt x="257067" y="0"/>
                  </a:lnTo>
                  <a:lnTo>
                    <a:pt x="257067" y="458460"/>
                  </a:lnTo>
                  <a:lnTo>
                    <a:pt x="0" y="458460"/>
                  </a:lnTo>
                  <a:lnTo>
                    <a:pt x="0" y="0"/>
                  </a:lnTo>
                  <a:close/>
                </a:path>
              </a:pathLst>
            </a:custGeom>
            <a:ln w="19049">
              <a:solidFill>
                <a:srgbClr val="6A2328"/>
              </a:solidFill>
            </a:ln>
          </p:spPr>
          <p:txBody>
            <a:bodyPr wrap="square" lIns="0" tIns="0" rIns="0" bIns="0" rtlCol="0"/>
            <a:lstStyle/>
            <a:p>
              <a:endParaRPr sz="1688"/>
            </a:p>
          </p:txBody>
        </p:sp>
        <p:sp>
          <p:nvSpPr>
            <p:cNvPr id="28" name="object 28"/>
            <p:cNvSpPr/>
            <p:nvPr/>
          </p:nvSpPr>
          <p:spPr>
            <a:xfrm>
              <a:off x="11514273" y="5849689"/>
              <a:ext cx="257175" cy="442595"/>
            </a:xfrm>
            <a:custGeom>
              <a:avLst/>
              <a:gdLst/>
              <a:ahLst/>
              <a:cxnLst/>
              <a:rect l="l" t="t" r="r" b="b"/>
              <a:pathLst>
                <a:path w="257175" h="442595">
                  <a:moveTo>
                    <a:pt x="257067" y="442217"/>
                  </a:moveTo>
                  <a:lnTo>
                    <a:pt x="0" y="442217"/>
                  </a:lnTo>
                  <a:lnTo>
                    <a:pt x="0" y="0"/>
                  </a:lnTo>
                  <a:lnTo>
                    <a:pt x="257067" y="0"/>
                  </a:lnTo>
                  <a:lnTo>
                    <a:pt x="257067" y="442217"/>
                  </a:lnTo>
                  <a:close/>
                </a:path>
              </a:pathLst>
            </a:custGeom>
            <a:solidFill>
              <a:srgbClr val="6A2328">
                <a:alpha val="77999"/>
              </a:srgbClr>
            </a:solidFill>
          </p:spPr>
          <p:txBody>
            <a:bodyPr wrap="square" lIns="0" tIns="0" rIns="0" bIns="0" rtlCol="0"/>
            <a:lstStyle/>
            <a:p>
              <a:endParaRPr sz="1688"/>
            </a:p>
          </p:txBody>
        </p:sp>
        <p:sp>
          <p:nvSpPr>
            <p:cNvPr id="29" name="object 29"/>
            <p:cNvSpPr/>
            <p:nvPr/>
          </p:nvSpPr>
          <p:spPr>
            <a:xfrm>
              <a:off x="11514273" y="5849689"/>
              <a:ext cx="257175" cy="442595"/>
            </a:xfrm>
            <a:custGeom>
              <a:avLst/>
              <a:gdLst/>
              <a:ahLst/>
              <a:cxnLst/>
              <a:rect l="l" t="t" r="r" b="b"/>
              <a:pathLst>
                <a:path w="257175" h="442595">
                  <a:moveTo>
                    <a:pt x="0" y="0"/>
                  </a:moveTo>
                  <a:lnTo>
                    <a:pt x="257067" y="0"/>
                  </a:lnTo>
                  <a:lnTo>
                    <a:pt x="257067" y="442217"/>
                  </a:lnTo>
                  <a:lnTo>
                    <a:pt x="0" y="442217"/>
                  </a:lnTo>
                  <a:lnTo>
                    <a:pt x="0" y="0"/>
                  </a:lnTo>
                  <a:close/>
                </a:path>
              </a:pathLst>
            </a:custGeom>
            <a:ln w="19049">
              <a:solidFill>
                <a:srgbClr val="6A2328"/>
              </a:solidFill>
            </a:ln>
          </p:spPr>
          <p:txBody>
            <a:bodyPr wrap="square" lIns="0" tIns="0" rIns="0" bIns="0" rtlCol="0"/>
            <a:lstStyle/>
            <a:p>
              <a:endParaRPr sz="1688"/>
            </a:p>
          </p:txBody>
        </p:sp>
        <p:sp>
          <p:nvSpPr>
            <p:cNvPr id="30" name="object 30"/>
            <p:cNvSpPr/>
            <p:nvPr/>
          </p:nvSpPr>
          <p:spPr>
            <a:xfrm>
              <a:off x="9858917" y="5179356"/>
              <a:ext cx="257175" cy="556895"/>
            </a:xfrm>
            <a:custGeom>
              <a:avLst/>
              <a:gdLst/>
              <a:ahLst/>
              <a:cxnLst/>
              <a:rect l="l" t="t" r="r" b="b"/>
              <a:pathLst>
                <a:path w="257175" h="556895">
                  <a:moveTo>
                    <a:pt x="257067" y="556275"/>
                  </a:moveTo>
                  <a:lnTo>
                    <a:pt x="0" y="556275"/>
                  </a:lnTo>
                  <a:lnTo>
                    <a:pt x="0" y="0"/>
                  </a:lnTo>
                  <a:lnTo>
                    <a:pt x="257067" y="0"/>
                  </a:lnTo>
                  <a:lnTo>
                    <a:pt x="257067" y="556275"/>
                  </a:lnTo>
                  <a:close/>
                </a:path>
              </a:pathLst>
            </a:custGeom>
            <a:solidFill>
              <a:srgbClr val="DE6A73">
                <a:alpha val="77999"/>
              </a:srgbClr>
            </a:solidFill>
          </p:spPr>
          <p:txBody>
            <a:bodyPr wrap="square" lIns="0" tIns="0" rIns="0" bIns="0" rtlCol="0"/>
            <a:lstStyle/>
            <a:p>
              <a:endParaRPr sz="1688"/>
            </a:p>
          </p:txBody>
        </p:sp>
        <p:sp>
          <p:nvSpPr>
            <p:cNvPr id="31" name="object 31"/>
            <p:cNvSpPr/>
            <p:nvPr/>
          </p:nvSpPr>
          <p:spPr>
            <a:xfrm>
              <a:off x="9858917" y="5179356"/>
              <a:ext cx="257175" cy="556895"/>
            </a:xfrm>
            <a:custGeom>
              <a:avLst/>
              <a:gdLst/>
              <a:ahLst/>
              <a:cxnLst/>
              <a:rect l="l" t="t" r="r" b="b"/>
              <a:pathLst>
                <a:path w="257175" h="556895">
                  <a:moveTo>
                    <a:pt x="0" y="0"/>
                  </a:moveTo>
                  <a:lnTo>
                    <a:pt x="257067" y="0"/>
                  </a:lnTo>
                  <a:lnTo>
                    <a:pt x="257067" y="556275"/>
                  </a:lnTo>
                  <a:lnTo>
                    <a:pt x="0" y="556275"/>
                  </a:lnTo>
                  <a:lnTo>
                    <a:pt x="0" y="0"/>
                  </a:lnTo>
                  <a:close/>
                </a:path>
              </a:pathLst>
            </a:custGeom>
            <a:ln w="19049">
              <a:solidFill>
                <a:srgbClr val="DE6A73"/>
              </a:solidFill>
            </a:ln>
          </p:spPr>
          <p:txBody>
            <a:bodyPr wrap="square" lIns="0" tIns="0" rIns="0" bIns="0" rtlCol="0"/>
            <a:lstStyle/>
            <a:p>
              <a:endParaRPr sz="1688"/>
            </a:p>
          </p:txBody>
        </p:sp>
        <p:sp>
          <p:nvSpPr>
            <p:cNvPr id="32" name="object 32"/>
            <p:cNvSpPr/>
            <p:nvPr/>
          </p:nvSpPr>
          <p:spPr>
            <a:xfrm>
              <a:off x="10189988" y="5317806"/>
              <a:ext cx="257175" cy="487045"/>
            </a:xfrm>
            <a:custGeom>
              <a:avLst/>
              <a:gdLst/>
              <a:ahLst/>
              <a:cxnLst/>
              <a:rect l="l" t="t" r="r" b="b"/>
              <a:pathLst>
                <a:path w="257175" h="487045">
                  <a:moveTo>
                    <a:pt x="257067" y="487050"/>
                  </a:moveTo>
                  <a:lnTo>
                    <a:pt x="0" y="487050"/>
                  </a:lnTo>
                  <a:lnTo>
                    <a:pt x="0" y="0"/>
                  </a:lnTo>
                  <a:lnTo>
                    <a:pt x="257067" y="0"/>
                  </a:lnTo>
                  <a:lnTo>
                    <a:pt x="257067" y="487050"/>
                  </a:lnTo>
                  <a:close/>
                </a:path>
              </a:pathLst>
            </a:custGeom>
            <a:solidFill>
              <a:srgbClr val="DE6A73">
                <a:alpha val="77999"/>
              </a:srgbClr>
            </a:solidFill>
          </p:spPr>
          <p:txBody>
            <a:bodyPr wrap="square" lIns="0" tIns="0" rIns="0" bIns="0" rtlCol="0"/>
            <a:lstStyle/>
            <a:p>
              <a:endParaRPr sz="1688"/>
            </a:p>
          </p:txBody>
        </p:sp>
        <p:sp>
          <p:nvSpPr>
            <p:cNvPr id="33" name="object 33"/>
            <p:cNvSpPr/>
            <p:nvPr/>
          </p:nvSpPr>
          <p:spPr>
            <a:xfrm>
              <a:off x="10189988" y="5317806"/>
              <a:ext cx="257175" cy="487045"/>
            </a:xfrm>
            <a:custGeom>
              <a:avLst/>
              <a:gdLst/>
              <a:ahLst/>
              <a:cxnLst/>
              <a:rect l="l" t="t" r="r" b="b"/>
              <a:pathLst>
                <a:path w="257175" h="487045">
                  <a:moveTo>
                    <a:pt x="0" y="0"/>
                  </a:moveTo>
                  <a:lnTo>
                    <a:pt x="257067" y="0"/>
                  </a:lnTo>
                  <a:lnTo>
                    <a:pt x="257067" y="487050"/>
                  </a:lnTo>
                  <a:lnTo>
                    <a:pt x="0" y="487050"/>
                  </a:lnTo>
                  <a:lnTo>
                    <a:pt x="0" y="0"/>
                  </a:lnTo>
                  <a:close/>
                </a:path>
              </a:pathLst>
            </a:custGeom>
            <a:ln w="19049">
              <a:solidFill>
                <a:srgbClr val="DE6A73"/>
              </a:solidFill>
            </a:ln>
          </p:spPr>
          <p:txBody>
            <a:bodyPr wrap="square" lIns="0" tIns="0" rIns="0" bIns="0" rtlCol="0"/>
            <a:lstStyle/>
            <a:p>
              <a:endParaRPr sz="1688"/>
            </a:p>
          </p:txBody>
        </p:sp>
        <p:sp>
          <p:nvSpPr>
            <p:cNvPr id="34" name="object 34"/>
            <p:cNvSpPr/>
            <p:nvPr/>
          </p:nvSpPr>
          <p:spPr>
            <a:xfrm>
              <a:off x="10521059" y="5329855"/>
              <a:ext cx="257175" cy="481330"/>
            </a:xfrm>
            <a:custGeom>
              <a:avLst/>
              <a:gdLst/>
              <a:ahLst/>
              <a:cxnLst/>
              <a:rect l="l" t="t" r="r" b="b"/>
              <a:pathLst>
                <a:path w="257175" h="481329">
                  <a:moveTo>
                    <a:pt x="257067" y="481025"/>
                  </a:moveTo>
                  <a:lnTo>
                    <a:pt x="0" y="481025"/>
                  </a:lnTo>
                  <a:lnTo>
                    <a:pt x="0" y="0"/>
                  </a:lnTo>
                  <a:lnTo>
                    <a:pt x="257067" y="0"/>
                  </a:lnTo>
                  <a:lnTo>
                    <a:pt x="257067" y="481025"/>
                  </a:lnTo>
                  <a:close/>
                </a:path>
              </a:pathLst>
            </a:custGeom>
            <a:solidFill>
              <a:srgbClr val="DE6A73">
                <a:alpha val="77999"/>
              </a:srgbClr>
            </a:solidFill>
          </p:spPr>
          <p:txBody>
            <a:bodyPr wrap="square" lIns="0" tIns="0" rIns="0" bIns="0" rtlCol="0"/>
            <a:lstStyle/>
            <a:p>
              <a:endParaRPr sz="1688"/>
            </a:p>
          </p:txBody>
        </p:sp>
        <p:sp>
          <p:nvSpPr>
            <p:cNvPr id="35" name="object 35"/>
            <p:cNvSpPr/>
            <p:nvPr/>
          </p:nvSpPr>
          <p:spPr>
            <a:xfrm>
              <a:off x="10521059" y="5329855"/>
              <a:ext cx="257175" cy="481330"/>
            </a:xfrm>
            <a:custGeom>
              <a:avLst/>
              <a:gdLst/>
              <a:ahLst/>
              <a:cxnLst/>
              <a:rect l="l" t="t" r="r" b="b"/>
              <a:pathLst>
                <a:path w="257175" h="481329">
                  <a:moveTo>
                    <a:pt x="0" y="0"/>
                  </a:moveTo>
                  <a:lnTo>
                    <a:pt x="257067" y="0"/>
                  </a:lnTo>
                  <a:lnTo>
                    <a:pt x="257067" y="481025"/>
                  </a:lnTo>
                  <a:lnTo>
                    <a:pt x="0" y="481025"/>
                  </a:lnTo>
                  <a:lnTo>
                    <a:pt x="0" y="0"/>
                  </a:lnTo>
                  <a:close/>
                </a:path>
              </a:pathLst>
            </a:custGeom>
            <a:ln w="19049">
              <a:solidFill>
                <a:srgbClr val="DE6A73"/>
              </a:solidFill>
            </a:ln>
          </p:spPr>
          <p:txBody>
            <a:bodyPr wrap="square" lIns="0" tIns="0" rIns="0" bIns="0" rtlCol="0"/>
            <a:lstStyle/>
            <a:p>
              <a:endParaRPr sz="1688"/>
            </a:p>
          </p:txBody>
        </p:sp>
        <p:sp>
          <p:nvSpPr>
            <p:cNvPr id="36" name="object 36"/>
            <p:cNvSpPr/>
            <p:nvPr/>
          </p:nvSpPr>
          <p:spPr>
            <a:xfrm>
              <a:off x="10852130" y="5348820"/>
              <a:ext cx="257175" cy="471805"/>
            </a:xfrm>
            <a:custGeom>
              <a:avLst/>
              <a:gdLst/>
              <a:ahLst/>
              <a:cxnLst/>
              <a:rect l="l" t="t" r="r" b="b"/>
              <a:pathLst>
                <a:path w="257175" h="471804">
                  <a:moveTo>
                    <a:pt x="257067" y="471543"/>
                  </a:moveTo>
                  <a:lnTo>
                    <a:pt x="0" y="471543"/>
                  </a:lnTo>
                  <a:lnTo>
                    <a:pt x="0" y="0"/>
                  </a:lnTo>
                  <a:lnTo>
                    <a:pt x="257067" y="0"/>
                  </a:lnTo>
                  <a:lnTo>
                    <a:pt x="257067" y="471543"/>
                  </a:lnTo>
                  <a:close/>
                </a:path>
              </a:pathLst>
            </a:custGeom>
            <a:solidFill>
              <a:srgbClr val="DE6A73">
                <a:alpha val="77999"/>
              </a:srgbClr>
            </a:solidFill>
          </p:spPr>
          <p:txBody>
            <a:bodyPr wrap="square" lIns="0" tIns="0" rIns="0" bIns="0" rtlCol="0"/>
            <a:lstStyle/>
            <a:p>
              <a:endParaRPr sz="1688"/>
            </a:p>
          </p:txBody>
        </p:sp>
        <p:sp>
          <p:nvSpPr>
            <p:cNvPr id="37" name="object 37"/>
            <p:cNvSpPr/>
            <p:nvPr/>
          </p:nvSpPr>
          <p:spPr>
            <a:xfrm>
              <a:off x="10852130" y="5348820"/>
              <a:ext cx="257175" cy="471805"/>
            </a:xfrm>
            <a:custGeom>
              <a:avLst/>
              <a:gdLst/>
              <a:ahLst/>
              <a:cxnLst/>
              <a:rect l="l" t="t" r="r" b="b"/>
              <a:pathLst>
                <a:path w="257175" h="471804">
                  <a:moveTo>
                    <a:pt x="0" y="0"/>
                  </a:moveTo>
                  <a:lnTo>
                    <a:pt x="257067" y="0"/>
                  </a:lnTo>
                  <a:lnTo>
                    <a:pt x="257067" y="471543"/>
                  </a:lnTo>
                  <a:lnTo>
                    <a:pt x="0" y="471543"/>
                  </a:lnTo>
                  <a:lnTo>
                    <a:pt x="0" y="0"/>
                  </a:lnTo>
                  <a:close/>
                </a:path>
              </a:pathLst>
            </a:custGeom>
            <a:ln w="19049">
              <a:solidFill>
                <a:srgbClr val="DE6A73"/>
              </a:solidFill>
            </a:ln>
          </p:spPr>
          <p:txBody>
            <a:bodyPr wrap="square" lIns="0" tIns="0" rIns="0" bIns="0" rtlCol="0"/>
            <a:lstStyle/>
            <a:p>
              <a:endParaRPr sz="1688"/>
            </a:p>
          </p:txBody>
        </p:sp>
        <p:sp>
          <p:nvSpPr>
            <p:cNvPr id="38" name="object 38"/>
            <p:cNvSpPr/>
            <p:nvPr/>
          </p:nvSpPr>
          <p:spPr>
            <a:xfrm>
              <a:off x="11183201" y="5374985"/>
              <a:ext cx="257175" cy="458470"/>
            </a:xfrm>
            <a:custGeom>
              <a:avLst/>
              <a:gdLst/>
              <a:ahLst/>
              <a:cxnLst/>
              <a:rect l="l" t="t" r="r" b="b"/>
              <a:pathLst>
                <a:path w="257175" h="458470">
                  <a:moveTo>
                    <a:pt x="257067" y="458460"/>
                  </a:moveTo>
                  <a:lnTo>
                    <a:pt x="0" y="458460"/>
                  </a:lnTo>
                  <a:lnTo>
                    <a:pt x="0" y="0"/>
                  </a:lnTo>
                  <a:lnTo>
                    <a:pt x="257067" y="0"/>
                  </a:lnTo>
                  <a:lnTo>
                    <a:pt x="257067" y="458460"/>
                  </a:lnTo>
                  <a:close/>
                </a:path>
              </a:pathLst>
            </a:custGeom>
            <a:solidFill>
              <a:srgbClr val="DE6A73">
                <a:alpha val="77999"/>
              </a:srgbClr>
            </a:solidFill>
          </p:spPr>
          <p:txBody>
            <a:bodyPr wrap="square" lIns="0" tIns="0" rIns="0" bIns="0" rtlCol="0"/>
            <a:lstStyle/>
            <a:p>
              <a:endParaRPr sz="1688"/>
            </a:p>
          </p:txBody>
        </p:sp>
        <p:sp>
          <p:nvSpPr>
            <p:cNvPr id="39" name="object 39"/>
            <p:cNvSpPr/>
            <p:nvPr/>
          </p:nvSpPr>
          <p:spPr>
            <a:xfrm>
              <a:off x="11183201" y="5374985"/>
              <a:ext cx="257175" cy="458470"/>
            </a:xfrm>
            <a:custGeom>
              <a:avLst/>
              <a:gdLst/>
              <a:ahLst/>
              <a:cxnLst/>
              <a:rect l="l" t="t" r="r" b="b"/>
              <a:pathLst>
                <a:path w="257175" h="458470">
                  <a:moveTo>
                    <a:pt x="0" y="0"/>
                  </a:moveTo>
                  <a:lnTo>
                    <a:pt x="257067" y="0"/>
                  </a:lnTo>
                  <a:lnTo>
                    <a:pt x="257067" y="458460"/>
                  </a:lnTo>
                  <a:lnTo>
                    <a:pt x="0" y="458460"/>
                  </a:lnTo>
                  <a:lnTo>
                    <a:pt x="0" y="0"/>
                  </a:lnTo>
                  <a:close/>
                </a:path>
              </a:pathLst>
            </a:custGeom>
            <a:ln w="19049">
              <a:solidFill>
                <a:srgbClr val="DE6A73"/>
              </a:solidFill>
            </a:ln>
          </p:spPr>
          <p:txBody>
            <a:bodyPr wrap="square" lIns="0" tIns="0" rIns="0" bIns="0" rtlCol="0"/>
            <a:lstStyle/>
            <a:p>
              <a:endParaRPr sz="1688"/>
            </a:p>
          </p:txBody>
        </p:sp>
        <p:sp>
          <p:nvSpPr>
            <p:cNvPr id="40" name="object 40"/>
            <p:cNvSpPr/>
            <p:nvPr/>
          </p:nvSpPr>
          <p:spPr>
            <a:xfrm>
              <a:off x="11514273" y="5407471"/>
              <a:ext cx="257175" cy="442595"/>
            </a:xfrm>
            <a:custGeom>
              <a:avLst/>
              <a:gdLst/>
              <a:ahLst/>
              <a:cxnLst/>
              <a:rect l="l" t="t" r="r" b="b"/>
              <a:pathLst>
                <a:path w="257175" h="442595">
                  <a:moveTo>
                    <a:pt x="257067" y="442217"/>
                  </a:moveTo>
                  <a:lnTo>
                    <a:pt x="0" y="442217"/>
                  </a:lnTo>
                  <a:lnTo>
                    <a:pt x="0" y="0"/>
                  </a:lnTo>
                  <a:lnTo>
                    <a:pt x="257067" y="0"/>
                  </a:lnTo>
                  <a:lnTo>
                    <a:pt x="257067" y="442217"/>
                  </a:lnTo>
                  <a:close/>
                </a:path>
              </a:pathLst>
            </a:custGeom>
            <a:solidFill>
              <a:srgbClr val="DE6A73">
                <a:alpha val="77999"/>
              </a:srgbClr>
            </a:solidFill>
          </p:spPr>
          <p:txBody>
            <a:bodyPr wrap="square" lIns="0" tIns="0" rIns="0" bIns="0" rtlCol="0"/>
            <a:lstStyle/>
            <a:p>
              <a:endParaRPr sz="1688"/>
            </a:p>
          </p:txBody>
        </p:sp>
        <p:sp>
          <p:nvSpPr>
            <p:cNvPr id="41" name="object 41"/>
            <p:cNvSpPr/>
            <p:nvPr/>
          </p:nvSpPr>
          <p:spPr>
            <a:xfrm>
              <a:off x="11514273" y="5407471"/>
              <a:ext cx="257175" cy="442595"/>
            </a:xfrm>
            <a:custGeom>
              <a:avLst/>
              <a:gdLst/>
              <a:ahLst/>
              <a:cxnLst/>
              <a:rect l="l" t="t" r="r" b="b"/>
              <a:pathLst>
                <a:path w="257175" h="442595">
                  <a:moveTo>
                    <a:pt x="0" y="0"/>
                  </a:moveTo>
                  <a:lnTo>
                    <a:pt x="257067" y="0"/>
                  </a:lnTo>
                  <a:lnTo>
                    <a:pt x="257067" y="442217"/>
                  </a:lnTo>
                  <a:lnTo>
                    <a:pt x="0" y="442217"/>
                  </a:lnTo>
                  <a:lnTo>
                    <a:pt x="0" y="0"/>
                  </a:lnTo>
                  <a:close/>
                </a:path>
              </a:pathLst>
            </a:custGeom>
            <a:ln w="19049">
              <a:solidFill>
                <a:srgbClr val="DE6A73"/>
              </a:solidFill>
            </a:ln>
          </p:spPr>
          <p:txBody>
            <a:bodyPr wrap="square" lIns="0" tIns="0" rIns="0" bIns="0" rtlCol="0"/>
            <a:lstStyle/>
            <a:p>
              <a:endParaRPr sz="1688"/>
            </a:p>
          </p:txBody>
        </p:sp>
        <p:sp>
          <p:nvSpPr>
            <p:cNvPr id="42" name="object 42"/>
            <p:cNvSpPr/>
            <p:nvPr/>
          </p:nvSpPr>
          <p:spPr>
            <a:xfrm>
              <a:off x="9858917" y="5179356"/>
              <a:ext cx="257175" cy="0"/>
            </a:xfrm>
            <a:custGeom>
              <a:avLst/>
              <a:gdLst/>
              <a:ahLst/>
              <a:cxnLst/>
              <a:rect l="l" t="t" r="r" b="b"/>
              <a:pathLst>
                <a:path w="257175">
                  <a:moveTo>
                    <a:pt x="257066" y="0"/>
                  </a:moveTo>
                  <a:lnTo>
                    <a:pt x="0" y="0"/>
                  </a:lnTo>
                  <a:lnTo>
                    <a:pt x="257066" y="0"/>
                  </a:lnTo>
                  <a:close/>
                </a:path>
              </a:pathLst>
            </a:custGeom>
            <a:solidFill>
              <a:srgbClr val="FFFFFF">
                <a:alpha val="77999"/>
              </a:srgbClr>
            </a:solidFill>
          </p:spPr>
          <p:txBody>
            <a:bodyPr wrap="square" lIns="0" tIns="0" rIns="0" bIns="0" rtlCol="0"/>
            <a:lstStyle/>
            <a:p>
              <a:endParaRPr sz="1688"/>
            </a:p>
          </p:txBody>
        </p:sp>
        <p:sp>
          <p:nvSpPr>
            <p:cNvPr id="43" name="object 43"/>
            <p:cNvSpPr/>
            <p:nvPr/>
          </p:nvSpPr>
          <p:spPr>
            <a:xfrm>
              <a:off x="9858917" y="5179356"/>
              <a:ext cx="257175" cy="0"/>
            </a:xfrm>
            <a:custGeom>
              <a:avLst/>
              <a:gdLst/>
              <a:ahLst/>
              <a:cxnLst/>
              <a:rect l="l" t="t" r="r" b="b"/>
              <a:pathLst>
                <a:path w="257175">
                  <a:moveTo>
                    <a:pt x="257067" y="0"/>
                  </a:moveTo>
                  <a:lnTo>
                    <a:pt x="0" y="0"/>
                  </a:lnTo>
                  <a:lnTo>
                    <a:pt x="0" y="0"/>
                  </a:lnTo>
                </a:path>
              </a:pathLst>
            </a:custGeom>
            <a:ln w="19049">
              <a:solidFill>
                <a:srgbClr val="FFFFFF"/>
              </a:solidFill>
            </a:ln>
          </p:spPr>
          <p:txBody>
            <a:bodyPr wrap="square" lIns="0" tIns="0" rIns="0" bIns="0" rtlCol="0"/>
            <a:lstStyle/>
            <a:p>
              <a:endParaRPr sz="1688"/>
            </a:p>
          </p:txBody>
        </p:sp>
        <p:sp>
          <p:nvSpPr>
            <p:cNvPr id="44" name="object 44"/>
            <p:cNvSpPr/>
            <p:nvPr/>
          </p:nvSpPr>
          <p:spPr>
            <a:xfrm>
              <a:off x="10189988" y="5317805"/>
              <a:ext cx="257175" cy="0"/>
            </a:xfrm>
            <a:custGeom>
              <a:avLst/>
              <a:gdLst/>
              <a:ahLst/>
              <a:cxnLst/>
              <a:rect l="l" t="t" r="r" b="b"/>
              <a:pathLst>
                <a:path w="257175">
                  <a:moveTo>
                    <a:pt x="0" y="0"/>
                  </a:moveTo>
                  <a:lnTo>
                    <a:pt x="257067" y="0"/>
                  </a:lnTo>
                  <a:lnTo>
                    <a:pt x="0" y="0"/>
                  </a:lnTo>
                  <a:close/>
                </a:path>
              </a:pathLst>
            </a:custGeom>
            <a:solidFill>
              <a:srgbClr val="FFFFFF">
                <a:alpha val="77999"/>
              </a:srgbClr>
            </a:solidFill>
          </p:spPr>
          <p:txBody>
            <a:bodyPr wrap="square" lIns="0" tIns="0" rIns="0" bIns="0" rtlCol="0"/>
            <a:lstStyle/>
            <a:p>
              <a:endParaRPr sz="1688"/>
            </a:p>
          </p:txBody>
        </p:sp>
        <p:sp>
          <p:nvSpPr>
            <p:cNvPr id="45" name="object 45"/>
            <p:cNvSpPr/>
            <p:nvPr/>
          </p:nvSpPr>
          <p:spPr>
            <a:xfrm>
              <a:off x="10189988" y="5317805"/>
              <a:ext cx="257175" cy="0"/>
            </a:xfrm>
            <a:custGeom>
              <a:avLst/>
              <a:gdLst/>
              <a:ahLst/>
              <a:cxnLst/>
              <a:rect l="l" t="t" r="r" b="b"/>
              <a:pathLst>
                <a:path w="257175">
                  <a:moveTo>
                    <a:pt x="257067" y="0"/>
                  </a:moveTo>
                  <a:lnTo>
                    <a:pt x="257067" y="0"/>
                  </a:lnTo>
                  <a:lnTo>
                    <a:pt x="0" y="0"/>
                  </a:lnTo>
                </a:path>
              </a:pathLst>
            </a:custGeom>
            <a:ln w="19049">
              <a:solidFill>
                <a:srgbClr val="FFFFFF"/>
              </a:solidFill>
            </a:ln>
          </p:spPr>
          <p:txBody>
            <a:bodyPr wrap="square" lIns="0" tIns="0" rIns="0" bIns="0" rtlCol="0"/>
            <a:lstStyle/>
            <a:p>
              <a:endParaRPr sz="1688"/>
            </a:p>
          </p:txBody>
        </p:sp>
        <p:sp>
          <p:nvSpPr>
            <p:cNvPr id="46" name="object 46"/>
            <p:cNvSpPr/>
            <p:nvPr/>
          </p:nvSpPr>
          <p:spPr>
            <a:xfrm>
              <a:off x="10521059" y="5329854"/>
              <a:ext cx="257175" cy="0"/>
            </a:xfrm>
            <a:custGeom>
              <a:avLst/>
              <a:gdLst/>
              <a:ahLst/>
              <a:cxnLst/>
              <a:rect l="l" t="t" r="r" b="b"/>
              <a:pathLst>
                <a:path w="257175">
                  <a:moveTo>
                    <a:pt x="257066" y="0"/>
                  </a:moveTo>
                  <a:lnTo>
                    <a:pt x="0" y="0"/>
                  </a:lnTo>
                  <a:lnTo>
                    <a:pt x="257066" y="0"/>
                  </a:lnTo>
                  <a:close/>
                </a:path>
              </a:pathLst>
            </a:custGeom>
            <a:solidFill>
              <a:srgbClr val="FFFFFF">
                <a:alpha val="77999"/>
              </a:srgbClr>
            </a:solidFill>
          </p:spPr>
          <p:txBody>
            <a:bodyPr wrap="square" lIns="0" tIns="0" rIns="0" bIns="0" rtlCol="0"/>
            <a:lstStyle/>
            <a:p>
              <a:endParaRPr sz="1688"/>
            </a:p>
          </p:txBody>
        </p:sp>
        <p:sp>
          <p:nvSpPr>
            <p:cNvPr id="47" name="object 47"/>
            <p:cNvSpPr/>
            <p:nvPr/>
          </p:nvSpPr>
          <p:spPr>
            <a:xfrm>
              <a:off x="10521059" y="5329854"/>
              <a:ext cx="257175" cy="0"/>
            </a:xfrm>
            <a:custGeom>
              <a:avLst/>
              <a:gdLst/>
              <a:ahLst/>
              <a:cxnLst/>
              <a:rect l="l" t="t" r="r" b="b"/>
              <a:pathLst>
                <a:path w="257175">
                  <a:moveTo>
                    <a:pt x="257066" y="0"/>
                  </a:moveTo>
                  <a:lnTo>
                    <a:pt x="0" y="0"/>
                  </a:lnTo>
                  <a:lnTo>
                    <a:pt x="0" y="0"/>
                  </a:lnTo>
                </a:path>
              </a:pathLst>
            </a:custGeom>
            <a:ln w="19049">
              <a:solidFill>
                <a:srgbClr val="FFFFFF"/>
              </a:solidFill>
            </a:ln>
          </p:spPr>
          <p:txBody>
            <a:bodyPr wrap="square" lIns="0" tIns="0" rIns="0" bIns="0" rtlCol="0"/>
            <a:lstStyle/>
            <a:p>
              <a:endParaRPr sz="1688"/>
            </a:p>
          </p:txBody>
        </p:sp>
        <p:sp>
          <p:nvSpPr>
            <p:cNvPr id="48" name="object 48"/>
            <p:cNvSpPr/>
            <p:nvPr/>
          </p:nvSpPr>
          <p:spPr>
            <a:xfrm>
              <a:off x="10852130" y="5348819"/>
              <a:ext cx="257175" cy="0"/>
            </a:xfrm>
            <a:custGeom>
              <a:avLst/>
              <a:gdLst/>
              <a:ahLst/>
              <a:cxnLst/>
              <a:rect l="l" t="t" r="r" b="b"/>
              <a:pathLst>
                <a:path w="257175">
                  <a:moveTo>
                    <a:pt x="0" y="0"/>
                  </a:moveTo>
                  <a:lnTo>
                    <a:pt x="257066" y="0"/>
                  </a:lnTo>
                  <a:lnTo>
                    <a:pt x="0" y="1"/>
                  </a:lnTo>
                  <a:close/>
                </a:path>
              </a:pathLst>
            </a:custGeom>
            <a:solidFill>
              <a:srgbClr val="FFFFFF">
                <a:alpha val="77999"/>
              </a:srgbClr>
            </a:solidFill>
          </p:spPr>
          <p:txBody>
            <a:bodyPr wrap="square" lIns="0" tIns="0" rIns="0" bIns="0" rtlCol="0"/>
            <a:lstStyle/>
            <a:p>
              <a:endParaRPr sz="1688"/>
            </a:p>
          </p:txBody>
        </p:sp>
        <p:sp>
          <p:nvSpPr>
            <p:cNvPr id="49" name="object 49"/>
            <p:cNvSpPr/>
            <p:nvPr/>
          </p:nvSpPr>
          <p:spPr>
            <a:xfrm>
              <a:off x="10852130" y="5339294"/>
              <a:ext cx="257175" cy="19050"/>
            </a:xfrm>
            <a:custGeom>
              <a:avLst/>
              <a:gdLst/>
              <a:ahLst/>
              <a:cxnLst/>
              <a:rect l="l" t="t" r="r" b="b"/>
              <a:pathLst>
                <a:path w="257175" h="19050">
                  <a:moveTo>
                    <a:pt x="0" y="0"/>
                  </a:moveTo>
                  <a:lnTo>
                    <a:pt x="257066" y="0"/>
                  </a:lnTo>
                  <a:lnTo>
                    <a:pt x="257066" y="19049"/>
                  </a:lnTo>
                  <a:lnTo>
                    <a:pt x="0" y="19049"/>
                  </a:lnTo>
                  <a:lnTo>
                    <a:pt x="0" y="0"/>
                  </a:lnTo>
                  <a:close/>
                </a:path>
              </a:pathLst>
            </a:custGeom>
            <a:solidFill>
              <a:srgbClr val="FFFFFF"/>
            </a:solidFill>
          </p:spPr>
          <p:txBody>
            <a:bodyPr wrap="square" lIns="0" tIns="0" rIns="0" bIns="0" rtlCol="0"/>
            <a:lstStyle/>
            <a:p>
              <a:endParaRPr sz="1688"/>
            </a:p>
          </p:txBody>
        </p:sp>
        <p:sp>
          <p:nvSpPr>
            <p:cNvPr id="50" name="object 50"/>
            <p:cNvSpPr/>
            <p:nvPr/>
          </p:nvSpPr>
          <p:spPr>
            <a:xfrm>
              <a:off x="10852130" y="5348819"/>
              <a:ext cx="257175" cy="0"/>
            </a:xfrm>
            <a:custGeom>
              <a:avLst/>
              <a:gdLst/>
              <a:ahLst/>
              <a:cxnLst/>
              <a:rect l="l" t="t" r="r" b="b"/>
              <a:pathLst>
                <a:path w="257175">
                  <a:moveTo>
                    <a:pt x="257066" y="1"/>
                  </a:moveTo>
                  <a:lnTo>
                    <a:pt x="0" y="1"/>
                  </a:lnTo>
                  <a:lnTo>
                    <a:pt x="0" y="0"/>
                  </a:lnTo>
                </a:path>
              </a:pathLst>
            </a:custGeom>
            <a:ln w="19049">
              <a:solidFill>
                <a:srgbClr val="FFFFFF"/>
              </a:solidFill>
            </a:ln>
          </p:spPr>
          <p:txBody>
            <a:bodyPr wrap="square" lIns="0" tIns="0" rIns="0" bIns="0" rtlCol="0"/>
            <a:lstStyle/>
            <a:p>
              <a:endParaRPr sz="1688"/>
            </a:p>
          </p:txBody>
        </p:sp>
        <p:sp>
          <p:nvSpPr>
            <p:cNvPr id="51" name="object 51"/>
            <p:cNvSpPr/>
            <p:nvPr/>
          </p:nvSpPr>
          <p:spPr>
            <a:xfrm>
              <a:off x="11183201" y="5374983"/>
              <a:ext cx="257175" cy="0"/>
            </a:xfrm>
            <a:custGeom>
              <a:avLst/>
              <a:gdLst/>
              <a:ahLst/>
              <a:cxnLst/>
              <a:rect l="l" t="t" r="r" b="b"/>
              <a:pathLst>
                <a:path w="257175">
                  <a:moveTo>
                    <a:pt x="257066" y="1"/>
                  </a:moveTo>
                  <a:lnTo>
                    <a:pt x="0" y="1"/>
                  </a:lnTo>
                  <a:lnTo>
                    <a:pt x="257066" y="0"/>
                  </a:lnTo>
                  <a:close/>
                </a:path>
              </a:pathLst>
            </a:custGeom>
            <a:solidFill>
              <a:srgbClr val="FFFFFF">
                <a:alpha val="77999"/>
              </a:srgbClr>
            </a:solidFill>
          </p:spPr>
          <p:txBody>
            <a:bodyPr wrap="square" lIns="0" tIns="0" rIns="0" bIns="0" rtlCol="0"/>
            <a:lstStyle/>
            <a:p>
              <a:endParaRPr sz="1688"/>
            </a:p>
          </p:txBody>
        </p:sp>
        <p:sp>
          <p:nvSpPr>
            <p:cNvPr id="52" name="object 52"/>
            <p:cNvSpPr/>
            <p:nvPr/>
          </p:nvSpPr>
          <p:spPr>
            <a:xfrm>
              <a:off x="11183201" y="5374984"/>
              <a:ext cx="257175" cy="0"/>
            </a:xfrm>
            <a:custGeom>
              <a:avLst/>
              <a:gdLst/>
              <a:ahLst/>
              <a:cxnLst/>
              <a:rect l="l" t="t" r="r" b="b"/>
              <a:pathLst>
                <a:path w="257175">
                  <a:moveTo>
                    <a:pt x="257066" y="1"/>
                  </a:moveTo>
                  <a:lnTo>
                    <a:pt x="0" y="1"/>
                  </a:lnTo>
                  <a:lnTo>
                    <a:pt x="0" y="0"/>
                  </a:lnTo>
                </a:path>
              </a:pathLst>
            </a:custGeom>
            <a:ln w="19049">
              <a:solidFill>
                <a:srgbClr val="FFFFFF"/>
              </a:solidFill>
            </a:ln>
          </p:spPr>
          <p:txBody>
            <a:bodyPr wrap="square" lIns="0" tIns="0" rIns="0" bIns="0" rtlCol="0"/>
            <a:lstStyle/>
            <a:p>
              <a:endParaRPr sz="1688"/>
            </a:p>
          </p:txBody>
        </p:sp>
        <p:sp>
          <p:nvSpPr>
            <p:cNvPr id="53" name="object 53"/>
            <p:cNvSpPr/>
            <p:nvPr/>
          </p:nvSpPr>
          <p:spPr>
            <a:xfrm>
              <a:off x="11514273" y="5407469"/>
              <a:ext cx="257175" cy="0"/>
            </a:xfrm>
            <a:custGeom>
              <a:avLst/>
              <a:gdLst/>
              <a:ahLst/>
              <a:cxnLst/>
              <a:rect l="l" t="t" r="r" b="b"/>
              <a:pathLst>
                <a:path w="257175">
                  <a:moveTo>
                    <a:pt x="0" y="1"/>
                  </a:moveTo>
                  <a:lnTo>
                    <a:pt x="257066" y="0"/>
                  </a:lnTo>
                  <a:lnTo>
                    <a:pt x="0" y="1"/>
                  </a:lnTo>
                  <a:close/>
                </a:path>
              </a:pathLst>
            </a:custGeom>
            <a:solidFill>
              <a:srgbClr val="FFFFFF">
                <a:alpha val="77999"/>
              </a:srgbClr>
            </a:solidFill>
          </p:spPr>
          <p:txBody>
            <a:bodyPr wrap="square" lIns="0" tIns="0" rIns="0" bIns="0" rtlCol="0"/>
            <a:lstStyle/>
            <a:p>
              <a:endParaRPr sz="1688"/>
            </a:p>
          </p:txBody>
        </p:sp>
        <p:sp>
          <p:nvSpPr>
            <p:cNvPr id="54" name="object 54"/>
            <p:cNvSpPr/>
            <p:nvPr/>
          </p:nvSpPr>
          <p:spPr>
            <a:xfrm>
              <a:off x="11514273" y="5407469"/>
              <a:ext cx="0" cy="0"/>
            </a:xfrm>
            <a:custGeom>
              <a:avLst/>
              <a:gdLst/>
              <a:ahLst/>
              <a:cxnLst/>
              <a:rect l="l" t="t" r="r" b="b"/>
              <a:pathLst>
                <a:path>
                  <a:moveTo>
                    <a:pt x="0" y="1"/>
                  </a:moveTo>
                  <a:lnTo>
                    <a:pt x="0" y="0"/>
                  </a:lnTo>
                </a:path>
              </a:pathLst>
            </a:custGeom>
            <a:ln w="19049">
              <a:solidFill>
                <a:srgbClr val="FFFFFF"/>
              </a:solidFill>
            </a:ln>
          </p:spPr>
          <p:txBody>
            <a:bodyPr wrap="square" lIns="0" tIns="0" rIns="0" bIns="0" rtlCol="0"/>
            <a:lstStyle/>
            <a:p>
              <a:endParaRPr sz="1688"/>
            </a:p>
          </p:txBody>
        </p:sp>
        <p:sp>
          <p:nvSpPr>
            <p:cNvPr id="55" name="object 55"/>
            <p:cNvSpPr/>
            <p:nvPr/>
          </p:nvSpPr>
          <p:spPr>
            <a:xfrm>
              <a:off x="9755111" y="4939334"/>
              <a:ext cx="1789430" cy="379095"/>
            </a:xfrm>
            <a:custGeom>
              <a:avLst/>
              <a:gdLst/>
              <a:ahLst/>
              <a:cxnLst/>
              <a:rect l="l" t="t" r="r" b="b"/>
              <a:pathLst>
                <a:path w="1789429" h="379095">
                  <a:moveTo>
                    <a:pt x="464667" y="33045"/>
                  </a:moveTo>
                  <a:lnTo>
                    <a:pt x="436473" y="965"/>
                  </a:lnTo>
                  <a:lnTo>
                    <a:pt x="431609" y="0"/>
                  </a:lnTo>
                  <a:lnTo>
                    <a:pt x="38100" y="0"/>
                  </a:lnTo>
                  <a:lnTo>
                    <a:pt x="33045" y="0"/>
                  </a:lnTo>
                  <a:lnTo>
                    <a:pt x="965" y="28181"/>
                  </a:lnTo>
                  <a:lnTo>
                    <a:pt x="0" y="33045"/>
                  </a:lnTo>
                  <a:lnTo>
                    <a:pt x="0" y="149834"/>
                  </a:lnTo>
                  <a:lnTo>
                    <a:pt x="28194" y="181914"/>
                  </a:lnTo>
                  <a:lnTo>
                    <a:pt x="33045" y="182880"/>
                  </a:lnTo>
                  <a:lnTo>
                    <a:pt x="431609" y="182880"/>
                  </a:lnTo>
                  <a:lnTo>
                    <a:pt x="463702" y="154686"/>
                  </a:lnTo>
                  <a:lnTo>
                    <a:pt x="464667" y="149834"/>
                  </a:lnTo>
                  <a:lnTo>
                    <a:pt x="464667" y="33045"/>
                  </a:lnTo>
                  <a:close/>
                </a:path>
                <a:path w="1789429" h="379095">
                  <a:moveTo>
                    <a:pt x="1126807" y="183540"/>
                  </a:moveTo>
                  <a:lnTo>
                    <a:pt x="1098613" y="151460"/>
                  </a:lnTo>
                  <a:lnTo>
                    <a:pt x="1093762" y="150495"/>
                  </a:lnTo>
                  <a:lnTo>
                    <a:pt x="700239" y="150495"/>
                  </a:lnTo>
                  <a:lnTo>
                    <a:pt x="695198" y="150495"/>
                  </a:lnTo>
                  <a:lnTo>
                    <a:pt x="663117" y="178689"/>
                  </a:lnTo>
                  <a:lnTo>
                    <a:pt x="662139" y="183540"/>
                  </a:lnTo>
                  <a:lnTo>
                    <a:pt x="662139" y="300329"/>
                  </a:lnTo>
                  <a:lnTo>
                    <a:pt x="690333" y="332409"/>
                  </a:lnTo>
                  <a:lnTo>
                    <a:pt x="695198" y="333375"/>
                  </a:lnTo>
                  <a:lnTo>
                    <a:pt x="1093762" y="333375"/>
                  </a:lnTo>
                  <a:lnTo>
                    <a:pt x="1125842" y="305193"/>
                  </a:lnTo>
                  <a:lnTo>
                    <a:pt x="1126807" y="300329"/>
                  </a:lnTo>
                  <a:lnTo>
                    <a:pt x="1126807" y="183540"/>
                  </a:lnTo>
                  <a:close/>
                </a:path>
                <a:path w="1789429" h="379095">
                  <a:moveTo>
                    <a:pt x="1788947" y="228676"/>
                  </a:moveTo>
                  <a:lnTo>
                    <a:pt x="1760766" y="196596"/>
                  </a:lnTo>
                  <a:lnTo>
                    <a:pt x="1755902" y="195630"/>
                  </a:lnTo>
                  <a:lnTo>
                    <a:pt x="1362392" y="195630"/>
                  </a:lnTo>
                  <a:lnTo>
                    <a:pt x="1357337" y="195630"/>
                  </a:lnTo>
                  <a:lnTo>
                    <a:pt x="1325257" y="223812"/>
                  </a:lnTo>
                  <a:lnTo>
                    <a:pt x="1324292" y="228676"/>
                  </a:lnTo>
                  <a:lnTo>
                    <a:pt x="1324292" y="345452"/>
                  </a:lnTo>
                  <a:lnTo>
                    <a:pt x="1352473" y="377532"/>
                  </a:lnTo>
                  <a:lnTo>
                    <a:pt x="1357337" y="378510"/>
                  </a:lnTo>
                  <a:lnTo>
                    <a:pt x="1755902" y="378510"/>
                  </a:lnTo>
                  <a:lnTo>
                    <a:pt x="1787982" y="350316"/>
                  </a:lnTo>
                  <a:lnTo>
                    <a:pt x="1788947" y="345452"/>
                  </a:lnTo>
                  <a:lnTo>
                    <a:pt x="1788947" y="228676"/>
                  </a:lnTo>
                  <a:close/>
                </a:path>
              </a:pathLst>
            </a:custGeom>
            <a:solidFill>
              <a:srgbClr val="252423">
                <a:alpha val="9999"/>
              </a:srgbClr>
            </a:solidFill>
          </p:spPr>
          <p:txBody>
            <a:bodyPr wrap="square" lIns="0" tIns="0" rIns="0" bIns="0" rtlCol="0"/>
            <a:lstStyle/>
            <a:p>
              <a:endParaRPr sz="1688"/>
            </a:p>
          </p:txBody>
        </p:sp>
      </p:grpSp>
      <p:sp>
        <p:nvSpPr>
          <p:cNvPr id="56" name="object 56"/>
          <p:cNvSpPr txBox="1"/>
          <p:nvPr/>
        </p:nvSpPr>
        <p:spPr>
          <a:xfrm>
            <a:off x="9371792" y="4647376"/>
            <a:ext cx="316706"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3.44M</a:t>
            </a:r>
            <a:endParaRPr sz="844">
              <a:latin typeface="Segoe UI"/>
              <a:cs typeface="Segoe UI"/>
            </a:endParaRPr>
          </a:p>
        </p:txBody>
      </p:sp>
      <p:sp>
        <p:nvSpPr>
          <p:cNvPr id="57" name="object 57"/>
          <p:cNvSpPr txBox="1"/>
          <p:nvPr/>
        </p:nvSpPr>
        <p:spPr>
          <a:xfrm>
            <a:off x="9992551" y="4788468"/>
            <a:ext cx="316706"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2.97M</a:t>
            </a:r>
            <a:endParaRPr sz="844">
              <a:latin typeface="Segoe UI"/>
              <a:cs typeface="Segoe UI"/>
            </a:endParaRPr>
          </a:p>
        </p:txBody>
      </p:sp>
      <p:sp>
        <p:nvSpPr>
          <p:cNvPr id="58" name="object 58"/>
          <p:cNvSpPr txBox="1"/>
          <p:nvPr/>
        </p:nvSpPr>
        <p:spPr>
          <a:xfrm>
            <a:off x="10613310" y="4830777"/>
            <a:ext cx="316706"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2.83M</a:t>
            </a:r>
            <a:endParaRPr sz="844">
              <a:latin typeface="Segoe UI"/>
              <a:cs typeface="Segoe UI"/>
            </a:endParaRPr>
          </a:p>
        </p:txBody>
      </p:sp>
      <p:grpSp>
        <p:nvGrpSpPr>
          <p:cNvPr id="59" name="object 59"/>
          <p:cNvGrpSpPr/>
          <p:nvPr/>
        </p:nvGrpSpPr>
        <p:grpSpPr>
          <a:xfrm>
            <a:off x="9167399" y="4402807"/>
            <a:ext cx="1116211" cy="89297"/>
            <a:chOff x="9600758" y="4696327"/>
            <a:chExt cx="1190625" cy="95250"/>
          </a:xfrm>
        </p:grpSpPr>
        <p:pic>
          <p:nvPicPr>
            <p:cNvPr id="60" name="object 60"/>
            <p:cNvPicPr/>
            <p:nvPr/>
          </p:nvPicPr>
          <p:blipFill>
            <a:blip r:embed="rId4" cstate="print"/>
            <a:stretch>
              <a:fillRect/>
            </a:stretch>
          </p:blipFill>
          <p:spPr>
            <a:xfrm>
              <a:off x="9600758" y="4696327"/>
              <a:ext cx="95249" cy="95249"/>
            </a:xfrm>
            <a:prstGeom prst="rect">
              <a:avLst/>
            </a:prstGeom>
          </p:spPr>
        </p:pic>
        <p:pic>
          <p:nvPicPr>
            <p:cNvPr id="61" name="object 61"/>
            <p:cNvPicPr/>
            <p:nvPr/>
          </p:nvPicPr>
          <p:blipFill>
            <a:blip r:embed="rId5" cstate="print"/>
            <a:stretch>
              <a:fillRect/>
            </a:stretch>
          </p:blipFill>
          <p:spPr>
            <a:xfrm>
              <a:off x="10696133" y="4696327"/>
              <a:ext cx="95249" cy="95249"/>
            </a:xfrm>
            <a:prstGeom prst="rect">
              <a:avLst/>
            </a:prstGeom>
          </p:spPr>
        </p:pic>
      </p:grpSp>
      <p:pic>
        <p:nvPicPr>
          <p:cNvPr id="63" name="object 63"/>
          <p:cNvPicPr/>
          <p:nvPr/>
        </p:nvPicPr>
        <p:blipFill>
          <a:blip r:embed="rId6" cstate="print"/>
          <a:stretch>
            <a:fillRect/>
          </a:stretch>
        </p:blipFill>
        <p:spPr>
          <a:xfrm>
            <a:off x="10828320" y="4402807"/>
            <a:ext cx="89296" cy="89296"/>
          </a:xfrm>
          <a:prstGeom prst="rect">
            <a:avLst/>
          </a:prstGeom>
        </p:spPr>
      </p:pic>
      <p:sp>
        <p:nvSpPr>
          <p:cNvPr id="64" name="object 64"/>
          <p:cNvSpPr txBox="1"/>
          <p:nvPr/>
        </p:nvSpPr>
        <p:spPr>
          <a:xfrm>
            <a:off x="10925635" y="4368041"/>
            <a:ext cx="663178" cy="387253"/>
          </a:xfrm>
          <a:prstGeom prst="rect">
            <a:avLst/>
          </a:prstGeom>
        </p:spPr>
        <p:txBody>
          <a:bodyPr vert="horz" wrap="square" lIns="0" tIns="11906" rIns="0" bIns="0" rtlCol="0">
            <a:spAutoFit/>
          </a:bodyPr>
          <a:lstStyle/>
          <a:p>
            <a:pPr marL="11906">
              <a:spcBef>
                <a:spcPts val="94"/>
              </a:spcBef>
            </a:pPr>
            <a:r>
              <a:rPr sz="844" dirty="0">
                <a:solidFill>
                  <a:srgbClr val="E6E6E6"/>
                </a:solidFill>
                <a:latin typeface="Segoe UI"/>
                <a:cs typeface="Segoe UI"/>
              </a:rPr>
              <a:t>RankbyProfit</a:t>
            </a:r>
            <a:endParaRPr sz="844">
              <a:latin typeface="Segoe UI"/>
              <a:cs typeface="Segoe UI"/>
            </a:endParaRPr>
          </a:p>
          <a:p>
            <a:pPr marR="4763" algn="r">
              <a:spcBef>
                <a:spcPts val="858"/>
              </a:spcBef>
            </a:pPr>
            <a:r>
              <a:rPr sz="844" dirty="0">
                <a:solidFill>
                  <a:srgbClr val="FFFFFF"/>
                </a:solidFill>
                <a:latin typeface="Segoe UI"/>
                <a:cs typeface="Segoe UI"/>
              </a:rPr>
              <a:t>4M</a:t>
            </a:r>
            <a:endParaRPr sz="844">
              <a:latin typeface="Segoe UI"/>
              <a:cs typeface="Segoe UI"/>
            </a:endParaRPr>
          </a:p>
        </p:txBody>
      </p:sp>
      <p:grpSp>
        <p:nvGrpSpPr>
          <p:cNvPr id="65" name="object 65"/>
          <p:cNvGrpSpPr/>
          <p:nvPr/>
        </p:nvGrpSpPr>
        <p:grpSpPr>
          <a:xfrm>
            <a:off x="4872989" y="3834765"/>
            <a:ext cx="4200525" cy="2809280"/>
            <a:chOff x="5020055" y="4090416"/>
            <a:chExt cx="4480560" cy="2996565"/>
          </a:xfrm>
        </p:grpSpPr>
        <p:sp>
          <p:nvSpPr>
            <p:cNvPr id="66" name="object 66"/>
            <p:cNvSpPr/>
            <p:nvPr/>
          </p:nvSpPr>
          <p:spPr>
            <a:xfrm>
              <a:off x="5020055" y="4090416"/>
              <a:ext cx="4480560" cy="2996565"/>
            </a:xfrm>
            <a:custGeom>
              <a:avLst/>
              <a:gdLst/>
              <a:ahLst/>
              <a:cxnLst/>
              <a:rect l="l" t="t" r="r" b="b"/>
              <a:pathLst>
                <a:path w="4480559" h="2996565">
                  <a:moveTo>
                    <a:pt x="4480560" y="2996183"/>
                  </a:moveTo>
                  <a:lnTo>
                    <a:pt x="0" y="2996183"/>
                  </a:lnTo>
                  <a:lnTo>
                    <a:pt x="0" y="0"/>
                  </a:lnTo>
                  <a:lnTo>
                    <a:pt x="4480560" y="0"/>
                  </a:lnTo>
                  <a:lnTo>
                    <a:pt x="4480560" y="229102"/>
                  </a:lnTo>
                  <a:lnTo>
                    <a:pt x="363625" y="229102"/>
                  </a:lnTo>
                  <a:lnTo>
                    <a:pt x="350488" y="229736"/>
                  </a:lnTo>
                  <a:lnTo>
                    <a:pt x="312593" y="239252"/>
                  </a:lnTo>
                  <a:lnTo>
                    <a:pt x="279069" y="259319"/>
                  </a:lnTo>
                  <a:lnTo>
                    <a:pt x="252727" y="288352"/>
                  </a:lnTo>
                  <a:lnTo>
                    <a:pt x="235984" y="323800"/>
                  </a:lnTo>
                  <a:lnTo>
                    <a:pt x="230275" y="362452"/>
                  </a:lnTo>
                  <a:lnTo>
                    <a:pt x="230275" y="2724651"/>
                  </a:lnTo>
                  <a:lnTo>
                    <a:pt x="235984" y="2763302"/>
                  </a:lnTo>
                  <a:lnTo>
                    <a:pt x="252727" y="2798750"/>
                  </a:lnTo>
                  <a:lnTo>
                    <a:pt x="279069" y="2827784"/>
                  </a:lnTo>
                  <a:lnTo>
                    <a:pt x="312593" y="2847851"/>
                  </a:lnTo>
                  <a:lnTo>
                    <a:pt x="350488" y="2857367"/>
                  </a:lnTo>
                  <a:lnTo>
                    <a:pt x="363625" y="2858001"/>
                  </a:lnTo>
                  <a:lnTo>
                    <a:pt x="4480560" y="2858001"/>
                  </a:lnTo>
                  <a:lnTo>
                    <a:pt x="4480560" y="2996183"/>
                  </a:lnTo>
                  <a:close/>
                </a:path>
                <a:path w="4480559" h="2996565">
                  <a:moveTo>
                    <a:pt x="4480560" y="2858001"/>
                  </a:moveTo>
                  <a:lnTo>
                    <a:pt x="4116473" y="2858001"/>
                  </a:lnTo>
                  <a:lnTo>
                    <a:pt x="4129609" y="2857367"/>
                  </a:lnTo>
                  <a:lnTo>
                    <a:pt x="4142493" y="2855464"/>
                  </a:lnTo>
                  <a:lnTo>
                    <a:pt x="4179396" y="2842237"/>
                  </a:lnTo>
                  <a:lnTo>
                    <a:pt x="4210766" y="2818944"/>
                  </a:lnTo>
                  <a:lnTo>
                    <a:pt x="4234059" y="2787575"/>
                  </a:lnTo>
                  <a:lnTo>
                    <a:pt x="4247285" y="2750671"/>
                  </a:lnTo>
                  <a:lnTo>
                    <a:pt x="4249823" y="2724651"/>
                  </a:lnTo>
                  <a:lnTo>
                    <a:pt x="4249823" y="362452"/>
                  </a:lnTo>
                  <a:lnTo>
                    <a:pt x="4244112" y="323800"/>
                  </a:lnTo>
                  <a:lnTo>
                    <a:pt x="4227370" y="288352"/>
                  </a:lnTo>
                  <a:lnTo>
                    <a:pt x="4201028" y="259319"/>
                  </a:lnTo>
                  <a:lnTo>
                    <a:pt x="4167503" y="239252"/>
                  </a:lnTo>
                  <a:lnTo>
                    <a:pt x="4129609" y="229736"/>
                  </a:lnTo>
                  <a:lnTo>
                    <a:pt x="4116473" y="229102"/>
                  </a:lnTo>
                  <a:lnTo>
                    <a:pt x="4480560" y="229102"/>
                  </a:lnTo>
                  <a:lnTo>
                    <a:pt x="4480560" y="2858001"/>
                  </a:lnTo>
                  <a:close/>
                </a:path>
              </a:pathLst>
            </a:custGeom>
            <a:solidFill>
              <a:srgbClr val="FFFFFF">
                <a:alpha val="30198"/>
              </a:srgbClr>
            </a:solidFill>
          </p:spPr>
          <p:txBody>
            <a:bodyPr wrap="square" lIns="0" tIns="0" rIns="0" bIns="0" rtlCol="0"/>
            <a:lstStyle/>
            <a:p>
              <a:endParaRPr sz="1688"/>
            </a:p>
          </p:txBody>
        </p:sp>
        <p:sp>
          <p:nvSpPr>
            <p:cNvPr id="67" name="object 67"/>
            <p:cNvSpPr/>
            <p:nvPr/>
          </p:nvSpPr>
          <p:spPr>
            <a:xfrm>
              <a:off x="5255093" y="4324281"/>
              <a:ext cx="4010025" cy="2619375"/>
            </a:xfrm>
            <a:custGeom>
              <a:avLst/>
              <a:gdLst/>
              <a:ahLst/>
              <a:cxnLst/>
              <a:rect l="l" t="t" r="r" b="b"/>
              <a:pathLst>
                <a:path w="4010025" h="2619375">
                  <a:moveTo>
                    <a:pt x="3889879" y="2619374"/>
                  </a:moveTo>
                  <a:lnTo>
                    <a:pt x="120144" y="2619374"/>
                  </a:lnTo>
                  <a:lnTo>
                    <a:pt x="111782" y="2618550"/>
                  </a:lnTo>
                  <a:lnTo>
                    <a:pt x="71578" y="2606355"/>
                  </a:lnTo>
                  <a:lnTo>
                    <a:pt x="31692" y="2575741"/>
                  </a:lnTo>
                  <a:lnTo>
                    <a:pt x="6557" y="2532194"/>
                  </a:lnTo>
                  <a:lnTo>
                    <a:pt x="0" y="2499230"/>
                  </a:lnTo>
                  <a:lnTo>
                    <a:pt x="0" y="2490786"/>
                  </a:lnTo>
                  <a:lnTo>
                    <a:pt x="0" y="120144"/>
                  </a:lnTo>
                  <a:lnTo>
                    <a:pt x="13019" y="71578"/>
                  </a:lnTo>
                  <a:lnTo>
                    <a:pt x="43632" y="31692"/>
                  </a:lnTo>
                  <a:lnTo>
                    <a:pt x="87179" y="6557"/>
                  </a:lnTo>
                  <a:lnTo>
                    <a:pt x="120144" y="0"/>
                  </a:lnTo>
                  <a:lnTo>
                    <a:pt x="3889879" y="0"/>
                  </a:lnTo>
                  <a:lnTo>
                    <a:pt x="3938444" y="13019"/>
                  </a:lnTo>
                  <a:lnTo>
                    <a:pt x="3978331" y="43632"/>
                  </a:lnTo>
                  <a:lnTo>
                    <a:pt x="4003466" y="87179"/>
                  </a:lnTo>
                  <a:lnTo>
                    <a:pt x="4010024" y="120144"/>
                  </a:lnTo>
                  <a:lnTo>
                    <a:pt x="4010024" y="2499230"/>
                  </a:lnTo>
                  <a:lnTo>
                    <a:pt x="3997004" y="2547795"/>
                  </a:lnTo>
                  <a:lnTo>
                    <a:pt x="3966391" y="2587682"/>
                  </a:lnTo>
                  <a:lnTo>
                    <a:pt x="3922843" y="2612817"/>
                  </a:lnTo>
                  <a:lnTo>
                    <a:pt x="3898241" y="2618550"/>
                  </a:lnTo>
                  <a:lnTo>
                    <a:pt x="3889879" y="2619374"/>
                  </a:lnTo>
                  <a:close/>
                </a:path>
              </a:pathLst>
            </a:custGeom>
            <a:solidFill>
              <a:srgbClr val="0D1A77">
                <a:alpha val="72158"/>
              </a:srgbClr>
            </a:solidFill>
          </p:spPr>
          <p:txBody>
            <a:bodyPr wrap="square" lIns="0" tIns="0" rIns="0" bIns="0" rtlCol="0"/>
            <a:lstStyle/>
            <a:p>
              <a:endParaRPr sz="1688"/>
            </a:p>
          </p:txBody>
        </p:sp>
        <p:sp>
          <p:nvSpPr>
            <p:cNvPr id="68" name="object 68"/>
            <p:cNvSpPr/>
            <p:nvPr/>
          </p:nvSpPr>
          <p:spPr>
            <a:xfrm>
              <a:off x="5255093" y="4324281"/>
              <a:ext cx="4010025" cy="2619375"/>
            </a:xfrm>
            <a:custGeom>
              <a:avLst/>
              <a:gdLst/>
              <a:ahLst/>
              <a:cxnLst/>
              <a:rect l="l" t="t" r="r" b="b"/>
              <a:pathLst>
                <a:path w="4010025" h="2619375">
                  <a:moveTo>
                    <a:pt x="0" y="2490786"/>
                  </a:moveTo>
                  <a:lnTo>
                    <a:pt x="0" y="128587"/>
                  </a:lnTo>
                  <a:lnTo>
                    <a:pt x="0" y="120144"/>
                  </a:lnTo>
                  <a:lnTo>
                    <a:pt x="823" y="111782"/>
                  </a:lnTo>
                  <a:lnTo>
                    <a:pt x="2470" y="103501"/>
                  </a:lnTo>
                  <a:lnTo>
                    <a:pt x="4117" y="95220"/>
                  </a:lnTo>
                  <a:lnTo>
                    <a:pt x="6557" y="87179"/>
                  </a:lnTo>
                  <a:lnTo>
                    <a:pt x="26361" y="50127"/>
                  </a:lnTo>
                  <a:lnTo>
                    <a:pt x="37662" y="37662"/>
                  </a:lnTo>
                  <a:lnTo>
                    <a:pt x="43632" y="31692"/>
                  </a:lnTo>
                  <a:lnTo>
                    <a:pt x="79379" y="9788"/>
                  </a:lnTo>
                  <a:lnTo>
                    <a:pt x="120144" y="0"/>
                  </a:lnTo>
                  <a:lnTo>
                    <a:pt x="128587" y="0"/>
                  </a:lnTo>
                  <a:lnTo>
                    <a:pt x="3881436" y="0"/>
                  </a:lnTo>
                  <a:lnTo>
                    <a:pt x="3889879" y="0"/>
                  </a:lnTo>
                  <a:lnTo>
                    <a:pt x="3898241" y="823"/>
                  </a:lnTo>
                  <a:lnTo>
                    <a:pt x="3938444" y="13019"/>
                  </a:lnTo>
                  <a:lnTo>
                    <a:pt x="3972361" y="37662"/>
                  </a:lnTo>
                  <a:lnTo>
                    <a:pt x="3978331" y="43632"/>
                  </a:lnTo>
                  <a:lnTo>
                    <a:pt x="3983662" y="50127"/>
                  </a:lnTo>
                  <a:lnTo>
                    <a:pt x="3988352" y="57148"/>
                  </a:lnTo>
                  <a:lnTo>
                    <a:pt x="3993043" y="64168"/>
                  </a:lnTo>
                  <a:lnTo>
                    <a:pt x="4007552" y="103501"/>
                  </a:lnTo>
                  <a:lnTo>
                    <a:pt x="4010024" y="120144"/>
                  </a:lnTo>
                  <a:lnTo>
                    <a:pt x="4010024" y="128587"/>
                  </a:lnTo>
                  <a:lnTo>
                    <a:pt x="4010024" y="2490786"/>
                  </a:lnTo>
                  <a:lnTo>
                    <a:pt x="4010024" y="2499230"/>
                  </a:lnTo>
                  <a:lnTo>
                    <a:pt x="4009200" y="2507592"/>
                  </a:lnTo>
                  <a:lnTo>
                    <a:pt x="4007552" y="2515872"/>
                  </a:lnTo>
                  <a:lnTo>
                    <a:pt x="4005905" y="2524153"/>
                  </a:lnTo>
                  <a:lnTo>
                    <a:pt x="3988352" y="2562225"/>
                  </a:lnTo>
                  <a:lnTo>
                    <a:pt x="3983662" y="2569246"/>
                  </a:lnTo>
                  <a:lnTo>
                    <a:pt x="3952875" y="2597703"/>
                  </a:lnTo>
                  <a:lnTo>
                    <a:pt x="3945855" y="2602394"/>
                  </a:lnTo>
                  <a:lnTo>
                    <a:pt x="3938444" y="2606355"/>
                  </a:lnTo>
                  <a:lnTo>
                    <a:pt x="3930644" y="2609586"/>
                  </a:lnTo>
                  <a:lnTo>
                    <a:pt x="3922843" y="2612817"/>
                  </a:lnTo>
                  <a:lnTo>
                    <a:pt x="3914802" y="2615256"/>
                  </a:lnTo>
                  <a:lnTo>
                    <a:pt x="3906522" y="2616903"/>
                  </a:lnTo>
                  <a:lnTo>
                    <a:pt x="3898241" y="2618550"/>
                  </a:lnTo>
                  <a:lnTo>
                    <a:pt x="3889879" y="2619374"/>
                  </a:lnTo>
                  <a:lnTo>
                    <a:pt x="3881436" y="2619374"/>
                  </a:lnTo>
                  <a:lnTo>
                    <a:pt x="128587" y="2619374"/>
                  </a:lnTo>
                  <a:lnTo>
                    <a:pt x="120144" y="2619374"/>
                  </a:lnTo>
                  <a:lnTo>
                    <a:pt x="111782" y="2618550"/>
                  </a:lnTo>
                  <a:lnTo>
                    <a:pt x="103501" y="2616903"/>
                  </a:lnTo>
                  <a:lnTo>
                    <a:pt x="95220" y="2615256"/>
                  </a:lnTo>
                  <a:lnTo>
                    <a:pt x="87179" y="2612817"/>
                  </a:lnTo>
                  <a:lnTo>
                    <a:pt x="79379" y="2609586"/>
                  </a:lnTo>
                  <a:lnTo>
                    <a:pt x="71578" y="2606355"/>
                  </a:lnTo>
                  <a:lnTo>
                    <a:pt x="64168" y="2602394"/>
                  </a:lnTo>
                  <a:lnTo>
                    <a:pt x="57148" y="2597703"/>
                  </a:lnTo>
                  <a:lnTo>
                    <a:pt x="50127" y="2593012"/>
                  </a:lnTo>
                  <a:lnTo>
                    <a:pt x="43632" y="2587682"/>
                  </a:lnTo>
                  <a:lnTo>
                    <a:pt x="37662" y="2581711"/>
                  </a:lnTo>
                  <a:lnTo>
                    <a:pt x="31692" y="2575741"/>
                  </a:lnTo>
                  <a:lnTo>
                    <a:pt x="9788" y="2539994"/>
                  </a:lnTo>
                  <a:lnTo>
                    <a:pt x="2470" y="2515872"/>
                  </a:lnTo>
                  <a:lnTo>
                    <a:pt x="823" y="2507592"/>
                  </a:lnTo>
                  <a:lnTo>
                    <a:pt x="0" y="2499230"/>
                  </a:lnTo>
                  <a:lnTo>
                    <a:pt x="0" y="2490786"/>
                  </a:lnTo>
                  <a:close/>
                </a:path>
              </a:pathLst>
            </a:custGeom>
            <a:ln w="9524">
              <a:solidFill>
                <a:srgbClr val="FFFFFF"/>
              </a:solidFill>
            </a:ln>
          </p:spPr>
          <p:txBody>
            <a:bodyPr wrap="square" lIns="0" tIns="0" rIns="0" bIns="0" rtlCol="0"/>
            <a:lstStyle/>
            <a:p>
              <a:endParaRPr sz="1688"/>
            </a:p>
          </p:txBody>
        </p:sp>
        <p:sp>
          <p:nvSpPr>
            <p:cNvPr id="69" name="object 69"/>
            <p:cNvSpPr/>
            <p:nvPr/>
          </p:nvSpPr>
          <p:spPr>
            <a:xfrm>
              <a:off x="5365433" y="4413210"/>
              <a:ext cx="668655" cy="120014"/>
            </a:xfrm>
            <a:custGeom>
              <a:avLst/>
              <a:gdLst/>
              <a:ahLst/>
              <a:cxnLst/>
              <a:rect l="l" t="t" r="r" b="b"/>
              <a:pathLst>
                <a:path w="668654" h="120014">
                  <a:moveTo>
                    <a:pt x="21175" y="118548"/>
                  </a:moveTo>
                  <a:lnTo>
                    <a:pt x="0" y="118548"/>
                  </a:lnTo>
                  <a:lnTo>
                    <a:pt x="0" y="0"/>
                  </a:lnTo>
                  <a:lnTo>
                    <a:pt x="18517" y="0"/>
                  </a:lnTo>
                  <a:lnTo>
                    <a:pt x="20321" y="2777"/>
                  </a:lnTo>
                  <a:lnTo>
                    <a:pt x="2777" y="2777"/>
                  </a:lnTo>
                  <a:lnTo>
                    <a:pt x="2777" y="115771"/>
                  </a:lnTo>
                  <a:lnTo>
                    <a:pt x="21175" y="115771"/>
                  </a:lnTo>
                  <a:lnTo>
                    <a:pt x="21175" y="118548"/>
                  </a:lnTo>
                  <a:close/>
                </a:path>
                <a:path w="668654" h="120014">
                  <a:moveTo>
                    <a:pt x="71945" y="82242"/>
                  </a:moveTo>
                  <a:lnTo>
                    <a:pt x="69167" y="77967"/>
                  </a:lnTo>
                  <a:lnTo>
                    <a:pt x="69167" y="0"/>
                  </a:lnTo>
                  <a:lnTo>
                    <a:pt x="90343" y="0"/>
                  </a:lnTo>
                  <a:lnTo>
                    <a:pt x="90343" y="2777"/>
                  </a:lnTo>
                  <a:lnTo>
                    <a:pt x="71945" y="2777"/>
                  </a:lnTo>
                  <a:lnTo>
                    <a:pt x="71945" y="82242"/>
                  </a:lnTo>
                  <a:close/>
                </a:path>
                <a:path w="668654" h="120014">
                  <a:moveTo>
                    <a:pt x="5554" y="115771"/>
                  </a:moveTo>
                  <a:lnTo>
                    <a:pt x="2777" y="115771"/>
                  </a:lnTo>
                  <a:lnTo>
                    <a:pt x="2777" y="2777"/>
                  </a:lnTo>
                  <a:lnTo>
                    <a:pt x="5554" y="2777"/>
                  </a:lnTo>
                  <a:lnTo>
                    <a:pt x="5554" y="115771"/>
                  </a:lnTo>
                  <a:close/>
                </a:path>
                <a:path w="668654" h="120014">
                  <a:moveTo>
                    <a:pt x="15621" y="115771"/>
                  </a:moveTo>
                  <a:lnTo>
                    <a:pt x="5554" y="115771"/>
                  </a:lnTo>
                  <a:lnTo>
                    <a:pt x="5554" y="2777"/>
                  </a:lnTo>
                  <a:lnTo>
                    <a:pt x="17009" y="2777"/>
                  </a:lnTo>
                  <a:lnTo>
                    <a:pt x="14681" y="4290"/>
                  </a:lnTo>
                  <a:lnTo>
                    <a:pt x="32246" y="31329"/>
                  </a:lnTo>
                  <a:lnTo>
                    <a:pt x="15621" y="31329"/>
                  </a:lnTo>
                  <a:lnTo>
                    <a:pt x="15621" y="115771"/>
                  </a:lnTo>
                  <a:close/>
                </a:path>
                <a:path w="668654" h="120014">
                  <a:moveTo>
                    <a:pt x="74722" y="88781"/>
                  </a:moveTo>
                  <a:lnTo>
                    <a:pt x="69569" y="88781"/>
                  </a:lnTo>
                  <a:lnTo>
                    <a:pt x="14681" y="4290"/>
                  </a:lnTo>
                  <a:lnTo>
                    <a:pt x="17009" y="2777"/>
                  </a:lnTo>
                  <a:lnTo>
                    <a:pt x="17009" y="5554"/>
                  </a:lnTo>
                  <a:lnTo>
                    <a:pt x="18814" y="5554"/>
                  </a:lnTo>
                  <a:lnTo>
                    <a:pt x="69167" y="83065"/>
                  </a:lnTo>
                  <a:lnTo>
                    <a:pt x="69167" y="86004"/>
                  </a:lnTo>
                  <a:lnTo>
                    <a:pt x="74722" y="86004"/>
                  </a:lnTo>
                  <a:lnTo>
                    <a:pt x="74722" y="88781"/>
                  </a:lnTo>
                  <a:close/>
                </a:path>
                <a:path w="668654" h="120014">
                  <a:moveTo>
                    <a:pt x="18814" y="5554"/>
                  </a:moveTo>
                  <a:lnTo>
                    <a:pt x="17009" y="5554"/>
                  </a:lnTo>
                  <a:lnTo>
                    <a:pt x="17009" y="2777"/>
                  </a:lnTo>
                  <a:lnTo>
                    <a:pt x="18814" y="5554"/>
                  </a:lnTo>
                  <a:close/>
                </a:path>
                <a:path w="668654" h="120014">
                  <a:moveTo>
                    <a:pt x="69167" y="83065"/>
                  </a:moveTo>
                  <a:lnTo>
                    <a:pt x="17009" y="2777"/>
                  </a:lnTo>
                  <a:lnTo>
                    <a:pt x="20321" y="2777"/>
                  </a:lnTo>
                  <a:lnTo>
                    <a:pt x="69167" y="77967"/>
                  </a:lnTo>
                  <a:lnTo>
                    <a:pt x="69167" y="83065"/>
                  </a:lnTo>
                  <a:close/>
                </a:path>
                <a:path w="668654" h="120014">
                  <a:moveTo>
                    <a:pt x="74722" y="86004"/>
                  </a:moveTo>
                  <a:lnTo>
                    <a:pt x="71945" y="86004"/>
                  </a:lnTo>
                  <a:lnTo>
                    <a:pt x="71945" y="85440"/>
                  </a:lnTo>
                  <a:lnTo>
                    <a:pt x="73406" y="84491"/>
                  </a:lnTo>
                  <a:lnTo>
                    <a:pt x="71945" y="82242"/>
                  </a:lnTo>
                  <a:lnTo>
                    <a:pt x="71945" y="2777"/>
                  </a:lnTo>
                  <a:lnTo>
                    <a:pt x="74722" y="2777"/>
                  </a:lnTo>
                  <a:lnTo>
                    <a:pt x="74722" y="86004"/>
                  </a:lnTo>
                  <a:close/>
                </a:path>
                <a:path w="668654" h="120014">
                  <a:moveTo>
                    <a:pt x="84789" y="88781"/>
                  </a:moveTo>
                  <a:lnTo>
                    <a:pt x="74722" y="88781"/>
                  </a:lnTo>
                  <a:lnTo>
                    <a:pt x="74722" y="2777"/>
                  </a:lnTo>
                  <a:lnTo>
                    <a:pt x="84789" y="2777"/>
                  </a:lnTo>
                  <a:lnTo>
                    <a:pt x="84789" y="88781"/>
                  </a:lnTo>
                  <a:close/>
                </a:path>
                <a:path w="668654" h="120014">
                  <a:moveTo>
                    <a:pt x="87566" y="115771"/>
                  </a:moveTo>
                  <a:lnTo>
                    <a:pt x="84789" y="115771"/>
                  </a:lnTo>
                  <a:lnTo>
                    <a:pt x="84789" y="2777"/>
                  </a:lnTo>
                  <a:lnTo>
                    <a:pt x="87566" y="2777"/>
                  </a:lnTo>
                  <a:lnTo>
                    <a:pt x="87566" y="115771"/>
                  </a:lnTo>
                  <a:close/>
                </a:path>
                <a:path w="668654" h="120014">
                  <a:moveTo>
                    <a:pt x="90343" y="115771"/>
                  </a:moveTo>
                  <a:lnTo>
                    <a:pt x="87566" y="115771"/>
                  </a:lnTo>
                  <a:lnTo>
                    <a:pt x="87566" y="2777"/>
                  </a:lnTo>
                  <a:lnTo>
                    <a:pt x="90343" y="2777"/>
                  </a:lnTo>
                  <a:lnTo>
                    <a:pt x="90343" y="115771"/>
                  </a:lnTo>
                  <a:close/>
                </a:path>
                <a:path w="668654" h="120014">
                  <a:moveTo>
                    <a:pt x="18398" y="115771"/>
                  </a:moveTo>
                  <a:lnTo>
                    <a:pt x="15621" y="115771"/>
                  </a:lnTo>
                  <a:lnTo>
                    <a:pt x="15621" y="31329"/>
                  </a:lnTo>
                  <a:lnTo>
                    <a:pt x="20759" y="31329"/>
                  </a:lnTo>
                  <a:lnTo>
                    <a:pt x="22595" y="34106"/>
                  </a:lnTo>
                  <a:lnTo>
                    <a:pt x="18398" y="34106"/>
                  </a:lnTo>
                  <a:lnTo>
                    <a:pt x="18398" y="34680"/>
                  </a:lnTo>
                  <a:lnTo>
                    <a:pt x="16949" y="35638"/>
                  </a:lnTo>
                  <a:lnTo>
                    <a:pt x="18398" y="37830"/>
                  </a:lnTo>
                  <a:lnTo>
                    <a:pt x="18398" y="115771"/>
                  </a:lnTo>
                  <a:close/>
                </a:path>
                <a:path w="668654" h="120014">
                  <a:moveTo>
                    <a:pt x="84789" y="115771"/>
                  </a:moveTo>
                  <a:lnTo>
                    <a:pt x="73246" y="115771"/>
                  </a:lnTo>
                  <a:lnTo>
                    <a:pt x="75563" y="114240"/>
                  </a:lnTo>
                  <a:lnTo>
                    <a:pt x="20759" y="31329"/>
                  </a:lnTo>
                  <a:lnTo>
                    <a:pt x="32246" y="31329"/>
                  </a:lnTo>
                  <a:lnTo>
                    <a:pt x="69569" y="88781"/>
                  </a:lnTo>
                  <a:lnTo>
                    <a:pt x="84789" y="88781"/>
                  </a:lnTo>
                  <a:lnTo>
                    <a:pt x="84789" y="115771"/>
                  </a:lnTo>
                  <a:close/>
                </a:path>
                <a:path w="668654" h="120014">
                  <a:moveTo>
                    <a:pt x="18398" y="34680"/>
                  </a:moveTo>
                  <a:lnTo>
                    <a:pt x="18398" y="34106"/>
                  </a:lnTo>
                  <a:lnTo>
                    <a:pt x="19266" y="34106"/>
                  </a:lnTo>
                  <a:lnTo>
                    <a:pt x="18398" y="34680"/>
                  </a:lnTo>
                  <a:close/>
                </a:path>
                <a:path w="668654" h="120014">
                  <a:moveTo>
                    <a:pt x="21175" y="42031"/>
                  </a:moveTo>
                  <a:lnTo>
                    <a:pt x="18398" y="37830"/>
                  </a:lnTo>
                  <a:lnTo>
                    <a:pt x="18398" y="34680"/>
                  </a:lnTo>
                  <a:lnTo>
                    <a:pt x="19266" y="34106"/>
                  </a:lnTo>
                  <a:lnTo>
                    <a:pt x="19266" y="36883"/>
                  </a:lnTo>
                  <a:lnTo>
                    <a:pt x="21102" y="36883"/>
                  </a:lnTo>
                  <a:lnTo>
                    <a:pt x="21175" y="42031"/>
                  </a:lnTo>
                  <a:close/>
                </a:path>
                <a:path w="668654" h="120014">
                  <a:moveTo>
                    <a:pt x="21102" y="36883"/>
                  </a:moveTo>
                  <a:lnTo>
                    <a:pt x="19266" y="36883"/>
                  </a:lnTo>
                  <a:lnTo>
                    <a:pt x="19266" y="34106"/>
                  </a:lnTo>
                  <a:lnTo>
                    <a:pt x="21102" y="36883"/>
                  </a:lnTo>
                  <a:close/>
                </a:path>
                <a:path w="668654" h="120014">
                  <a:moveTo>
                    <a:pt x="21175" y="36995"/>
                  </a:moveTo>
                  <a:lnTo>
                    <a:pt x="19266" y="34106"/>
                  </a:lnTo>
                  <a:lnTo>
                    <a:pt x="21175" y="34106"/>
                  </a:lnTo>
                  <a:lnTo>
                    <a:pt x="21175" y="36995"/>
                  </a:lnTo>
                  <a:close/>
                </a:path>
                <a:path w="668654" h="120014">
                  <a:moveTo>
                    <a:pt x="73246" y="115771"/>
                  </a:moveTo>
                  <a:lnTo>
                    <a:pt x="21175" y="36995"/>
                  </a:lnTo>
                  <a:lnTo>
                    <a:pt x="21175" y="34106"/>
                  </a:lnTo>
                  <a:lnTo>
                    <a:pt x="22595" y="34106"/>
                  </a:lnTo>
                  <a:lnTo>
                    <a:pt x="74740" y="112994"/>
                  </a:lnTo>
                  <a:lnTo>
                    <a:pt x="73246" y="112994"/>
                  </a:lnTo>
                  <a:lnTo>
                    <a:pt x="73246" y="115771"/>
                  </a:lnTo>
                  <a:close/>
                </a:path>
                <a:path w="668654" h="120014">
                  <a:moveTo>
                    <a:pt x="18398" y="37830"/>
                  </a:moveTo>
                  <a:lnTo>
                    <a:pt x="16949" y="35638"/>
                  </a:lnTo>
                  <a:lnTo>
                    <a:pt x="18398" y="34680"/>
                  </a:lnTo>
                  <a:lnTo>
                    <a:pt x="18398" y="37830"/>
                  </a:lnTo>
                  <a:close/>
                </a:path>
                <a:path w="668654" h="120014">
                  <a:moveTo>
                    <a:pt x="90343" y="118548"/>
                  </a:moveTo>
                  <a:lnTo>
                    <a:pt x="71753" y="118548"/>
                  </a:lnTo>
                  <a:lnTo>
                    <a:pt x="21175" y="42031"/>
                  </a:lnTo>
                  <a:lnTo>
                    <a:pt x="21175" y="36995"/>
                  </a:lnTo>
                  <a:lnTo>
                    <a:pt x="73246" y="115771"/>
                  </a:lnTo>
                  <a:lnTo>
                    <a:pt x="90343" y="115771"/>
                  </a:lnTo>
                  <a:lnTo>
                    <a:pt x="90343" y="118548"/>
                  </a:lnTo>
                  <a:close/>
                </a:path>
                <a:path w="668654" h="120014">
                  <a:moveTo>
                    <a:pt x="21175" y="115771"/>
                  </a:moveTo>
                  <a:lnTo>
                    <a:pt x="18398" y="115771"/>
                  </a:lnTo>
                  <a:lnTo>
                    <a:pt x="18398" y="37830"/>
                  </a:lnTo>
                  <a:lnTo>
                    <a:pt x="21175" y="42031"/>
                  </a:lnTo>
                  <a:lnTo>
                    <a:pt x="21175" y="115771"/>
                  </a:lnTo>
                  <a:close/>
                </a:path>
                <a:path w="668654" h="120014">
                  <a:moveTo>
                    <a:pt x="71077" y="86004"/>
                  </a:moveTo>
                  <a:lnTo>
                    <a:pt x="69273" y="83227"/>
                  </a:lnTo>
                  <a:lnTo>
                    <a:pt x="69167" y="77967"/>
                  </a:lnTo>
                  <a:lnTo>
                    <a:pt x="71945" y="82242"/>
                  </a:lnTo>
                  <a:lnTo>
                    <a:pt x="71945" y="83227"/>
                  </a:lnTo>
                  <a:lnTo>
                    <a:pt x="71077" y="83227"/>
                  </a:lnTo>
                  <a:lnTo>
                    <a:pt x="71077" y="86004"/>
                  </a:lnTo>
                  <a:close/>
                </a:path>
                <a:path w="668654" h="120014">
                  <a:moveTo>
                    <a:pt x="71945" y="85440"/>
                  </a:moveTo>
                  <a:lnTo>
                    <a:pt x="71945" y="82242"/>
                  </a:lnTo>
                  <a:lnTo>
                    <a:pt x="73406" y="84491"/>
                  </a:lnTo>
                  <a:lnTo>
                    <a:pt x="71945" y="85440"/>
                  </a:lnTo>
                  <a:close/>
                </a:path>
                <a:path w="668654" h="120014">
                  <a:moveTo>
                    <a:pt x="71077" y="86004"/>
                  </a:moveTo>
                  <a:lnTo>
                    <a:pt x="69167" y="86004"/>
                  </a:lnTo>
                  <a:lnTo>
                    <a:pt x="69167" y="83065"/>
                  </a:lnTo>
                  <a:lnTo>
                    <a:pt x="71077" y="86004"/>
                  </a:lnTo>
                  <a:close/>
                </a:path>
                <a:path w="668654" h="120014">
                  <a:moveTo>
                    <a:pt x="71077" y="86004"/>
                  </a:moveTo>
                  <a:lnTo>
                    <a:pt x="71077" y="83227"/>
                  </a:lnTo>
                  <a:lnTo>
                    <a:pt x="71945" y="83227"/>
                  </a:lnTo>
                  <a:lnTo>
                    <a:pt x="71945" y="85440"/>
                  </a:lnTo>
                  <a:lnTo>
                    <a:pt x="71077" y="86004"/>
                  </a:lnTo>
                  <a:close/>
                </a:path>
                <a:path w="668654" h="120014">
                  <a:moveTo>
                    <a:pt x="71945" y="86004"/>
                  </a:moveTo>
                  <a:lnTo>
                    <a:pt x="71077" y="86004"/>
                  </a:lnTo>
                  <a:lnTo>
                    <a:pt x="71945" y="85440"/>
                  </a:lnTo>
                  <a:lnTo>
                    <a:pt x="71945" y="86004"/>
                  </a:lnTo>
                  <a:close/>
                </a:path>
                <a:path w="668654" h="120014">
                  <a:moveTo>
                    <a:pt x="73246" y="115771"/>
                  </a:moveTo>
                  <a:lnTo>
                    <a:pt x="73246" y="112994"/>
                  </a:lnTo>
                  <a:lnTo>
                    <a:pt x="74740" y="112994"/>
                  </a:lnTo>
                  <a:lnTo>
                    <a:pt x="75563" y="114240"/>
                  </a:lnTo>
                  <a:lnTo>
                    <a:pt x="73246" y="115771"/>
                  </a:lnTo>
                  <a:close/>
                </a:path>
                <a:path w="668654" h="120014">
                  <a:moveTo>
                    <a:pt x="149419" y="119503"/>
                  </a:moveTo>
                  <a:lnTo>
                    <a:pt x="139447" y="119503"/>
                  </a:lnTo>
                  <a:lnTo>
                    <a:pt x="133839" y="118356"/>
                  </a:lnTo>
                  <a:lnTo>
                    <a:pt x="108759" y="87473"/>
                  </a:lnTo>
                  <a:lnTo>
                    <a:pt x="107960" y="81603"/>
                  </a:lnTo>
                  <a:lnTo>
                    <a:pt x="107960" y="69466"/>
                  </a:lnTo>
                  <a:lnTo>
                    <a:pt x="132865" y="32589"/>
                  </a:lnTo>
                  <a:lnTo>
                    <a:pt x="138148" y="31416"/>
                  </a:lnTo>
                  <a:lnTo>
                    <a:pt x="150152" y="31416"/>
                  </a:lnTo>
                  <a:lnTo>
                    <a:pt x="155435" y="32589"/>
                  </a:lnTo>
                  <a:lnTo>
                    <a:pt x="158557" y="34193"/>
                  </a:lnTo>
                  <a:lnTo>
                    <a:pt x="138596" y="34193"/>
                  </a:lnTo>
                  <a:lnTo>
                    <a:pt x="133736" y="35263"/>
                  </a:lnTo>
                  <a:lnTo>
                    <a:pt x="110770" y="69466"/>
                  </a:lnTo>
                  <a:lnTo>
                    <a:pt x="110771" y="81603"/>
                  </a:lnTo>
                  <a:lnTo>
                    <a:pt x="134661" y="115670"/>
                  </a:lnTo>
                  <a:lnTo>
                    <a:pt x="139869" y="116726"/>
                  </a:lnTo>
                  <a:lnTo>
                    <a:pt x="162627" y="116726"/>
                  </a:lnTo>
                  <a:lnTo>
                    <a:pt x="161551" y="117187"/>
                  </a:lnTo>
                  <a:lnTo>
                    <a:pt x="158730" y="118040"/>
                  </a:lnTo>
                  <a:lnTo>
                    <a:pt x="152691" y="119211"/>
                  </a:lnTo>
                  <a:lnTo>
                    <a:pt x="149419" y="119503"/>
                  </a:lnTo>
                  <a:close/>
                </a:path>
                <a:path w="668654" h="120014">
                  <a:moveTo>
                    <a:pt x="149241" y="116726"/>
                  </a:moveTo>
                  <a:lnTo>
                    <a:pt x="139869" y="116726"/>
                  </a:lnTo>
                  <a:lnTo>
                    <a:pt x="134661" y="115670"/>
                  </a:lnTo>
                  <a:lnTo>
                    <a:pt x="110771" y="81603"/>
                  </a:lnTo>
                  <a:lnTo>
                    <a:pt x="110770" y="69466"/>
                  </a:lnTo>
                  <a:lnTo>
                    <a:pt x="111432" y="64307"/>
                  </a:lnTo>
                  <a:lnTo>
                    <a:pt x="138596" y="34193"/>
                  </a:lnTo>
                  <a:lnTo>
                    <a:pt x="149704" y="34193"/>
                  </a:lnTo>
                  <a:lnTo>
                    <a:pt x="154564" y="35263"/>
                  </a:lnTo>
                  <a:lnTo>
                    <a:pt x="157885" y="36970"/>
                  </a:lnTo>
                  <a:lnTo>
                    <a:pt x="139044" y="36970"/>
                  </a:lnTo>
                  <a:lnTo>
                    <a:pt x="134607" y="37938"/>
                  </a:lnTo>
                  <a:lnTo>
                    <a:pt x="113579" y="69466"/>
                  </a:lnTo>
                  <a:lnTo>
                    <a:pt x="113582" y="81603"/>
                  </a:lnTo>
                  <a:lnTo>
                    <a:pt x="135484" y="112984"/>
                  </a:lnTo>
                  <a:lnTo>
                    <a:pt x="140290" y="113949"/>
                  </a:lnTo>
                  <a:lnTo>
                    <a:pt x="162057" y="113949"/>
                  </a:lnTo>
                  <a:lnTo>
                    <a:pt x="160639" y="114556"/>
                  </a:lnTo>
                  <a:lnTo>
                    <a:pt x="158007" y="115352"/>
                  </a:lnTo>
                  <a:lnTo>
                    <a:pt x="152337" y="116451"/>
                  </a:lnTo>
                  <a:lnTo>
                    <a:pt x="149241" y="116726"/>
                  </a:lnTo>
                  <a:close/>
                </a:path>
                <a:path w="668654" h="120014">
                  <a:moveTo>
                    <a:pt x="180166" y="81317"/>
                  </a:moveTo>
                  <a:lnTo>
                    <a:pt x="177389" y="81317"/>
                  </a:lnTo>
                  <a:lnTo>
                    <a:pt x="177357" y="69466"/>
                  </a:lnTo>
                  <a:lnTo>
                    <a:pt x="176694" y="64307"/>
                  </a:lnTo>
                  <a:lnTo>
                    <a:pt x="149704" y="34193"/>
                  </a:lnTo>
                  <a:lnTo>
                    <a:pt x="158557" y="34193"/>
                  </a:lnTo>
                  <a:lnTo>
                    <a:pt x="180166" y="69466"/>
                  </a:lnTo>
                  <a:lnTo>
                    <a:pt x="180166" y="81317"/>
                  </a:lnTo>
                  <a:close/>
                </a:path>
                <a:path w="668654" h="120014">
                  <a:moveTo>
                    <a:pt x="149064" y="113949"/>
                  </a:moveTo>
                  <a:lnTo>
                    <a:pt x="140290" y="113949"/>
                  </a:lnTo>
                  <a:lnTo>
                    <a:pt x="135484" y="112984"/>
                  </a:lnTo>
                  <a:lnTo>
                    <a:pt x="113582" y="81603"/>
                  </a:lnTo>
                  <a:lnTo>
                    <a:pt x="113579" y="69466"/>
                  </a:lnTo>
                  <a:lnTo>
                    <a:pt x="114192" y="64746"/>
                  </a:lnTo>
                  <a:lnTo>
                    <a:pt x="139044" y="36970"/>
                  </a:lnTo>
                  <a:lnTo>
                    <a:pt x="149256" y="36970"/>
                  </a:lnTo>
                  <a:lnTo>
                    <a:pt x="153693" y="37938"/>
                  </a:lnTo>
                  <a:lnTo>
                    <a:pt x="161248" y="41822"/>
                  </a:lnTo>
                  <a:lnTo>
                    <a:pt x="164388" y="44480"/>
                  </a:lnTo>
                  <a:lnTo>
                    <a:pt x="165385" y="45822"/>
                  </a:lnTo>
                  <a:lnTo>
                    <a:pt x="141098" y="45822"/>
                  </a:lnTo>
                  <a:lnTo>
                    <a:pt x="138351" y="46450"/>
                  </a:lnTo>
                  <a:lnTo>
                    <a:pt x="123587" y="70556"/>
                  </a:lnTo>
                  <a:lnTo>
                    <a:pt x="174612" y="70556"/>
                  </a:lnTo>
                  <a:lnTo>
                    <a:pt x="174612" y="78540"/>
                  </a:lnTo>
                  <a:lnTo>
                    <a:pt x="123341" y="78540"/>
                  </a:lnTo>
                  <a:lnTo>
                    <a:pt x="123843" y="84572"/>
                  </a:lnTo>
                  <a:lnTo>
                    <a:pt x="142382" y="105097"/>
                  </a:lnTo>
                  <a:lnTo>
                    <a:pt x="171341" y="105097"/>
                  </a:lnTo>
                  <a:lnTo>
                    <a:pt x="170257" y="106020"/>
                  </a:lnTo>
                  <a:lnTo>
                    <a:pt x="151983" y="113691"/>
                  </a:lnTo>
                  <a:lnTo>
                    <a:pt x="149064" y="113949"/>
                  </a:lnTo>
                  <a:close/>
                </a:path>
                <a:path w="668654" h="120014">
                  <a:moveTo>
                    <a:pt x="177389" y="81317"/>
                  </a:moveTo>
                  <a:lnTo>
                    <a:pt x="174612" y="81317"/>
                  </a:lnTo>
                  <a:lnTo>
                    <a:pt x="174547" y="69466"/>
                  </a:lnTo>
                  <a:lnTo>
                    <a:pt x="173934" y="64746"/>
                  </a:lnTo>
                  <a:lnTo>
                    <a:pt x="149256" y="36970"/>
                  </a:lnTo>
                  <a:lnTo>
                    <a:pt x="157885" y="36970"/>
                  </a:lnTo>
                  <a:lnTo>
                    <a:pt x="177357" y="69466"/>
                  </a:lnTo>
                  <a:lnTo>
                    <a:pt x="177389" y="81317"/>
                  </a:lnTo>
                  <a:close/>
                </a:path>
                <a:path w="668654" h="120014">
                  <a:moveTo>
                    <a:pt x="164674" y="70556"/>
                  </a:moveTo>
                  <a:lnTo>
                    <a:pt x="123587" y="70556"/>
                  </a:lnTo>
                  <a:lnTo>
                    <a:pt x="124256" y="64804"/>
                  </a:lnTo>
                  <a:lnTo>
                    <a:pt x="141098" y="45822"/>
                  </a:lnTo>
                  <a:lnTo>
                    <a:pt x="147213" y="45822"/>
                  </a:lnTo>
                  <a:lnTo>
                    <a:pt x="149932" y="46450"/>
                  </a:lnTo>
                  <a:lnTo>
                    <a:pt x="153991" y="48599"/>
                  </a:lnTo>
                  <a:lnTo>
                    <a:pt x="141546" y="48599"/>
                  </a:lnTo>
                  <a:lnTo>
                    <a:pt x="139232" y="49120"/>
                  </a:lnTo>
                  <a:lnTo>
                    <a:pt x="127065" y="65002"/>
                  </a:lnTo>
                  <a:lnTo>
                    <a:pt x="126706" y="65002"/>
                  </a:lnTo>
                  <a:lnTo>
                    <a:pt x="126706" y="67779"/>
                  </a:lnTo>
                  <a:lnTo>
                    <a:pt x="129465" y="68100"/>
                  </a:lnTo>
                  <a:lnTo>
                    <a:pt x="158659" y="68100"/>
                  </a:lnTo>
                  <a:lnTo>
                    <a:pt x="164302" y="68215"/>
                  </a:lnTo>
                  <a:lnTo>
                    <a:pt x="164674" y="70556"/>
                  </a:lnTo>
                  <a:close/>
                </a:path>
                <a:path w="668654" h="120014">
                  <a:moveTo>
                    <a:pt x="174612" y="70556"/>
                  </a:moveTo>
                  <a:lnTo>
                    <a:pt x="164674" y="70556"/>
                  </a:lnTo>
                  <a:lnTo>
                    <a:pt x="163759" y="64804"/>
                  </a:lnTo>
                  <a:lnTo>
                    <a:pt x="163025" y="61983"/>
                  </a:lnTo>
                  <a:lnTo>
                    <a:pt x="147213" y="45822"/>
                  </a:lnTo>
                  <a:lnTo>
                    <a:pt x="165385" y="45822"/>
                  </a:lnTo>
                  <a:lnTo>
                    <a:pt x="169378" y="51203"/>
                  </a:lnTo>
                  <a:lnTo>
                    <a:pt x="171335" y="55321"/>
                  </a:lnTo>
                  <a:lnTo>
                    <a:pt x="173934" y="64746"/>
                  </a:lnTo>
                  <a:lnTo>
                    <a:pt x="174547" y="69466"/>
                  </a:lnTo>
                  <a:lnTo>
                    <a:pt x="174612" y="70556"/>
                  </a:lnTo>
                  <a:close/>
                </a:path>
                <a:path w="668654" h="120014">
                  <a:moveTo>
                    <a:pt x="129465" y="68100"/>
                  </a:moveTo>
                  <a:lnTo>
                    <a:pt x="126706" y="67779"/>
                  </a:lnTo>
                  <a:lnTo>
                    <a:pt x="126995" y="65291"/>
                  </a:lnTo>
                  <a:lnTo>
                    <a:pt x="127606" y="62803"/>
                  </a:lnTo>
                  <a:lnTo>
                    <a:pt x="141546" y="48599"/>
                  </a:lnTo>
                  <a:lnTo>
                    <a:pt x="146754" y="48599"/>
                  </a:lnTo>
                  <a:lnTo>
                    <a:pt x="149039" y="49120"/>
                  </a:lnTo>
                  <a:lnTo>
                    <a:pt x="152973" y="51203"/>
                  </a:lnTo>
                  <a:lnTo>
                    <a:pt x="153181" y="51376"/>
                  </a:lnTo>
                  <a:lnTo>
                    <a:pt x="141995" y="51376"/>
                  </a:lnTo>
                  <a:lnTo>
                    <a:pt x="140104" y="51795"/>
                  </a:lnTo>
                  <a:lnTo>
                    <a:pt x="129725" y="65864"/>
                  </a:lnTo>
                  <a:lnTo>
                    <a:pt x="129465" y="68100"/>
                  </a:lnTo>
                  <a:close/>
                </a:path>
                <a:path w="668654" h="120014">
                  <a:moveTo>
                    <a:pt x="161420" y="67779"/>
                  </a:moveTo>
                  <a:lnTo>
                    <a:pt x="146754" y="48599"/>
                  </a:lnTo>
                  <a:lnTo>
                    <a:pt x="153991" y="48599"/>
                  </a:lnTo>
                  <a:lnTo>
                    <a:pt x="163790" y="65002"/>
                  </a:lnTo>
                  <a:lnTo>
                    <a:pt x="161420" y="65002"/>
                  </a:lnTo>
                  <a:lnTo>
                    <a:pt x="161420" y="67779"/>
                  </a:lnTo>
                  <a:close/>
                </a:path>
                <a:path w="668654" h="120014">
                  <a:moveTo>
                    <a:pt x="158678" y="68215"/>
                  </a:moveTo>
                  <a:lnTo>
                    <a:pt x="146294" y="51376"/>
                  </a:lnTo>
                  <a:lnTo>
                    <a:pt x="153181" y="51376"/>
                  </a:lnTo>
                  <a:lnTo>
                    <a:pt x="161420" y="67779"/>
                  </a:lnTo>
                  <a:lnTo>
                    <a:pt x="158678" y="68215"/>
                  </a:lnTo>
                  <a:close/>
                </a:path>
                <a:path w="668654" h="120014">
                  <a:moveTo>
                    <a:pt x="126706" y="67779"/>
                  </a:moveTo>
                  <a:lnTo>
                    <a:pt x="126706" y="65002"/>
                  </a:lnTo>
                  <a:lnTo>
                    <a:pt x="127065" y="65002"/>
                  </a:lnTo>
                  <a:lnTo>
                    <a:pt x="126995" y="65291"/>
                  </a:lnTo>
                  <a:lnTo>
                    <a:pt x="126706" y="67779"/>
                  </a:lnTo>
                  <a:close/>
                </a:path>
                <a:path w="668654" h="120014">
                  <a:moveTo>
                    <a:pt x="158659" y="68100"/>
                  </a:moveTo>
                  <a:lnTo>
                    <a:pt x="129465" y="68100"/>
                  </a:lnTo>
                  <a:lnTo>
                    <a:pt x="129728" y="65836"/>
                  </a:lnTo>
                  <a:lnTo>
                    <a:pt x="129929" y="65002"/>
                  </a:lnTo>
                  <a:lnTo>
                    <a:pt x="158073" y="65002"/>
                  </a:lnTo>
                  <a:lnTo>
                    <a:pt x="158304" y="65864"/>
                  </a:lnTo>
                  <a:lnTo>
                    <a:pt x="158659" y="68100"/>
                  </a:lnTo>
                  <a:close/>
                </a:path>
                <a:path w="668654" h="120014">
                  <a:moveTo>
                    <a:pt x="164302" y="68215"/>
                  </a:moveTo>
                  <a:lnTo>
                    <a:pt x="158678" y="68215"/>
                  </a:lnTo>
                  <a:lnTo>
                    <a:pt x="161420" y="67779"/>
                  </a:lnTo>
                  <a:lnTo>
                    <a:pt x="161420" y="65002"/>
                  </a:lnTo>
                  <a:lnTo>
                    <a:pt x="163790" y="65002"/>
                  </a:lnTo>
                  <a:lnTo>
                    <a:pt x="164302" y="68215"/>
                  </a:lnTo>
                  <a:close/>
                </a:path>
                <a:path w="668654" h="120014">
                  <a:moveTo>
                    <a:pt x="148490" y="105097"/>
                  </a:moveTo>
                  <a:lnTo>
                    <a:pt x="142382" y="105097"/>
                  </a:lnTo>
                  <a:lnTo>
                    <a:pt x="139278" y="104420"/>
                  </a:lnTo>
                  <a:lnTo>
                    <a:pt x="123341" y="78540"/>
                  </a:lnTo>
                  <a:lnTo>
                    <a:pt x="174612" y="78540"/>
                  </a:lnTo>
                  <a:lnTo>
                    <a:pt x="174612" y="81087"/>
                  </a:lnTo>
                  <a:lnTo>
                    <a:pt x="129097" y="81089"/>
                  </a:lnTo>
                  <a:lnTo>
                    <a:pt x="126359" y="81317"/>
                  </a:lnTo>
                  <a:lnTo>
                    <a:pt x="126359" y="84095"/>
                  </a:lnTo>
                  <a:lnTo>
                    <a:pt x="126590" y="84095"/>
                  </a:lnTo>
                  <a:lnTo>
                    <a:pt x="127174" y="86770"/>
                  </a:lnTo>
                  <a:lnTo>
                    <a:pt x="142819" y="102319"/>
                  </a:lnTo>
                  <a:lnTo>
                    <a:pt x="159595" y="102319"/>
                  </a:lnTo>
                  <a:lnTo>
                    <a:pt x="156649" y="103590"/>
                  </a:lnTo>
                  <a:lnTo>
                    <a:pt x="154806" y="104142"/>
                  </a:lnTo>
                  <a:lnTo>
                    <a:pt x="150790" y="104907"/>
                  </a:lnTo>
                  <a:lnTo>
                    <a:pt x="148490" y="105097"/>
                  </a:lnTo>
                  <a:close/>
                </a:path>
                <a:path w="668654" h="120014">
                  <a:moveTo>
                    <a:pt x="148316" y="102319"/>
                  </a:moveTo>
                  <a:lnTo>
                    <a:pt x="142819" y="102319"/>
                  </a:lnTo>
                  <a:lnTo>
                    <a:pt x="140129" y="101741"/>
                  </a:lnTo>
                  <a:lnTo>
                    <a:pt x="126359" y="81317"/>
                  </a:lnTo>
                  <a:lnTo>
                    <a:pt x="129126" y="81087"/>
                  </a:lnTo>
                  <a:lnTo>
                    <a:pt x="129337" y="83617"/>
                  </a:lnTo>
                  <a:lnTo>
                    <a:pt x="129863" y="86039"/>
                  </a:lnTo>
                  <a:lnTo>
                    <a:pt x="143256" y="99542"/>
                  </a:lnTo>
                  <a:lnTo>
                    <a:pt x="158934" y="99542"/>
                  </a:lnTo>
                  <a:lnTo>
                    <a:pt x="158634" y="99710"/>
                  </a:lnTo>
                  <a:lnTo>
                    <a:pt x="155736" y="100960"/>
                  </a:lnTo>
                  <a:lnTo>
                    <a:pt x="154087" y="101452"/>
                  </a:lnTo>
                  <a:lnTo>
                    <a:pt x="150442" y="102146"/>
                  </a:lnTo>
                  <a:lnTo>
                    <a:pt x="148316" y="102319"/>
                  </a:lnTo>
                  <a:close/>
                </a:path>
                <a:path w="668654" h="120014">
                  <a:moveTo>
                    <a:pt x="180166" y="84095"/>
                  </a:moveTo>
                  <a:lnTo>
                    <a:pt x="129441" y="84095"/>
                  </a:lnTo>
                  <a:lnTo>
                    <a:pt x="129337" y="83617"/>
                  </a:lnTo>
                  <a:lnTo>
                    <a:pt x="129126" y="81087"/>
                  </a:lnTo>
                  <a:lnTo>
                    <a:pt x="174612" y="81087"/>
                  </a:lnTo>
                  <a:lnTo>
                    <a:pt x="174612" y="81317"/>
                  </a:lnTo>
                  <a:lnTo>
                    <a:pt x="180166" y="81317"/>
                  </a:lnTo>
                  <a:lnTo>
                    <a:pt x="180166" y="84095"/>
                  </a:lnTo>
                  <a:close/>
                </a:path>
                <a:path w="668654" h="120014">
                  <a:moveTo>
                    <a:pt x="126590" y="84095"/>
                  </a:moveTo>
                  <a:lnTo>
                    <a:pt x="126359" y="84095"/>
                  </a:lnTo>
                  <a:lnTo>
                    <a:pt x="126359" y="81317"/>
                  </a:lnTo>
                  <a:lnTo>
                    <a:pt x="126590" y="84095"/>
                  </a:lnTo>
                  <a:close/>
                </a:path>
                <a:path w="668654" h="120014">
                  <a:moveTo>
                    <a:pt x="158934" y="99542"/>
                  </a:moveTo>
                  <a:lnTo>
                    <a:pt x="148141" y="99542"/>
                  </a:lnTo>
                  <a:lnTo>
                    <a:pt x="150094" y="99385"/>
                  </a:lnTo>
                  <a:lnTo>
                    <a:pt x="153367" y="98762"/>
                  </a:lnTo>
                  <a:lnTo>
                    <a:pt x="165180" y="91065"/>
                  </a:lnTo>
                  <a:lnTo>
                    <a:pt x="169314" y="94769"/>
                  </a:lnTo>
                  <a:lnTo>
                    <a:pt x="165152" y="94769"/>
                  </a:lnTo>
                  <a:lnTo>
                    <a:pt x="163821" y="95926"/>
                  </a:lnTo>
                  <a:lnTo>
                    <a:pt x="162534" y="96982"/>
                  </a:lnTo>
                  <a:lnTo>
                    <a:pt x="160046" y="98891"/>
                  </a:lnTo>
                  <a:lnTo>
                    <a:pt x="158934" y="99542"/>
                  </a:lnTo>
                  <a:close/>
                </a:path>
                <a:path w="668654" h="120014">
                  <a:moveTo>
                    <a:pt x="159595" y="102319"/>
                  </a:moveTo>
                  <a:lnTo>
                    <a:pt x="148316" y="102319"/>
                  </a:lnTo>
                  <a:lnTo>
                    <a:pt x="150442" y="102146"/>
                  </a:lnTo>
                  <a:lnTo>
                    <a:pt x="154087" y="101452"/>
                  </a:lnTo>
                  <a:lnTo>
                    <a:pt x="165152" y="94769"/>
                  </a:lnTo>
                  <a:lnTo>
                    <a:pt x="163351" y="96780"/>
                  </a:lnTo>
                  <a:lnTo>
                    <a:pt x="165111" y="98461"/>
                  </a:lnTo>
                  <a:lnTo>
                    <a:pt x="163541" y="99710"/>
                  </a:lnTo>
                  <a:lnTo>
                    <a:pt x="161554" y="101235"/>
                  </a:lnTo>
                  <a:lnTo>
                    <a:pt x="159998" y="102146"/>
                  </a:lnTo>
                  <a:lnTo>
                    <a:pt x="159595" y="102319"/>
                  </a:lnTo>
                  <a:close/>
                </a:path>
                <a:path w="668654" h="120014">
                  <a:moveTo>
                    <a:pt x="165111" y="98461"/>
                  </a:moveTo>
                  <a:lnTo>
                    <a:pt x="163460" y="96982"/>
                  </a:lnTo>
                  <a:lnTo>
                    <a:pt x="163351" y="96780"/>
                  </a:lnTo>
                  <a:lnTo>
                    <a:pt x="165152" y="94769"/>
                  </a:lnTo>
                  <a:lnTo>
                    <a:pt x="166974" y="96865"/>
                  </a:lnTo>
                  <a:lnTo>
                    <a:pt x="165601" y="98059"/>
                  </a:lnTo>
                  <a:lnTo>
                    <a:pt x="165111" y="98461"/>
                  </a:lnTo>
                  <a:close/>
                </a:path>
                <a:path w="668654" h="120014">
                  <a:moveTo>
                    <a:pt x="171944" y="104583"/>
                  </a:moveTo>
                  <a:lnTo>
                    <a:pt x="165111" y="98461"/>
                  </a:lnTo>
                  <a:lnTo>
                    <a:pt x="166839" y="96982"/>
                  </a:lnTo>
                  <a:lnTo>
                    <a:pt x="166900" y="96780"/>
                  </a:lnTo>
                  <a:lnTo>
                    <a:pt x="165152" y="94769"/>
                  </a:lnTo>
                  <a:lnTo>
                    <a:pt x="173929" y="102633"/>
                  </a:lnTo>
                  <a:lnTo>
                    <a:pt x="171944" y="104583"/>
                  </a:lnTo>
                  <a:close/>
                </a:path>
                <a:path w="668654" h="120014">
                  <a:moveTo>
                    <a:pt x="173929" y="102633"/>
                  </a:moveTo>
                  <a:lnTo>
                    <a:pt x="165152" y="94769"/>
                  </a:lnTo>
                  <a:lnTo>
                    <a:pt x="169314" y="94769"/>
                  </a:lnTo>
                  <a:lnTo>
                    <a:pt x="177970" y="102525"/>
                  </a:lnTo>
                  <a:lnTo>
                    <a:pt x="174036" y="102525"/>
                  </a:lnTo>
                  <a:close/>
                </a:path>
                <a:path w="668654" h="120014">
                  <a:moveTo>
                    <a:pt x="171341" y="105097"/>
                  </a:moveTo>
                  <a:lnTo>
                    <a:pt x="148490" y="105097"/>
                  </a:lnTo>
                  <a:lnTo>
                    <a:pt x="150790" y="104907"/>
                  </a:lnTo>
                  <a:lnTo>
                    <a:pt x="154806" y="104142"/>
                  </a:lnTo>
                  <a:lnTo>
                    <a:pt x="165111" y="98461"/>
                  </a:lnTo>
                  <a:lnTo>
                    <a:pt x="171944" y="104583"/>
                  </a:lnTo>
                  <a:lnTo>
                    <a:pt x="171341" y="105097"/>
                  </a:lnTo>
                  <a:close/>
                </a:path>
                <a:path w="668654" h="120014">
                  <a:moveTo>
                    <a:pt x="176000" y="104489"/>
                  </a:moveTo>
                  <a:lnTo>
                    <a:pt x="173929" y="102633"/>
                  </a:lnTo>
                  <a:lnTo>
                    <a:pt x="176000" y="104489"/>
                  </a:lnTo>
                  <a:close/>
                </a:path>
                <a:path w="668654" h="120014">
                  <a:moveTo>
                    <a:pt x="177859" y="106557"/>
                  </a:moveTo>
                  <a:lnTo>
                    <a:pt x="174147" y="106557"/>
                  </a:lnTo>
                  <a:lnTo>
                    <a:pt x="175916" y="104583"/>
                  </a:lnTo>
                  <a:lnTo>
                    <a:pt x="175890" y="104378"/>
                  </a:lnTo>
                  <a:lnTo>
                    <a:pt x="174036" y="102525"/>
                  </a:lnTo>
                  <a:lnTo>
                    <a:pt x="177970" y="102525"/>
                  </a:lnTo>
                  <a:lnTo>
                    <a:pt x="180038" y="104378"/>
                  </a:lnTo>
                  <a:lnTo>
                    <a:pt x="177859" y="106557"/>
                  </a:lnTo>
                  <a:close/>
                </a:path>
                <a:path w="668654" h="120014">
                  <a:moveTo>
                    <a:pt x="174034" y="106456"/>
                  </a:moveTo>
                  <a:lnTo>
                    <a:pt x="171944" y="104583"/>
                  </a:lnTo>
                  <a:lnTo>
                    <a:pt x="172183" y="104378"/>
                  </a:lnTo>
                  <a:lnTo>
                    <a:pt x="173929" y="102633"/>
                  </a:lnTo>
                  <a:lnTo>
                    <a:pt x="175877" y="104378"/>
                  </a:lnTo>
                  <a:lnTo>
                    <a:pt x="175906" y="104583"/>
                  </a:lnTo>
                  <a:lnTo>
                    <a:pt x="174034" y="106456"/>
                  </a:lnTo>
                  <a:close/>
                </a:path>
                <a:path w="668654" h="120014">
                  <a:moveTo>
                    <a:pt x="174147" y="106557"/>
                  </a:moveTo>
                  <a:lnTo>
                    <a:pt x="176000" y="104489"/>
                  </a:lnTo>
                  <a:lnTo>
                    <a:pt x="174147" y="106557"/>
                  </a:lnTo>
                  <a:close/>
                </a:path>
                <a:path w="668654" h="120014">
                  <a:moveTo>
                    <a:pt x="162057" y="113949"/>
                  </a:moveTo>
                  <a:lnTo>
                    <a:pt x="149064" y="113949"/>
                  </a:lnTo>
                  <a:lnTo>
                    <a:pt x="151983" y="113691"/>
                  </a:lnTo>
                  <a:lnTo>
                    <a:pt x="157283" y="112663"/>
                  </a:lnTo>
                  <a:lnTo>
                    <a:pt x="171944" y="104583"/>
                  </a:lnTo>
                  <a:lnTo>
                    <a:pt x="174034" y="106456"/>
                  </a:lnTo>
                  <a:lnTo>
                    <a:pt x="171994" y="108192"/>
                  </a:lnTo>
                  <a:lnTo>
                    <a:pt x="167770" y="111201"/>
                  </a:lnTo>
                  <a:lnTo>
                    <a:pt x="165499" y="112473"/>
                  </a:lnTo>
                  <a:lnTo>
                    <a:pt x="162057" y="113949"/>
                  </a:lnTo>
                  <a:close/>
                </a:path>
                <a:path w="668654" h="120014">
                  <a:moveTo>
                    <a:pt x="162627" y="116726"/>
                  </a:moveTo>
                  <a:lnTo>
                    <a:pt x="149241" y="116726"/>
                  </a:lnTo>
                  <a:lnTo>
                    <a:pt x="152337" y="116451"/>
                  </a:lnTo>
                  <a:lnTo>
                    <a:pt x="158007" y="115352"/>
                  </a:lnTo>
                  <a:lnTo>
                    <a:pt x="174034" y="106456"/>
                  </a:lnTo>
                  <a:lnTo>
                    <a:pt x="177859" y="106557"/>
                  </a:lnTo>
                  <a:lnTo>
                    <a:pt x="175876" y="108539"/>
                  </a:lnTo>
                  <a:lnTo>
                    <a:pt x="173731" y="110364"/>
                  </a:lnTo>
                  <a:lnTo>
                    <a:pt x="169219" y="113578"/>
                  </a:lnTo>
                  <a:lnTo>
                    <a:pt x="166776" y="114948"/>
                  </a:lnTo>
                  <a:lnTo>
                    <a:pt x="162627" y="116726"/>
                  </a:lnTo>
                  <a:close/>
                </a:path>
                <a:path w="668654" h="120014">
                  <a:moveTo>
                    <a:pt x="203338" y="35061"/>
                  </a:moveTo>
                  <a:lnTo>
                    <a:pt x="200560" y="35061"/>
                  </a:lnTo>
                  <a:lnTo>
                    <a:pt x="200560" y="10067"/>
                  </a:lnTo>
                  <a:lnTo>
                    <a:pt x="221389" y="10067"/>
                  </a:lnTo>
                  <a:lnTo>
                    <a:pt x="221389" y="12844"/>
                  </a:lnTo>
                  <a:lnTo>
                    <a:pt x="203338" y="12844"/>
                  </a:lnTo>
                  <a:lnTo>
                    <a:pt x="203338" y="35061"/>
                  </a:lnTo>
                  <a:close/>
                </a:path>
                <a:path w="668654" h="120014">
                  <a:moveTo>
                    <a:pt x="228852" y="115858"/>
                  </a:moveTo>
                  <a:lnTo>
                    <a:pt x="220405" y="115858"/>
                  </a:lnTo>
                  <a:lnTo>
                    <a:pt x="217035" y="115713"/>
                  </a:lnTo>
                  <a:lnTo>
                    <a:pt x="203338" y="49033"/>
                  </a:lnTo>
                  <a:lnTo>
                    <a:pt x="198304" y="49033"/>
                  </a:lnTo>
                  <a:lnTo>
                    <a:pt x="198304" y="35061"/>
                  </a:lnTo>
                  <a:lnTo>
                    <a:pt x="203338" y="35061"/>
                  </a:lnTo>
                  <a:lnTo>
                    <a:pt x="203338" y="12844"/>
                  </a:lnTo>
                  <a:lnTo>
                    <a:pt x="206115" y="12844"/>
                  </a:lnTo>
                  <a:lnTo>
                    <a:pt x="206115" y="37838"/>
                  </a:lnTo>
                  <a:lnTo>
                    <a:pt x="228852" y="37838"/>
                  </a:lnTo>
                  <a:lnTo>
                    <a:pt x="228852" y="46256"/>
                  </a:lnTo>
                  <a:lnTo>
                    <a:pt x="206115" y="46256"/>
                  </a:lnTo>
                  <a:lnTo>
                    <a:pt x="206175" y="99254"/>
                  </a:lnTo>
                  <a:lnTo>
                    <a:pt x="220450" y="113081"/>
                  </a:lnTo>
                  <a:lnTo>
                    <a:pt x="228852" y="113081"/>
                  </a:lnTo>
                  <a:lnTo>
                    <a:pt x="228852" y="115858"/>
                  </a:lnTo>
                  <a:close/>
                </a:path>
                <a:path w="668654" h="120014">
                  <a:moveTo>
                    <a:pt x="215835" y="37838"/>
                  </a:moveTo>
                  <a:lnTo>
                    <a:pt x="206115" y="37838"/>
                  </a:lnTo>
                  <a:lnTo>
                    <a:pt x="206115" y="12844"/>
                  </a:lnTo>
                  <a:lnTo>
                    <a:pt x="215835" y="12844"/>
                  </a:lnTo>
                  <a:lnTo>
                    <a:pt x="215835" y="37838"/>
                  </a:lnTo>
                  <a:close/>
                </a:path>
                <a:path w="668654" h="120014">
                  <a:moveTo>
                    <a:pt x="228852" y="37838"/>
                  </a:moveTo>
                  <a:lnTo>
                    <a:pt x="215835" y="37838"/>
                  </a:lnTo>
                  <a:lnTo>
                    <a:pt x="215835" y="12844"/>
                  </a:lnTo>
                  <a:lnTo>
                    <a:pt x="218612" y="12844"/>
                  </a:lnTo>
                  <a:lnTo>
                    <a:pt x="218612" y="35061"/>
                  </a:lnTo>
                  <a:lnTo>
                    <a:pt x="228852" y="35061"/>
                  </a:lnTo>
                  <a:lnTo>
                    <a:pt x="228852" y="37838"/>
                  </a:lnTo>
                  <a:close/>
                </a:path>
                <a:path w="668654" h="120014">
                  <a:moveTo>
                    <a:pt x="221389" y="35061"/>
                  </a:moveTo>
                  <a:lnTo>
                    <a:pt x="218612" y="35061"/>
                  </a:lnTo>
                  <a:lnTo>
                    <a:pt x="218612" y="12844"/>
                  </a:lnTo>
                  <a:lnTo>
                    <a:pt x="221389" y="12844"/>
                  </a:lnTo>
                  <a:lnTo>
                    <a:pt x="221389" y="35061"/>
                  </a:lnTo>
                  <a:close/>
                </a:path>
                <a:path w="668654" h="120014">
                  <a:moveTo>
                    <a:pt x="200560" y="51810"/>
                  </a:moveTo>
                  <a:lnTo>
                    <a:pt x="192750" y="51810"/>
                  </a:lnTo>
                  <a:lnTo>
                    <a:pt x="192750" y="32284"/>
                  </a:lnTo>
                  <a:lnTo>
                    <a:pt x="200560" y="32284"/>
                  </a:lnTo>
                  <a:lnTo>
                    <a:pt x="200560" y="35061"/>
                  </a:lnTo>
                  <a:lnTo>
                    <a:pt x="195527" y="35061"/>
                  </a:lnTo>
                  <a:lnTo>
                    <a:pt x="195527" y="49033"/>
                  </a:lnTo>
                  <a:lnTo>
                    <a:pt x="200560" y="49033"/>
                  </a:lnTo>
                  <a:lnTo>
                    <a:pt x="200560" y="51810"/>
                  </a:lnTo>
                  <a:close/>
                </a:path>
                <a:path w="668654" h="120014">
                  <a:moveTo>
                    <a:pt x="234407" y="51810"/>
                  </a:moveTo>
                  <a:lnTo>
                    <a:pt x="221389" y="51810"/>
                  </a:lnTo>
                  <a:lnTo>
                    <a:pt x="221389" y="49033"/>
                  </a:lnTo>
                  <a:lnTo>
                    <a:pt x="231630" y="49033"/>
                  </a:lnTo>
                  <a:lnTo>
                    <a:pt x="231630" y="35061"/>
                  </a:lnTo>
                  <a:lnTo>
                    <a:pt x="221389" y="35061"/>
                  </a:lnTo>
                  <a:lnTo>
                    <a:pt x="221389" y="32284"/>
                  </a:lnTo>
                  <a:lnTo>
                    <a:pt x="234407" y="32284"/>
                  </a:lnTo>
                  <a:lnTo>
                    <a:pt x="234407" y="51810"/>
                  </a:lnTo>
                  <a:close/>
                </a:path>
                <a:path w="668654" h="120014">
                  <a:moveTo>
                    <a:pt x="198304" y="49033"/>
                  </a:moveTo>
                  <a:lnTo>
                    <a:pt x="195527" y="49033"/>
                  </a:lnTo>
                  <a:lnTo>
                    <a:pt x="195527" y="35061"/>
                  </a:lnTo>
                  <a:lnTo>
                    <a:pt x="198304" y="35061"/>
                  </a:lnTo>
                  <a:lnTo>
                    <a:pt x="198304" y="49033"/>
                  </a:lnTo>
                  <a:close/>
                </a:path>
                <a:path w="668654" h="120014">
                  <a:moveTo>
                    <a:pt x="231630" y="49033"/>
                  </a:moveTo>
                  <a:lnTo>
                    <a:pt x="228852" y="49033"/>
                  </a:lnTo>
                  <a:lnTo>
                    <a:pt x="228852" y="35061"/>
                  </a:lnTo>
                  <a:lnTo>
                    <a:pt x="231630" y="35061"/>
                  </a:lnTo>
                  <a:lnTo>
                    <a:pt x="231630" y="49033"/>
                  </a:lnTo>
                  <a:close/>
                </a:path>
                <a:path w="668654" h="120014">
                  <a:moveTo>
                    <a:pt x="228852" y="113081"/>
                  </a:moveTo>
                  <a:lnTo>
                    <a:pt x="220450" y="113081"/>
                  </a:lnTo>
                  <a:lnTo>
                    <a:pt x="219498" y="113053"/>
                  </a:lnTo>
                  <a:lnTo>
                    <a:pt x="206115" y="46256"/>
                  </a:lnTo>
                  <a:lnTo>
                    <a:pt x="215835" y="46256"/>
                  </a:lnTo>
                  <a:lnTo>
                    <a:pt x="215952" y="97524"/>
                  </a:lnTo>
                  <a:lnTo>
                    <a:pt x="216220" y="99131"/>
                  </a:lnTo>
                  <a:lnTo>
                    <a:pt x="221548" y="104229"/>
                  </a:lnTo>
                  <a:lnTo>
                    <a:pt x="228852" y="104229"/>
                  </a:lnTo>
                  <a:lnTo>
                    <a:pt x="228852" y="113081"/>
                  </a:lnTo>
                  <a:close/>
                </a:path>
                <a:path w="668654" h="120014">
                  <a:moveTo>
                    <a:pt x="228852" y="104229"/>
                  </a:moveTo>
                  <a:lnTo>
                    <a:pt x="221548" y="104229"/>
                  </a:lnTo>
                  <a:lnTo>
                    <a:pt x="220344" y="103912"/>
                  </a:lnTo>
                  <a:lnTo>
                    <a:pt x="215835" y="46256"/>
                  </a:lnTo>
                  <a:lnTo>
                    <a:pt x="228852" y="46256"/>
                  </a:lnTo>
                  <a:lnTo>
                    <a:pt x="228852" y="49033"/>
                  </a:lnTo>
                  <a:lnTo>
                    <a:pt x="218612" y="49033"/>
                  </a:lnTo>
                  <a:lnTo>
                    <a:pt x="218721" y="97244"/>
                  </a:lnTo>
                  <a:lnTo>
                    <a:pt x="222083" y="101452"/>
                  </a:lnTo>
                  <a:lnTo>
                    <a:pt x="228852" y="101452"/>
                  </a:lnTo>
                  <a:lnTo>
                    <a:pt x="228852" y="104229"/>
                  </a:lnTo>
                  <a:close/>
                </a:path>
                <a:path w="668654" h="120014">
                  <a:moveTo>
                    <a:pt x="234407" y="118635"/>
                  </a:moveTo>
                  <a:lnTo>
                    <a:pt x="220360" y="118635"/>
                  </a:lnTo>
                  <a:lnTo>
                    <a:pt x="216684" y="118477"/>
                  </a:lnTo>
                  <a:lnTo>
                    <a:pt x="200560" y="49033"/>
                  </a:lnTo>
                  <a:lnTo>
                    <a:pt x="203338" y="49033"/>
                  </a:lnTo>
                  <a:lnTo>
                    <a:pt x="203368" y="99254"/>
                  </a:lnTo>
                  <a:lnTo>
                    <a:pt x="203626" y="101452"/>
                  </a:lnTo>
                  <a:lnTo>
                    <a:pt x="220405" y="115858"/>
                  </a:lnTo>
                  <a:lnTo>
                    <a:pt x="234407" y="115858"/>
                  </a:lnTo>
                  <a:lnTo>
                    <a:pt x="234407" y="118635"/>
                  </a:lnTo>
                  <a:close/>
                </a:path>
                <a:path w="668654" h="120014">
                  <a:moveTo>
                    <a:pt x="234407" y="115858"/>
                  </a:moveTo>
                  <a:lnTo>
                    <a:pt x="231630" y="115858"/>
                  </a:lnTo>
                  <a:lnTo>
                    <a:pt x="231630" y="101452"/>
                  </a:lnTo>
                  <a:lnTo>
                    <a:pt x="222083" y="101452"/>
                  </a:lnTo>
                  <a:lnTo>
                    <a:pt x="218612" y="49033"/>
                  </a:lnTo>
                  <a:lnTo>
                    <a:pt x="221389" y="49033"/>
                  </a:lnTo>
                  <a:lnTo>
                    <a:pt x="221485" y="96939"/>
                  </a:lnTo>
                  <a:lnTo>
                    <a:pt x="221583" y="97524"/>
                  </a:lnTo>
                  <a:lnTo>
                    <a:pt x="222619" y="98674"/>
                  </a:lnTo>
                  <a:lnTo>
                    <a:pt x="234407" y="98674"/>
                  </a:lnTo>
                  <a:lnTo>
                    <a:pt x="234407" y="115858"/>
                  </a:lnTo>
                  <a:close/>
                </a:path>
                <a:path w="668654" h="120014">
                  <a:moveTo>
                    <a:pt x="231630" y="115858"/>
                  </a:moveTo>
                  <a:lnTo>
                    <a:pt x="228852" y="115858"/>
                  </a:lnTo>
                  <a:lnTo>
                    <a:pt x="228852" y="101452"/>
                  </a:lnTo>
                  <a:lnTo>
                    <a:pt x="231630" y="101452"/>
                  </a:lnTo>
                  <a:lnTo>
                    <a:pt x="231630" y="115858"/>
                  </a:lnTo>
                  <a:close/>
                </a:path>
                <a:path w="668654" h="120014">
                  <a:moveTo>
                    <a:pt x="314423" y="118635"/>
                  </a:moveTo>
                  <a:lnTo>
                    <a:pt x="293247" y="118635"/>
                  </a:lnTo>
                  <a:lnTo>
                    <a:pt x="293247" y="0"/>
                  </a:lnTo>
                  <a:lnTo>
                    <a:pt x="344739" y="0"/>
                  </a:lnTo>
                  <a:lnTo>
                    <a:pt x="347006" y="317"/>
                  </a:lnTo>
                  <a:lnTo>
                    <a:pt x="351999" y="1581"/>
                  </a:lnTo>
                  <a:lnTo>
                    <a:pt x="354533" y="2549"/>
                  </a:lnTo>
                  <a:lnTo>
                    <a:pt x="354982" y="2777"/>
                  </a:lnTo>
                  <a:lnTo>
                    <a:pt x="296024" y="2777"/>
                  </a:lnTo>
                  <a:lnTo>
                    <a:pt x="296024" y="115858"/>
                  </a:lnTo>
                  <a:lnTo>
                    <a:pt x="314423" y="115858"/>
                  </a:lnTo>
                  <a:lnTo>
                    <a:pt x="314423" y="118635"/>
                  </a:lnTo>
                  <a:close/>
                </a:path>
                <a:path w="668654" h="120014">
                  <a:moveTo>
                    <a:pt x="298801" y="115858"/>
                  </a:moveTo>
                  <a:lnTo>
                    <a:pt x="296024" y="115858"/>
                  </a:lnTo>
                  <a:lnTo>
                    <a:pt x="296024" y="2777"/>
                  </a:lnTo>
                  <a:lnTo>
                    <a:pt x="298801" y="2777"/>
                  </a:lnTo>
                  <a:lnTo>
                    <a:pt x="298801" y="115858"/>
                  </a:lnTo>
                  <a:close/>
                </a:path>
                <a:path w="668654" h="120014">
                  <a:moveTo>
                    <a:pt x="308869" y="115858"/>
                  </a:moveTo>
                  <a:lnTo>
                    <a:pt x="298801" y="115858"/>
                  </a:lnTo>
                  <a:lnTo>
                    <a:pt x="298801" y="2777"/>
                  </a:lnTo>
                  <a:lnTo>
                    <a:pt x="344508" y="2777"/>
                  </a:lnTo>
                  <a:lnTo>
                    <a:pt x="346548" y="3066"/>
                  </a:lnTo>
                  <a:lnTo>
                    <a:pt x="351119" y="4223"/>
                  </a:lnTo>
                  <a:lnTo>
                    <a:pt x="353555" y="5167"/>
                  </a:lnTo>
                  <a:lnTo>
                    <a:pt x="354319" y="5554"/>
                  </a:lnTo>
                  <a:lnTo>
                    <a:pt x="344278" y="5554"/>
                  </a:lnTo>
                  <a:lnTo>
                    <a:pt x="346090" y="5815"/>
                  </a:lnTo>
                  <a:lnTo>
                    <a:pt x="363143" y="14840"/>
                  </a:lnTo>
                  <a:lnTo>
                    <a:pt x="308869" y="14840"/>
                  </a:lnTo>
                  <a:lnTo>
                    <a:pt x="308869" y="60576"/>
                  </a:lnTo>
                  <a:lnTo>
                    <a:pt x="363209" y="60576"/>
                  </a:lnTo>
                  <a:lnTo>
                    <a:pt x="344278" y="69775"/>
                  </a:lnTo>
                  <a:lnTo>
                    <a:pt x="308869" y="69775"/>
                  </a:lnTo>
                  <a:lnTo>
                    <a:pt x="308869" y="115858"/>
                  </a:lnTo>
                  <a:close/>
                </a:path>
                <a:path w="668654" h="120014">
                  <a:moveTo>
                    <a:pt x="344739" y="75329"/>
                  </a:moveTo>
                  <a:lnTo>
                    <a:pt x="314423" y="75329"/>
                  </a:lnTo>
                  <a:lnTo>
                    <a:pt x="314423" y="72552"/>
                  </a:lnTo>
                  <a:lnTo>
                    <a:pt x="344508" y="72552"/>
                  </a:lnTo>
                  <a:lnTo>
                    <a:pt x="346548" y="72263"/>
                  </a:lnTo>
                  <a:lnTo>
                    <a:pt x="374290" y="45663"/>
                  </a:lnTo>
                  <a:lnTo>
                    <a:pt x="374784" y="33355"/>
                  </a:lnTo>
                  <a:lnTo>
                    <a:pt x="374290" y="29912"/>
                  </a:lnTo>
                  <a:lnTo>
                    <a:pt x="346548" y="3066"/>
                  </a:lnTo>
                  <a:lnTo>
                    <a:pt x="344508" y="2777"/>
                  </a:lnTo>
                  <a:lnTo>
                    <a:pt x="354982" y="2777"/>
                  </a:lnTo>
                  <a:lnTo>
                    <a:pt x="377603" y="33355"/>
                  </a:lnTo>
                  <a:lnTo>
                    <a:pt x="377603" y="42207"/>
                  </a:lnTo>
                  <a:lnTo>
                    <a:pt x="354516" y="72800"/>
                  </a:lnTo>
                  <a:lnTo>
                    <a:pt x="347006" y="75012"/>
                  </a:lnTo>
                  <a:lnTo>
                    <a:pt x="344739" y="75329"/>
                  </a:lnTo>
                  <a:close/>
                </a:path>
                <a:path w="668654" h="120014">
                  <a:moveTo>
                    <a:pt x="311646" y="115858"/>
                  </a:moveTo>
                  <a:lnTo>
                    <a:pt x="308869" y="115858"/>
                  </a:lnTo>
                  <a:lnTo>
                    <a:pt x="308869" y="69775"/>
                  </a:lnTo>
                  <a:lnTo>
                    <a:pt x="344278" y="69775"/>
                  </a:lnTo>
                  <a:lnTo>
                    <a:pt x="346090" y="69514"/>
                  </a:lnTo>
                  <a:lnTo>
                    <a:pt x="371966" y="33355"/>
                  </a:lnTo>
                  <a:lnTo>
                    <a:pt x="371557" y="30481"/>
                  </a:lnTo>
                  <a:lnTo>
                    <a:pt x="344278" y="5554"/>
                  </a:lnTo>
                  <a:lnTo>
                    <a:pt x="354319" y="5554"/>
                  </a:lnTo>
                  <a:lnTo>
                    <a:pt x="374784" y="33355"/>
                  </a:lnTo>
                  <a:lnTo>
                    <a:pt x="374784" y="42207"/>
                  </a:lnTo>
                  <a:lnTo>
                    <a:pt x="346548" y="72263"/>
                  </a:lnTo>
                  <a:lnTo>
                    <a:pt x="344508" y="72552"/>
                  </a:lnTo>
                  <a:lnTo>
                    <a:pt x="311646" y="72552"/>
                  </a:lnTo>
                  <a:lnTo>
                    <a:pt x="311646" y="115858"/>
                  </a:lnTo>
                  <a:close/>
                </a:path>
                <a:path w="668654" h="120014">
                  <a:moveTo>
                    <a:pt x="345338" y="60576"/>
                  </a:moveTo>
                  <a:lnTo>
                    <a:pt x="308869" y="60576"/>
                  </a:lnTo>
                  <a:lnTo>
                    <a:pt x="308869" y="14840"/>
                  </a:lnTo>
                  <a:lnTo>
                    <a:pt x="345338" y="14840"/>
                  </a:lnTo>
                  <a:lnTo>
                    <a:pt x="347541" y="15315"/>
                  </a:lnTo>
                  <a:lnTo>
                    <a:pt x="352157" y="17215"/>
                  </a:lnTo>
                  <a:lnTo>
                    <a:pt x="352750" y="17617"/>
                  </a:lnTo>
                  <a:lnTo>
                    <a:pt x="311646" y="17617"/>
                  </a:lnTo>
                  <a:lnTo>
                    <a:pt x="311646" y="57799"/>
                  </a:lnTo>
                  <a:lnTo>
                    <a:pt x="352750" y="57799"/>
                  </a:lnTo>
                  <a:lnTo>
                    <a:pt x="352157" y="58201"/>
                  </a:lnTo>
                  <a:lnTo>
                    <a:pt x="347541" y="60101"/>
                  </a:lnTo>
                  <a:lnTo>
                    <a:pt x="345338" y="60576"/>
                  </a:lnTo>
                  <a:close/>
                </a:path>
                <a:path w="668654" h="120014">
                  <a:moveTo>
                    <a:pt x="363209" y="60576"/>
                  </a:moveTo>
                  <a:lnTo>
                    <a:pt x="345338" y="60576"/>
                  </a:lnTo>
                  <a:lnTo>
                    <a:pt x="347541" y="60101"/>
                  </a:lnTo>
                  <a:lnTo>
                    <a:pt x="352157" y="58201"/>
                  </a:lnTo>
                  <a:lnTo>
                    <a:pt x="362650" y="33355"/>
                  </a:lnTo>
                  <a:lnTo>
                    <a:pt x="362137" y="30608"/>
                  </a:lnTo>
                  <a:lnTo>
                    <a:pt x="308869" y="14840"/>
                  </a:lnTo>
                  <a:lnTo>
                    <a:pt x="363143" y="14840"/>
                  </a:lnTo>
                  <a:lnTo>
                    <a:pt x="371966" y="33355"/>
                  </a:lnTo>
                  <a:lnTo>
                    <a:pt x="371966" y="42207"/>
                  </a:lnTo>
                  <a:lnTo>
                    <a:pt x="371558" y="45089"/>
                  </a:lnTo>
                  <a:lnTo>
                    <a:pt x="369569" y="51246"/>
                  </a:lnTo>
                  <a:lnTo>
                    <a:pt x="368280" y="53907"/>
                  </a:lnTo>
                  <a:lnTo>
                    <a:pt x="364998" y="58619"/>
                  </a:lnTo>
                  <a:lnTo>
                    <a:pt x="363209" y="60576"/>
                  </a:lnTo>
                  <a:close/>
                </a:path>
                <a:path w="668654" h="120014">
                  <a:moveTo>
                    <a:pt x="314423" y="57799"/>
                  </a:moveTo>
                  <a:lnTo>
                    <a:pt x="311646" y="57799"/>
                  </a:lnTo>
                  <a:lnTo>
                    <a:pt x="311646" y="17617"/>
                  </a:lnTo>
                  <a:lnTo>
                    <a:pt x="314423" y="17617"/>
                  </a:lnTo>
                  <a:lnTo>
                    <a:pt x="314423" y="57799"/>
                  </a:lnTo>
                  <a:close/>
                </a:path>
                <a:path w="668654" h="120014">
                  <a:moveTo>
                    <a:pt x="344971" y="57799"/>
                  </a:moveTo>
                  <a:lnTo>
                    <a:pt x="314423" y="57799"/>
                  </a:lnTo>
                  <a:lnTo>
                    <a:pt x="314423" y="55021"/>
                  </a:lnTo>
                  <a:lnTo>
                    <a:pt x="344605" y="55021"/>
                  </a:lnTo>
                  <a:lnTo>
                    <a:pt x="346104" y="54686"/>
                  </a:lnTo>
                  <a:lnTo>
                    <a:pt x="357139" y="34338"/>
                  </a:lnTo>
                  <a:lnTo>
                    <a:pt x="356734" y="32108"/>
                  </a:lnTo>
                  <a:lnTo>
                    <a:pt x="344605" y="20394"/>
                  </a:lnTo>
                  <a:lnTo>
                    <a:pt x="314423" y="20394"/>
                  </a:lnTo>
                  <a:lnTo>
                    <a:pt x="314423" y="17617"/>
                  </a:lnTo>
                  <a:lnTo>
                    <a:pt x="352565" y="20871"/>
                  </a:lnTo>
                  <a:lnTo>
                    <a:pt x="359915" y="33955"/>
                  </a:lnTo>
                  <a:lnTo>
                    <a:pt x="359792" y="42207"/>
                  </a:lnTo>
                  <a:lnTo>
                    <a:pt x="346823" y="57394"/>
                  </a:lnTo>
                  <a:lnTo>
                    <a:pt x="344971" y="57799"/>
                  </a:lnTo>
                  <a:close/>
                </a:path>
                <a:path w="668654" h="120014">
                  <a:moveTo>
                    <a:pt x="352750" y="57799"/>
                  </a:moveTo>
                  <a:lnTo>
                    <a:pt x="344971" y="57799"/>
                  </a:lnTo>
                  <a:lnTo>
                    <a:pt x="346823" y="57394"/>
                  </a:lnTo>
                  <a:lnTo>
                    <a:pt x="350757" y="55774"/>
                  </a:lnTo>
                  <a:lnTo>
                    <a:pt x="359915" y="33955"/>
                  </a:lnTo>
                  <a:lnTo>
                    <a:pt x="359436" y="31358"/>
                  </a:lnTo>
                  <a:lnTo>
                    <a:pt x="343236" y="17617"/>
                  </a:lnTo>
                  <a:lnTo>
                    <a:pt x="352750" y="17617"/>
                  </a:lnTo>
                  <a:lnTo>
                    <a:pt x="362650" y="33355"/>
                  </a:lnTo>
                  <a:lnTo>
                    <a:pt x="362639" y="42207"/>
                  </a:lnTo>
                  <a:lnTo>
                    <a:pt x="362135" y="44887"/>
                  </a:lnTo>
                  <a:lnTo>
                    <a:pt x="359642" y="50596"/>
                  </a:lnTo>
                  <a:lnTo>
                    <a:pt x="358074" y="52963"/>
                  </a:lnTo>
                  <a:lnTo>
                    <a:pt x="354267" y="56770"/>
                  </a:lnTo>
                  <a:lnTo>
                    <a:pt x="352750" y="57799"/>
                  </a:lnTo>
                  <a:close/>
                </a:path>
                <a:path w="668654" h="120014">
                  <a:moveTo>
                    <a:pt x="314423" y="115858"/>
                  </a:moveTo>
                  <a:lnTo>
                    <a:pt x="311646" y="115858"/>
                  </a:lnTo>
                  <a:lnTo>
                    <a:pt x="311646" y="72552"/>
                  </a:lnTo>
                  <a:lnTo>
                    <a:pt x="314423" y="72552"/>
                  </a:lnTo>
                  <a:lnTo>
                    <a:pt x="314423" y="115858"/>
                  </a:lnTo>
                  <a:close/>
                </a:path>
                <a:path w="668654" h="120014">
                  <a:moveTo>
                    <a:pt x="410060" y="40659"/>
                  </a:moveTo>
                  <a:lnTo>
                    <a:pt x="410060" y="37115"/>
                  </a:lnTo>
                  <a:lnTo>
                    <a:pt x="413273" y="34991"/>
                  </a:lnTo>
                  <a:lnTo>
                    <a:pt x="415275" y="33942"/>
                  </a:lnTo>
                  <a:lnTo>
                    <a:pt x="420063" y="31936"/>
                  </a:lnTo>
                  <a:lnTo>
                    <a:pt x="422793" y="31416"/>
                  </a:lnTo>
                  <a:lnTo>
                    <a:pt x="429133" y="31416"/>
                  </a:lnTo>
                  <a:lnTo>
                    <a:pt x="432190" y="31779"/>
                  </a:lnTo>
                  <a:lnTo>
                    <a:pt x="437595" y="33208"/>
                  </a:lnTo>
                  <a:lnTo>
                    <a:pt x="439913" y="33992"/>
                  </a:lnTo>
                  <a:lnTo>
                    <a:pt x="440374" y="34193"/>
                  </a:lnTo>
                  <a:lnTo>
                    <a:pt x="423165" y="34193"/>
                  </a:lnTo>
                  <a:lnTo>
                    <a:pt x="420793" y="34641"/>
                  </a:lnTo>
                  <a:lnTo>
                    <a:pt x="416511" y="36435"/>
                  </a:lnTo>
                  <a:lnTo>
                    <a:pt x="414571" y="37463"/>
                  </a:lnTo>
                  <a:lnTo>
                    <a:pt x="411246" y="39660"/>
                  </a:lnTo>
                  <a:lnTo>
                    <a:pt x="410060" y="40659"/>
                  </a:lnTo>
                  <a:close/>
                </a:path>
                <a:path w="668654" h="120014">
                  <a:moveTo>
                    <a:pt x="410060" y="118635"/>
                  </a:moveTo>
                  <a:lnTo>
                    <a:pt x="389232" y="118635"/>
                  </a:lnTo>
                  <a:lnTo>
                    <a:pt x="389232" y="32284"/>
                  </a:lnTo>
                  <a:lnTo>
                    <a:pt x="410060" y="32284"/>
                  </a:lnTo>
                  <a:lnTo>
                    <a:pt x="410060" y="35061"/>
                  </a:lnTo>
                  <a:lnTo>
                    <a:pt x="392009" y="35061"/>
                  </a:lnTo>
                  <a:lnTo>
                    <a:pt x="392009" y="115858"/>
                  </a:lnTo>
                  <a:lnTo>
                    <a:pt x="410060" y="115858"/>
                  </a:lnTo>
                  <a:lnTo>
                    <a:pt x="410060" y="118635"/>
                  </a:lnTo>
                  <a:close/>
                </a:path>
                <a:path w="668654" h="120014">
                  <a:moveTo>
                    <a:pt x="412064" y="42611"/>
                  </a:moveTo>
                  <a:lnTo>
                    <a:pt x="410060" y="42611"/>
                  </a:lnTo>
                  <a:lnTo>
                    <a:pt x="410060" y="40659"/>
                  </a:lnTo>
                  <a:lnTo>
                    <a:pt x="423165" y="34193"/>
                  </a:lnTo>
                  <a:lnTo>
                    <a:pt x="428893" y="34193"/>
                  </a:lnTo>
                  <a:lnTo>
                    <a:pt x="431713" y="34526"/>
                  </a:lnTo>
                  <a:lnTo>
                    <a:pt x="436747" y="35856"/>
                  </a:lnTo>
                  <a:lnTo>
                    <a:pt x="438931" y="36594"/>
                  </a:lnTo>
                  <a:lnTo>
                    <a:pt x="439796" y="36970"/>
                  </a:lnTo>
                  <a:lnTo>
                    <a:pt x="423474" y="36982"/>
                  </a:lnTo>
                  <a:lnTo>
                    <a:pt x="421523" y="37347"/>
                  </a:lnTo>
                  <a:lnTo>
                    <a:pt x="417586" y="39013"/>
                  </a:lnTo>
                  <a:lnTo>
                    <a:pt x="415942" y="39886"/>
                  </a:lnTo>
                  <a:lnTo>
                    <a:pt x="412959" y="41858"/>
                  </a:lnTo>
                  <a:lnTo>
                    <a:pt x="412064" y="42611"/>
                  </a:lnTo>
                  <a:close/>
                </a:path>
                <a:path w="668654" h="120014">
                  <a:moveTo>
                    <a:pt x="444175" y="39013"/>
                  </a:moveTo>
                  <a:lnTo>
                    <a:pt x="428893" y="34193"/>
                  </a:lnTo>
                  <a:lnTo>
                    <a:pt x="440374" y="34193"/>
                  </a:lnTo>
                  <a:lnTo>
                    <a:pt x="444199" y="35856"/>
                  </a:lnTo>
                  <a:lnTo>
                    <a:pt x="446259" y="36982"/>
                  </a:lnTo>
                  <a:lnTo>
                    <a:pt x="448978" y="38857"/>
                  </a:lnTo>
                  <a:lnTo>
                    <a:pt x="444292" y="38857"/>
                  </a:lnTo>
                  <a:lnTo>
                    <a:pt x="444175" y="39013"/>
                  </a:lnTo>
                  <a:close/>
                </a:path>
                <a:path w="668654" h="120014">
                  <a:moveTo>
                    <a:pt x="394786" y="115858"/>
                  </a:moveTo>
                  <a:lnTo>
                    <a:pt x="392009" y="115858"/>
                  </a:lnTo>
                  <a:lnTo>
                    <a:pt x="392009" y="35061"/>
                  </a:lnTo>
                  <a:lnTo>
                    <a:pt x="394786" y="35061"/>
                  </a:lnTo>
                  <a:lnTo>
                    <a:pt x="394786" y="115858"/>
                  </a:lnTo>
                  <a:close/>
                </a:path>
                <a:path w="668654" h="120014">
                  <a:moveTo>
                    <a:pt x="404506" y="115858"/>
                  </a:moveTo>
                  <a:lnTo>
                    <a:pt x="394786" y="115858"/>
                  </a:lnTo>
                  <a:lnTo>
                    <a:pt x="394786" y="35061"/>
                  </a:lnTo>
                  <a:lnTo>
                    <a:pt x="404506" y="35061"/>
                  </a:lnTo>
                  <a:lnTo>
                    <a:pt x="404506" y="45388"/>
                  </a:lnTo>
                  <a:lnTo>
                    <a:pt x="439371" y="45388"/>
                  </a:lnTo>
                  <a:lnTo>
                    <a:pt x="439044" y="45822"/>
                  </a:lnTo>
                  <a:lnTo>
                    <a:pt x="421298" y="45822"/>
                  </a:lnTo>
                  <a:lnTo>
                    <a:pt x="418976" y="46175"/>
                  </a:lnTo>
                  <a:lnTo>
                    <a:pt x="404506" y="56246"/>
                  </a:lnTo>
                  <a:lnTo>
                    <a:pt x="404506" y="115858"/>
                  </a:lnTo>
                  <a:close/>
                </a:path>
                <a:path w="668654" h="120014">
                  <a:moveTo>
                    <a:pt x="409364" y="45388"/>
                  </a:moveTo>
                  <a:lnTo>
                    <a:pt x="404506" y="45388"/>
                  </a:lnTo>
                  <a:lnTo>
                    <a:pt x="404506" y="35061"/>
                  </a:lnTo>
                  <a:lnTo>
                    <a:pt x="407283" y="35061"/>
                  </a:lnTo>
                  <a:lnTo>
                    <a:pt x="407283" y="39461"/>
                  </a:lnTo>
                  <a:lnTo>
                    <a:pt x="406174" y="40659"/>
                  </a:lnTo>
                  <a:lnTo>
                    <a:pt x="406200" y="40805"/>
                  </a:lnTo>
                  <a:lnTo>
                    <a:pt x="407232" y="41760"/>
                  </a:lnTo>
                  <a:lnTo>
                    <a:pt x="407283" y="42611"/>
                  </a:lnTo>
                  <a:lnTo>
                    <a:pt x="412064" y="42611"/>
                  </a:lnTo>
                  <a:lnTo>
                    <a:pt x="411482" y="43102"/>
                  </a:lnTo>
                  <a:lnTo>
                    <a:pt x="409364" y="45388"/>
                  </a:lnTo>
                  <a:close/>
                </a:path>
                <a:path w="668654" h="120014">
                  <a:moveTo>
                    <a:pt x="407283" y="39461"/>
                  </a:moveTo>
                  <a:lnTo>
                    <a:pt x="407283" y="35061"/>
                  </a:lnTo>
                  <a:lnTo>
                    <a:pt x="410060" y="35061"/>
                  </a:lnTo>
                  <a:lnTo>
                    <a:pt x="410060" y="37115"/>
                  </a:lnTo>
                  <a:lnTo>
                    <a:pt x="409534" y="37463"/>
                  </a:lnTo>
                  <a:lnTo>
                    <a:pt x="407698" y="39013"/>
                  </a:lnTo>
                  <a:lnTo>
                    <a:pt x="407283" y="39461"/>
                  </a:lnTo>
                  <a:close/>
                </a:path>
                <a:path w="668654" h="120014">
                  <a:moveTo>
                    <a:pt x="439371" y="45388"/>
                  </a:moveTo>
                  <a:lnTo>
                    <a:pt x="409364" y="45388"/>
                  </a:lnTo>
                  <a:lnTo>
                    <a:pt x="411482" y="43102"/>
                  </a:lnTo>
                  <a:lnTo>
                    <a:pt x="423537" y="36970"/>
                  </a:lnTo>
                  <a:lnTo>
                    <a:pt x="428753" y="36982"/>
                  </a:lnTo>
                  <a:lnTo>
                    <a:pt x="442483" y="41258"/>
                  </a:lnTo>
                  <a:lnTo>
                    <a:pt x="439371" y="45388"/>
                  </a:lnTo>
                  <a:close/>
                </a:path>
                <a:path w="668654" h="120014">
                  <a:moveTo>
                    <a:pt x="442483" y="41258"/>
                  </a:moveTo>
                  <a:lnTo>
                    <a:pt x="428652" y="36970"/>
                  </a:lnTo>
                  <a:lnTo>
                    <a:pt x="439823" y="36982"/>
                  </a:lnTo>
                  <a:lnTo>
                    <a:pt x="442923" y="38330"/>
                  </a:lnTo>
                  <a:lnTo>
                    <a:pt x="444175" y="39013"/>
                  </a:lnTo>
                  <a:lnTo>
                    <a:pt x="442483" y="41258"/>
                  </a:lnTo>
                  <a:close/>
                </a:path>
                <a:path w="668654" h="120014">
                  <a:moveTo>
                    <a:pt x="408151" y="42611"/>
                  </a:moveTo>
                  <a:lnTo>
                    <a:pt x="407338" y="41858"/>
                  </a:lnTo>
                  <a:lnTo>
                    <a:pt x="407366" y="39371"/>
                  </a:lnTo>
                  <a:lnTo>
                    <a:pt x="407879" y="38857"/>
                  </a:lnTo>
                  <a:lnTo>
                    <a:pt x="409709" y="37347"/>
                  </a:lnTo>
                  <a:lnTo>
                    <a:pt x="410060" y="37115"/>
                  </a:lnTo>
                  <a:lnTo>
                    <a:pt x="410060" y="39834"/>
                  </a:lnTo>
                  <a:lnTo>
                    <a:pt x="408151" y="39834"/>
                  </a:lnTo>
                  <a:lnTo>
                    <a:pt x="408151" y="42611"/>
                  </a:lnTo>
                  <a:close/>
                </a:path>
                <a:path w="668654" h="120014">
                  <a:moveTo>
                    <a:pt x="446510" y="40528"/>
                  </a:moveTo>
                  <a:lnTo>
                    <a:pt x="444832" y="39371"/>
                  </a:lnTo>
                  <a:lnTo>
                    <a:pt x="444175" y="39013"/>
                  </a:lnTo>
                  <a:lnTo>
                    <a:pt x="444292" y="38857"/>
                  </a:lnTo>
                  <a:lnTo>
                    <a:pt x="446510" y="40528"/>
                  </a:lnTo>
                  <a:close/>
                </a:path>
                <a:path w="668654" h="120014">
                  <a:moveTo>
                    <a:pt x="448265" y="42814"/>
                  </a:moveTo>
                  <a:lnTo>
                    <a:pt x="444934" y="42814"/>
                  </a:lnTo>
                  <a:lnTo>
                    <a:pt x="446510" y="40528"/>
                  </a:lnTo>
                  <a:lnTo>
                    <a:pt x="444292" y="38857"/>
                  </a:lnTo>
                  <a:lnTo>
                    <a:pt x="448978" y="38857"/>
                  </a:lnTo>
                  <a:lnTo>
                    <a:pt x="450471" y="39886"/>
                  </a:lnTo>
                  <a:lnTo>
                    <a:pt x="448265" y="42814"/>
                  </a:lnTo>
                  <a:close/>
                </a:path>
                <a:path w="668654" h="120014">
                  <a:moveTo>
                    <a:pt x="444837" y="42748"/>
                  </a:moveTo>
                  <a:lnTo>
                    <a:pt x="443405" y="41760"/>
                  </a:lnTo>
                  <a:lnTo>
                    <a:pt x="442483" y="41258"/>
                  </a:lnTo>
                  <a:lnTo>
                    <a:pt x="444175" y="39013"/>
                  </a:lnTo>
                  <a:lnTo>
                    <a:pt x="444832" y="39371"/>
                  </a:lnTo>
                  <a:lnTo>
                    <a:pt x="446510" y="40528"/>
                  </a:lnTo>
                  <a:lnTo>
                    <a:pt x="444837" y="42748"/>
                  </a:lnTo>
                  <a:close/>
                </a:path>
                <a:path w="668654" h="120014">
                  <a:moveTo>
                    <a:pt x="407283" y="41808"/>
                  </a:moveTo>
                  <a:lnTo>
                    <a:pt x="406200" y="40805"/>
                  </a:lnTo>
                  <a:lnTo>
                    <a:pt x="406174" y="40659"/>
                  </a:lnTo>
                  <a:lnTo>
                    <a:pt x="407283" y="39461"/>
                  </a:lnTo>
                  <a:lnTo>
                    <a:pt x="407283" y="41808"/>
                  </a:lnTo>
                  <a:close/>
                </a:path>
                <a:path w="668654" h="120014">
                  <a:moveTo>
                    <a:pt x="408151" y="42611"/>
                  </a:moveTo>
                  <a:lnTo>
                    <a:pt x="408151" y="39834"/>
                  </a:lnTo>
                  <a:lnTo>
                    <a:pt x="410060" y="39834"/>
                  </a:lnTo>
                  <a:lnTo>
                    <a:pt x="409983" y="40724"/>
                  </a:lnTo>
                  <a:lnTo>
                    <a:pt x="409597" y="41049"/>
                  </a:lnTo>
                  <a:lnTo>
                    <a:pt x="408151" y="42611"/>
                  </a:lnTo>
                  <a:close/>
                </a:path>
                <a:path w="668654" h="120014">
                  <a:moveTo>
                    <a:pt x="444934" y="42814"/>
                  </a:moveTo>
                  <a:lnTo>
                    <a:pt x="444941" y="42611"/>
                  </a:lnTo>
                  <a:lnTo>
                    <a:pt x="446510" y="40528"/>
                  </a:lnTo>
                  <a:lnTo>
                    <a:pt x="444934" y="42814"/>
                  </a:lnTo>
                  <a:close/>
                </a:path>
                <a:path w="668654" h="120014">
                  <a:moveTo>
                    <a:pt x="410060" y="42611"/>
                  </a:moveTo>
                  <a:lnTo>
                    <a:pt x="408151" y="42611"/>
                  </a:lnTo>
                  <a:lnTo>
                    <a:pt x="409597" y="41049"/>
                  </a:lnTo>
                  <a:lnTo>
                    <a:pt x="410060" y="40659"/>
                  </a:lnTo>
                  <a:lnTo>
                    <a:pt x="410060" y="42611"/>
                  </a:lnTo>
                  <a:close/>
                </a:path>
                <a:path w="668654" h="120014">
                  <a:moveTo>
                    <a:pt x="437224" y="52852"/>
                  </a:moveTo>
                  <a:lnTo>
                    <a:pt x="438850" y="50600"/>
                  </a:lnTo>
                  <a:lnTo>
                    <a:pt x="437661" y="49742"/>
                  </a:lnTo>
                  <a:lnTo>
                    <a:pt x="436564" y="49113"/>
                  </a:lnTo>
                  <a:lnTo>
                    <a:pt x="442483" y="41258"/>
                  </a:lnTo>
                  <a:lnTo>
                    <a:pt x="443547" y="41858"/>
                  </a:lnTo>
                  <a:lnTo>
                    <a:pt x="444837" y="42748"/>
                  </a:lnTo>
                  <a:lnTo>
                    <a:pt x="437224" y="52852"/>
                  </a:lnTo>
                  <a:close/>
                </a:path>
                <a:path w="668654" h="120014">
                  <a:moveTo>
                    <a:pt x="408151" y="42611"/>
                  </a:moveTo>
                  <a:lnTo>
                    <a:pt x="407283" y="42611"/>
                  </a:lnTo>
                  <a:lnTo>
                    <a:pt x="407283" y="41808"/>
                  </a:lnTo>
                  <a:lnTo>
                    <a:pt x="408151" y="42611"/>
                  </a:lnTo>
                  <a:close/>
                </a:path>
                <a:path w="668654" h="120014">
                  <a:moveTo>
                    <a:pt x="440701" y="52852"/>
                  </a:moveTo>
                  <a:lnTo>
                    <a:pt x="437224" y="52852"/>
                  </a:lnTo>
                  <a:lnTo>
                    <a:pt x="444837" y="42748"/>
                  </a:lnTo>
                  <a:lnTo>
                    <a:pt x="448265" y="42814"/>
                  </a:lnTo>
                  <a:lnTo>
                    <a:pt x="440701" y="52852"/>
                  </a:lnTo>
                  <a:close/>
                </a:path>
                <a:path w="668654" h="120014">
                  <a:moveTo>
                    <a:pt x="407283" y="115858"/>
                  </a:moveTo>
                  <a:lnTo>
                    <a:pt x="404506" y="115858"/>
                  </a:lnTo>
                  <a:lnTo>
                    <a:pt x="404506" y="56246"/>
                  </a:lnTo>
                  <a:lnTo>
                    <a:pt x="421298" y="45822"/>
                  </a:lnTo>
                  <a:lnTo>
                    <a:pt x="426139" y="45822"/>
                  </a:lnTo>
                  <a:lnTo>
                    <a:pt x="428226" y="46088"/>
                  </a:lnTo>
                  <a:lnTo>
                    <a:pt x="431903" y="47120"/>
                  </a:lnTo>
                  <a:lnTo>
                    <a:pt x="433441" y="47662"/>
                  </a:lnTo>
                  <a:lnTo>
                    <a:pt x="435504" y="48599"/>
                  </a:lnTo>
                  <a:lnTo>
                    <a:pt x="421603" y="48599"/>
                  </a:lnTo>
                  <a:lnTo>
                    <a:pt x="419578" y="48903"/>
                  </a:lnTo>
                  <a:lnTo>
                    <a:pt x="407283" y="57191"/>
                  </a:lnTo>
                  <a:lnTo>
                    <a:pt x="407283" y="115858"/>
                  </a:lnTo>
                  <a:close/>
                </a:path>
                <a:path w="668654" h="120014">
                  <a:moveTo>
                    <a:pt x="436564" y="49113"/>
                  </a:moveTo>
                  <a:lnTo>
                    <a:pt x="426139" y="45822"/>
                  </a:lnTo>
                  <a:lnTo>
                    <a:pt x="439044" y="45822"/>
                  </a:lnTo>
                  <a:lnTo>
                    <a:pt x="436564" y="49113"/>
                  </a:lnTo>
                  <a:close/>
                </a:path>
                <a:path w="668654" h="120014">
                  <a:moveTo>
                    <a:pt x="409484" y="58884"/>
                  </a:moveTo>
                  <a:lnTo>
                    <a:pt x="407283" y="57191"/>
                  </a:lnTo>
                  <a:lnTo>
                    <a:pt x="407862" y="56439"/>
                  </a:lnTo>
                  <a:lnTo>
                    <a:pt x="408628" y="55571"/>
                  </a:lnTo>
                  <a:lnTo>
                    <a:pt x="421603" y="48599"/>
                  </a:lnTo>
                  <a:lnTo>
                    <a:pt x="425884" y="48599"/>
                  </a:lnTo>
                  <a:lnTo>
                    <a:pt x="427721" y="48831"/>
                  </a:lnTo>
                  <a:lnTo>
                    <a:pt x="431019" y="49756"/>
                  </a:lnTo>
                  <a:lnTo>
                    <a:pt x="432422" y="50248"/>
                  </a:lnTo>
                  <a:lnTo>
                    <a:pt x="434904" y="51376"/>
                  </a:lnTo>
                  <a:lnTo>
                    <a:pt x="421908" y="51376"/>
                  </a:lnTo>
                  <a:lnTo>
                    <a:pt x="420180" y="51631"/>
                  </a:lnTo>
                  <a:lnTo>
                    <a:pt x="410926" y="57191"/>
                  </a:lnTo>
                  <a:lnTo>
                    <a:pt x="410060" y="57191"/>
                  </a:lnTo>
                  <a:lnTo>
                    <a:pt x="409998" y="58216"/>
                  </a:lnTo>
                  <a:lnTo>
                    <a:pt x="409484" y="58884"/>
                  </a:lnTo>
                  <a:close/>
                </a:path>
                <a:path w="668654" h="120014">
                  <a:moveTo>
                    <a:pt x="437224" y="52852"/>
                  </a:moveTo>
                  <a:lnTo>
                    <a:pt x="425884" y="48599"/>
                  </a:lnTo>
                  <a:lnTo>
                    <a:pt x="435504" y="48599"/>
                  </a:lnTo>
                  <a:lnTo>
                    <a:pt x="436290" y="48957"/>
                  </a:lnTo>
                  <a:lnTo>
                    <a:pt x="436564" y="49113"/>
                  </a:lnTo>
                  <a:lnTo>
                    <a:pt x="435006" y="51181"/>
                  </a:lnTo>
                  <a:lnTo>
                    <a:pt x="437224" y="52852"/>
                  </a:lnTo>
                  <a:close/>
                </a:path>
                <a:path w="668654" h="120014">
                  <a:moveTo>
                    <a:pt x="437224" y="52852"/>
                  </a:moveTo>
                  <a:lnTo>
                    <a:pt x="435006" y="51181"/>
                  </a:lnTo>
                  <a:lnTo>
                    <a:pt x="436564" y="49113"/>
                  </a:lnTo>
                  <a:lnTo>
                    <a:pt x="437682" y="49756"/>
                  </a:lnTo>
                  <a:lnTo>
                    <a:pt x="438850" y="50600"/>
                  </a:lnTo>
                  <a:lnTo>
                    <a:pt x="437224" y="52852"/>
                  </a:lnTo>
                  <a:close/>
                </a:path>
                <a:path w="668654" h="120014">
                  <a:moveTo>
                    <a:pt x="437804" y="56697"/>
                  </a:moveTo>
                  <a:lnTo>
                    <a:pt x="425629" y="51376"/>
                  </a:lnTo>
                  <a:lnTo>
                    <a:pt x="434904" y="51376"/>
                  </a:lnTo>
                  <a:lnTo>
                    <a:pt x="436183" y="52100"/>
                  </a:lnTo>
                  <a:lnTo>
                    <a:pt x="437224" y="52852"/>
                  </a:lnTo>
                  <a:lnTo>
                    <a:pt x="440701" y="52852"/>
                  </a:lnTo>
                  <a:lnTo>
                    <a:pt x="437804" y="56697"/>
                  </a:lnTo>
                  <a:close/>
                </a:path>
                <a:path w="668654" h="120014">
                  <a:moveTo>
                    <a:pt x="410060" y="115858"/>
                  </a:moveTo>
                  <a:lnTo>
                    <a:pt x="407283" y="115858"/>
                  </a:lnTo>
                  <a:lnTo>
                    <a:pt x="407283" y="57191"/>
                  </a:lnTo>
                  <a:lnTo>
                    <a:pt x="409484" y="58884"/>
                  </a:lnTo>
                  <a:lnTo>
                    <a:pt x="410060" y="58884"/>
                  </a:lnTo>
                  <a:lnTo>
                    <a:pt x="410060" y="115858"/>
                  </a:lnTo>
                  <a:close/>
                </a:path>
                <a:path w="668654" h="120014">
                  <a:moveTo>
                    <a:pt x="410060" y="58146"/>
                  </a:moveTo>
                  <a:lnTo>
                    <a:pt x="410060" y="57191"/>
                  </a:lnTo>
                  <a:lnTo>
                    <a:pt x="410926" y="57191"/>
                  </a:lnTo>
                  <a:lnTo>
                    <a:pt x="410060" y="58146"/>
                  </a:lnTo>
                  <a:close/>
                </a:path>
                <a:path w="668654" h="120014">
                  <a:moveTo>
                    <a:pt x="410060" y="58884"/>
                  </a:moveTo>
                  <a:lnTo>
                    <a:pt x="409484" y="58884"/>
                  </a:lnTo>
                  <a:lnTo>
                    <a:pt x="410060" y="58146"/>
                  </a:lnTo>
                  <a:lnTo>
                    <a:pt x="410060" y="58884"/>
                  </a:lnTo>
                  <a:close/>
                </a:path>
                <a:path w="668654" h="120014">
                  <a:moveTo>
                    <a:pt x="494925" y="119427"/>
                  </a:moveTo>
                  <a:lnTo>
                    <a:pt x="484816" y="119427"/>
                  </a:lnTo>
                  <a:lnTo>
                    <a:pt x="480377" y="118665"/>
                  </a:lnTo>
                  <a:lnTo>
                    <a:pt x="454775" y="89455"/>
                  </a:lnTo>
                  <a:lnTo>
                    <a:pt x="453838" y="69008"/>
                  </a:lnTo>
                  <a:lnTo>
                    <a:pt x="453963" y="67357"/>
                  </a:lnTo>
                  <a:lnTo>
                    <a:pt x="480377" y="32051"/>
                  </a:lnTo>
                  <a:lnTo>
                    <a:pt x="484816" y="31416"/>
                  </a:lnTo>
                  <a:lnTo>
                    <a:pt x="494932" y="31416"/>
                  </a:lnTo>
                  <a:lnTo>
                    <a:pt x="499342" y="32051"/>
                  </a:lnTo>
                  <a:lnTo>
                    <a:pt x="504600" y="34083"/>
                  </a:lnTo>
                  <a:lnTo>
                    <a:pt x="485159" y="34083"/>
                  </a:lnTo>
                  <a:lnTo>
                    <a:pt x="481051" y="34845"/>
                  </a:lnTo>
                  <a:lnTo>
                    <a:pt x="456785" y="67103"/>
                  </a:lnTo>
                  <a:lnTo>
                    <a:pt x="456606" y="69262"/>
                  </a:lnTo>
                  <a:lnTo>
                    <a:pt x="456732" y="83232"/>
                  </a:lnTo>
                  <a:lnTo>
                    <a:pt x="481051" y="115998"/>
                  </a:lnTo>
                  <a:lnTo>
                    <a:pt x="485159" y="116633"/>
                  </a:lnTo>
                  <a:lnTo>
                    <a:pt x="504921" y="116633"/>
                  </a:lnTo>
                  <a:lnTo>
                    <a:pt x="499329" y="118792"/>
                  </a:lnTo>
                  <a:lnTo>
                    <a:pt x="494925" y="119427"/>
                  </a:lnTo>
                  <a:close/>
                </a:path>
                <a:path w="668654" h="120014">
                  <a:moveTo>
                    <a:pt x="494589" y="116633"/>
                  </a:moveTo>
                  <a:lnTo>
                    <a:pt x="485159" y="116633"/>
                  </a:lnTo>
                  <a:lnTo>
                    <a:pt x="481051" y="115998"/>
                  </a:lnTo>
                  <a:lnTo>
                    <a:pt x="456732" y="83232"/>
                  </a:lnTo>
                  <a:lnTo>
                    <a:pt x="456606" y="69262"/>
                  </a:lnTo>
                  <a:lnTo>
                    <a:pt x="456785" y="67103"/>
                  </a:lnTo>
                  <a:lnTo>
                    <a:pt x="481051" y="34845"/>
                  </a:lnTo>
                  <a:lnTo>
                    <a:pt x="485159" y="34083"/>
                  </a:lnTo>
                  <a:lnTo>
                    <a:pt x="494589" y="34083"/>
                  </a:lnTo>
                  <a:lnTo>
                    <a:pt x="498668" y="34845"/>
                  </a:lnTo>
                  <a:lnTo>
                    <a:pt x="503958" y="36877"/>
                  </a:lnTo>
                  <a:lnTo>
                    <a:pt x="485501" y="36877"/>
                  </a:lnTo>
                  <a:lnTo>
                    <a:pt x="481725" y="37512"/>
                  </a:lnTo>
                  <a:lnTo>
                    <a:pt x="459393" y="69262"/>
                  </a:lnTo>
                  <a:lnTo>
                    <a:pt x="459520" y="83232"/>
                  </a:lnTo>
                  <a:lnTo>
                    <a:pt x="485501" y="113839"/>
                  </a:lnTo>
                  <a:lnTo>
                    <a:pt x="504570" y="113839"/>
                  </a:lnTo>
                  <a:lnTo>
                    <a:pt x="498668" y="115998"/>
                  </a:lnTo>
                  <a:lnTo>
                    <a:pt x="494589" y="116633"/>
                  </a:lnTo>
                  <a:close/>
                </a:path>
                <a:path w="668654" h="120014">
                  <a:moveTo>
                    <a:pt x="504921" y="116633"/>
                  </a:moveTo>
                  <a:lnTo>
                    <a:pt x="494589" y="116633"/>
                  </a:lnTo>
                  <a:lnTo>
                    <a:pt x="498668" y="115998"/>
                  </a:lnTo>
                  <a:lnTo>
                    <a:pt x="505611" y="113458"/>
                  </a:lnTo>
                  <a:lnTo>
                    <a:pt x="523200" y="69262"/>
                  </a:lnTo>
                  <a:lnTo>
                    <a:pt x="523021" y="67103"/>
                  </a:lnTo>
                  <a:lnTo>
                    <a:pt x="498668" y="34845"/>
                  </a:lnTo>
                  <a:lnTo>
                    <a:pt x="494589" y="34083"/>
                  </a:lnTo>
                  <a:lnTo>
                    <a:pt x="504600" y="34083"/>
                  </a:lnTo>
                  <a:lnTo>
                    <a:pt x="525843" y="67357"/>
                  </a:lnTo>
                  <a:lnTo>
                    <a:pt x="525967" y="69008"/>
                  </a:lnTo>
                  <a:lnTo>
                    <a:pt x="525843" y="83613"/>
                  </a:lnTo>
                  <a:lnTo>
                    <a:pt x="506894" y="115871"/>
                  </a:lnTo>
                  <a:lnTo>
                    <a:pt x="504921" y="116633"/>
                  </a:lnTo>
                  <a:close/>
                </a:path>
                <a:path w="668654" h="120014">
                  <a:moveTo>
                    <a:pt x="494254" y="113839"/>
                  </a:moveTo>
                  <a:lnTo>
                    <a:pt x="485501" y="113839"/>
                  </a:lnTo>
                  <a:lnTo>
                    <a:pt x="481725" y="113331"/>
                  </a:lnTo>
                  <a:lnTo>
                    <a:pt x="459393" y="69262"/>
                  </a:lnTo>
                  <a:lnTo>
                    <a:pt x="459520" y="67611"/>
                  </a:lnTo>
                  <a:lnTo>
                    <a:pt x="485501" y="36877"/>
                  </a:lnTo>
                  <a:lnTo>
                    <a:pt x="494247" y="36877"/>
                  </a:lnTo>
                  <a:lnTo>
                    <a:pt x="511951" y="45767"/>
                  </a:lnTo>
                  <a:lnTo>
                    <a:pt x="485677" y="45767"/>
                  </a:lnTo>
                  <a:lnTo>
                    <a:pt x="482205" y="46656"/>
                  </a:lnTo>
                  <a:lnTo>
                    <a:pt x="469074" y="69008"/>
                  </a:lnTo>
                  <a:lnTo>
                    <a:pt x="469088" y="81962"/>
                  </a:lnTo>
                  <a:lnTo>
                    <a:pt x="485677" y="105076"/>
                  </a:lnTo>
                  <a:lnTo>
                    <a:pt x="511841" y="105076"/>
                  </a:lnTo>
                  <a:lnTo>
                    <a:pt x="511518" y="105457"/>
                  </a:lnTo>
                  <a:lnTo>
                    <a:pt x="507029" y="109394"/>
                  </a:lnTo>
                  <a:lnTo>
                    <a:pt x="504328" y="110918"/>
                  </a:lnTo>
                  <a:lnTo>
                    <a:pt x="498007" y="113331"/>
                  </a:lnTo>
                  <a:lnTo>
                    <a:pt x="494254" y="113839"/>
                  </a:lnTo>
                  <a:close/>
                </a:path>
                <a:path w="668654" h="120014">
                  <a:moveTo>
                    <a:pt x="504570" y="113839"/>
                  </a:moveTo>
                  <a:lnTo>
                    <a:pt x="494254" y="113839"/>
                  </a:lnTo>
                  <a:lnTo>
                    <a:pt x="498007" y="113331"/>
                  </a:lnTo>
                  <a:lnTo>
                    <a:pt x="504328" y="110918"/>
                  </a:lnTo>
                  <a:lnTo>
                    <a:pt x="520412" y="69262"/>
                  </a:lnTo>
                  <a:lnTo>
                    <a:pt x="520286" y="67611"/>
                  </a:lnTo>
                  <a:lnTo>
                    <a:pt x="494247" y="36877"/>
                  </a:lnTo>
                  <a:lnTo>
                    <a:pt x="503958" y="36877"/>
                  </a:lnTo>
                  <a:lnTo>
                    <a:pt x="523200" y="69262"/>
                  </a:lnTo>
                  <a:lnTo>
                    <a:pt x="523074" y="83359"/>
                  </a:lnTo>
                  <a:lnTo>
                    <a:pt x="505611" y="113458"/>
                  </a:lnTo>
                  <a:lnTo>
                    <a:pt x="504570" y="113839"/>
                  </a:lnTo>
                  <a:close/>
                </a:path>
                <a:path w="668654" h="120014">
                  <a:moveTo>
                    <a:pt x="494004" y="105076"/>
                  </a:moveTo>
                  <a:lnTo>
                    <a:pt x="485677" y="105076"/>
                  </a:lnTo>
                  <a:lnTo>
                    <a:pt x="482205" y="104060"/>
                  </a:lnTo>
                  <a:lnTo>
                    <a:pt x="469074" y="69008"/>
                  </a:lnTo>
                  <a:lnTo>
                    <a:pt x="469352" y="66341"/>
                  </a:lnTo>
                  <a:lnTo>
                    <a:pt x="485677" y="45767"/>
                  </a:lnTo>
                  <a:lnTo>
                    <a:pt x="494013" y="45767"/>
                  </a:lnTo>
                  <a:lnTo>
                    <a:pt x="497514" y="46656"/>
                  </a:lnTo>
                  <a:lnTo>
                    <a:pt x="500362" y="48561"/>
                  </a:lnTo>
                  <a:lnTo>
                    <a:pt x="486229" y="48561"/>
                  </a:lnTo>
                  <a:lnTo>
                    <a:pt x="483264" y="49323"/>
                  </a:lnTo>
                  <a:lnTo>
                    <a:pt x="471878" y="69008"/>
                  </a:lnTo>
                  <a:lnTo>
                    <a:pt x="471879" y="81962"/>
                  </a:lnTo>
                  <a:lnTo>
                    <a:pt x="486229" y="102282"/>
                  </a:lnTo>
                  <a:lnTo>
                    <a:pt x="500451" y="102282"/>
                  </a:lnTo>
                  <a:lnTo>
                    <a:pt x="497498" y="104187"/>
                  </a:lnTo>
                  <a:lnTo>
                    <a:pt x="494004" y="105076"/>
                  </a:lnTo>
                  <a:close/>
                </a:path>
                <a:path w="668654" h="120014">
                  <a:moveTo>
                    <a:pt x="511841" y="105076"/>
                  </a:moveTo>
                  <a:lnTo>
                    <a:pt x="494004" y="105076"/>
                  </a:lnTo>
                  <a:lnTo>
                    <a:pt x="497498" y="104187"/>
                  </a:lnTo>
                  <a:lnTo>
                    <a:pt x="503009" y="100631"/>
                  </a:lnTo>
                  <a:lnTo>
                    <a:pt x="510731" y="81962"/>
                  </a:lnTo>
                  <a:lnTo>
                    <a:pt x="510731" y="69008"/>
                  </a:lnTo>
                  <a:lnTo>
                    <a:pt x="494013" y="45767"/>
                  </a:lnTo>
                  <a:lnTo>
                    <a:pt x="511951" y="45767"/>
                  </a:lnTo>
                  <a:lnTo>
                    <a:pt x="520412" y="69262"/>
                  </a:lnTo>
                  <a:lnTo>
                    <a:pt x="520286" y="83359"/>
                  </a:lnTo>
                  <a:lnTo>
                    <a:pt x="513346" y="103298"/>
                  </a:lnTo>
                  <a:lnTo>
                    <a:pt x="511841" y="105076"/>
                  </a:lnTo>
                  <a:close/>
                </a:path>
                <a:path w="668654" h="120014">
                  <a:moveTo>
                    <a:pt x="493461" y="102282"/>
                  </a:moveTo>
                  <a:lnTo>
                    <a:pt x="486229" y="102282"/>
                  </a:lnTo>
                  <a:lnTo>
                    <a:pt x="483264" y="101520"/>
                  </a:lnTo>
                  <a:lnTo>
                    <a:pt x="471878" y="69008"/>
                  </a:lnTo>
                  <a:lnTo>
                    <a:pt x="472073" y="67103"/>
                  </a:lnTo>
                  <a:lnTo>
                    <a:pt x="486229" y="48561"/>
                  </a:lnTo>
                  <a:lnTo>
                    <a:pt x="493461" y="48561"/>
                  </a:lnTo>
                  <a:lnTo>
                    <a:pt x="496455" y="49323"/>
                  </a:lnTo>
                  <a:lnTo>
                    <a:pt x="499579" y="51355"/>
                  </a:lnTo>
                  <a:lnTo>
                    <a:pt x="486781" y="51355"/>
                  </a:lnTo>
                  <a:lnTo>
                    <a:pt x="484323" y="51990"/>
                  </a:lnTo>
                  <a:lnTo>
                    <a:pt x="474669" y="69008"/>
                  </a:lnTo>
                  <a:lnTo>
                    <a:pt x="474683" y="81962"/>
                  </a:lnTo>
                  <a:lnTo>
                    <a:pt x="486781" y="99488"/>
                  </a:lnTo>
                  <a:lnTo>
                    <a:pt x="499579" y="99488"/>
                  </a:lnTo>
                  <a:lnTo>
                    <a:pt x="496455" y="101520"/>
                  </a:lnTo>
                  <a:lnTo>
                    <a:pt x="493461" y="102282"/>
                  </a:lnTo>
                  <a:close/>
                </a:path>
                <a:path w="668654" h="120014">
                  <a:moveTo>
                    <a:pt x="500451" y="102282"/>
                  </a:moveTo>
                  <a:lnTo>
                    <a:pt x="493461" y="102282"/>
                  </a:lnTo>
                  <a:lnTo>
                    <a:pt x="496455" y="101520"/>
                  </a:lnTo>
                  <a:lnTo>
                    <a:pt x="501142" y="98472"/>
                  </a:lnTo>
                  <a:lnTo>
                    <a:pt x="507928" y="81962"/>
                  </a:lnTo>
                  <a:lnTo>
                    <a:pt x="507928" y="69008"/>
                  </a:lnTo>
                  <a:lnTo>
                    <a:pt x="493461" y="48561"/>
                  </a:lnTo>
                  <a:lnTo>
                    <a:pt x="500362" y="48561"/>
                  </a:lnTo>
                  <a:lnTo>
                    <a:pt x="510731" y="69008"/>
                  </a:lnTo>
                  <a:lnTo>
                    <a:pt x="510731" y="81962"/>
                  </a:lnTo>
                  <a:lnTo>
                    <a:pt x="503009" y="100631"/>
                  </a:lnTo>
                  <a:lnTo>
                    <a:pt x="500451" y="102282"/>
                  </a:lnTo>
                  <a:close/>
                </a:path>
                <a:path w="668654" h="120014">
                  <a:moveTo>
                    <a:pt x="499579" y="99488"/>
                  </a:moveTo>
                  <a:lnTo>
                    <a:pt x="492918" y="99488"/>
                  </a:lnTo>
                  <a:lnTo>
                    <a:pt x="495412" y="98853"/>
                  </a:lnTo>
                  <a:lnTo>
                    <a:pt x="499274" y="96440"/>
                  </a:lnTo>
                  <a:lnTo>
                    <a:pt x="505137" y="81962"/>
                  </a:lnTo>
                  <a:lnTo>
                    <a:pt x="505136" y="69008"/>
                  </a:lnTo>
                  <a:lnTo>
                    <a:pt x="492909" y="51355"/>
                  </a:lnTo>
                  <a:lnTo>
                    <a:pt x="499579" y="51355"/>
                  </a:lnTo>
                  <a:lnTo>
                    <a:pt x="507928" y="69008"/>
                  </a:lnTo>
                  <a:lnTo>
                    <a:pt x="507928" y="81962"/>
                  </a:lnTo>
                  <a:lnTo>
                    <a:pt x="501142" y="98472"/>
                  </a:lnTo>
                  <a:lnTo>
                    <a:pt x="499579" y="99488"/>
                  </a:lnTo>
                  <a:close/>
                </a:path>
                <a:path w="668654" h="120014">
                  <a:moveTo>
                    <a:pt x="547181" y="35061"/>
                  </a:moveTo>
                  <a:lnTo>
                    <a:pt x="544404" y="35061"/>
                  </a:lnTo>
                  <a:lnTo>
                    <a:pt x="544499" y="18586"/>
                  </a:lnTo>
                  <a:lnTo>
                    <a:pt x="564204" y="0"/>
                  </a:lnTo>
                  <a:lnTo>
                    <a:pt x="578250" y="0"/>
                  </a:lnTo>
                  <a:lnTo>
                    <a:pt x="578250" y="2777"/>
                  </a:lnTo>
                  <a:lnTo>
                    <a:pt x="564249" y="2777"/>
                  </a:lnTo>
                  <a:lnTo>
                    <a:pt x="563251" y="2806"/>
                  </a:lnTo>
                  <a:lnTo>
                    <a:pt x="547305" y="18586"/>
                  </a:lnTo>
                  <a:lnTo>
                    <a:pt x="547181" y="35061"/>
                  </a:lnTo>
                  <a:close/>
                </a:path>
                <a:path w="668654" h="120014">
                  <a:moveTo>
                    <a:pt x="549958" y="115858"/>
                  </a:moveTo>
                  <a:lnTo>
                    <a:pt x="547181" y="115858"/>
                  </a:lnTo>
                  <a:lnTo>
                    <a:pt x="547181" y="49033"/>
                  </a:lnTo>
                  <a:lnTo>
                    <a:pt x="542148" y="49033"/>
                  </a:lnTo>
                  <a:lnTo>
                    <a:pt x="542148" y="35061"/>
                  </a:lnTo>
                  <a:lnTo>
                    <a:pt x="547181" y="35061"/>
                  </a:lnTo>
                  <a:lnTo>
                    <a:pt x="547305" y="18586"/>
                  </a:lnTo>
                  <a:lnTo>
                    <a:pt x="564249" y="2777"/>
                  </a:lnTo>
                  <a:lnTo>
                    <a:pt x="572696" y="2777"/>
                  </a:lnTo>
                  <a:lnTo>
                    <a:pt x="572696" y="5554"/>
                  </a:lnTo>
                  <a:lnTo>
                    <a:pt x="564294" y="5554"/>
                  </a:lnTo>
                  <a:lnTo>
                    <a:pt x="561230" y="5685"/>
                  </a:lnTo>
                  <a:lnTo>
                    <a:pt x="549958" y="37838"/>
                  </a:lnTo>
                  <a:lnTo>
                    <a:pt x="572696" y="37838"/>
                  </a:lnTo>
                  <a:lnTo>
                    <a:pt x="572696" y="46256"/>
                  </a:lnTo>
                  <a:lnTo>
                    <a:pt x="549958" y="46256"/>
                  </a:lnTo>
                  <a:lnTo>
                    <a:pt x="549958" y="115858"/>
                  </a:lnTo>
                  <a:close/>
                </a:path>
                <a:path w="668654" h="120014">
                  <a:moveTo>
                    <a:pt x="575473" y="17183"/>
                  </a:moveTo>
                  <a:lnTo>
                    <a:pt x="572696" y="17183"/>
                  </a:lnTo>
                  <a:lnTo>
                    <a:pt x="572696" y="2777"/>
                  </a:lnTo>
                  <a:lnTo>
                    <a:pt x="575473" y="2777"/>
                  </a:lnTo>
                  <a:lnTo>
                    <a:pt x="575473" y="17183"/>
                  </a:lnTo>
                  <a:close/>
                </a:path>
                <a:path w="668654" h="120014">
                  <a:moveTo>
                    <a:pt x="565233" y="35061"/>
                  </a:moveTo>
                  <a:lnTo>
                    <a:pt x="562455" y="35061"/>
                  </a:lnTo>
                  <a:lnTo>
                    <a:pt x="562487" y="22001"/>
                  </a:lnTo>
                  <a:lnTo>
                    <a:pt x="565927" y="17183"/>
                  </a:lnTo>
                  <a:lnTo>
                    <a:pt x="575473" y="17183"/>
                  </a:lnTo>
                  <a:lnTo>
                    <a:pt x="575473" y="2777"/>
                  </a:lnTo>
                  <a:lnTo>
                    <a:pt x="578250" y="2777"/>
                  </a:lnTo>
                  <a:lnTo>
                    <a:pt x="578250" y="19960"/>
                  </a:lnTo>
                  <a:lnTo>
                    <a:pt x="566500" y="19960"/>
                  </a:lnTo>
                  <a:lnTo>
                    <a:pt x="566314" y="19986"/>
                  </a:lnTo>
                  <a:lnTo>
                    <a:pt x="565329" y="21696"/>
                  </a:lnTo>
                  <a:lnTo>
                    <a:pt x="565233" y="35061"/>
                  </a:lnTo>
                  <a:close/>
                </a:path>
                <a:path w="668654" h="120014">
                  <a:moveTo>
                    <a:pt x="559678" y="37838"/>
                  </a:moveTo>
                  <a:lnTo>
                    <a:pt x="549958" y="37838"/>
                  </a:lnTo>
                  <a:lnTo>
                    <a:pt x="549983" y="19685"/>
                  </a:lnTo>
                  <a:lnTo>
                    <a:pt x="564294" y="5554"/>
                  </a:lnTo>
                  <a:lnTo>
                    <a:pt x="572696" y="5554"/>
                  </a:lnTo>
                  <a:lnTo>
                    <a:pt x="572696" y="14406"/>
                  </a:lnTo>
                  <a:lnTo>
                    <a:pt x="565354" y="14406"/>
                  </a:lnTo>
                  <a:lnTo>
                    <a:pt x="564123" y="14756"/>
                  </a:lnTo>
                  <a:lnTo>
                    <a:pt x="559792" y="21132"/>
                  </a:lnTo>
                  <a:lnTo>
                    <a:pt x="559678" y="37838"/>
                  </a:lnTo>
                  <a:close/>
                </a:path>
                <a:path w="668654" h="120014">
                  <a:moveTo>
                    <a:pt x="572696" y="37838"/>
                  </a:moveTo>
                  <a:lnTo>
                    <a:pt x="559678" y="37838"/>
                  </a:lnTo>
                  <a:lnTo>
                    <a:pt x="559792" y="21132"/>
                  </a:lnTo>
                  <a:lnTo>
                    <a:pt x="565354" y="14406"/>
                  </a:lnTo>
                  <a:lnTo>
                    <a:pt x="572696" y="14406"/>
                  </a:lnTo>
                  <a:lnTo>
                    <a:pt x="572696" y="17183"/>
                  </a:lnTo>
                  <a:lnTo>
                    <a:pt x="565927" y="17183"/>
                  </a:lnTo>
                  <a:lnTo>
                    <a:pt x="565218" y="17371"/>
                  </a:lnTo>
                  <a:lnTo>
                    <a:pt x="562455" y="35061"/>
                  </a:lnTo>
                  <a:lnTo>
                    <a:pt x="572696" y="35061"/>
                  </a:lnTo>
                  <a:lnTo>
                    <a:pt x="572696" y="37838"/>
                  </a:lnTo>
                  <a:close/>
                </a:path>
                <a:path w="668654" h="120014">
                  <a:moveTo>
                    <a:pt x="544404" y="51810"/>
                  </a:moveTo>
                  <a:lnTo>
                    <a:pt x="536593" y="51810"/>
                  </a:lnTo>
                  <a:lnTo>
                    <a:pt x="536593" y="32284"/>
                  </a:lnTo>
                  <a:lnTo>
                    <a:pt x="544404" y="32284"/>
                  </a:lnTo>
                  <a:lnTo>
                    <a:pt x="544404" y="35061"/>
                  </a:lnTo>
                  <a:lnTo>
                    <a:pt x="539371" y="35061"/>
                  </a:lnTo>
                  <a:lnTo>
                    <a:pt x="539371" y="49033"/>
                  </a:lnTo>
                  <a:lnTo>
                    <a:pt x="544404" y="49033"/>
                  </a:lnTo>
                  <a:lnTo>
                    <a:pt x="544404" y="51810"/>
                  </a:lnTo>
                  <a:close/>
                </a:path>
                <a:path w="668654" h="120014">
                  <a:moveTo>
                    <a:pt x="578250" y="51810"/>
                  </a:moveTo>
                  <a:lnTo>
                    <a:pt x="565233" y="51810"/>
                  </a:lnTo>
                  <a:lnTo>
                    <a:pt x="565233" y="49033"/>
                  </a:lnTo>
                  <a:lnTo>
                    <a:pt x="575473" y="49033"/>
                  </a:lnTo>
                  <a:lnTo>
                    <a:pt x="575473" y="35061"/>
                  </a:lnTo>
                  <a:lnTo>
                    <a:pt x="565233" y="35061"/>
                  </a:lnTo>
                  <a:lnTo>
                    <a:pt x="565233" y="32284"/>
                  </a:lnTo>
                  <a:lnTo>
                    <a:pt x="578250" y="32284"/>
                  </a:lnTo>
                  <a:lnTo>
                    <a:pt x="578250" y="51810"/>
                  </a:lnTo>
                  <a:close/>
                </a:path>
                <a:path w="668654" h="120014">
                  <a:moveTo>
                    <a:pt x="542148" y="49033"/>
                  </a:moveTo>
                  <a:lnTo>
                    <a:pt x="539371" y="49033"/>
                  </a:lnTo>
                  <a:lnTo>
                    <a:pt x="539371" y="35061"/>
                  </a:lnTo>
                  <a:lnTo>
                    <a:pt x="542148" y="35061"/>
                  </a:lnTo>
                  <a:lnTo>
                    <a:pt x="542148" y="49033"/>
                  </a:lnTo>
                  <a:close/>
                </a:path>
                <a:path w="668654" h="120014">
                  <a:moveTo>
                    <a:pt x="575473" y="49033"/>
                  </a:moveTo>
                  <a:lnTo>
                    <a:pt x="572696" y="49033"/>
                  </a:lnTo>
                  <a:lnTo>
                    <a:pt x="572696" y="35061"/>
                  </a:lnTo>
                  <a:lnTo>
                    <a:pt x="575473" y="35061"/>
                  </a:lnTo>
                  <a:lnTo>
                    <a:pt x="575473" y="49033"/>
                  </a:lnTo>
                  <a:close/>
                </a:path>
                <a:path w="668654" h="120014">
                  <a:moveTo>
                    <a:pt x="559678" y="115858"/>
                  </a:moveTo>
                  <a:lnTo>
                    <a:pt x="549958" y="115858"/>
                  </a:lnTo>
                  <a:lnTo>
                    <a:pt x="549958" y="46256"/>
                  </a:lnTo>
                  <a:lnTo>
                    <a:pt x="559678" y="46256"/>
                  </a:lnTo>
                  <a:lnTo>
                    <a:pt x="559678" y="115858"/>
                  </a:lnTo>
                  <a:close/>
                </a:path>
                <a:path w="668654" h="120014">
                  <a:moveTo>
                    <a:pt x="562455" y="115858"/>
                  </a:moveTo>
                  <a:lnTo>
                    <a:pt x="559678" y="115858"/>
                  </a:lnTo>
                  <a:lnTo>
                    <a:pt x="559678" y="46256"/>
                  </a:lnTo>
                  <a:lnTo>
                    <a:pt x="572696" y="46256"/>
                  </a:lnTo>
                  <a:lnTo>
                    <a:pt x="572696" y="49033"/>
                  </a:lnTo>
                  <a:lnTo>
                    <a:pt x="562455" y="49033"/>
                  </a:lnTo>
                  <a:lnTo>
                    <a:pt x="562455" y="115858"/>
                  </a:lnTo>
                  <a:close/>
                </a:path>
                <a:path w="668654" h="120014">
                  <a:moveTo>
                    <a:pt x="565233" y="118635"/>
                  </a:moveTo>
                  <a:lnTo>
                    <a:pt x="544404" y="118635"/>
                  </a:lnTo>
                  <a:lnTo>
                    <a:pt x="544404" y="49033"/>
                  </a:lnTo>
                  <a:lnTo>
                    <a:pt x="547181" y="49033"/>
                  </a:lnTo>
                  <a:lnTo>
                    <a:pt x="547181" y="115858"/>
                  </a:lnTo>
                  <a:lnTo>
                    <a:pt x="565233" y="115858"/>
                  </a:lnTo>
                  <a:lnTo>
                    <a:pt x="565233" y="118635"/>
                  </a:lnTo>
                  <a:close/>
                </a:path>
                <a:path w="668654" h="120014">
                  <a:moveTo>
                    <a:pt x="565233" y="115858"/>
                  </a:moveTo>
                  <a:lnTo>
                    <a:pt x="562455" y="115858"/>
                  </a:lnTo>
                  <a:lnTo>
                    <a:pt x="562455" y="49033"/>
                  </a:lnTo>
                  <a:lnTo>
                    <a:pt x="565233" y="49033"/>
                  </a:lnTo>
                  <a:lnTo>
                    <a:pt x="565233" y="115858"/>
                  </a:lnTo>
                  <a:close/>
                </a:path>
                <a:path w="668654" h="120014">
                  <a:moveTo>
                    <a:pt x="611749" y="118635"/>
                  </a:moveTo>
                  <a:lnTo>
                    <a:pt x="590921" y="118635"/>
                  </a:lnTo>
                  <a:lnTo>
                    <a:pt x="590921" y="32284"/>
                  </a:lnTo>
                  <a:lnTo>
                    <a:pt x="611749" y="32284"/>
                  </a:lnTo>
                  <a:lnTo>
                    <a:pt x="611749" y="35061"/>
                  </a:lnTo>
                  <a:lnTo>
                    <a:pt x="593698" y="35061"/>
                  </a:lnTo>
                  <a:lnTo>
                    <a:pt x="593698" y="115858"/>
                  </a:lnTo>
                  <a:lnTo>
                    <a:pt x="611749" y="115858"/>
                  </a:lnTo>
                  <a:lnTo>
                    <a:pt x="611749" y="118635"/>
                  </a:lnTo>
                  <a:close/>
                </a:path>
                <a:path w="668654" h="120014">
                  <a:moveTo>
                    <a:pt x="596475" y="115858"/>
                  </a:moveTo>
                  <a:lnTo>
                    <a:pt x="593698" y="115858"/>
                  </a:lnTo>
                  <a:lnTo>
                    <a:pt x="593698" y="35061"/>
                  </a:lnTo>
                  <a:lnTo>
                    <a:pt x="596475" y="35061"/>
                  </a:lnTo>
                  <a:lnTo>
                    <a:pt x="596475" y="115858"/>
                  </a:lnTo>
                  <a:close/>
                </a:path>
                <a:path w="668654" h="120014">
                  <a:moveTo>
                    <a:pt x="606195" y="115858"/>
                  </a:moveTo>
                  <a:lnTo>
                    <a:pt x="596475" y="115858"/>
                  </a:lnTo>
                  <a:lnTo>
                    <a:pt x="596475" y="35061"/>
                  </a:lnTo>
                  <a:lnTo>
                    <a:pt x="606195" y="35061"/>
                  </a:lnTo>
                  <a:lnTo>
                    <a:pt x="606195" y="115858"/>
                  </a:lnTo>
                  <a:close/>
                </a:path>
                <a:path w="668654" h="120014">
                  <a:moveTo>
                    <a:pt x="608972" y="115858"/>
                  </a:moveTo>
                  <a:lnTo>
                    <a:pt x="606195" y="115858"/>
                  </a:lnTo>
                  <a:lnTo>
                    <a:pt x="606195" y="35061"/>
                  </a:lnTo>
                  <a:lnTo>
                    <a:pt x="608972" y="35061"/>
                  </a:lnTo>
                  <a:lnTo>
                    <a:pt x="608972" y="115858"/>
                  </a:lnTo>
                  <a:close/>
                </a:path>
                <a:path w="668654" h="120014">
                  <a:moveTo>
                    <a:pt x="611749" y="115858"/>
                  </a:moveTo>
                  <a:lnTo>
                    <a:pt x="608972" y="115858"/>
                  </a:lnTo>
                  <a:lnTo>
                    <a:pt x="608972" y="35061"/>
                  </a:lnTo>
                  <a:lnTo>
                    <a:pt x="611749" y="35061"/>
                  </a:lnTo>
                  <a:lnTo>
                    <a:pt x="611749" y="115858"/>
                  </a:lnTo>
                  <a:close/>
                </a:path>
                <a:path w="668654" h="120014">
                  <a:moveTo>
                    <a:pt x="611749" y="20828"/>
                  </a:moveTo>
                  <a:lnTo>
                    <a:pt x="590921" y="20828"/>
                  </a:lnTo>
                  <a:lnTo>
                    <a:pt x="590921" y="0"/>
                  </a:lnTo>
                  <a:lnTo>
                    <a:pt x="611749" y="0"/>
                  </a:lnTo>
                  <a:lnTo>
                    <a:pt x="611749" y="2777"/>
                  </a:lnTo>
                  <a:lnTo>
                    <a:pt x="593698" y="2777"/>
                  </a:lnTo>
                  <a:lnTo>
                    <a:pt x="593698" y="18051"/>
                  </a:lnTo>
                  <a:lnTo>
                    <a:pt x="611749" y="18051"/>
                  </a:lnTo>
                  <a:lnTo>
                    <a:pt x="611749" y="20828"/>
                  </a:lnTo>
                  <a:close/>
                </a:path>
                <a:path w="668654" h="120014">
                  <a:moveTo>
                    <a:pt x="596475" y="18051"/>
                  </a:moveTo>
                  <a:lnTo>
                    <a:pt x="593698" y="18051"/>
                  </a:lnTo>
                  <a:lnTo>
                    <a:pt x="593698" y="2777"/>
                  </a:lnTo>
                  <a:lnTo>
                    <a:pt x="596475" y="2777"/>
                  </a:lnTo>
                  <a:lnTo>
                    <a:pt x="596475" y="18051"/>
                  </a:lnTo>
                  <a:close/>
                </a:path>
                <a:path w="668654" h="120014">
                  <a:moveTo>
                    <a:pt x="606195" y="18051"/>
                  </a:moveTo>
                  <a:lnTo>
                    <a:pt x="596475" y="18051"/>
                  </a:lnTo>
                  <a:lnTo>
                    <a:pt x="596475" y="2777"/>
                  </a:lnTo>
                  <a:lnTo>
                    <a:pt x="606195" y="2777"/>
                  </a:lnTo>
                  <a:lnTo>
                    <a:pt x="606195" y="18051"/>
                  </a:lnTo>
                  <a:close/>
                </a:path>
                <a:path w="668654" h="120014">
                  <a:moveTo>
                    <a:pt x="608972" y="18051"/>
                  </a:moveTo>
                  <a:lnTo>
                    <a:pt x="606195" y="18051"/>
                  </a:lnTo>
                  <a:lnTo>
                    <a:pt x="606195" y="2777"/>
                  </a:lnTo>
                  <a:lnTo>
                    <a:pt x="608972" y="2777"/>
                  </a:lnTo>
                  <a:lnTo>
                    <a:pt x="608972" y="18051"/>
                  </a:lnTo>
                  <a:close/>
                </a:path>
                <a:path w="668654" h="120014">
                  <a:moveTo>
                    <a:pt x="611749" y="18051"/>
                  </a:moveTo>
                  <a:lnTo>
                    <a:pt x="608972" y="18051"/>
                  </a:lnTo>
                  <a:lnTo>
                    <a:pt x="608972" y="2777"/>
                  </a:lnTo>
                  <a:lnTo>
                    <a:pt x="611749" y="2777"/>
                  </a:lnTo>
                  <a:lnTo>
                    <a:pt x="611749" y="18051"/>
                  </a:lnTo>
                  <a:close/>
                </a:path>
                <a:path w="668654" h="120014">
                  <a:moveTo>
                    <a:pt x="637004" y="35061"/>
                  </a:moveTo>
                  <a:lnTo>
                    <a:pt x="634227" y="35061"/>
                  </a:lnTo>
                  <a:lnTo>
                    <a:pt x="634227" y="10067"/>
                  </a:lnTo>
                  <a:lnTo>
                    <a:pt x="655055" y="10067"/>
                  </a:lnTo>
                  <a:lnTo>
                    <a:pt x="655055" y="12844"/>
                  </a:lnTo>
                  <a:lnTo>
                    <a:pt x="637004" y="12844"/>
                  </a:lnTo>
                  <a:lnTo>
                    <a:pt x="637004" y="35061"/>
                  </a:lnTo>
                  <a:close/>
                </a:path>
                <a:path w="668654" h="120014">
                  <a:moveTo>
                    <a:pt x="662519" y="115858"/>
                  </a:moveTo>
                  <a:lnTo>
                    <a:pt x="654072" y="115858"/>
                  </a:lnTo>
                  <a:lnTo>
                    <a:pt x="650702" y="115713"/>
                  </a:lnTo>
                  <a:lnTo>
                    <a:pt x="637004" y="49033"/>
                  </a:lnTo>
                  <a:lnTo>
                    <a:pt x="631970" y="49033"/>
                  </a:lnTo>
                  <a:lnTo>
                    <a:pt x="631970" y="35061"/>
                  </a:lnTo>
                  <a:lnTo>
                    <a:pt x="637004" y="35061"/>
                  </a:lnTo>
                  <a:lnTo>
                    <a:pt x="637004" y="12844"/>
                  </a:lnTo>
                  <a:lnTo>
                    <a:pt x="639781" y="12844"/>
                  </a:lnTo>
                  <a:lnTo>
                    <a:pt x="639781" y="37838"/>
                  </a:lnTo>
                  <a:lnTo>
                    <a:pt x="662519" y="37838"/>
                  </a:lnTo>
                  <a:lnTo>
                    <a:pt x="662519" y="46256"/>
                  </a:lnTo>
                  <a:lnTo>
                    <a:pt x="639781" y="46256"/>
                  </a:lnTo>
                  <a:lnTo>
                    <a:pt x="639841" y="99254"/>
                  </a:lnTo>
                  <a:lnTo>
                    <a:pt x="654117" y="113081"/>
                  </a:lnTo>
                  <a:lnTo>
                    <a:pt x="662519" y="113081"/>
                  </a:lnTo>
                  <a:lnTo>
                    <a:pt x="662519" y="115858"/>
                  </a:lnTo>
                  <a:close/>
                </a:path>
                <a:path w="668654" h="120014">
                  <a:moveTo>
                    <a:pt x="649501" y="37838"/>
                  </a:moveTo>
                  <a:lnTo>
                    <a:pt x="639781" y="37838"/>
                  </a:lnTo>
                  <a:lnTo>
                    <a:pt x="639781" y="12844"/>
                  </a:lnTo>
                  <a:lnTo>
                    <a:pt x="649501" y="12844"/>
                  </a:lnTo>
                  <a:lnTo>
                    <a:pt x="649501" y="37838"/>
                  </a:lnTo>
                  <a:close/>
                </a:path>
                <a:path w="668654" h="120014">
                  <a:moveTo>
                    <a:pt x="662519" y="37838"/>
                  </a:moveTo>
                  <a:lnTo>
                    <a:pt x="649501" y="37838"/>
                  </a:lnTo>
                  <a:lnTo>
                    <a:pt x="649501" y="12844"/>
                  </a:lnTo>
                  <a:lnTo>
                    <a:pt x="652278" y="12844"/>
                  </a:lnTo>
                  <a:lnTo>
                    <a:pt x="652278" y="35061"/>
                  </a:lnTo>
                  <a:lnTo>
                    <a:pt x="662519" y="35061"/>
                  </a:lnTo>
                  <a:lnTo>
                    <a:pt x="662519" y="37838"/>
                  </a:lnTo>
                  <a:close/>
                </a:path>
                <a:path w="668654" h="120014">
                  <a:moveTo>
                    <a:pt x="655055" y="35061"/>
                  </a:moveTo>
                  <a:lnTo>
                    <a:pt x="652278" y="35061"/>
                  </a:lnTo>
                  <a:lnTo>
                    <a:pt x="652278" y="12844"/>
                  </a:lnTo>
                  <a:lnTo>
                    <a:pt x="655055" y="12844"/>
                  </a:lnTo>
                  <a:lnTo>
                    <a:pt x="655055" y="35061"/>
                  </a:lnTo>
                  <a:close/>
                </a:path>
                <a:path w="668654" h="120014">
                  <a:moveTo>
                    <a:pt x="634227" y="51810"/>
                  </a:moveTo>
                  <a:lnTo>
                    <a:pt x="626416" y="51810"/>
                  </a:lnTo>
                  <a:lnTo>
                    <a:pt x="626416" y="32284"/>
                  </a:lnTo>
                  <a:lnTo>
                    <a:pt x="634227" y="32284"/>
                  </a:lnTo>
                  <a:lnTo>
                    <a:pt x="634227" y="35061"/>
                  </a:lnTo>
                  <a:lnTo>
                    <a:pt x="629193" y="35061"/>
                  </a:lnTo>
                  <a:lnTo>
                    <a:pt x="629193" y="49033"/>
                  </a:lnTo>
                  <a:lnTo>
                    <a:pt x="634227" y="49033"/>
                  </a:lnTo>
                  <a:lnTo>
                    <a:pt x="634227" y="51810"/>
                  </a:lnTo>
                  <a:close/>
                </a:path>
                <a:path w="668654" h="120014">
                  <a:moveTo>
                    <a:pt x="668073" y="51810"/>
                  </a:moveTo>
                  <a:lnTo>
                    <a:pt x="655055" y="51810"/>
                  </a:lnTo>
                  <a:lnTo>
                    <a:pt x="655055" y="49033"/>
                  </a:lnTo>
                  <a:lnTo>
                    <a:pt x="665296" y="49033"/>
                  </a:lnTo>
                  <a:lnTo>
                    <a:pt x="665296" y="35061"/>
                  </a:lnTo>
                  <a:lnTo>
                    <a:pt x="655055" y="35061"/>
                  </a:lnTo>
                  <a:lnTo>
                    <a:pt x="655055" y="32284"/>
                  </a:lnTo>
                  <a:lnTo>
                    <a:pt x="668073" y="32284"/>
                  </a:lnTo>
                  <a:lnTo>
                    <a:pt x="668073" y="51810"/>
                  </a:lnTo>
                  <a:close/>
                </a:path>
                <a:path w="668654" h="120014">
                  <a:moveTo>
                    <a:pt x="631970" y="49033"/>
                  </a:moveTo>
                  <a:lnTo>
                    <a:pt x="629193" y="49033"/>
                  </a:lnTo>
                  <a:lnTo>
                    <a:pt x="629193" y="35061"/>
                  </a:lnTo>
                  <a:lnTo>
                    <a:pt x="631970" y="35061"/>
                  </a:lnTo>
                  <a:lnTo>
                    <a:pt x="631970" y="49033"/>
                  </a:lnTo>
                  <a:close/>
                </a:path>
                <a:path w="668654" h="120014">
                  <a:moveTo>
                    <a:pt x="665296" y="49033"/>
                  </a:moveTo>
                  <a:lnTo>
                    <a:pt x="662519" y="49033"/>
                  </a:lnTo>
                  <a:lnTo>
                    <a:pt x="662519" y="35061"/>
                  </a:lnTo>
                  <a:lnTo>
                    <a:pt x="665296" y="35061"/>
                  </a:lnTo>
                  <a:lnTo>
                    <a:pt x="665296" y="49033"/>
                  </a:lnTo>
                  <a:close/>
                </a:path>
                <a:path w="668654" h="120014">
                  <a:moveTo>
                    <a:pt x="662519" y="113081"/>
                  </a:moveTo>
                  <a:lnTo>
                    <a:pt x="654117" y="113081"/>
                  </a:lnTo>
                  <a:lnTo>
                    <a:pt x="653164" y="113053"/>
                  </a:lnTo>
                  <a:lnTo>
                    <a:pt x="639781" y="46256"/>
                  </a:lnTo>
                  <a:lnTo>
                    <a:pt x="649501" y="46256"/>
                  </a:lnTo>
                  <a:lnTo>
                    <a:pt x="649618" y="97524"/>
                  </a:lnTo>
                  <a:lnTo>
                    <a:pt x="649886" y="99131"/>
                  </a:lnTo>
                  <a:lnTo>
                    <a:pt x="655214" y="104229"/>
                  </a:lnTo>
                  <a:lnTo>
                    <a:pt x="662519" y="104229"/>
                  </a:lnTo>
                  <a:lnTo>
                    <a:pt x="662519" y="113081"/>
                  </a:lnTo>
                  <a:close/>
                </a:path>
                <a:path w="668654" h="120014">
                  <a:moveTo>
                    <a:pt x="662519" y="104229"/>
                  </a:moveTo>
                  <a:lnTo>
                    <a:pt x="655214" y="104229"/>
                  </a:lnTo>
                  <a:lnTo>
                    <a:pt x="654011" y="103912"/>
                  </a:lnTo>
                  <a:lnTo>
                    <a:pt x="649501" y="46256"/>
                  </a:lnTo>
                  <a:lnTo>
                    <a:pt x="662519" y="46256"/>
                  </a:lnTo>
                  <a:lnTo>
                    <a:pt x="662519" y="49033"/>
                  </a:lnTo>
                  <a:lnTo>
                    <a:pt x="652278" y="49033"/>
                  </a:lnTo>
                  <a:lnTo>
                    <a:pt x="652387" y="97244"/>
                  </a:lnTo>
                  <a:lnTo>
                    <a:pt x="655750" y="101452"/>
                  </a:lnTo>
                  <a:lnTo>
                    <a:pt x="662519" y="101452"/>
                  </a:lnTo>
                  <a:lnTo>
                    <a:pt x="662519" y="104229"/>
                  </a:lnTo>
                  <a:close/>
                </a:path>
                <a:path w="668654" h="120014">
                  <a:moveTo>
                    <a:pt x="668073" y="118635"/>
                  </a:moveTo>
                  <a:lnTo>
                    <a:pt x="654027" y="118635"/>
                  </a:lnTo>
                  <a:lnTo>
                    <a:pt x="650350" y="118477"/>
                  </a:lnTo>
                  <a:lnTo>
                    <a:pt x="634227" y="49033"/>
                  </a:lnTo>
                  <a:lnTo>
                    <a:pt x="637004" y="49033"/>
                  </a:lnTo>
                  <a:lnTo>
                    <a:pt x="637034" y="99254"/>
                  </a:lnTo>
                  <a:lnTo>
                    <a:pt x="637292" y="101452"/>
                  </a:lnTo>
                  <a:lnTo>
                    <a:pt x="654072" y="115858"/>
                  </a:lnTo>
                  <a:lnTo>
                    <a:pt x="668073" y="115858"/>
                  </a:lnTo>
                  <a:lnTo>
                    <a:pt x="668073" y="118635"/>
                  </a:lnTo>
                  <a:close/>
                </a:path>
                <a:path w="668654" h="120014">
                  <a:moveTo>
                    <a:pt x="668073" y="115858"/>
                  </a:moveTo>
                  <a:lnTo>
                    <a:pt x="665296" y="115858"/>
                  </a:lnTo>
                  <a:lnTo>
                    <a:pt x="665296" y="101452"/>
                  </a:lnTo>
                  <a:lnTo>
                    <a:pt x="655750" y="101452"/>
                  </a:lnTo>
                  <a:lnTo>
                    <a:pt x="652278" y="49033"/>
                  </a:lnTo>
                  <a:lnTo>
                    <a:pt x="655055" y="49033"/>
                  </a:lnTo>
                  <a:lnTo>
                    <a:pt x="655151" y="96939"/>
                  </a:lnTo>
                  <a:lnTo>
                    <a:pt x="655249" y="97524"/>
                  </a:lnTo>
                  <a:lnTo>
                    <a:pt x="656285" y="98674"/>
                  </a:lnTo>
                  <a:lnTo>
                    <a:pt x="668073" y="98674"/>
                  </a:lnTo>
                  <a:lnTo>
                    <a:pt x="668073" y="115858"/>
                  </a:lnTo>
                  <a:close/>
                </a:path>
                <a:path w="668654" h="120014">
                  <a:moveTo>
                    <a:pt x="665296" y="115858"/>
                  </a:moveTo>
                  <a:lnTo>
                    <a:pt x="662519" y="115858"/>
                  </a:lnTo>
                  <a:lnTo>
                    <a:pt x="662519" y="101452"/>
                  </a:lnTo>
                  <a:lnTo>
                    <a:pt x="665296" y="101452"/>
                  </a:lnTo>
                  <a:lnTo>
                    <a:pt x="665296" y="115858"/>
                  </a:lnTo>
                  <a:close/>
                </a:path>
              </a:pathLst>
            </a:custGeom>
            <a:solidFill>
              <a:srgbClr val="FFFFFF"/>
            </a:solidFill>
          </p:spPr>
          <p:txBody>
            <a:bodyPr wrap="square" lIns="0" tIns="0" rIns="0" bIns="0" rtlCol="0"/>
            <a:lstStyle/>
            <a:p>
              <a:endParaRPr sz="1688"/>
            </a:p>
          </p:txBody>
        </p:sp>
      </p:grpSp>
      <p:sp>
        <p:nvSpPr>
          <p:cNvPr id="70" name="object 70"/>
          <p:cNvSpPr txBox="1"/>
          <p:nvPr/>
        </p:nvSpPr>
        <p:spPr>
          <a:xfrm>
            <a:off x="5175193" y="4067468"/>
            <a:ext cx="666750" cy="214065"/>
          </a:xfrm>
          <a:prstGeom prst="rect">
            <a:avLst/>
          </a:prstGeom>
        </p:spPr>
        <p:txBody>
          <a:bodyPr vert="horz" wrap="square" lIns="0" tIns="11906" rIns="0" bIns="0" rtlCol="0">
            <a:spAutoFit/>
          </a:bodyPr>
          <a:lstStyle/>
          <a:p>
            <a:pPr marL="11906">
              <a:spcBef>
                <a:spcPts val="94"/>
              </a:spcBef>
            </a:pPr>
            <a:r>
              <a:rPr sz="1313" spc="-19" dirty="0">
                <a:latin typeface="Trebuchet MS"/>
                <a:cs typeface="Trebuchet MS"/>
              </a:rPr>
              <a:t>N</a:t>
            </a:r>
            <a:r>
              <a:rPr sz="1313" spc="-98" dirty="0">
                <a:latin typeface="Trebuchet MS"/>
                <a:cs typeface="Trebuchet MS"/>
              </a:rPr>
              <a:t>et</a:t>
            </a:r>
            <a:r>
              <a:rPr sz="1313" spc="-94" dirty="0">
                <a:latin typeface="Trebuchet MS"/>
                <a:cs typeface="Trebuchet MS"/>
              </a:rPr>
              <a:t> </a:t>
            </a:r>
            <a:r>
              <a:rPr sz="1313" spc="-19" dirty="0">
                <a:latin typeface="Trebuchet MS"/>
                <a:cs typeface="Trebuchet MS"/>
              </a:rPr>
              <a:t>Pr</a:t>
            </a:r>
            <a:r>
              <a:rPr sz="1313" spc="-98" dirty="0">
                <a:latin typeface="Trebuchet MS"/>
                <a:cs typeface="Trebuchet MS"/>
              </a:rPr>
              <a:t>of</a:t>
            </a:r>
            <a:r>
              <a:rPr sz="1313" spc="-84" dirty="0">
                <a:latin typeface="Trebuchet MS"/>
                <a:cs typeface="Trebuchet MS"/>
              </a:rPr>
              <a:t>i</a:t>
            </a:r>
            <a:r>
              <a:rPr sz="1313" spc="-122" dirty="0">
                <a:latin typeface="Trebuchet MS"/>
                <a:cs typeface="Trebuchet MS"/>
              </a:rPr>
              <a:t>t</a:t>
            </a:r>
            <a:endParaRPr sz="1313">
              <a:latin typeface="Trebuchet MS"/>
              <a:cs typeface="Trebuchet MS"/>
            </a:endParaRPr>
          </a:p>
        </p:txBody>
      </p:sp>
      <p:sp>
        <p:nvSpPr>
          <p:cNvPr id="71" name="object 71"/>
          <p:cNvSpPr txBox="1"/>
          <p:nvPr/>
        </p:nvSpPr>
        <p:spPr>
          <a:xfrm>
            <a:off x="8543815" y="6113158"/>
            <a:ext cx="220861"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-1M</a:t>
            </a:r>
            <a:endParaRPr sz="844">
              <a:latin typeface="Segoe UI"/>
              <a:cs typeface="Segoe UI"/>
            </a:endParaRPr>
          </a:p>
        </p:txBody>
      </p:sp>
      <p:sp>
        <p:nvSpPr>
          <p:cNvPr id="72" name="object 72"/>
          <p:cNvSpPr txBox="1"/>
          <p:nvPr/>
        </p:nvSpPr>
        <p:spPr>
          <a:xfrm>
            <a:off x="8543815" y="5597989"/>
            <a:ext cx="177998"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0M</a:t>
            </a:r>
            <a:endParaRPr sz="844">
              <a:latin typeface="Segoe UI"/>
              <a:cs typeface="Segoe UI"/>
            </a:endParaRPr>
          </a:p>
        </p:txBody>
      </p:sp>
      <p:sp>
        <p:nvSpPr>
          <p:cNvPr id="73" name="object 73"/>
          <p:cNvSpPr txBox="1"/>
          <p:nvPr/>
        </p:nvSpPr>
        <p:spPr>
          <a:xfrm>
            <a:off x="8543815" y="5082821"/>
            <a:ext cx="177998"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1M</a:t>
            </a:r>
            <a:endParaRPr sz="844">
              <a:latin typeface="Segoe UI"/>
              <a:cs typeface="Segoe UI"/>
            </a:endParaRPr>
          </a:p>
        </p:txBody>
      </p:sp>
      <p:sp>
        <p:nvSpPr>
          <p:cNvPr id="74" name="object 74"/>
          <p:cNvSpPr txBox="1"/>
          <p:nvPr/>
        </p:nvSpPr>
        <p:spPr>
          <a:xfrm>
            <a:off x="5399936" y="6217105"/>
            <a:ext cx="511373" cy="141930"/>
          </a:xfrm>
          <a:prstGeom prst="rect">
            <a:avLst/>
          </a:prstGeom>
        </p:spPr>
        <p:txBody>
          <a:bodyPr vert="horz" wrap="square" lIns="0" tIns="11906" rIns="0" bIns="0" rtlCol="0">
            <a:spAutoFit/>
          </a:bodyPr>
          <a:lstStyle/>
          <a:p>
            <a:pPr marL="11906">
              <a:spcBef>
                <a:spcPts val="94"/>
              </a:spcBef>
            </a:pPr>
            <a:r>
              <a:rPr sz="844" dirty="0">
                <a:solidFill>
                  <a:srgbClr val="E6E6E6"/>
                </a:solidFill>
                <a:latin typeface="Segoe UI"/>
                <a:cs typeface="Segoe UI"/>
              </a:rPr>
              <a:t>1/16/2011</a:t>
            </a:r>
            <a:endParaRPr sz="844">
              <a:latin typeface="Segoe UI"/>
              <a:cs typeface="Segoe UI"/>
            </a:endParaRPr>
          </a:p>
        </p:txBody>
      </p:sp>
      <p:sp>
        <p:nvSpPr>
          <p:cNvPr id="75" name="object 75"/>
          <p:cNvSpPr txBox="1"/>
          <p:nvPr/>
        </p:nvSpPr>
        <p:spPr>
          <a:xfrm>
            <a:off x="6571174" y="6217105"/>
            <a:ext cx="511373" cy="141930"/>
          </a:xfrm>
          <a:prstGeom prst="rect">
            <a:avLst/>
          </a:prstGeom>
        </p:spPr>
        <p:txBody>
          <a:bodyPr vert="horz" wrap="square" lIns="0" tIns="11906" rIns="0" bIns="0" rtlCol="0">
            <a:spAutoFit/>
          </a:bodyPr>
          <a:lstStyle/>
          <a:p>
            <a:pPr marL="11906">
              <a:spcBef>
                <a:spcPts val="94"/>
              </a:spcBef>
            </a:pPr>
            <a:r>
              <a:rPr sz="844" dirty="0">
                <a:solidFill>
                  <a:srgbClr val="E6E6E6"/>
                </a:solidFill>
                <a:latin typeface="Segoe UI"/>
                <a:cs typeface="Segoe UI"/>
              </a:rPr>
              <a:t>1/11/2012</a:t>
            </a:r>
            <a:endParaRPr sz="844">
              <a:latin typeface="Segoe UI"/>
              <a:cs typeface="Segoe UI"/>
            </a:endParaRPr>
          </a:p>
        </p:txBody>
      </p:sp>
      <p:sp>
        <p:nvSpPr>
          <p:cNvPr id="76" name="object 76"/>
          <p:cNvSpPr txBox="1"/>
          <p:nvPr/>
        </p:nvSpPr>
        <p:spPr>
          <a:xfrm>
            <a:off x="7713528" y="6217105"/>
            <a:ext cx="569119" cy="141930"/>
          </a:xfrm>
          <a:prstGeom prst="rect">
            <a:avLst/>
          </a:prstGeom>
        </p:spPr>
        <p:txBody>
          <a:bodyPr vert="horz" wrap="square" lIns="0" tIns="11906" rIns="0" bIns="0" rtlCol="0">
            <a:spAutoFit/>
          </a:bodyPr>
          <a:lstStyle/>
          <a:p>
            <a:pPr marL="11906">
              <a:spcBef>
                <a:spcPts val="94"/>
              </a:spcBef>
            </a:pPr>
            <a:r>
              <a:rPr sz="844" dirty="0">
                <a:solidFill>
                  <a:srgbClr val="E6E6E6"/>
                </a:solidFill>
                <a:latin typeface="Segoe UI"/>
                <a:cs typeface="Segoe UI"/>
              </a:rPr>
              <a:t>11/19/2016</a:t>
            </a:r>
            <a:endParaRPr sz="844">
              <a:latin typeface="Segoe UI"/>
              <a:cs typeface="Segoe UI"/>
            </a:endParaRPr>
          </a:p>
        </p:txBody>
      </p:sp>
      <p:grpSp>
        <p:nvGrpSpPr>
          <p:cNvPr id="77" name="object 77"/>
          <p:cNvGrpSpPr/>
          <p:nvPr/>
        </p:nvGrpSpPr>
        <p:grpSpPr>
          <a:xfrm>
            <a:off x="5642199" y="4402807"/>
            <a:ext cx="2369344" cy="1609724"/>
            <a:chOff x="5840546" y="4696327"/>
            <a:chExt cx="2527300" cy="1717039"/>
          </a:xfrm>
        </p:grpSpPr>
        <p:sp>
          <p:nvSpPr>
            <p:cNvPr id="78" name="object 78"/>
            <p:cNvSpPr/>
            <p:nvPr/>
          </p:nvSpPr>
          <p:spPr>
            <a:xfrm>
              <a:off x="5854834" y="6134976"/>
              <a:ext cx="2498725" cy="263525"/>
            </a:xfrm>
            <a:custGeom>
              <a:avLst/>
              <a:gdLst/>
              <a:ahLst/>
              <a:cxnLst/>
              <a:rect l="l" t="t" r="r" b="b"/>
              <a:pathLst>
                <a:path w="2498725" h="263525">
                  <a:moveTo>
                    <a:pt x="0" y="0"/>
                  </a:moveTo>
                  <a:lnTo>
                    <a:pt x="1249319" y="199118"/>
                  </a:lnTo>
                  <a:lnTo>
                    <a:pt x="2498639" y="263499"/>
                  </a:lnTo>
                </a:path>
              </a:pathLst>
            </a:custGeom>
            <a:ln w="28574">
              <a:solidFill>
                <a:srgbClr val="118CFF"/>
              </a:solidFill>
            </a:ln>
          </p:spPr>
          <p:txBody>
            <a:bodyPr wrap="square" lIns="0" tIns="0" rIns="0" bIns="0" rtlCol="0"/>
            <a:lstStyle/>
            <a:p>
              <a:endParaRPr sz="1688"/>
            </a:p>
          </p:txBody>
        </p:sp>
        <p:sp>
          <p:nvSpPr>
            <p:cNvPr id="79" name="object 79"/>
            <p:cNvSpPr/>
            <p:nvPr/>
          </p:nvSpPr>
          <p:spPr>
            <a:xfrm>
              <a:off x="5854834" y="5050742"/>
              <a:ext cx="2498725" cy="852169"/>
            </a:xfrm>
            <a:custGeom>
              <a:avLst/>
              <a:gdLst/>
              <a:ahLst/>
              <a:cxnLst/>
              <a:rect l="l" t="t" r="r" b="b"/>
              <a:pathLst>
                <a:path w="2498725" h="852170">
                  <a:moveTo>
                    <a:pt x="0" y="851742"/>
                  </a:moveTo>
                  <a:lnTo>
                    <a:pt x="1249319" y="640770"/>
                  </a:lnTo>
                  <a:lnTo>
                    <a:pt x="2498639" y="0"/>
                  </a:lnTo>
                </a:path>
              </a:pathLst>
            </a:custGeom>
            <a:ln w="28574">
              <a:solidFill>
                <a:srgbClr val="12239D"/>
              </a:solidFill>
            </a:ln>
          </p:spPr>
          <p:txBody>
            <a:bodyPr wrap="square" lIns="0" tIns="0" rIns="0" bIns="0" rtlCol="0"/>
            <a:lstStyle/>
            <a:p>
              <a:endParaRPr sz="1688"/>
            </a:p>
          </p:txBody>
        </p:sp>
        <p:sp>
          <p:nvSpPr>
            <p:cNvPr id="80" name="object 80"/>
            <p:cNvSpPr/>
            <p:nvPr/>
          </p:nvSpPr>
          <p:spPr>
            <a:xfrm>
              <a:off x="5854834" y="5392498"/>
              <a:ext cx="2498725" cy="588645"/>
            </a:xfrm>
            <a:custGeom>
              <a:avLst/>
              <a:gdLst/>
              <a:ahLst/>
              <a:cxnLst/>
              <a:rect l="l" t="t" r="r" b="b"/>
              <a:pathLst>
                <a:path w="2498725" h="588645">
                  <a:moveTo>
                    <a:pt x="0" y="588243"/>
                  </a:moveTo>
                  <a:lnTo>
                    <a:pt x="1249319" y="576390"/>
                  </a:lnTo>
                  <a:lnTo>
                    <a:pt x="2498639" y="0"/>
                  </a:lnTo>
                </a:path>
              </a:pathLst>
            </a:custGeom>
            <a:ln w="28574">
              <a:solidFill>
                <a:srgbClr val="DE6A73"/>
              </a:solidFill>
            </a:ln>
          </p:spPr>
          <p:txBody>
            <a:bodyPr wrap="square" lIns="0" tIns="0" rIns="0" bIns="0" rtlCol="0"/>
            <a:lstStyle/>
            <a:p>
              <a:endParaRPr sz="1688"/>
            </a:p>
          </p:txBody>
        </p:sp>
        <p:pic>
          <p:nvPicPr>
            <p:cNvPr id="81" name="object 81"/>
            <p:cNvPicPr/>
            <p:nvPr/>
          </p:nvPicPr>
          <p:blipFill>
            <a:blip r:embed="rId7" cstate="print"/>
            <a:stretch>
              <a:fillRect/>
            </a:stretch>
          </p:blipFill>
          <p:spPr>
            <a:xfrm>
              <a:off x="7239150" y="4696327"/>
              <a:ext cx="95249" cy="95249"/>
            </a:xfrm>
            <a:prstGeom prst="rect">
              <a:avLst/>
            </a:prstGeom>
          </p:spPr>
        </p:pic>
      </p:grpSp>
      <p:sp>
        <p:nvSpPr>
          <p:cNvPr id="82" name="object 82"/>
          <p:cNvSpPr txBox="1"/>
          <p:nvPr/>
        </p:nvSpPr>
        <p:spPr>
          <a:xfrm>
            <a:off x="7050008" y="4368041"/>
            <a:ext cx="452438" cy="141930"/>
          </a:xfrm>
          <a:prstGeom prst="rect">
            <a:avLst/>
          </a:prstGeom>
        </p:spPr>
        <p:txBody>
          <a:bodyPr vert="horz" wrap="square" lIns="0" tIns="11906" rIns="0" bIns="0" rtlCol="0">
            <a:spAutoFit/>
          </a:bodyPr>
          <a:lstStyle/>
          <a:p>
            <a:pPr marL="11906">
              <a:spcBef>
                <a:spcPts val="94"/>
              </a:spcBef>
            </a:pPr>
            <a:r>
              <a:rPr sz="844" dirty="0">
                <a:solidFill>
                  <a:srgbClr val="E6E6E6"/>
                </a:solidFill>
                <a:latin typeface="Segoe UI"/>
                <a:cs typeface="Segoe UI"/>
              </a:rPr>
              <a:t>NetProfit</a:t>
            </a:r>
            <a:endParaRPr sz="844">
              <a:latin typeface="Segoe UI"/>
              <a:cs typeface="Segoe UI"/>
            </a:endParaRPr>
          </a:p>
        </p:txBody>
      </p:sp>
      <p:pic>
        <p:nvPicPr>
          <p:cNvPr id="83" name="object 83"/>
          <p:cNvPicPr/>
          <p:nvPr/>
        </p:nvPicPr>
        <p:blipFill>
          <a:blip r:embed="rId8" cstate="print"/>
          <a:stretch>
            <a:fillRect/>
          </a:stretch>
        </p:blipFill>
        <p:spPr>
          <a:xfrm>
            <a:off x="7542751" y="4402807"/>
            <a:ext cx="89296" cy="89296"/>
          </a:xfrm>
          <a:prstGeom prst="rect">
            <a:avLst/>
          </a:prstGeom>
        </p:spPr>
      </p:pic>
      <p:sp>
        <p:nvSpPr>
          <p:cNvPr id="84" name="object 84"/>
          <p:cNvSpPr txBox="1"/>
          <p:nvPr/>
        </p:nvSpPr>
        <p:spPr>
          <a:xfrm>
            <a:off x="7633787" y="4368041"/>
            <a:ext cx="460177" cy="141930"/>
          </a:xfrm>
          <a:prstGeom prst="rect">
            <a:avLst/>
          </a:prstGeom>
        </p:spPr>
        <p:txBody>
          <a:bodyPr vert="horz" wrap="square" lIns="0" tIns="11906" rIns="0" bIns="0" rtlCol="0">
            <a:spAutoFit/>
          </a:bodyPr>
          <a:lstStyle/>
          <a:p>
            <a:pPr marL="11906">
              <a:spcBef>
                <a:spcPts val="94"/>
              </a:spcBef>
            </a:pPr>
            <a:r>
              <a:rPr sz="844" spc="-84" dirty="0">
                <a:solidFill>
                  <a:srgbClr val="E6E6E6"/>
                </a:solidFill>
                <a:latin typeface="Segoe UI"/>
                <a:cs typeface="Segoe UI"/>
              </a:rPr>
              <a:t>T</a:t>
            </a:r>
            <a:r>
              <a:rPr sz="844" dirty="0">
                <a:solidFill>
                  <a:srgbClr val="E6E6E6"/>
                </a:solidFill>
                <a:latin typeface="Segoe UI"/>
                <a:cs typeface="Segoe UI"/>
              </a:rPr>
              <a:t>otalCost</a:t>
            </a:r>
            <a:endParaRPr sz="844">
              <a:latin typeface="Segoe UI"/>
              <a:cs typeface="Segoe UI"/>
            </a:endParaRPr>
          </a:p>
        </p:txBody>
      </p:sp>
      <p:pic>
        <p:nvPicPr>
          <p:cNvPr id="85" name="object 85"/>
          <p:cNvPicPr/>
          <p:nvPr/>
        </p:nvPicPr>
        <p:blipFill>
          <a:blip r:embed="rId5" cstate="print"/>
          <a:stretch>
            <a:fillRect/>
          </a:stretch>
        </p:blipFill>
        <p:spPr>
          <a:xfrm>
            <a:off x="8132111" y="4402807"/>
            <a:ext cx="89296" cy="89296"/>
          </a:xfrm>
          <a:prstGeom prst="rect">
            <a:avLst/>
          </a:prstGeom>
        </p:spPr>
      </p:pic>
      <p:sp>
        <p:nvSpPr>
          <p:cNvPr id="86" name="object 86"/>
          <p:cNvSpPr txBox="1"/>
          <p:nvPr/>
        </p:nvSpPr>
        <p:spPr>
          <a:xfrm>
            <a:off x="8225239" y="4296956"/>
            <a:ext cx="505420" cy="420315"/>
          </a:xfrm>
          <a:prstGeom prst="rect">
            <a:avLst/>
          </a:prstGeom>
        </p:spPr>
        <p:txBody>
          <a:bodyPr vert="horz" wrap="square" lIns="0" tIns="82748" rIns="0" bIns="0" rtlCol="0">
            <a:spAutoFit/>
          </a:bodyPr>
          <a:lstStyle/>
          <a:p>
            <a:pPr marL="11906">
              <a:spcBef>
                <a:spcPts val="652"/>
              </a:spcBef>
            </a:pPr>
            <a:r>
              <a:rPr sz="844" spc="-84" dirty="0">
                <a:solidFill>
                  <a:srgbClr val="E6E6E6"/>
                </a:solidFill>
                <a:latin typeface="Segoe UI"/>
                <a:cs typeface="Segoe UI"/>
              </a:rPr>
              <a:t>T</a:t>
            </a:r>
            <a:r>
              <a:rPr sz="844" dirty="0">
                <a:solidFill>
                  <a:srgbClr val="E6E6E6"/>
                </a:solidFill>
                <a:latin typeface="Segoe UI"/>
                <a:cs typeface="Segoe UI"/>
              </a:rPr>
              <a:t>otalProfit</a:t>
            </a:r>
            <a:endParaRPr sz="844">
              <a:latin typeface="Segoe UI"/>
              <a:cs typeface="Segoe UI"/>
            </a:endParaRPr>
          </a:p>
          <a:p>
            <a:pPr marL="330398">
              <a:spcBef>
                <a:spcPts val="558"/>
              </a:spcBef>
            </a:pPr>
            <a:r>
              <a:rPr sz="844" dirty="0">
                <a:solidFill>
                  <a:srgbClr val="FFFFFF"/>
                </a:solidFill>
                <a:latin typeface="Segoe UI"/>
                <a:cs typeface="Segoe UI"/>
              </a:rPr>
              <a:t>2M</a:t>
            </a:r>
            <a:endParaRPr sz="844">
              <a:latin typeface="Segoe UI"/>
              <a:cs typeface="Segoe UI"/>
            </a:endParaRPr>
          </a:p>
        </p:txBody>
      </p:sp>
      <p:grpSp>
        <p:nvGrpSpPr>
          <p:cNvPr id="87" name="object 87"/>
          <p:cNvGrpSpPr/>
          <p:nvPr/>
        </p:nvGrpSpPr>
        <p:grpSpPr>
          <a:xfrm>
            <a:off x="8341996" y="968692"/>
            <a:ext cx="3469480" cy="3163491"/>
            <a:chOff x="8720328" y="1033272"/>
            <a:chExt cx="3700779" cy="3374390"/>
          </a:xfrm>
        </p:grpSpPr>
        <p:pic>
          <p:nvPicPr>
            <p:cNvPr id="88" name="object 88"/>
            <p:cNvPicPr/>
            <p:nvPr/>
          </p:nvPicPr>
          <p:blipFill>
            <a:blip r:embed="rId9" cstate="print"/>
            <a:stretch>
              <a:fillRect/>
            </a:stretch>
          </p:blipFill>
          <p:spPr>
            <a:xfrm>
              <a:off x="8720328" y="1033272"/>
              <a:ext cx="3700271" cy="3374136"/>
            </a:xfrm>
            <a:prstGeom prst="rect">
              <a:avLst/>
            </a:prstGeom>
          </p:spPr>
        </p:pic>
        <p:pic>
          <p:nvPicPr>
            <p:cNvPr id="89" name="object 89"/>
            <p:cNvPicPr/>
            <p:nvPr/>
          </p:nvPicPr>
          <p:blipFill>
            <a:blip r:embed="rId10" cstate="print"/>
            <a:stretch>
              <a:fillRect/>
            </a:stretch>
          </p:blipFill>
          <p:spPr>
            <a:xfrm>
              <a:off x="9055319" y="1834320"/>
              <a:ext cx="3124199" cy="2238374"/>
            </a:xfrm>
            <a:prstGeom prst="rect">
              <a:avLst/>
            </a:prstGeom>
          </p:spPr>
        </p:pic>
        <p:sp>
          <p:nvSpPr>
            <p:cNvPr id="90" name="object 90"/>
            <p:cNvSpPr/>
            <p:nvPr/>
          </p:nvSpPr>
          <p:spPr>
            <a:xfrm>
              <a:off x="10656260" y="2477192"/>
              <a:ext cx="500380" cy="500380"/>
            </a:xfrm>
            <a:custGeom>
              <a:avLst/>
              <a:gdLst/>
              <a:ahLst/>
              <a:cxnLst/>
              <a:rect l="l" t="t" r="r" b="b"/>
              <a:pathLst>
                <a:path w="500379" h="500380">
                  <a:moveTo>
                    <a:pt x="258173" y="499971"/>
                  </a:moveTo>
                  <a:lnTo>
                    <a:pt x="241798" y="499971"/>
                  </a:lnTo>
                  <a:lnTo>
                    <a:pt x="233630" y="499570"/>
                  </a:lnTo>
                  <a:lnTo>
                    <a:pt x="193185" y="493570"/>
                  </a:lnTo>
                  <a:lnTo>
                    <a:pt x="146756" y="477808"/>
                  </a:lnTo>
                  <a:lnTo>
                    <a:pt x="104293" y="453292"/>
                  </a:lnTo>
                  <a:lnTo>
                    <a:pt x="67429" y="420962"/>
                  </a:lnTo>
                  <a:lnTo>
                    <a:pt x="37581" y="382062"/>
                  </a:lnTo>
                  <a:lnTo>
                    <a:pt x="15895" y="338086"/>
                  </a:lnTo>
                  <a:lnTo>
                    <a:pt x="3206" y="290725"/>
                  </a:lnTo>
                  <a:lnTo>
                    <a:pt x="0" y="258172"/>
                  </a:lnTo>
                  <a:lnTo>
                    <a:pt x="0" y="241798"/>
                  </a:lnTo>
                  <a:lnTo>
                    <a:pt x="6400" y="193185"/>
                  </a:lnTo>
                  <a:lnTo>
                    <a:pt x="22162" y="146756"/>
                  </a:lnTo>
                  <a:lnTo>
                    <a:pt x="46678" y="104293"/>
                  </a:lnTo>
                  <a:lnTo>
                    <a:pt x="79008" y="67429"/>
                  </a:lnTo>
                  <a:lnTo>
                    <a:pt x="117908" y="37581"/>
                  </a:lnTo>
                  <a:lnTo>
                    <a:pt x="161884" y="15895"/>
                  </a:lnTo>
                  <a:lnTo>
                    <a:pt x="209245" y="3206"/>
                  </a:lnTo>
                  <a:lnTo>
                    <a:pt x="241798" y="0"/>
                  </a:lnTo>
                  <a:lnTo>
                    <a:pt x="258173" y="0"/>
                  </a:lnTo>
                  <a:lnTo>
                    <a:pt x="306785" y="6400"/>
                  </a:lnTo>
                  <a:lnTo>
                    <a:pt x="353214" y="22162"/>
                  </a:lnTo>
                  <a:lnTo>
                    <a:pt x="395677" y="46678"/>
                  </a:lnTo>
                  <a:lnTo>
                    <a:pt x="432541" y="79008"/>
                  </a:lnTo>
                  <a:lnTo>
                    <a:pt x="462389" y="117908"/>
                  </a:lnTo>
                  <a:lnTo>
                    <a:pt x="484075" y="161884"/>
                  </a:lnTo>
                  <a:lnTo>
                    <a:pt x="496765" y="209245"/>
                  </a:lnTo>
                  <a:lnTo>
                    <a:pt x="499971" y="241798"/>
                  </a:lnTo>
                  <a:lnTo>
                    <a:pt x="499971" y="249985"/>
                  </a:lnTo>
                  <a:lnTo>
                    <a:pt x="499971" y="258172"/>
                  </a:lnTo>
                  <a:lnTo>
                    <a:pt x="493570" y="306785"/>
                  </a:lnTo>
                  <a:lnTo>
                    <a:pt x="477809" y="353214"/>
                  </a:lnTo>
                  <a:lnTo>
                    <a:pt x="453292" y="395677"/>
                  </a:lnTo>
                  <a:lnTo>
                    <a:pt x="420962" y="432541"/>
                  </a:lnTo>
                  <a:lnTo>
                    <a:pt x="382062" y="462389"/>
                  </a:lnTo>
                  <a:lnTo>
                    <a:pt x="338086" y="484075"/>
                  </a:lnTo>
                  <a:lnTo>
                    <a:pt x="290725" y="496765"/>
                  </a:lnTo>
                  <a:lnTo>
                    <a:pt x="266340" y="499570"/>
                  </a:lnTo>
                  <a:lnTo>
                    <a:pt x="258173" y="499971"/>
                  </a:lnTo>
                  <a:close/>
                </a:path>
              </a:pathLst>
            </a:custGeom>
            <a:solidFill>
              <a:srgbClr val="12239D">
                <a:alpha val="59999"/>
              </a:srgbClr>
            </a:solidFill>
          </p:spPr>
          <p:txBody>
            <a:bodyPr wrap="square" lIns="0" tIns="0" rIns="0" bIns="0" rtlCol="0"/>
            <a:lstStyle/>
            <a:p>
              <a:endParaRPr sz="1688"/>
            </a:p>
          </p:txBody>
        </p:sp>
        <p:sp>
          <p:nvSpPr>
            <p:cNvPr id="91" name="object 91"/>
            <p:cNvSpPr/>
            <p:nvPr/>
          </p:nvSpPr>
          <p:spPr>
            <a:xfrm>
              <a:off x="10656260" y="2477192"/>
              <a:ext cx="500380" cy="500380"/>
            </a:xfrm>
            <a:custGeom>
              <a:avLst/>
              <a:gdLst/>
              <a:ahLst/>
              <a:cxnLst/>
              <a:rect l="l" t="t" r="r" b="b"/>
              <a:pathLst>
                <a:path w="500379" h="500380">
                  <a:moveTo>
                    <a:pt x="499971" y="249985"/>
                  </a:moveTo>
                  <a:lnTo>
                    <a:pt x="499971" y="258172"/>
                  </a:lnTo>
                  <a:lnTo>
                    <a:pt x="499570" y="266340"/>
                  </a:lnTo>
                  <a:lnTo>
                    <a:pt x="498767" y="274488"/>
                  </a:lnTo>
                  <a:lnTo>
                    <a:pt x="497965" y="282636"/>
                  </a:lnTo>
                  <a:lnTo>
                    <a:pt x="496765" y="290725"/>
                  </a:lnTo>
                  <a:lnTo>
                    <a:pt x="495167" y="298755"/>
                  </a:lnTo>
                  <a:lnTo>
                    <a:pt x="493570" y="306785"/>
                  </a:lnTo>
                  <a:lnTo>
                    <a:pt x="491583" y="314717"/>
                  </a:lnTo>
                  <a:lnTo>
                    <a:pt x="489206" y="322552"/>
                  </a:lnTo>
                  <a:lnTo>
                    <a:pt x="486830" y="330387"/>
                  </a:lnTo>
                  <a:lnTo>
                    <a:pt x="484075" y="338086"/>
                  </a:lnTo>
                  <a:lnTo>
                    <a:pt x="480941" y="345650"/>
                  </a:lnTo>
                  <a:lnTo>
                    <a:pt x="477809" y="353214"/>
                  </a:lnTo>
                  <a:lnTo>
                    <a:pt x="474312" y="360607"/>
                  </a:lnTo>
                  <a:lnTo>
                    <a:pt x="470453" y="367827"/>
                  </a:lnTo>
                  <a:lnTo>
                    <a:pt x="466593" y="375048"/>
                  </a:lnTo>
                  <a:lnTo>
                    <a:pt x="462389" y="382062"/>
                  </a:lnTo>
                  <a:lnTo>
                    <a:pt x="457840" y="388869"/>
                  </a:lnTo>
                  <a:lnTo>
                    <a:pt x="453292" y="395677"/>
                  </a:lnTo>
                  <a:lnTo>
                    <a:pt x="426751" y="426752"/>
                  </a:lnTo>
                  <a:lnTo>
                    <a:pt x="420962" y="432541"/>
                  </a:lnTo>
                  <a:lnTo>
                    <a:pt x="388870" y="457841"/>
                  </a:lnTo>
                  <a:lnTo>
                    <a:pt x="382062" y="462389"/>
                  </a:lnTo>
                  <a:lnTo>
                    <a:pt x="345650" y="480942"/>
                  </a:lnTo>
                  <a:lnTo>
                    <a:pt x="338086" y="484075"/>
                  </a:lnTo>
                  <a:lnTo>
                    <a:pt x="330387" y="486830"/>
                  </a:lnTo>
                  <a:lnTo>
                    <a:pt x="322552" y="489207"/>
                  </a:lnTo>
                  <a:lnTo>
                    <a:pt x="314717" y="491583"/>
                  </a:lnTo>
                  <a:lnTo>
                    <a:pt x="306785" y="493570"/>
                  </a:lnTo>
                  <a:lnTo>
                    <a:pt x="298755" y="495167"/>
                  </a:lnTo>
                  <a:lnTo>
                    <a:pt x="290725" y="496765"/>
                  </a:lnTo>
                  <a:lnTo>
                    <a:pt x="282636" y="497965"/>
                  </a:lnTo>
                  <a:lnTo>
                    <a:pt x="274488" y="498767"/>
                  </a:lnTo>
                  <a:lnTo>
                    <a:pt x="266340" y="499570"/>
                  </a:lnTo>
                  <a:lnTo>
                    <a:pt x="258173" y="499971"/>
                  </a:lnTo>
                  <a:lnTo>
                    <a:pt x="249985" y="499971"/>
                  </a:lnTo>
                  <a:lnTo>
                    <a:pt x="241798" y="499971"/>
                  </a:lnTo>
                  <a:lnTo>
                    <a:pt x="233630" y="499570"/>
                  </a:lnTo>
                  <a:lnTo>
                    <a:pt x="225482" y="498767"/>
                  </a:lnTo>
                  <a:lnTo>
                    <a:pt x="217334" y="497965"/>
                  </a:lnTo>
                  <a:lnTo>
                    <a:pt x="209245" y="496765"/>
                  </a:lnTo>
                  <a:lnTo>
                    <a:pt x="201215" y="495167"/>
                  </a:lnTo>
                  <a:lnTo>
                    <a:pt x="193185" y="493570"/>
                  </a:lnTo>
                  <a:lnTo>
                    <a:pt x="154320" y="480942"/>
                  </a:lnTo>
                  <a:lnTo>
                    <a:pt x="117908" y="462389"/>
                  </a:lnTo>
                  <a:lnTo>
                    <a:pt x="111100" y="457840"/>
                  </a:lnTo>
                  <a:lnTo>
                    <a:pt x="104293" y="453292"/>
                  </a:lnTo>
                  <a:lnTo>
                    <a:pt x="73218" y="426752"/>
                  </a:lnTo>
                  <a:lnTo>
                    <a:pt x="46678" y="395677"/>
                  </a:lnTo>
                  <a:lnTo>
                    <a:pt x="29517" y="367827"/>
                  </a:lnTo>
                  <a:lnTo>
                    <a:pt x="25658" y="360607"/>
                  </a:lnTo>
                  <a:lnTo>
                    <a:pt x="10764" y="322552"/>
                  </a:lnTo>
                  <a:lnTo>
                    <a:pt x="2006" y="282636"/>
                  </a:lnTo>
                  <a:lnTo>
                    <a:pt x="1203" y="274488"/>
                  </a:lnTo>
                  <a:lnTo>
                    <a:pt x="401" y="266340"/>
                  </a:lnTo>
                  <a:lnTo>
                    <a:pt x="0" y="258172"/>
                  </a:lnTo>
                  <a:lnTo>
                    <a:pt x="0" y="249985"/>
                  </a:lnTo>
                  <a:lnTo>
                    <a:pt x="0" y="241798"/>
                  </a:lnTo>
                  <a:lnTo>
                    <a:pt x="401" y="233630"/>
                  </a:lnTo>
                  <a:lnTo>
                    <a:pt x="1203" y="225482"/>
                  </a:lnTo>
                  <a:lnTo>
                    <a:pt x="2006" y="217334"/>
                  </a:lnTo>
                  <a:lnTo>
                    <a:pt x="10764" y="177418"/>
                  </a:lnTo>
                  <a:lnTo>
                    <a:pt x="13141" y="169583"/>
                  </a:lnTo>
                  <a:lnTo>
                    <a:pt x="29517" y="132143"/>
                  </a:lnTo>
                  <a:lnTo>
                    <a:pt x="33377" y="124922"/>
                  </a:lnTo>
                  <a:lnTo>
                    <a:pt x="56743" y="91396"/>
                  </a:lnTo>
                  <a:lnTo>
                    <a:pt x="85067" y="61938"/>
                  </a:lnTo>
                  <a:lnTo>
                    <a:pt x="91396" y="56744"/>
                  </a:lnTo>
                  <a:lnTo>
                    <a:pt x="97725" y="51550"/>
                  </a:lnTo>
                  <a:lnTo>
                    <a:pt x="132143" y="29518"/>
                  </a:lnTo>
                  <a:lnTo>
                    <a:pt x="139363" y="25658"/>
                  </a:lnTo>
                  <a:lnTo>
                    <a:pt x="177418" y="10764"/>
                  </a:lnTo>
                  <a:lnTo>
                    <a:pt x="185253" y="8387"/>
                  </a:lnTo>
                  <a:lnTo>
                    <a:pt x="225482" y="1203"/>
                  </a:lnTo>
                  <a:lnTo>
                    <a:pt x="249985" y="0"/>
                  </a:lnTo>
                  <a:lnTo>
                    <a:pt x="258173" y="0"/>
                  </a:lnTo>
                  <a:lnTo>
                    <a:pt x="266340" y="401"/>
                  </a:lnTo>
                  <a:lnTo>
                    <a:pt x="274488" y="1203"/>
                  </a:lnTo>
                  <a:lnTo>
                    <a:pt x="282636" y="2006"/>
                  </a:lnTo>
                  <a:lnTo>
                    <a:pt x="322552" y="10764"/>
                  </a:lnTo>
                  <a:lnTo>
                    <a:pt x="345650" y="19028"/>
                  </a:lnTo>
                  <a:lnTo>
                    <a:pt x="353214" y="22162"/>
                  </a:lnTo>
                  <a:lnTo>
                    <a:pt x="388870" y="42130"/>
                  </a:lnTo>
                  <a:lnTo>
                    <a:pt x="395677" y="46678"/>
                  </a:lnTo>
                  <a:lnTo>
                    <a:pt x="426751" y="73219"/>
                  </a:lnTo>
                  <a:lnTo>
                    <a:pt x="432541" y="79008"/>
                  </a:lnTo>
                  <a:lnTo>
                    <a:pt x="457840" y="111100"/>
                  </a:lnTo>
                  <a:lnTo>
                    <a:pt x="462389" y="117908"/>
                  </a:lnTo>
                  <a:lnTo>
                    <a:pt x="480941" y="154320"/>
                  </a:lnTo>
                  <a:lnTo>
                    <a:pt x="484075" y="161884"/>
                  </a:lnTo>
                  <a:lnTo>
                    <a:pt x="486830" y="169583"/>
                  </a:lnTo>
                  <a:lnTo>
                    <a:pt x="489206" y="177418"/>
                  </a:lnTo>
                  <a:lnTo>
                    <a:pt x="491583" y="185253"/>
                  </a:lnTo>
                  <a:lnTo>
                    <a:pt x="493570" y="193185"/>
                  </a:lnTo>
                  <a:lnTo>
                    <a:pt x="495167" y="201215"/>
                  </a:lnTo>
                  <a:lnTo>
                    <a:pt x="496765" y="209245"/>
                  </a:lnTo>
                  <a:lnTo>
                    <a:pt x="497965" y="217334"/>
                  </a:lnTo>
                  <a:lnTo>
                    <a:pt x="498767" y="225482"/>
                  </a:lnTo>
                  <a:lnTo>
                    <a:pt x="499570" y="233630"/>
                  </a:lnTo>
                  <a:lnTo>
                    <a:pt x="499971" y="241798"/>
                  </a:lnTo>
                  <a:lnTo>
                    <a:pt x="499971" y="249985"/>
                  </a:lnTo>
                  <a:close/>
                </a:path>
              </a:pathLst>
            </a:custGeom>
            <a:ln w="9524">
              <a:solidFill>
                <a:srgbClr val="00005E"/>
              </a:solidFill>
            </a:ln>
          </p:spPr>
          <p:txBody>
            <a:bodyPr wrap="square" lIns="0" tIns="0" rIns="0" bIns="0" rtlCol="0"/>
            <a:lstStyle/>
            <a:p>
              <a:endParaRPr sz="1688"/>
            </a:p>
          </p:txBody>
        </p:sp>
        <p:pic>
          <p:nvPicPr>
            <p:cNvPr id="92" name="object 92"/>
            <p:cNvPicPr/>
            <p:nvPr/>
          </p:nvPicPr>
          <p:blipFill>
            <a:blip r:embed="rId11" cstate="print"/>
            <a:stretch>
              <a:fillRect/>
            </a:stretch>
          </p:blipFill>
          <p:spPr>
            <a:xfrm>
              <a:off x="9625975" y="2487854"/>
              <a:ext cx="123396" cy="123396"/>
            </a:xfrm>
            <a:prstGeom prst="rect">
              <a:avLst/>
            </a:prstGeom>
          </p:spPr>
        </p:pic>
        <p:sp>
          <p:nvSpPr>
            <p:cNvPr id="93" name="object 93"/>
            <p:cNvSpPr/>
            <p:nvPr/>
          </p:nvSpPr>
          <p:spPr>
            <a:xfrm>
              <a:off x="9877129" y="2801601"/>
              <a:ext cx="50165" cy="50165"/>
            </a:xfrm>
            <a:custGeom>
              <a:avLst/>
              <a:gdLst/>
              <a:ahLst/>
              <a:cxnLst/>
              <a:rect l="l" t="t" r="r" b="b"/>
              <a:pathLst>
                <a:path w="50165" h="50164">
                  <a:moveTo>
                    <a:pt x="28313" y="49997"/>
                  </a:moveTo>
                  <a:lnTo>
                    <a:pt x="21683" y="49997"/>
                  </a:lnTo>
                  <a:lnTo>
                    <a:pt x="18494" y="49362"/>
                  </a:lnTo>
                  <a:lnTo>
                    <a:pt x="0" y="28313"/>
                  </a:lnTo>
                  <a:lnTo>
                    <a:pt x="0" y="21683"/>
                  </a:lnTo>
                  <a:lnTo>
                    <a:pt x="21683" y="0"/>
                  </a:lnTo>
                  <a:lnTo>
                    <a:pt x="28313" y="0"/>
                  </a:lnTo>
                  <a:lnTo>
                    <a:pt x="49997" y="24998"/>
                  </a:lnTo>
                  <a:lnTo>
                    <a:pt x="49997" y="28313"/>
                  </a:lnTo>
                  <a:lnTo>
                    <a:pt x="28313" y="49997"/>
                  </a:lnTo>
                  <a:close/>
                </a:path>
              </a:pathLst>
            </a:custGeom>
            <a:solidFill>
              <a:srgbClr val="D9B300">
                <a:alpha val="59999"/>
              </a:srgbClr>
            </a:solidFill>
          </p:spPr>
          <p:txBody>
            <a:bodyPr wrap="square" lIns="0" tIns="0" rIns="0" bIns="0" rtlCol="0"/>
            <a:lstStyle/>
            <a:p>
              <a:endParaRPr sz="1688"/>
            </a:p>
          </p:txBody>
        </p:sp>
        <p:sp>
          <p:nvSpPr>
            <p:cNvPr id="94" name="object 94"/>
            <p:cNvSpPr/>
            <p:nvPr/>
          </p:nvSpPr>
          <p:spPr>
            <a:xfrm>
              <a:off x="9877129" y="2801601"/>
              <a:ext cx="50165" cy="50165"/>
            </a:xfrm>
            <a:custGeom>
              <a:avLst/>
              <a:gdLst/>
              <a:ahLst/>
              <a:cxnLst/>
              <a:rect l="l" t="t" r="r" b="b"/>
              <a:pathLst>
                <a:path w="50165" h="50164">
                  <a:moveTo>
                    <a:pt x="49997" y="24998"/>
                  </a:moveTo>
                  <a:lnTo>
                    <a:pt x="34565" y="48094"/>
                  </a:lnTo>
                  <a:lnTo>
                    <a:pt x="31502" y="49362"/>
                  </a:lnTo>
                  <a:lnTo>
                    <a:pt x="28313" y="49997"/>
                  </a:lnTo>
                  <a:lnTo>
                    <a:pt x="24998" y="49997"/>
                  </a:lnTo>
                  <a:lnTo>
                    <a:pt x="21683" y="49997"/>
                  </a:lnTo>
                  <a:lnTo>
                    <a:pt x="18494" y="49362"/>
                  </a:lnTo>
                  <a:lnTo>
                    <a:pt x="15432" y="48094"/>
                  </a:lnTo>
                  <a:lnTo>
                    <a:pt x="12369" y="46825"/>
                  </a:lnTo>
                  <a:lnTo>
                    <a:pt x="9665" y="45019"/>
                  </a:lnTo>
                  <a:lnTo>
                    <a:pt x="7321" y="42675"/>
                  </a:lnTo>
                  <a:lnTo>
                    <a:pt x="4977" y="40331"/>
                  </a:lnTo>
                  <a:lnTo>
                    <a:pt x="3171" y="37627"/>
                  </a:lnTo>
                  <a:lnTo>
                    <a:pt x="1902" y="34564"/>
                  </a:lnTo>
                  <a:lnTo>
                    <a:pt x="634" y="31502"/>
                  </a:lnTo>
                  <a:lnTo>
                    <a:pt x="0" y="28313"/>
                  </a:lnTo>
                  <a:lnTo>
                    <a:pt x="0" y="24998"/>
                  </a:lnTo>
                  <a:lnTo>
                    <a:pt x="0" y="21683"/>
                  </a:lnTo>
                  <a:lnTo>
                    <a:pt x="634" y="18494"/>
                  </a:lnTo>
                  <a:lnTo>
                    <a:pt x="1902" y="15431"/>
                  </a:lnTo>
                  <a:lnTo>
                    <a:pt x="3171" y="12369"/>
                  </a:lnTo>
                  <a:lnTo>
                    <a:pt x="4977" y="9665"/>
                  </a:lnTo>
                  <a:lnTo>
                    <a:pt x="7321" y="7321"/>
                  </a:lnTo>
                  <a:lnTo>
                    <a:pt x="9665" y="4977"/>
                  </a:lnTo>
                  <a:lnTo>
                    <a:pt x="12369" y="3171"/>
                  </a:lnTo>
                  <a:lnTo>
                    <a:pt x="15432" y="1902"/>
                  </a:lnTo>
                  <a:lnTo>
                    <a:pt x="18494" y="634"/>
                  </a:lnTo>
                  <a:lnTo>
                    <a:pt x="21683" y="0"/>
                  </a:lnTo>
                  <a:lnTo>
                    <a:pt x="24998" y="0"/>
                  </a:lnTo>
                  <a:lnTo>
                    <a:pt x="28313" y="0"/>
                  </a:lnTo>
                  <a:lnTo>
                    <a:pt x="31502" y="634"/>
                  </a:lnTo>
                  <a:lnTo>
                    <a:pt x="34565" y="1902"/>
                  </a:lnTo>
                  <a:lnTo>
                    <a:pt x="37627" y="3171"/>
                  </a:lnTo>
                  <a:lnTo>
                    <a:pt x="49997" y="21683"/>
                  </a:lnTo>
                  <a:lnTo>
                    <a:pt x="49997" y="24998"/>
                  </a:lnTo>
                  <a:close/>
                </a:path>
              </a:pathLst>
            </a:custGeom>
            <a:ln w="9524">
              <a:solidFill>
                <a:srgbClr val="997300"/>
              </a:solidFill>
            </a:ln>
          </p:spPr>
          <p:txBody>
            <a:bodyPr wrap="square" lIns="0" tIns="0" rIns="0" bIns="0" rtlCol="0"/>
            <a:lstStyle/>
            <a:p>
              <a:endParaRPr sz="1688"/>
            </a:p>
          </p:txBody>
        </p:sp>
        <p:pic>
          <p:nvPicPr>
            <p:cNvPr id="95" name="object 95"/>
            <p:cNvPicPr/>
            <p:nvPr/>
          </p:nvPicPr>
          <p:blipFill>
            <a:blip r:embed="rId12" cstate="print"/>
            <a:stretch>
              <a:fillRect/>
            </a:stretch>
          </p:blipFill>
          <p:spPr>
            <a:xfrm>
              <a:off x="9694128" y="1646233"/>
              <a:ext cx="95249" cy="95249"/>
            </a:xfrm>
            <a:prstGeom prst="rect">
              <a:avLst/>
            </a:prstGeom>
          </p:spPr>
        </p:pic>
        <p:pic>
          <p:nvPicPr>
            <p:cNvPr id="96" name="object 96"/>
            <p:cNvPicPr/>
            <p:nvPr/>
          </p:nvPicPr>
          <p:blipFill>
            <a:blip r:embed="rId8" cstate="print"/>
            <a:stretch>
              <a:fillRect/>
            </a:stretch>
          </p:blipFill>
          <p:spPr>
            <a:xfrm>
              <a:off x="10437078" y="1646233"/>
              <a:ext cx="95249" cy="95249"/>
            </a:xfrm>
            <a:prstGeom prst="rect">
              <a:avLst/>
            </a:prstGeom>
          </p:spPr>
        </p:pic>
        <p:pic>
          <p:nvPicPr>
            <p:cNvPr id="97" name="object 97"/>
            <p:cNvPicPr/>
            <p:nvPr/>
          </p:nvPicPr>
          <p:blipFill>
            <a:blip r:embed="rId13" cstate="print"/>
            <a:stretch>
              <a:fillRect/>
            </a:stretch>
          </p:blipFill>
          <p:spPr>
            <a:xfrm>
              <a:off x="11180028" y="1646233"/>
              <a:ext cx="95249" cy="95249"/>
            </a:xfrm>
            <a:prstGeom prst="rect">
              <a:avLst/>
            </a:prstGeom>
          </p:spPr>
        </p:pic>
      </p:grpSp>
      <p:grpSp>
        <p:nvGrpSpPr>
          <p:cNvPr id="99" name="object 99"/>
          <p:cNvGrpSpPr/>
          <p:nvPr/>
        </p:nvGrpSpPr>
        <p:grpSpPr>
          <a:xfrm>
            <a:off x="435293" y="245745"/>
            <a:ext cx="11375827" cy="3485555"/>
            <a:chOff x="286512" y="262128"/>
            <a:chExt cx="12134215" cy="3717925"/>
          </a:xfrm>
        </p:grpSpPr>
        <p:pic>
          <p:nvPicPr>
            <p:cNvPr id="100" name="object 100"/>
            <p:cNvPicPr/>
            <p:nvPr/>
          </p:nvPicPr>
          <p:blipFill>
            <a:blip r:embed="rId14" cstate="print"/>
            <a:stretch>
              <a:fillRect/>
            </a:stretch>
          </p:blipFill>
          <p:spPr>
            <a:xfrm>
              <a:off x="9224508" y="3900079"/>
              <a:ext cx="480871" cy="79578"/>
            </a:xfrm>
            <a:prstGeom prst="rect">
              <a:avLst/>
            </a:prstGeom>
          </p:spPr>
        </p:pic>
        <p:pic>
          <p:nvPicPr>
            <p:cNvPr id="101" name="object 101"/>
            <p:cNvPicPr/>
            <p:nvPr/>
          </p:nvPicPr>
          <p:blipFill>
            <a:blip r:embed="rId15" cstate="print"/>
            <a:stretch>
              <a:fillRect/>
            </a:stretch>
          </p:blipFill>
          <p:spPr>
            <a:xfrm>
              <a:off x="9102943" y="3885637"/>
              <a:ext cx="93442" cy="93442"/>
            </a:xfrm>
            <a:prstGeom prst="rect">
              <a:avLst/>
            </a:prstGeom>
          </p:spPr>
        </p:pic>
        <p:sp>
          <p:nvSpPr>
            <p:cNvPr id="102" name="object 102"/>
            <p:cNvSpPr/>
            <p:nvPr/>
          </p:nvSpPr>
          <p:spPr>
            <a:xfrm>
              <a:off x="286512" y="262128"/>
              <a:ext cx="12134215" cy="1054735"/>
            </a:xfrm>
            <a:custGeom>
              <a:avLst/>
              <a:gdLst/>
              <a:ahLst/>
              <a:cxnLst/>
              <a:rect l="l" t="t" r="r" b="b"/>
              <a:pathLst>
                <a:path w="12134215" h="1054735">
                  <a:moveTo>
                    <a:pt x="12134087" y="1054608"/>
                  </a:moveTo>
                  <a:lnTo>
                    <a:pt x="0" y="1054608"/>
                  </a:lnTo>
                  <a:lnTo>
                    <a:pt x="0" y="0"/>
                  </a:lnTo>
                  <a:lnTo>
                    <a:pt x="12134087" y="0"/>
                  </a:lnTo>
                  <a:lnTo>
                    <a:pt x="12134087" y="92876"/>
                  </a:lnTo>
                  <a:lnTo>
                    <a:pt x="158164" y="92876"/>
                  </a:lnTo>
                  <a:lnTo>
                    <a:pt x="151596" y="93193"/>
                  </a:lnTo>
                  <a:lnTo>
                    <a:pt x="115886" y="107985"/>
                  </a:lnTo>
                  <a:lnTo>
                    <a:pt x="94344" y="140225"/>
                  </a:lnTo>
                  <a:lnTo>
                    <a:pt x="91489" y="159551"/>
                  </a:lnTo>
                  <a:lnTo>
                    <a:pt x="91489" y="759626"/>
                  </a:lnTo>
                  <a:lnTo>
                    <a:pt x="102715" y="796676"/>
                  </a:lnTo>
                  <a:lnTo>
                    <a:pt x="132649" y="821226"/>
                  </a:lnTo>
                  <a:lnTo>
                    <a:pt x="158164" y="826301"/>
                  </a:lnTo>
                  <a:lnTo>
                    <a:pt x="12134087" y="826301"/>
                  </a:lnTo>
                  <a:lnTo>
                    <a:pt x="12134087" y="1054608"/>
                  </a:lnTo>
                  <a:close/>
                </a:path>
                <a:path w="12134215" h="1054735">
                  <a:moveTo>
                    <a:pt x="12134087" y="826301"/>
                  </a:moveTo>
                  <a:lnTo>
                    <a:pt x="11988213" y="826301"/>
                  </a:lnTo>
                  <a:lnTo>
                    <a:pt x="11994780" y="825984"/>
                  </a:lnTo>
                  <a:lnTo>
                    <a:pt x="12001222" y="825032"/>
                  </a:lnTo>
                  <a:lnTo>
                    <a:pt x="12035358" y="806772"/>
                  </a:lnTo>
                  <a:lnTo>
                    <a:pt x="12053617" y="772636"/>
                  </a:lnTo>
                  <a:lnTo>
                    <a:pt x="12054888" y="759626"/>
                  </a:lnTo>
                  <a:lnTo>
                    <a:pt x="12054888" y="159551"/>
                  </a:lnTo>
                  <a:lnTo>
                    <a:pt x="12043659" y="122502"/>
                  </a:lnTo>
                  <a:lnTo>
                    <a:pt x="12013727" y="97951"/>
                  </a:lnTo>
                  <a:lnTo>
                    <a:pt x="11988213" y="92876"/>
                  </a:lnTo>
                  <a:lnTo>
                    <a:pt x="12134087" y="92876"/>
                  </a:lnTo>
                  <a:lnTo>
                    <a:pt x="12134087" y="826301"/>
                  </a:lnTo>
                  <a:close/>
                </a:path>
              </a:pathLst>
            </a:custGeom>
            <a:solidFill>
              <a:srgbClr val="252423">
                <a:alpha val="30198"/>
              </a:srgbClr>
            </a:solidFill>
          </p:spPr>
          <p:txBody>
            <a:bodyPr wrap="square" lIns="0" tIns="0" rIns="0" bIns="0" rtlCol="0"/>
            <a:lstStyle/>
            <a:p>
              <a:endParaRPr sz="1688"/>
            </a:p>
          </p:txBody>
        </p:sp>
        <p:sp>
          <p:nvSpPr>
            <p:cNvPr id="103" name="object 103"/>
            <p:cNvSpPr/>
            <p:nvPr/>
          </p:nvSpPr>
          <p:spPr>
            <a:xfrm>
              <a:off x="382764" y="359767"/>
              <a:ext cx="11953875" cy="723900"/>
            </a:xfrm>
            <a:custGeom>
              <a:avLst/>
              <a:gdLst/>
              <a:ahLst/>
              <a:cxnLst/>
              <a:rect l="l" t="t" r="r" b="b"/>
              <a:pathLst>
                <a:path w="11953875" h="723900">
                  <a:moveTo>
                    <a:pt x="0" y="661987"/>
                  </a:moveTo>
                  <a:lnTo>
                    <a:pt x="0" y="61912"/>
                  </a:lnTo>
                  <a:lnTo>
                    <a:pt x="0" y="57847"/>
                  </a:lnTo>
                  <a:lnTo>
                    <a:pt x="396" y="53821"/>
                  </a:lnTo>
                  <a:lnTo>
                    <a:pt x="1189" y="49833"/>
                  </a:lnTo>
                  <a:lnTo>
                    <a:pt x="1982" y="45846"/>
                  </a:lnTo>
                  <a:lnTo>
                    <a:pt x="3157" y="41975"/>
                  </a:lnTo>
                  <a:lnTo>
                    <a:pt x="4712" y="38219"/>
                  </a:lnTo>
                  <a:lnTo>
                    <a:pt x="6268" y="34463"/>
                  </a:lnTo>
                  <a:lnTo>
                    <a:pt x="8175" y="30895"/>
                  </a:lnTo>
                  <a:lnTo>
                    <a:pt x="10434" y="27515"/>
                  </a:lnTo>
                  <a:lnTo>
                    <a:pt x="12692" y="24135"/>
                  </a:lnTo>
                  <a:lnTo>
                    <a:pt x="15259" y="21008"/>
                  </a:lnTo>
                  <a:lnTo>
                    <a:pt x="18133" y="18133"/>
                  </a:lnTo>
                  <a:lnTo>
                    <a:pt x="21008" y="15259"/>
                  </a:lnTo>
                  <a:lnTo>
                    <a:pt x="24135" y="12692"/>
                  </a:lnTo>
                  <a:lnTo>
                    <a:pt x="27515" y="10434"/>
                  </a:lnTo>
                  <a:lnTo>
                    <a:pt x="30895" y="8175"/>
                  </a:lnTo>
                  <a:lnTo>
                    <a:pt x="34463" y="6268"/>
                  </a:lnTo>
                  <a:lnTo>
                    <a:pt x="38219" y="4712"/>
                  </a:lnTo>
                  <a:lnTo>
                    <a:pt x="41975" y="3157"/>
                  </a:lnTo>
                  <a:lnTo>
                    <a:pt x="45846" y="1982"/>
                  </a:lnTo>
                  <a:lnTo>
                    <a:pt x="49833" y="1189"/>
                  </a:lnTo>
                  <a:lnTo>
                    <a:pt x="53821" y="396"/>
                  </a:lnTo>
                  <a:lnTo>
                    <a:pt x="57847" y="0"/>
                  </a:lnTo>
                  <a:lnTo>
                    <a:pt x="61912" y="0"/>
                  </a:lnTo>
                  <a:lnTo>
                    <a:pt x="11891959" y="0"/>
                  </a:lnTo>
                  <a:lnTo>
                    <a:pt x="11896024" y="0"/>
                  </a:lnTo>
                  <a:lnTo>
                    <a:pt x="11900049" y="396"/>
                  </a:lnTo>
                  <a:lnTo>
                    <a:pt x="11904036" y="1189"/>
                  </a:lnTo>
                  <a:lnTo>
                    <a:pt x="11908023" y="1982"/>
                  </a:lnTo>
                  <a:lnTo>
                    <a:pt x="11911895" y="3157"/>
                  </a:lnTo>
                  <a:lnTo>
                    <a:pt x="11915651" y="4712"/>
                  </a:lnTo>
                  <a:lnTo>
                    <a:pt x="11919406" y="6268"/>
                  </a:lnTo>
                  <a:lnTo>
                    <a:pt x="11922974" y="8175"/>
                  </a:lnTo>
                  <a:lnTo>
                    <a:pt x="11926354" y="10434"/>
                  </a:lnTo>
                  <a:lnTo>
                    <a:pt x="11929734" y="12692"/>
                  </a:lnTo>
                  <a:lnTo>
                    <a:pt x="11932861" y="15259"/>
                  </a:lnTo>
                  <a:lnTo>
                    <a:pt x="11935737" y="18133"/>
                  </a:lnTo>
                  <a:lnTo>
                    <a:pt x="11938612" y="21008"/>
                  </a:lnTo>
                  <a:lnTo>
                    <a:pt x="11953872" y="57847"/>
                  </a:lnTo>
                  <a:lnTo>
                    <a:pt x="11953872" y="61912"/>
                  </a:lnTo>
                  <a:lnTo>
                    <a:pt x="11953872" y="661987"/>
                  </a:lnTo>
                  <a:lnTo>
                    <a:pt x="11953872" y="666052"/>
                  </a:lnTo>
                  <a:lnTo>
                    <a:pt x="11953475" y="670078"/>
                  </a:lnTo>
                  <a:lnTo>
                    <a:pt x="11935737" y="705766"/>
                  </a:lnTo>
                  <a:lnTo>
                    <a:pt x="11926354" y="713465"/>
                  </a:lnTo>
                  <a:lnTo>
                    <a:pt x="11922974" y="715724"/>
                  </a:lnTo>
                  <a:lnTo>
                    <a:pt x="11891959" y="723899"/>
                  </a:lnTo>
                  <a:lnTo>
                    <a:pt x="61912" y="723899"/>
                  </a:lnTo>
                  <a:lnTo>
                    <a:pt x="24135" y="711207"/>
                  </a:lnTo>
                  <a:lnTo>
                    <a:pt x="10434" y="696383"/>
                  </a:lnTo>
                  <a:lnTo>
                    <a:pt x="8175" y="693003"/>
                  </a:lnTo>
                  <a:lnTo>
                    <a:pt x="6268" y="689435"/>
                  </a:lnTo>
                  <a:lnTo>
                    <a:pt x="4712" y="685680"/>
                  </a:lnTo>
                  <a:lnTo>
                    <a:pt x="3157" y="681924"/>
                  </a:lnTo>
                  <a:lnTo>
                    <a:pt x="1982" y="678052"/>
                  </a:lnTo>
                  <a:lnTo>
                    <a:pt x="1189" y="674065"/>
                  </a:lnTo>
                  <a:lnTo>
                    <a:pt x="396" y="670078"/>
                  </a:lnTo>
                  <a:lnTo>
                    <a:pt x="0" y="666052"/>
                  </a:lnTo>
                  <a:lnTo>
                    <a:pt x="0" y="661987"/>
                  </a:lnTo>
                  <a:close/>
                </a:path>
              </a:pathLst>
            </a:custGeom>
            <a:ln w="9524">
              <a:solidFill>
                <a:srgbClr val="FFFFFF"/>
              </a:solidFill>
            </a:ln>
          </p:spPr>
          <p:txBody>
            <a:bodyPr wrap="square" lIns="0" tIns="0" rIns="0" bIns="0" rtlCol="0"/>
            <a:lstStyle/>
            <a:p>
              <a:endParaRPr sz="1688"/>
            </a:p>
          </p:txBody>
        </p:sp>
        <p:pic>
          <p:nvPicPr>
            <p:cNvPr id="104" name="object 104"/>
            <p:cNvPicPr/>
            <p:nvPr/>
          </p:nvPicPr>
          <p:blipFill>
            <a:blip r:embed="rId16" cstate="print"/>
            <a:stretch>
              <a:fillRect/>
            </a:stretch>
          </p:blipFill>
          <p:spPr>
            <a:xfrm>
              <a:off x="463726" y="496823"/>
              <a:ext cx="1619249" cy="496355"/>
            </a:xfrm>
            <a:prstGeom prst="rect">
              <a:avLst/>
            </a:prstGeom>
          </p:spPr>
        </p:pic>
      </p:grpSp>
      <p:sp>
        <p:nvSpPr>
          <p:cNvPr id="105" name="object 105"/>
          <p:cNvSpPr txBox="1"/>
          <p:nvPr/>
        </p:nvSpPr>
        <p:spPr>
          <a:xfrm>
            <a:off x="10256416" y="3654441"/>
            <a:ext cx="1122759" cy="108837"/>
          </a:xfrm>
          <a:prstGeom prst="rect">
            <a:avLst/>
          </a:prstGeom>
        </p:spPr>
        <p:txBody>
          <a:bodyPr vert="horz" wrap="square" lIns="0" tIns="14883" rIns="0" bIns="0" rtlCol="0">
            <a:spAutoFit/>
          </a:bodyPr>
          <a:lstStyle/>
          <a:p>
            <a:pPr marL="35719">
              <a:spcBef>
                <a:spcPts val="117"/>
              </a:spcBef>
            </a:pPr>
            <a:r>
              <a:rPr sz="914" spc="21" baseline="4273" dirty="0">
                <a:latin typeface="Arial MT"/>
                <a:cs typeface="Arial MT"/>
              </a:rPr>
              <a:t>©</a:t>
            </a:r>
            <a:r>
              <a:rPr sz="914" spc="14" baseline="4273" dirty="0">
                <a:latin typeface="Arial MT"/>
                <a:cs typeface="Arial MT"/>
              </a:rPr>
              <a:t> 2024</a:t>
            </a:r>
            <a:r>
              <a:rPr sz="914" spc="21" baseline="4273" dirty="0">
                <a:latin typeface="Arial MT"/>
                <a:cs typeface="Arial MT"/>
              </a:rPr>
              <a:t> </a:t>
            </a:r>
            <a:r>
              <a:rPr sz="914" spc="-119" baseline="4273" dirty="0">
                <a:latin typeface="Arial MT"/>
                <a:cs typeface="Arial MT"/>
              </a:rPr>
              <a:t>Mi</a:t>
            </a:r>
            <a:r>
              <a:rPr sz="609" spc="-80" dirty="0">
                <a:solidFill>
                  <a:srgbClr val="FFFFFF"/>
                </a:solidFill>
                <a:latin typeface="Arial MT"/>
                <a:cs typeface="Arial MT"/>
              </a:rPr>
              <a:t>i</a:t>
            </a:r>
            <a:r>
              <a:rPr sz="914" spc="-119" baseline="4273" dirty="0">
                <a:latin typeface="Arial MT"/>
                <a:cs typeface="Arial MT"/>
              </a:rPr>
              <a:t>c</a:t>
            </a:r>
            <a:r>
              <a:rPr sz="609" spc="-80" dirty="0">
                <a:solidFill>
                  <a:srgbClr val="FFFFFF"/>
                </a:solidFill>
                <a:latin typeface="Arial MT"/>
                <a:cs typeface="Arial MT"/>
              </a:rPr>
              <a:t>c</a:t>
            </a:r>
            <a:r>
              <a:rPr sz="914" spc="-119" baseline="4273" dirty="0">
                <a:latin typeface="Arial MT"/>
                <a:cs typeface="Arial MT"/>
              </a:rPr>
              <a:t>r</a:t>
            </a:r>
            <a:r>
              <a:rPr sz="609" spc="-80" dirty="0">
                <a:solidFill>
                  <a:srgbClr val="FFFFFF"/>
                </a:solidFill>
                <a:latin typeface="Arial MT"/>
                <a:cs typeface="Arial MT"/>
              </a:rPr>
              <a:t>r</a:t>
            </a:r>
            <a:r>
              <a:rPr sz="914" spc="-119" baseline="4273" dirty="0">
                <a:latin typeface="Arial MT"/>
                <a:cs typeface="Arial MT"/>
              </a:rPr>
              <a:t>os</a:t>
            </a:r>
            <a:r>
              <a:rPr sz="609" spc="-80" dirty="0">
                <a:solidFill>
                  <a:srgbClr val="FFFFFF"/>
                </a:solidFill>
                <a:latin typeface="Arial MT"/>
                <a:cs typeface="Arial MT"/>
              </a:rPr>
              <a:t>s</a:t>
            </a:r>
            <a:r>
              <a:rPr sz="914" spc="-119" baseline="4273" dirty="0">
                <a:latin typeface="Arial MT"/>
                <a:cs typeface="Arial MT"/>
              </a:rPr>
              <a:t>of</a:t>
            </a:r>
            <a:r>
              <a:rPr sz="609" spc="-80" dirty="0">
                <a:solidFill>
                  <a:srgbClr val="FFFFFF"/>
                </a:solidFill>
                <a:latin typeface="Arial MT"/>
                <a:cs typeface="Arial MT"/>
              </a:rPr>
              <a:t>f</a:t>
            </a:r>
            <a:r>
              <a:rPr sz="914" spc="-119" baseline="4273" dirty="0">
                <a:latin typeface="Arial MT"/>
                <a:cs typeface="Arial MT"/>
              </a:rPr>
              <a:t>t</a:t>
            </a:r>
            <a:r>
              <a:rPr sz="609" spc="-80" dirty="0">
                <a:solidFill>
                  <a:srgbClr val="FFFFFF"/>
                </a:solidFill>
                <a:latin typeface="Arial MT"/>
                <a:cs typeface="Arial MT"/>
              </a:rPr>
              <a:t>t</a:t>
            </a:r>
            <a:r>
              <a:rPr sz="609" spc="-61" dirty="0">
                <a:solidFill>
                  <a:srgbClr val="FFFFFF"/>
                </a:solidFill>
                <a:latin typeface="Arial MT"/>
                <a:cs typeface="Arial MT"/>
              </a:rPr>
              <a:t> </a:t>
            </a:r>
            <a:r>
              <a:rPr sz="914" spc="-63" baseline="4273" dirty="0">
                <a:latin typeface="Arial MT"/>
                <a:cs typeface="Arial MT"/>
              </a:rPr>
              <a:t>Cor</a:t>
            </a:r>
            <a:r>
              <a:rPr sz="609" spc="-42" dirty="0">
                <a:solidFill>
                  <a:srgbClr val="FFFFFF"/>
                </a:solidFill>
                <a:latin typeface="Arial MT"/>
                <a:cs typeface="Arial MT"/>
              </a:rPr>
              <a:t>r</a:t>
            </a:r>
            <a:r>
              <a:rPr sz="914" spc="-63" baseline="4273" dirty="0">
                <a:latin typeface="Arial MT"/>
                <a:cs typeface="Arial MT"/>
              </a:rPr>
              <a:t>por</a:t>
            </a:r>
            <a:r>
              <a:rPr sz="609" spc="-42" dirty="0">
                <a:solidFill>
                  <a:srgbClr val="FFFFFF"/>
                </a:solidFill>
                <a:latin typeface="Arial MT"/>
                <a:cs typeface="Arial MT"/>
              </a:rPr>
              <a:t>r</a:t>
            </a:r>
            <a:r>
              <a:rPr sz="914" spc="-63" baseline="4273" dirty="0">
                <a:latin typeface="Arial MT"/>
                <a:cs typeface="Arial MT"/>
              </a:rPr>
              <a:t>at</a:t>
            </a:r>
            <a:r>
              <a:rPr sz="609" spc="-42" dirty="0">
                <a:solidFill>
                  <a:srgbClr val="FFFFFF"/>
                </a:solidFill>
                <a:latin typeface="Arial MT"/>
                <a:cs typeface="Arial MT"/>
              </a:rPr>
              <a:t>t</a:t>
            </a:r>
            <a:r>
              <a:rPr sz="914" spc="-63" baseline="4273" dirty="0">
                <a:latin typeface="Arial MT"/>
                <a:cs typeface="Arial MT"/>
              </a:rPr>
              <a:t>i</a:t>
            </a:r>
            <a:r>
              <a:rPr sz="609" spc="-42" dirty="0">
                <a:solidFill>
                  <a:srgbClr val="FFFFFF"/>
                </a:solidFill>
                <a:latin typeface="Arial MT"/>
                <a:cs typeface="Arial MT"/>
              </a:rPr>
              <a:t>i</a:t>
            </a:r>
            <a:r>
              <a:rPr sz="914" spc="-63" baseline="4273" dirty="0">
                <a:latin typeface="Arial MT"/>
                <a:cs typeface="Arial MT"/>
              </a:rPr>
              <a:t>on</a:t>
            </a:r>
            <a:endParaRPr sz="914" baseline="4273">
              <a:latin typeface="Arial MT"/>
              <a:cs typeface="Arial MT"/>
            </a:endParaRPr>
          </a:p>
        </p:txBody>
      </p:sp>
      <p:sp>
        <p:nvSpPr>
          <p:cNvPr id="106" name="object 106"/>
          <p:cNvSpPr txBox="1"/>
          <p:nvPr/>
        </p:nvSpPr>
        <p:spPr>
          <a:xfrm>
            <a:off x="1254089" y="612643"/>
            <a:ext cx="230386" cy="156357"/>
          </a:xfrm>
          <a:prstGeom prst="rect">
            <a:avLst/>
          </a:prstGeom>
        </p:spPr>
        <p:txBody>
          <a:bodyPr vert="horz" wrap="square" lIns="0" tIns="11906" rIns="0" bIns="0" rtlCol="0">
            <a:spAutoFit/>
          </a:bodyPr>
          <a:lstStyle/>
          <a:p>
            <a:pPr marL="11906">
              <a:spcBef>
                <a:spcPts val="94"/>
              </a:spcBef>
            </a:pPr>
            <a:r>
              <a:rPr sz="938" spc="-9" dirty="0">
                <a:solidFill>
                  <a:srgbClr val="0D1A77"/>
                </a:solidFill>
                <a:latin typeface="Trebuchet MS"/>
                <a:cs typeface="Trebuchet MS"/>
              </a:rPr>
              <a:t>A</a:t>
            </a:r>
            <a:r>
              <a:rPr sz="938" spc="56" dirty="0">
                <a:solidFill>
                  <a:srgbClr val="0D1A77"/>
                </a:solidFill>
                <a:latin typeface="Trebuchet MS"/>
                <a:cs typeface="Trebuchet MS"/>
              </a:rPr>
              <a:t>s</a:t>
            </a:r>
            <a:r>
              <a:rPr sz="938" spc="-61" dirty="0">
                <a:solidFill>
                  <a:srgbClr val="0D1A77"/>
                </a:solidFill>
                <a:latin typeface="Trebuchet MS"/>
                <a:cs typeface="Trebuchet MS"/>
              </a:rPr>
              <a:t>i</a:t>
            </a:r>
            <a:r>
              <a:rPr sz="938" spc="-56" dirty="0">
                <a:solidFill>
                  <a:srgbClr val="0D1A77"/>
                </a:solidFill>
                <a:latin typeface="Trebuchet MS"/>
                <a:cs typeface="Trebuchet MS"/>
              </a:rPr>
              <a:t>a</a:t>
            </a:r>
            <a:endParaRPr sz="938">
              <a:latin typeface="Trebuchet MS"/>
              <a:cs typeface="Trebuchet MS"/>
            </a:endParaRPr>
          </a:p>
        </p:txBody>
      </p:sp>
      <p:pic>
        <p:nvPicPr>
          <p:cNvPr id="107" name="object 107"/>
          <p:cNvPicPr/>
          <p:nvPr/>
        </p:nvPicPr>
        <p:blipFill>
          <a:blip r:embed="rId17" cstate="print"/>
          <a:stretch>
            <a:fillRect/>
          </a:stretch>
        </p:blipFill>
        <p:spPr>
          <a:xfrm>
            <a:off x="2190915" y="465772"/>
            <a:ext cx="1518046" cy="465333"/>
          </a:xfrm>
          <a:prstGeom prst="rect">
            <a:avLst/>
          </a:prstGeom>
        </p:spPr>
      </p:pic>
      <p:sp>
        <p:nvSpPr>
          <p:cNvPr id="108" name="object 108"/>
          <p:cNvSpPr txBox="1"/>
          <p:nvPr/>
        </p:nvSpPr>
        <p:spPr>
          <a:xfrm>
            <a:off x="2430715" y="612643"/>
            <a:ext cx="1056680" cy="156357"/>
          </a:xfrm>
          <a:prstGeom prst="rect">
            <a:avLst/>
          </a:prstGeom>
        </p:spPr>
        <p:txBody>
          <a:bodyPr vert="horz" wrap="square" lIns="0" tIns="11906" rIns="0" bIns="0" rtlCol="0">
            <a:spAutoFit/>
          </a:bodyPr>
          <a:lstStyle/>
          <a:p>
            <a:pPr marL="11906">
              <a:spcBef>
                <a:spcPts val="94"/>
              </a:spcBef>
            </a:pPr>
            <a:r>
              <a:rPr sz="938" spc="-19" dirty="0">
                <a:solidFill>
                  <a:srgbClr val="0D1A77"/>
                </a:solidFill>
                <a:latin typeface="Trebuchet MS"/>
                <a:cs typeface="Trebuchet MS"/>
              </a:rPr>
              <a:t>A</a:t>
            </a:r>
            <a:r>
              <a:rPr sz="938" spc="-52" dirty="0">
                <a:solidFill>
                  <a:srgbClr val="0D1A77"/>
                </a:solidFill>
                <a:latin typeface="Trebuchet MS"/>
                <a:cs typeface="Trebuchet MS"/>
              </a:rPr>
              <a:t>u</a:t>
            </a:r>
            <a:r>
              <a:rPr sz="938" spc="56" dirty="0">
                <a:solidFill>
                  <a:srgbClr val="0D1A77"/>
                </a:solidFill>
                <a:latin typeface="Trebuchet MS"/>
                <a:cs typeface="Trebuchet MS"/>
              </a:rPr>
              <a:t>s</a:t>
            </a:r>
            <a:r>
              <a:rPr sz="938" spc="-52" dirty="0">
                <a:solidFill>
                  <a:srgbClr val="0D1A77"/>
                </a:solidFill>
                <a:latin typeface="Trebuchet MS"/>
                <a:cs typeface="Trebuchet MS"/>
              </a:rPr>
              <a:t>tr</a:t>
            </a:r>
            <a:r>
              <a:rPr sz="938" spc="-56" dirty="0">
                <a:solidFill>
                  <a:srgbClr val="0D1A77"/>
                </a:solidFill>
                <a:latin typeface="Trebuchet MS"/>
                <a:cs typeface="Trebuchet MS"/>
              </a:rPr>
              <a:t>a</a:t>
            </a:r>
            <a:r>
              <a:rPr sz="938" spc="-33" dirty="0">
                <a:solidFill>
                  <a:srgbClr val="0D1A77"/>
                </a:solidFill>
                <a:latin typeface="Trebuchet MS"/>
                <a:cs typeface="Trebuchet MS"/>
              </a:rPr>
              <a:t>l</a:t>
            </a:r>
            <a:r>
              <a:rPr sz="938" spc="-61" dirty="0">
                <a:solidFill>
                  <a:srgbClr val="0D1A77"/>
                </a:solidFill>
                <a:latin typeface="Trebuchet MS"/>
                <a:cs typeface="Trebuchet MS"/>
              </a:rPr>
              <a:t>i</a:t>
            </a:r>
            <a:r>
              <a:rPr sz="938" spc="-56" dirty="0">
                <a:solidFill>
                  <a:srgbClr val="0D1A77"/>
                </a:solidFill>
                <a:latin typeface="Trebuchet MS"/>
                <a:cs typeface="Trebuchet MS"/>
              </a:rPr>
              <a:t>a</a:t>
            </a:r>
            <a:r>
              <a:rPr sz="938" spc="-66" dirty="0">
                <a:solidFill>
                  <a:srgbClr val="0D1A77"/>
                </a:solidFill>
                <a:latin typeface="Trebuchet MS"/>
                <a:cs typeface="Trebuchet MS"/>
              </a:rPr>
              <a:t> </a:t>
            </a:r>
            <a:r>
              <a:rPr sz="938" spc="-56" dirty="0">
                <a:solidFill>
                  <a:srgbClr val="0D1A77"/>
                </a:solidFill>
                <a:latin typeface="Trebuchet MS"/>
                <a:cs typeface="Trebuchet MS"/>
              </a:rPr>
              <a:t>and</a:t>
            </a:r>
            <a:r>
              <a:rPr sz="938" spc="-66" dirty="0">
                <a:solidFill>
                  <a:srgbClr val="0D1A77"/>
                </a:solidFill>
                <a:latin typeface="Trebuchet MS"/>
                <a:cs typeface="Trebuchet MS"/>
              </a:rPr>
              <a:t> </a:t>
            </a:r>
            <a:r>
              <a:rPr sz="938" spc="-113" dirty="0">
                <a:solidFill>
                  <a:srgbClr val="0D1A77"/>
                </a:solidFill>
                <a:latin typeface="Trebuchet MS"/>
                <a:cs typeface="Trebuchet MS"/>
              </a:rPr>
              <a:t>O</a:t>
            </a:r>
            <a:r>
              <a:rPr sz="938" spc="-66" dirty="0">
                <a:solidFill>
                  <a:srgbClr val="0D1A77"/>
                </a:solidFill>
                <a:latin typeface="Trebuchet MS"/>
                <a:cs typeface="Trebuchet MS"/>
              </a:rPr>
              <a:t>c</a:t>
            </a:r>
            <a:r>
              <a:rPr sz="938" spc="-56" dirty="0">
                <a:solidFill>
                  <a:srgbClr val="0D1A77"/>
                </a:solidFill>
                <a:latin typeface="Trebuchet MS"/>
                <a:cs typeface="Trebuchet MS"/>
              </a:rPr>
              <a:t>ea</a:t>
            </a:r>
            <a:r>
              <a:rPr sz="938" spc="-52" dirty="0">
                <a:solidFill>
                  <a:srgbClr val="0D1A77"/>
                </a:solidFill>
                <a:latin typeface="Trebuchet MS"/>
                <a:cs typeface="Trebuchet MS"/>
              </a:rPr>
              <a:t>ni</a:t>
            </a:r>
            <a:r>
              <a:rPr sz="938" spc="-56" dirty="0">
                <a:solidFill>
                  <a:srgbClr val="0D1A77"/>
                </a:solidFill>
                <a:latin typeface="Trebuchet MS"/>
                <a:cs typeface="Trebuchet MS"/>
              </a:rPr>
              <a:t>a</a:t>
            </a:r>
            <a:endParaRPr sz="938">
              <a:latin typeface="Trebuchet MS"/>
              <a:cs typeface="Trebuchet MS"/>
            </a:endParaRPr>
          </a:p>
        </p:txBody>
      </p:sp>
      <p:pic>
        <p:nvPicPr>
          <p:cNvPr id="109" name="object 109"/>
          <p:cNvPicPr/>
          <p:nvPr/>
        </p:nvPicPr>
        <p:blipFill>
          <a:blip r:embed="rId18" cstate="print"/>
          <a:stretch>
            <a:fillRect/>
          </a:stretch>
        </p:blipFill>
        <p:spPr>
          <a:xfrm>
            <a:off x="3780399" y="465772"/>
            <a:ext cx="1518046" cy="465333"/>
          </a:xfrm>
          <a:prstGeom prst="rect">
            <a:avLst/>
          </a:prstGeom>
        </p:spPr>
      </p:pic>
      <p:sp>
        <p:nvSpPr>
          <p:cNvPr id="110" name="object 110"/>
          <p:cNvSpPr txBox="1"/>
          <p:nvPr/>
        </p:nvSpPr>
        <p:spPr>
          <a:xfrm>
            <a:off x="4048523" y="612643"/>
            <a:ext cx="1063228" cy="156357"/>
          </a:xfrm>
          <a:prstGeom prst="rect">
            <a:avLst/>
          </a:prstGeom>
        </p:spPr>
        <p:txBody>
          <a:bodyPr vert="horz" wrap="square" lIns="0" tIns="11906" rIns="0" bIns="0" rtlCol="0">
            <a:spAutoFit/>
          </a:bodyPr>
          <a:lstStyle/>
          <a:p>
            <a:pPr marL="11906">
              <a:spcBef>
                <a:spcPts val="94"/>
              </a:spcBef>
            </a:pPr>
            <a:r>
              <a:rPr sz="938" spc="-52" dirty="0">
                <a:solidFill>
                  <a:srgbClr val="0D1A77"/>
                </a:solidFill>
                <a:latin typeface="Trebuchet MS"/>
                <a:cs typeface="Trebuchet MS"/>
              </a:rPr>
              <a:t>Centra</a:t>
            </a:r>
            <a:r>
              <a:rPr sz="938" spc="-33" dirty="0">
                <a:solidFill>
                  <a:srgbClr val="0D1A77"/>
                </a:solidFill>
                <a:latin typeface="Trebuchet MS"/>
                <a:cs typeface="Trebuchet MS"/>
              </a:rPr>
              <a:t>l</a:t>
            </a:r>
            <a:r>
              <a:rPr sz="938" spc="-66" dirty="0">
                <a:solidFill>
                  <a:srgbClr val="0D1A77"/>
                </a:solidFill>
                <a:latin typeface="Trebuchet MS"/>
                <a:cs typeface="Trebuchet MS"/>
              </a:rPr>
              <a:t> </a:t>
            </a:r>
            <a:r>
              <a:rPr sz="938" spc="-9" dirty="0">
                <a:solidFill>
                  <a:srgbClr val="0D1A77"/>
                </a:solidFill>
                <a:latin typeface="Trebuchet MS"/>
                <a:cs typeface="Trebuchet MS"/>
              </a:rPr>
              <a:t>A</a:t>
            </a:r>
            <a:r>
              <a:rPr sz="938" spc="-56" dirty="0">
                <a:solidFill>
                  <a:srgbClr val="0D1A77"/>
                </a:solidFill>
                <a:latin typeface="Trebuchet MS"/>
                <a:cs typeface="Trebuchet MS"/>
              </a:rPr>
              <a:t>m</a:t>
            </a:r>
            <a:r>
              <a:rPr sz="938" spc="-38" dirty="0">
                <a:solidFill>
                  <a:srgbClr val="0D1A77"/>
                </a:solidFill>
                <a:latin typeface="Trebuchet MS"/>
                <a:cs typeface="Trebuchet MS"/>
              </a:rPr>
              <a:t>er</a:t>
            </a:r>
            <a:r>
              <a:rPr sz="938" spc="-61" dirty="0">
                <a:solidFill>
                  <a:srgbClr val="0D1A77"/>
                </a:solidFill>
                <a:latin typeface="Trebuchet MS"/>
                <a:cs typeface="Trebuchet MS"/>
              </a:rPr>
              <a:t>i</a:t>
            </a:r>
            <a:r>
              <a:rPr sz="938" spc="-66" dirty="0">
                <a:solidFill>
                  <a:srgbClr val="0D1A77"/>
                </a:solidFill>
                <a:latin typeface="Trebuchet MS"/>
                <a:cs typeface="Trebuchet MS"/>
              </a:rPr>
              <a:t>c</a:t>
            </a:r>
            <a:r>
              <a:rPr sz="938" spc="-56" dirty="0">
                <a:solidFill>
                  <a:srgbClr val="0D1A77"/>
                </a:solidFill>
                <a:latin typeface="Trebuchet MS"/>
                <a:cs typeface="Trebuchet MS"/>
              </a:rPr>
              <a:t>a</a:t>
            </a:r>
            <a:r>
              <a:rPr sz="938" spc="-66" dirty="0">
                <a:solidFill>
                  <a:srgbClr val="0D1A77"/>
                </a:solidFill>
                <a:latin typeface="Trebuchet MS"/>
                <a:cs typeface="Trebuchet MS"/>
              </a:rPr>
              <a:t> </a:t>
            </a:r>
            <a:r>
              <a:rPr sz="938" spc="-56" dirty="0">
                <a:solidFill>
                  <a:srgbClr val="0D1A77"/>
                </a:solidFill>
                <a:latin typeface="Trebuchet MS"/>
                <a:cs typeface="Trebuchet MS"/>
              </a:rPr>
              <a:t>and</a:t>
            </a:r>
            <a:r>
              <a:rPr sz="938" spc="-191" dirty="0">
                <a:solidFill>
                  <a:srgbClr val="0D1A77"/>
                </a:solidFill>
                <a:latin typeface="Trebuchet MS"/>
                <a:cs typeface="Trebuchet MS"/>
              </a:rPr>
              <a:t>…</a:t>
            </a:r>
            <a:endParaRPr sz="938">
              <a:latin typeface="Trebuchet MS"/>
              <a:cs typeface="Trebuchet MS"/>
            </a:endParaRPr>
          </a:p>
        </p:txBody>
      </p:sp>
      <p:pic>
        <p:nvPicPr>
          <p:cNvPr id="111" name="object 111"/>
          <p:cNvPicPr/>
          <p:nvPr/>
        </p:nvPicPr>
        <p:blipFill>
          <a:blip r:embed="rId19" cstate="print"/>
          <a:stretch>
            <a:fillRect/>
          </a:stretch>
        </p:blipFill>
        <p:spPr>
          <a:xfrm>
            <a:off x="5369883" y="465772"/>
            <a:ext cx="1518046" cy="465333"/>
          </a:xfrm>
          <a:prstGeom prst="rect">
            <a:avLst/>
          </a:prstGeom>
        </p:spPr>
      </p:pic>
      <p:sp>
        <p:nvSpPr>
          <p:cNvPr id="112" name="object 112"/>
          <p:cNvSpPr txBox="1"/>
          <p:nvPr/>
        </p:nvSpPr>
        <p:spPr>
          <a:xfrm>
            <a:off x="5955289" y="612643"/>
            <a:ext cx="364927" cy="156357"/>
          </a:xfrm>
          <a:prstGeom prst="rect">
            <a:avLst/>
          </a:prstGeom>
        </p:spPr>
        <p:txBody>
          <a:bodyPr vert="horz" wrap="square" lIns="0" tIns="11906" rIns="0" bIns="0" rtlCol="0">
            <a:spAutoFit/>
          </a:bodyPr>
          <a:lstStyle/>
          <a:p>
            <a:pPr marL="11906">
              <a:spcBef>
                <a:spcPts val="94"/>
              </a:spcBef>
            </a:pPr>
            <a:r>
              <a:rPr sz="938" spc="-5" dirty="0">
                <a:solidFill>
                  <a:srgbClr val="0D1A77"/>
                </a:solidFill>
                <a:latin typeface="Trebuchet MS"/>
                <a:cs typeface="Trebuchet MS"/>
              </a:rPr>
              <a:t>E</a:t>
            </a:r>
            <a:r>
              <a:rPr sz="938" spc="-52" dirty="0">
                <a:solidFill>
                  <a:srgbClr val="0D1A77"/>
                </a:solidFill>
                <a:latin typeface="Trebuchet MS"/>
                <a:cs typeface="Trebuchet MS"/>
              </a:rPr>
              <a:t>u</a:t>
            </a:r>
            <a:r>
              <a:rPr sz="938" spc="-14" dirty="0">
                <a:solidFill>
                  <a:srgbClr val="0D1A77"/>
                </a:solidFill>
                <a:latin typeface="Trebuchet MS"/>
                <a:cs typeface="Trebuchet MS"/>
              </a:rPr>
              <a:t>r</a:t>
            </a:r>
            <a:r>
              <a:rPr sz="938" spc="-56" dirty="0">
                <a:solidFill>
                  <a:srgbClr val="0D1A77"/>
                </a:solidFill>
                <a:latin typeface="Trebuchet MS"/>
                <a:cs typeface="Trebuchet MS"/>
              </a:rPr>
              <a:t>ope</a:t>
            </a:r>
            <a:endParaRPr sz="938">
              <a:latin typeface="Trebuchet MS"/>
              <a:cs typeface="Trebuchet MS"/>
            </a:endParaRPr>
          </a:p>
        </p:txBody>
      </p:sp>
      <p:pic>
        <p:nvPicPr>
          <p:cNvPr id="113" name="object 113"/>
          <p:cNvPicPr/>
          <p:nvPr/>
        </p:nvPicPr>
        <p:blipFill>
          <a:blip r:embed="rId16" cstate="print"/>
          <a:stretch>
            <a:fillRect/>
          </a:stretch>
        </p:blipFill>
        <p:spPr>
          <a:xfrm>
            <a:off x="6959368" y="465772"/>
            <a:ext cx="1518046" cy="465333"/>
          </a:xfrm>
          <a:prstGeom prst="rect">
            <a:avLst/>
          </a:prstGeom>
        </p:spPr>
      </p:pic>
      <p:sp>
        <p:nvSpPr>
          <p:cNvPr id="114" name="object 114"/>
          <p:cNvSpPr txBox="1"/>
          <p:nvPr/>
        </p:nvSpPr>
        <p:spPr>
          <a:xfrm>
            <a:off x="7189121" y="612643"/>
            <a:ext cx="1080492" cy="156357"/>
          </a:xfrm>
          <a:prstGeom prst="rect">
            <a:avLst/>
          </a:prstGeom>
        </p:spPr>
        <p:txBody>
          <a:bodyPr vert="horz" wrap="square" lIns="0" tIns="11906" rIns="0" bIns="0" rtlCol="0">
            <a:spAutoFit/>
          </a:bodyPr>
          <a:lstStyle/>
          <a:p>
            <a:pPr marL="11906">
              <a:spcBef>
                <a:spcPts val="94"/>
              </a:spcBef>
            </a:pPr>
            <a:r>
              <a:rPr sz="938" spc="-19" dirty="0">
                <a:solidFill>
                  <a:srgbClr val="0D1A77"/>
                </a:solidFill>
                <a:latin typeface="Trebuchet MS"/>
                <a:cs typeface="Trebuchet MS"/>
              </a:rPr>
              <a:t>M</a:t>
            </a:r>
            <a:r>
              <a:rPr sz="938" spc="-61" dirty="0">
                <a:solidFill>
                  <a:srgbClr val="0D1A77"/>
                </a:solidFill>
                <a:latin typeface="Trebuchet MS"/>
                <a:cs typeface="Trebuchet MS"/>
              </a:rPr>
              <a:t>i</a:t>
            </a:r>
            <a:r>
              <a:rPr sz="938" spc="-70" dirty="0">
                <a:solidFill>
                  <a:srgbClr val="0D1A77"/>
                </a:solidFill>
                <a:latin typeface="Trebuchet MS"/>
                <a:cs typeface="Trebuchet MS"/>
              </a:rPr>
              <a:t>dd</a:t>
            </a:r>
            <a:r>
              <a:rPr sz="938" spc="-42" dirty="0">
                <a:solidFill>
                  <a:srgbClr val="0D1A77"/>
                </a:solidFill>
                <a:latin typeface="Trebuchet MS"/>
                <a:cs typeface="Trebuchet MS"/>
              </a:rPr>
              <a:t>l</a:t>
            </a:r>
            <a:r>
              <a:rPr sz="938" spc="-56" dirty="0">
                <a:solidFill>
                  <a:srgbClr val="0D1A77"/>
                </a:solidFill>
                <a:latin typeface="Trebuchet MS"/>
                <a:cs typeface="Trebuchet MS"/>
              </a:rPr>
              <a:t>e</a:t>
            </a:r>
            <a:r>
              <a:rPr sz="938" spc="-66" dirty="0">
                <a:solidFill>
                  <a:srgbClr val="0D1A77"/>
                </a:solidFill>
                <a:latin typeface="Trebuchet MS"/>
                <a:cs typeface="Trebuchet MS"/>
              </a:rPr>
              <a:t> </a:t>
            </a:r>
            <a:r>
              <a:rPr sz="938" spc="-5" dirty="0">
                <a:solidFill>
                  <a:srgbClr val="0D1A77"/>
                </a:solidFill>
                <a:latin typeface="Trebuchet MS"/>
                <a:cs typeface="Trebuchet MS"/>
              </a:rPr>
              <a:t>E</a:t>
            </a:r>
            <a:r>
              <a:rPr sz="938" spc="-56" dirty="0">
                <a:solidFill>
                  <a:srgbClr val="0D1A77"/>
                </a:solidFill>
                <a:latin typeface="Trebuchet MS"/>
                <a:cs typeface="Trebuchet MS"/>
              </a:rPr>
              <a:t>a</a:t>
            </a:r>
            <a:r>
              <a:rPr sz="938" spc="56" dirty="0">
                <a:solidFill>
                  <a:srgbClr val="0D1A77"/>
                </a:solidFill>
                <a:latin typeface="Trebuchet MS"/>
                <a:cs typeface="Trebuchet MS"/>
              </a:rPr>
              <a:t>s</a:t>
            </a:r>
            <a:r>
              <a:rPr sz="938" spc="-89" dirty="0">
                <a:solidFill>
                  <a:srgbClr val="0D1A77"/>
                </a:solidFill>
                <a:latin typeface="Trebuchet MS"/>
                <a:cs typeface="Trebuchet MS"/>
              </a:rPr>
              <a:t>t</a:t>
            </a:r>
            <a:r>
              <a:rPr sz="938" spc="-66" dirty="0">
                <a:solidFill>
                  <a:srgbClr val="0D1A77"/>
                </a:solidFill>
                <a:latin typeface="Trebuchet MS"/>
                <a:cs typeface="Trebuchet MS"/>
              </a:rPr>
              <a:t> </a:t>
            </a:r>
            <a:r>
              <a:rPr sz="938" spc="-56" dirty="0">
                <a:solidFill>
                  <a:srgbClr val="0D1A77"/>
                </a:solidFill>
                <a:latin typeface="Trebuchet MS"/>
                <a:cs typeface="Trebuchet MS"/>
              </a:rPr>
              <a:t>and</a:t>
            </a:r>
            <a:r>
              <a:rPr sz="938" spc="-66" dirty="0">
                <a:solidFill>
                  <a:srgbClr val="0D1A77"/>
                </a:solidFill>
                <a:latin typeface="Trebuchet MS"/>
                <a:cs typeface="Trebuchet MS"/>
              </a:rPr>
              <a:t> </a:t>
            </a:r>
            <a:r>
              <a:rPr sz="938" spc="-14" dirty="0">
                <a:solidFill>
                  <a:srgbClr val="0D1A77"/>
                </a:solidFill>
                <a:latin typeface="Trebuchet MS"/>
                <a:cs typeface="Trebuchet MS"/>
              </a:rPr>
              <a:t>N</a:t>
            </a:r>
            <a:r>
              <a:rPr sz="938" spc="-33" dirty="0">
                <a:solidFill>
                  <a:srgbClr val="0D1A77"/>
                </a:solidFill>
                <a:latin typeface="Trebuchet MS"/>
                <a:cs typeface="Trebuchet MS"/>
              </a:rPr>
              <a:t>or</a:t>
            </a:r>
            <a:r>
              <a:rPr sz="938" spc="-89" dirty="0">
                <a:solidFill>
                  <a:srgbClr val="0D1A77"/>
                </a:solidFill>
                <a:latin typeface="Trebuchet MS"/>
                <a:cs typeface="Trebuchet MS"/>
              </a:rPr>
              <a:t>t</a:t>
            </a:r>
            <a:r>
              <a:rPr sz="938" spc="-191" dirty="0">
                <a:solidFill>
                  <a:srgbClr val="0D1A77"/>
                </a:solidFill>
                <a:latin typeface="Trebuchet MS"/>
                <a:cs typeface="Trebuchet MS"/>
              </a:rPr>
              <a:t>…</a:t>
            </a:r>
            <a:endParaRPr sz="938">
              <a:latin typeface="Trebuchet MS"/>
              <a:cs typeface="Trebuchet MS"/>
            </a:endParaRPr>
          </a:p>
        </p:txBody>
      </p:sp>
      <p:pic>
        <p:nvPicPr>
          <p:cNvPr id="115" name="object 115"/>
          <p:cNvPicPr/>
          <p:nvPr/>
        </p:nvPicPr>
        <p:blipFill>
          <a:blip r:embed="rId20" cstate="print"/>
          <a:stretch>
            <a:fillRect/>
          </a:stretch>
        </p:blipFill>
        <p:spPr>
          <a:xfrm>
            <a:off x="8548852" y="465772"/>
            <a:ext cx="1518046" cy="465333"/>
          </a:xfrm>
          <a:prstGeom prst="rect">
            <a:avLst/>
          </a:prstGeom>
        </p:spPr>
      </p:pic>
      <p:sp>
        <p:nvSpPr>
          <p:cNvPr id="116" name="object 116"/>
          <p:cNvSpPr txBox="1"/>
          <p:nvPr/>
        </p:nvSpPr>
        <p:spPr>
          <a:xfrm>
            <a:off x="8956082" y="612643"/>
            <a:ext cx="721519" cy="156357"/>
          </a:xfrm>
          <a:prstGeom prst="rect">
            <a:avLst/>
          </a:prstGeom>
        </p:spPr>
        <p:txBody>
          <a:bodyPr vert="horz" wrap="square" lIns="0" tIns="11906" rIns="0" bIns="0" rtlCol="0">
            <a:spAutoFit/>
          </a:bodyPr>
          <a:lstStyle/>
          <a:p>
            <a:pPr marL="11906">
              <a:spcBef>
                <a:spcPts val="94"/>
              </a:spcBef>
            </a:pPr>
            <a:r>
              <a:rPr sz="938" spc="-14" dirty="0">
                <a:solidFill>
                  <a:srgbClr val="0D1A77"/>
                </a:solidFill>
                <a:latin typeface="Trebuchet MS"/>
                <a:cs typeface="Trebuchet MS"/>
              </a:rPr>
              <a:t>N</a:t>
            </a:r>
            <a:r>
              <a:rPr sz="938" spc="-33" dirty="0">
                <a:solidFill>
                  <a:srgbClr val="0D1A77"/>
                </a:solidFill>
                <a:latin typeface="Trebuchet MS"/>
                <a:cs typeface="Trebuchet MS"/>
              </a:rPr>
              <a:t>or</a:t>
            </a:r>
            <a:r>
              <a:rPr sz="938" spc="-66" dirty="0">
                <a:solidFill>
                  <a:srgbClr val="0D1A77"/>
                </a:solidFill>
                <a:latin typeface="Trebuchet MS"/>
                <a:cs typeface="Trebuchet MS"/>
              </a:rPr>
              <a:t>th </a:t>
            </a:r>
            <a:r>
              <a:rPr sz="938" spc="-9" dirty="0">
                <a:solidFill>
                  <a:srgbClr val="0D1A77"/>
                </a:solidFill>
                <a:latin typeface="Trebuchet MS"/>
                <a:cs typeface="Trebuchet MS"/>
              </a:rPr>
              <a:t>A</a:t>
            </a:r>
            <a:r>
              <a:rPr sz="938" spc="-56" dirty="0">
                <a:solidFill>
                  <a:srgbClr val="0D1A77"/>
                </a:solidFill>
                <a:latin typeface="Trebuchet MS"/>
                <a:cs typeface="Trebuchet MS"/>
              </a:rPr>
              <a:t>m</a:t>
            </a:r>
            <a:r>
              <a:rPr sz="938" spc="-38" dirty="0">
                <a:solidFill>
                  <a:srgbClr val="0D1A77"/>
                </a:solidFill>
                <a:latin typeface="Trebuchet MS"/>
                <a:cs typeface="Trebuchet MS"/>
              </a:rPr>
              <a:t>er</a:t>
            </a:r>
            <a:r>
              <a:rPr sz="938" spc="-61" dirty="0">
                <a:solidFill>
                  <a:srgbClr val="0D1A77"/>
                </a:solidFill>
                <a:latin typeface="Trebuchet MS"/>
                <a:cs typeface="Trebuchet MS"/>
              </a:rPr>
              <a:t>i</a:t>
            </a:r>
            <a:r>
              <a:rPr sz="938" spc="-66" dirty="0">
                <a:solidFill>
                  <a:srgbClr val="0D1A77"/>
                </a:solidFill>
                <a:latin typeface="Trebuchet MS"/>
                <a:cs typeface="Trebuchet MS"/>
              </a:rPr>
              <a:t>c</a:t>
            </a:r>
            <a:r>
              <a:rPr sz="938" spc="-56" dirty="0">
                <a:solidFill>
                  <a:srgbClr val="0D1A77"/>
                </a:solidFill>
                <a:latin typeface="Trebuchet MS"/>
                <a:cs typeface="Trebuchet MS"/>
              </a:rPr>
              <a:t>a</a:t>
            </a:r>
            <a:endParaRPr sz="938">
              <a:latin typeface="Trebuchet MS"/>
              <a:cs typeface="Trebuchet MS"/>
            </a:endParaRPr>
          </a:p>
        </p:txBody>
      </p:sp>
      <p:pic>
        <p:nvPicPr>
          <p:cNvPr id="117" name="object 117"/>
          <p:cNvPicPr/>
          <p:nvPr/>
        </p:nvPicPr>
        <p:blipFill>
          <a:blip r:embed="rId21" cstate="print"/>
          <a:stretch>
            <a:fillRect/>
          </a:stretch>
        </p:blipFill>
        <p:spPr>
          <a:xfrm>
            <a:off x="10138336" y="465772"/>
            <a:ext cx="1518046" cy="465333"/>
          </a:xfrm>
          <a:prstGeom prst="rect">
            <a:avLst/>
          </a:prstGeom>
        </p:spPr>
      </p:pic>
      <p:sp>
        <p:nvSpPr>
          <p:cNvPr id="118" name="object 118"/>
          <p:cNvSpPr txBox="1"/>
          <p:nvPr/>
        </p:nvSpPr>
        <p:spPr>
          <a:xfrm>
            <a:off x="10425015" y="612643"/>
            <a:ext cx="962619" cy="156357"/>
          </a:xfrm>
          <a:prstGeom prst="rect">
            <a:avLst/>
          </a:prstGeom>
        </p:spPr>
        <p:txBody>
          <a:bodyPr vert="horz" wrap="square" lIns="0" tIns="11906" rIns="0" bIns="0" rtlCol="0">
            <a:spAutoFit/>
          </a:bodyPr>
          <a:lstStyle/>
          <a:p>
            <a:pPr marL="11906">
              <a:spcBef>
                <a:spcPts val="94"/>
              </a:spcBef>
            </a:pPr>
            <a:r>
              <a:rPr sz="938" spc="47" dirty="0">
                <a:solidFill>
                  <a:srgbClr val="0D1A77"/>
                </a:solidFill>
                <a:latin typeface="Trebuchet MS"/>
                <a:cs typeface="Trebuchet MS"/>
              </a:rPr>
              <a:t>S</a:t>
            </a:r>
            <a:r>
              <a:rPr sz="938" spc="-52" dirty="0">
                <a:solidFill>
                  <a:srgbClr val="0D1A77"/>
                </a:solidFill>
                <a:latin typeface="Trebuchet MS"/>
                <a:cs typeface="Trebuchet MS"/>
              </a:rPr>
              <a:t>u</a:t>
            </a:r>
            <a:r>
              <a:rPr sz="938" spc="-70" dirty="0">
                <a:solidFill>
                  <a:srgbClr val="0D1A77"/>
                </a:solidFill>
                <a:latin typeface="Trebuchet MS"/>
                <a:cs typeface="Trebuchet MS"/>
              </a:rPr>
              <a:t>b</a:t>
            </a:r>
            <a:r>
              <a:rPr sz="938" spc="80" dirty="0">
                <a:solidFill>
                  <a:srgbClr val="0D1A77"/>
                </a:solidFill>
                <a:latin typeface="Trebuchet MS"/>
                <a:cs typeface="Trebuchet MS"/>
              </a:rPr>
              <a:t>-S</a:t>
            </a:r>
            <a:r>
              <a:rPr sz="938" spc="-56" dirty="0">
                <a:solidFill>
                  <a:srgbClr val="0D1A77"/>
                </a:solidFill>
                <a:latin typeface="Trebuchet MS"/>
                <a:cs typeface="Trebuchet MS"/>
              </a:rPr>
              <a:t>a</a:t>
            </a:r>
            <a:r>
              <a:rPr sz="938" spc="-52" dirty="0">
                <a:solidFill>
                  <a:srgbClr val="0D1A77"/>
                </a:solidFill>
                <a:latin typeface="Trebuchet MS"/>
                <a:cs typeface="Trebuchet MS"/>
              </a:rPr>
              <a:t>ha</a:t>
            </a:r>
            <a:r>
              <a:rPr sz="938" spc="-14" dirty="0">
                <a:solidFill>
                  <a:srgbClr val="0D1A77"/>
                </a:solidFill>
                <a:latin typeface="Trebuchet MS"/>
                <a:cs typeface="Trebuchet MS"/>
              </a:rPr>
              <a:t>r</a:t>
            </a:r>
            <a:r>
              <a:rPr sz="938" spc="-56" dirty="0">
                <a:solidFill>
                  <a:srgbClr val="0D1A77"/>
                </a:solidFill>
                <a:latin typeface="Trebuchet MS"/>
                <a:cs typeface="Trebuchet MS"/>
              </a:rPr>
              <a:t>a</a:t>
            </a:r>
            <a:r>
              <a:rPr sz="938" spc="-47" dirty="0">
                <a:solidFill>
                  <a:srgbClr val="0D1A77"/>
                </a:solidFill>
                <a:latin typeface="Trebuchet MS"/>
                <a:cs typeface="Trebuchet MS"/>
              </a:rPr>
              <a:t>n</a:t>
            </a:r>
            <a:r>
              <a:rPr sz="938" spc="-66" dirty="0">
                <a:solidFill>
                  <a:srgbClr val="0D1A77"/>
                </a:solidFill>
                <a:latin typeface="Trebuchet MS"/>
                <a:cs typeface="Trebuchet MS"/>
              </a:rPr>
              <a:t> </a:t>
            </a:r>
            <a:r>
              <a:rPr sz="938" spc="-9" dirty="0">
                <a:solidFill>
                  <a:srgbClr val="0D1A77"/>
                </a:solidFill>
                <a:latin typeface="Trebuchet MS"/>
                <a:cs typeface="Trebuchet MS"/>
              </a:rPr>
              <a:t>A</a:t>
            </a:r>
            <a:r>
              <a:rPr sz="938" spc="-94" dirty="0">
                <a:solidFill>
                  <a:srgbClr val="0D1A77"/>
                </a:solidFill>
                <a:latin typeface="Trebuchet MS"/>
                <a:cs typeface="Trebuchet MS"/>
              </a:rPr>
              <a:t>f</a:t>
            </a:r>
            <a:r>
              <a:rPr sz="938" spc="-14" dirty="0">
                <a:solidFill>
                  <a:srgbClr val="0D1A77"/>
                </a:solidFill>
                <a:latin typeface="Trebuchet MS"/>
                <a:cs typeface="Trebuchet MS"/>
              </a:rPr>
              <a:t>r</a:t>
            </a:r>
            <a:r>
              <a:rPr sz="938" spc="-61" dirty="0">
                <a:solidFill>
                  <a:srgbClr val="0D1A77"/>
                </a:solidFill>
                <a:latin typeface="Trebuchet MS"/>
                <a:cs typeface="Trebuchet MS"/>
              </a:rPr>
              <a:t>i</a:t>
            </a:r>
            <a:r>
              <a:rPr sz="938" spc="-66" dirty="0">
                <a:solidFill>
                  <a:srgbClr val="0D1A77"/>
                </a:solidFill>
                <a:latin typeface="Trebuchet MS"/>
                <a:cs typeface="Trebuchet MS"/>
              </a:rPr>
              <a:t>c</a:t>
            </a:r>
            <a:r>
              <a:rPr sz="938" spc="-56" dirty="0">
                <a:solidFill>
                  <a:srgbClr val="0D1A77"/>
                </a:solidFill>
                <a:latin typeface="Trebuchet MS"/>
                <a:cs typeface="Trebuchet MS"/>
              </a:rPr>
              <a:t>a</a:t>
            </a:r>
            <a:endParaRPr sz="938">
              <a:latin typeface="Trebuchet MS"/>
              <a:cs typeface="Trebuchet MS"/>
            </a:endParaRPr>
          </a:p>
        </p:txBody>
      </p:sp>
      <p:grpSp>
        <p:nvGrpSpPr>
          <p:cNvPr id="119" name="object 119"/>
          <p:cNvGrpSpPr/>
          <p:nvPr/>
        </p:nvGrpSpPr>
        <p:grpSpPr>
          <a:xfrm>
            <a:off x="415304" y="576274"/>
            <a:ext cx="9882329" cy="6055983"/>
            <a:chOff x="228614" y="626884"/>
            <a:chExt cx="10541151" cy="6459715"/>
          </a:xfrm>
        </p:grpSpPr>
        <p:sp>
          <p:nvSpPr>
            <p:cNvPr id="120" name="object 120"/>
            <p:cNvSpPr/>
            <p:nvPr/>
          </p:nvSpPr>
          <p:spPr>
            <a:xfrm>
              <a:off x="578015" y="626884"/>
              <a:ext cx="10191750" cy="180340"/>
            </a:xfrm>
            <a:custGeom>
              <a:avLst/>
              <a:gdLst/>
              <a:ahLst/>
              <a:cxnLst/>
              <a:rect l="l" t="t" r="r" b="b"/>
              <a:pathLst>
                <a:path w="10191750" h="180340">
                  <a:moveTo>
                    <a:pt x="19050" y="0"/>
                  </a:moveTo>
                  <a:lnTo>
                    <a:pt x="2717" y="43141"/>
                  </a:lnTo>
                  <a:lnTo>
                    <a:pt x="0" y="71031"/>
                  </a:lnTo>
                  <a:lnTo>
                    <a:pt x="0" y="109131"/>
                  </a:lnTo>
                  <a:lnTo>
                    <a:pt x="6121" y="150533"/>
                  </a:lnTo>
                  <a:lnTo>
                    <a:pt x="19050" y="180149"/>
                  </a:lnTo>
                  <a:lnTo>
                    <a:pt x="19050" y="0"/>
                  </a:lnTo>
                  <a:close/>
                </a:path>
                <a:path w="10191750" h="180340">
                  <a:moveTo>
                    <a:pt x="1714500" y="0"/>
                  </a:moveTo>
                  <a:lnTo>
                    <a:pt x="1698167" y="43141"/>
                  </a:lnTo>
                  <a:lnTo>
                    <a:pt x="1695450" y="71031"/>
                  </a:lnTo>
                  <a:lnTo>
                    <a:pt x="1695450" y="109131"/>
                  </a:lnTo>
                  <a:lnTo>
                    <a:pt x="1701571" y="150533"/>
                  </a:lnTo>
                  <a:lnTo>
                    <a:pt x="1714500" y="180149"/>
                  </a:lnTo>
                  <a:lnTo>
                    <a:pt x="1714500" y="0"/>
                  </a:lnTo>
                  <a:close/>
                </a:path>
                <a:path w="10191750" h="180340">
                  <a:moveTo>
                    <a:pt x="3409950" y="0"/>
                  </a:moveTo>
                  <a:lnTo>
                    <a:pt x="3393617" y="43141"/>
                  </a:lnTo>
                  <a:lnTo>
                    <a:pt x="3390900" y="71031"/>
                  </a:lnTo>
                  <a:lnTo>
                    <a:pt x="3390900" y="109131"/>
                  </a:lnTo>
                  <a:lnTo>
                    <a:pt x="3397021" y="150533"/>
                  </a:lnTo>
                  <a:lnTo>
                    <a:pt x="3409950" y="180149"/>
                  </a:lnTo>
                  <a:lnTo>
                    <a:pt x="3409950" y="0"/>
                  </a:lnTo>
                  <a:close/>
                </a:path>
                <a:path w="10191750" h="180340">
                  <a:moveTo>
                    <a:pt x="5105400" y="0"/>
                  </a:moveTo>
                  <a:lnTo>
                    <a:pt x="5089068" y="43141"/>
                  </a:lnTo>
                  <a:lnTo>
                    <a:pt x="5086350" y="71031"/>
                  </a:lnTo>
                  <a:lnTo>
                    <a:pt x="5086350" y="109131"/>
                  </a:lnTo>
                  <a:lnTo>
                    <a:pt x="5092471" y="150533"/>
                  </a:lnTo>
                  <a:lnTo>
                    <a:pt x="5105400" y="180149"/>
                  </a:lnTo>
                  <a:lnTo>
                    <a:pt x="5105400" y="0"/>
                  </a:lnTo>
                  <a:close/>
                </a:path>
                <a:path w="10191750" h="180340">
                  <a:moveTo>
                    <a:pt x="6800850" y="0"/>
                  </a:moveTo>
                  <a:lnTo>
                    <a:pt x="6784518" y="43141"/>
                  </a:lnTo>
                  <a:lnTo>
                    <a:pt x="6781800" y="71031"/>
                  </a:lnTo>
                  <a:lnTo>
                    <a:pt x="6781800" y="109131"/>
                  </a:lnTo>
                  <a:lnTo>
                    <a:pt x="6787921" y="150533"/>
                  </a:lnTo>
                  <a:lnTo>
                    <a:pt x="6800850" y="180149"/>
                  </a:lnTo>
                  <a:lnTo>
                    <a:pt x="6800850" y="0"/>
                  </a:lnTo>
                  <a:close/>
                </a:path>
                <a:path w="10191750" h="180340">
                  <a:moveTo>
                    <a:pt x="8496300" y="0"/>
                  </a:moveTo>
                  <a:lnTo>
                    <a:pt x="8479968" y="43141"/>
                  </a:lnTo>
                  <a:lnTo>
                    <a:pt x="8477250" y="71031"/>
                  </a:lnTo>
                  <a:lnTo>
                    <a:pt x="8477250" y="109131"/>
                  </a:lnTo>
                  <a:lnTo>
                    <a:pt x="8483371" y="150533"/>
                  </a:lnTo>
                  <a:lnTo>
                    <a:pt x="8496300" y="180149"/>
                  </a:lnTo>
                  <a:lnTo>
                    <a:pt x="8496300" y="0"/>
                  </a:lnTo>
                  <a:close/>
                </a:path>
                <a:path w="10191750" h="180340">
                  <a:moveTo>
                    <a:pt x="10191750" y="0"/>
                  </a:moveTo>
                  <a:lnTo>
                    <a:pt x="10175418" y="43141"/>
                  </a:lnTo>
                  <a:lnTo>
                    <a:pt x="10172700" y="71031"/>
                  </a:lnTo>
                  <a:lnTo>
                    <a:pt x="10172700" y="109131"/>
                  </a:lnTo>
                  <a:lnTo>
                    <a:pt x="10178821" y="150533"/>
                  </a:lnTo>
                  <a:lnTo>
                    <a:pt x="10191750" y="180149"/>
                  </a:lnTo>
                  <a:lnTo>
                    <a:pt x="10191750" y="0"/>
                  </a:lnTo>
                  <a:close/>
                </a:path>
              </a:pathLst>
            </a:custGeom>
            <a:solidFill>
              <a:srgbClr val="252423"/>
            </a:solidFill>
          </p:spPr>
          <p:txBody>
            <a:bodyPr wrap="square" lIns="0" tIns="0" rIns="0" bIns="0" rtlCol="0"/>
            <a:lstStyle/>
            <a:p>
              <a:endParaRPr sz="1688"/>
            </a:p>
          </p:txBody>
        </p:sp>
        <p:pic>
          <p:nvPicPr>
            <p:cNvPr id="121" name="object 121"/>
            <p:cNvPicPr/>
            <p:nvPr/>
          </p:nvPicPr>
          <p:blipFill>
            <a:blip r:embed="rId22" cstate="print"/>
            <a:stretch>
              <a:fillRect/>
            </a:stretch>
          </p:blipFill>
          <p:spPr>
            <a:xfrm>
              <a:off x="228614" y="1033272"/>
              <a:ext cx="8726411" cy="6053327"/>
            </a:xfrm>
            <a:prstGeom prst="rect">
              <a:avLst/>
            </a:prstGeom>
          </p:spPr>
        </p:pic>
      </p:grpSp>
      <p:sp>
        <p:nvSpPr>
          <p:cNvPr id="123" name="object 123"/>
          <p:cNvSpPr txBox="1"/>
          <p:nvPr/>
        </p:nvSpPr>
        <p:spPr>
          <a:xfrm>
            <a:off x="3184355" y="4960642"/>
            <a:ext cx="365522"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16.06%</a:t>
            </a:r>
            <a:endParaRPr sz="844">
              <a:latin typeface="Segoe UI"/>
              <a:cs typeface="Segoe UI"/>
            </a:endParaRPr>
          </a:p>
        </p:txBody>
      </p:sp>
      <p:sp>
        <p:nvSpPr>
          <p:cNvPr id="124" name="object 124"/>
          <p:cNvSpPr txBox="1"/>
          <p:nvPr/>
        </p:nvSpPr>
        <p:spPr>
          <a:xfrm>
            <a:off x="3099124" y="5781022"/>
            <a:ext cx="365522"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15.08%</a:t>
            </a:r>
            <a:endParaRPr sz="844">
              <a:latin typeface="Segoe UI"/>
              <a:cs typeface="Segoe UI"/>
            </a:endParaRPr>
          </a:p>
        </p:txBody>
      </p:sp>
      <p:sp>
        <p:nvSpPr>
          <p:cNvPr id="125" name="object 125"/>
          <p:cNvSpPr txBox="1"/>
          <p:nvPr/>
        </p:nvSpPr>
        <p:spPr>
          <a:xfrm>
            <a:off x="2399422" y="6167964"/>
            <a:ext cx="365522"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15.03%</a:t>
            </a:r>
            <a:endParaRPr sz="844">
              <a:latin typeface="Segoe UI"/>
              <a:cs typeface="Segoe UI"/>
            </a:endParaRPr>
          </a:p>
        </p:txBody>
      </p:sp>
      <p:sp>
        <p:nvSpPr>
          <p:cNvPr id="126" name="object 126"/>
          <p:cNvSpPr txBox="1"/>
          <p:nvPr/>
        </p:nvSpPr>
        <p:spPr>
          <a:xfrm>
            <a:off x="1054199" y="5833747"/>
            <a:ext cx="365522"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14.77%</a:t>
            </a:r>
            <a:endParaRPr sz="844">
              <a:latin typeface="Segoe UI"/>
              <a:cs typeface="Segoe UI"/>
            </a:endParaRPr>
          </a:p>
        </p:txBody>
      </p:sp>
      <p:sp>
        <p:nvSpPr>
          <p:cNvPr id="127" name="object 127"/>
          <p:cNvSpPr txBox="1"/>
          <p:nvPr/>
        </p:nvSpPr>
        <p:spPr>
          <a:xfrm>
            <a:off x="894423" y="5069527"/>
            <a:ext cx="365522"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14.58%</a:t>
            </a:r>
            <a:endParaRPr sz="844">
              <a:latin typeface="Segoe UI"/>
              <a:cs typeface="Segoe UI"/>
            </a:endParaRPr>
          </a:p>
        </p:txBody>
      </p:sp>
      <p:sp>
        <p:nvSpPr>
          <p:cNvPr id="128" name="object 128"/>
          <p:cNvSpPr txBox="1"/>
          <p:nvPr/>
        </p:nvSpPr>
        <p:spPr>
          <a:xfrm>
            <a:off x="1317121" y="4558803"/>
            <a:ext cx="308372"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8.71%</a:t>
            </a:r>
            <a:endParaRPr sz="844">
              <a:latin typeface="Segoe UI"/>
              <a:cs typeface="Segoe UI"/>
            </a:endParaRPr>
          </a:p>
        </p:txBody>
      </p:sp>
      <p:sp>
        <p:nvSpPr>
          <p:cNvPr id="129" name="object 129"/>
          <p:cNvSpPr txBox="1"/>
          <p:nvPr/>
        </p:nvSpPr>
        <p:spPr>
          <a:xfrm>
            <a:off x="1735723" y="4415590"/>
            <a:ext cx="308372"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7.51%</a:t>
            </a:r>
            <a:endParaRPr sz="844">
              <a:latin typeface="Segoe UI"/>
              <a:cs typeface="Segoe UI"/>
            </a:endParaRPr>
          </a:p>
        </p:txBody>
      </p:sp>
      <p:sp>
        <p:nvSpPr>
          <p:cNvPr id="130" name="object 130"/>
          <p:cNvSpPr txBox="1"/>
          <p:nvPr/>
        </p:nvSpPr>
        <p:spPr>
          <a:xfrm>
            <a:off x="2646459" y="4457425"/>
            <a:ext cx="308372"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5.02%</a:t>
            </a:r>
            <a:endParaRPr sz="844">
              <a:latin typeface="Segoe UI"/>
              <a:cs typeface="Segoe UI"/>
            </a:endParaRPr>
          </a:p>
        </p:txBody>
      </p:sp>
      <p:sp>
        <p:nvSpPr>
          <p:cNvPr id="131" name="object 131"/>
          <p:cNvSpPr txBox="1"/>
          <p:nvPr/>
        </p:nvSpPr>
        <p:spPr>
          <a:xfrm>
            <a:off x="3838425" y="4266831"/>
            <a:ext cx="925116" cy="1744813"/>
          </a:xfrm>
          <a:prstGeom prst="rect">
            <a:avLst/>
          </a:prstGeom>
        </p:spPr>
        <p:txBody>
          <a:bodyPr vert="horz" wrap="square" lIns="0" tIns="56555" rIns="0" bIns="0" rtlCol="0">
            <a:spAutoFit/>
          </a:bodyPr>
          <a:lstStyle/>
          <a:p>
            <a:pPr marL="11906">
              <a:spcBef>
                <a:spcPts val="445"/>
              </a:spcBef>
            </a:pPr>
            <a:r>
              <a:rPr sz="938" b="1" spc="-5" dirty="0">
                <a:solidFill>
                  <a:srgbClr val="E6E6E6"/>
                </a:solidFill>
                <a:latin typeface="Segoe UI"/>
                <a:cs typeface="Segoe UI"/>
              </a:rPr>
              <a:t>Item</a:t>
            </a:r>
            <a:r>
              <a:rPr sz="938" b="1" spc="-38" dirty="0">
                <a:solidFill>
                  <a:srgbClr val="E6E6E6"/>
                </a:solidFill>
                <a:latin typeface="Segoe UI"/>
                <a:cs typeface="Segoe UI"/>
              </a:rPr>
              <a:t> </a:t>
            </a:r>
            <a:r>
              <a:rPr sz="938" b="1" spc="-14" dirty="0">
                <a:solidFill>
                  <a:srgbClr val="E6E6E6"/>
                </a:solidFill>
                <a:latin typeface="Segoe UI"/>
                <a:cs typeface="Segoe UI"/>
              </a:rPr>
              <a:t>Type</a:t>
            </a:r>
            <a:endParaRPr sz="938">
              <a:latin typeface="Segoe UI"/>
              <a:cs typeface="Segoe UI"/>
            </a:endParaRPr>
          </a:p>
          <a:p>
            <a:pPr marL="128588">
              <a:spcBef>
                <a:spcPts val="352"/>
              </a:spcBef>
            </a:pPr>
            <a:r>
              <a:rPr sz="938" dirty="0">
                <a:solidFill>
                  <a:srgbClr val="E6E6E6"/>
                </a:solidFill>
                <a:latin typeface="Segoe UI"/>
                <a:cs typeface="Segoe UI"/>
              </a:rPr>
              <a:t>Household</a:t>
            </a:r>
            <a:endParaRPr sz="938">
              <a:latin typeface="Segoe UI"/>
              <a:cs typeface="Segoe UI"/>
            </a:endParaRPr>
          </a:p>
          <a:p>
            <a:pPr marL="128588" marR="253603" algn="just">
              <a:lnSpc>
                <a:spcPct val="156300"/>
              </a:lnSpc>
              <a:spcBef>
                <a:spcPts val="70"/>
              </a:spcBef>
            </a:pPr>
            <a:r>
              <a:rPr sz="938" dirty="0">
                <a:solidFill>
                  <a:srgbClr val="E6E6E6"/>
                </a:solidFill>
                <a:latin typeface="Segoe UI"/>
                <a:cs typeface="Segoe UI"/>
              </a:rPr>
              <a:t>Cosmetics  Beverages  Clothes</a:t>
            </a:r>
            <a:endParaRPr sz="938">
              <a:latin typeface="Segoe UI"/>
              <a:cs typeface="Segoe UI"/>
            </a:endParaRPr>
          </a:p>
          <a:p>
            <a:pPr marL="128588" marR="4763">
              <a:lnSpc>
                <a:spcPct val="156200"/>
              </a:lnSpc>
              <a:spcBef>
                <a:spcPts val="70"/>
              </a:spcBef>
            </a:pPr>
            <a:r>
              <a:rPr sz="938" spc="-5" dirty="0">
                <a:solidFill>
                  <a:srgbClr val="E6E6E6"/>
                </a:solidFill>
                <a:latin typeface="Segoe UI"/>
                <a:cs typeface="Segoe UI"/>
              </a:rPr>
              <a:t>Personal </a:t>
            </a:r>
            <a:r>
              <a:rPr sz="938" dirty="0">
                <a:solidFill>
                  <a:srgbClr val="E6E6E6"/>
                </a:solidFill>
                <a:latin typeface="Segoe UI"/>
                <a:cs typeface="Segoe UI"/>
              </a:rPr>
              <a:t>Care </a:t>
            </a:r>
            <a:r>
              <a:rPr sz="938" spc="5" dirty="0">
                <a:solidFill>
                  <a:srgbClr val="E6E6E6"/>
                </a:solidFill>
                <a:latin typeface="Segoe UI"/>
                <a:cs typeface="Segoe UI"/>
              </a:rPr>
              <a:t> </a:t>
            </a:r>
            <a:r>
              <a:rPr sz="938" dirty="0">
                <a:solidFill>
                  <a:srgbClr val="E6E6E6"/>
                </a:solidFill>
                <a:latin typeface="Segoe UI"/>
                <a:cs typeface="Segoe UI"/>
              </a:rPr>
              <a:t>Baby Food </a:t>
            </a:r>
            <a:r>
              <a:rPr sz="938" spc="5" dirty="0">
                <a:solidFill>
                  <a:srgbClr val="E6E6E6"/>
                </a:solidFill>
                <a:latin typeface="Segoe UI"/>
                <a:cs typeface="Segoe UI"/>
              </a:rPr>
              <a:t> </a:t>
            </a:r>
            <a:r>
              <a:rPr sz="938" dirty="0">
                <a:solidFill>
                  <a:srgbClr val="E6E6E6"/>
                </a:solidFill>
                <a:latin typeface="Segoe UI"/>
                <a:cs typeface="Segoe UI"/>
              </a:rPr>
              <a:t>Office</a:t>
            </a:r>
            <a:r>
              <a:rPr sz="938" spc="-5" dirty="0">
                <a:solidFill>
                  <a:srgbClr val="E6E6E6"/>
                </a:solidFill>
                <a:latin typeface="Segoe UI"/>
                <a:cs typeface="Segoe UI"/>
              </a:rPr>
              <a:t> </a:t>
            </a:r>
            <a:r>
              <a:rPr sz="938" dirty="0">
                <a:solidFill>
                  <a:srgbClr val="E6E6E6"/>
                </a:solidFill>
                <a:latin typeface="Segoe UI"/>
                <a:cs typeface="Segoe UI"/>
              </a:rPr>
              <a:t>Supplies</a:t>
            </a:r>
            <a:endParaRPr sz="938">
              <a:latin typeface="Segoe UI"/>
              <a:cs typeface="Segoe UI"/>
            </a:endParaRPr>
          </a:p>
        </p:txBody>
      </p:sp>
      <p:sp>
        <p:nvSpPr>
          <p:cNvPr id="132" name="object 132"/>
          <p:cNvSpPr/>
          <p:nvPr/>
        </p:nvSpPr>
        <p:spPr>
          <a:xfrm>
            <a:off x="2891933" y="1532155"/>
            <a:ext cx="4563070" cy="1464469"/>
          </a:xfrm>
          <a:custGeom>
            <a:avLst/>
            <a:gdLst/>
            <a:ahLst/>
            <a:cxnLst/>
            <a:rect l="l" t="t" r="r" b="b"/>
            <a:pathLst>
              <a:path w="4867275" h="1562100">
                <a:moveTo>
                  <a:pt x="9525" y="1555597"/>
                </a:moveTo>
                <a:lnTo>
                  <a:pt x="9055" y="1554467"/>
                </a:lnTo>
                <a:lnTo>
                  <a:pt x="7200" y="1552613"/>
                </a:lnTo>
                <a:lnTo>
                  <a:pt x="6070" y="1552143"/>
                </a:lnTo>
                <a:lnTo>
                  <a:pt x="3441" y="1552143"/>
                </a:lnTo>
                <a:lnTo>
                  <a:pt x="2324" y="1552613"/>
                </a:lnTo>
                <a:lnTo>
                  <a:pt x="469" y="1554467"/>
                </a:lnTo>
                <a:lnTo>
                  <a:pt x="0" y="1555597"/>
                </a:lnTo>
                <a:lnTo>
                  <a:pt x="0" y="1558226"/>
                </a:lnTo>
                <a:lnTo>
                  <a:pt x="469" y="1559344"/>
                </a:lnTo>
                <a:lnTo>
                  <a:pt x="2324" y="1561211"/>
                </a:lnTo>
                <a:lnTo>
                  <a:pt x="3441" y="1561668"/>
                </a:lnTo>
                <a:lnTo>
                  <a:pt x="6070" y="1561668"/>
                </a:lnTo>
                <a:lnTo>
                  <a:pt x="7200" y="1561211"/>
                </a:lnTo>
                <a:lnTo>
                  <a:pt x="9055" y="1559344"/>
                </a:lnTo>
                <a:lnTo>
                  <a:pt x="9525" y="1558226"/>
                </a:lnTo>
                <a:lnTo>
                  <a:pt x="9525" y="1555597"/>
                </a:lnTo>
                <a:close/>
              </a:path>
              <a:path w="4867275" h="1562100">
                <a:moveTo>
                  <a:pt x="9525" y="1167561"/>
                </a:moveTo>
                <a:lnTo>
                  <a:pt x="9055" y="1166431"/>
                </a:lnTo>
                <a:lnTo>
                  <a:pt x="7200" y="1164577"/>
                </a:lnTo>
                <a:lnTo>
                  <a:pt x="6070" y="1164107"/>
                </a:lnTo>
                <a:lnTo>
                  <a:pt x="3441" y="1164107"/>
                </a:lnTo>
                <a:lnTo>
                  <a:pt x="2324" y="1164577"/>
                </a:lnTo>
                <a:lnTo>
                  <a:pt x="469" y="1166431"/>
                </a:lnTo>
                <a:lnTo>
                  <a:pt x="0" y="1167561"/>
                </a:lnTo>
                <a:lnTo>
                  <a:pt x="0" y="1170190"/>
                </a:lnTo>
                <a:lnTo>
                  <a:pt x="469" y="1171308"/>
                </a:lnTo>
                <a:lnTo>
                  <a:pt x="2324" y="1173175"/>
                </a:lnTo>
                <a:lnTo>
                  <a:pt x="3441" y="1173632"/>
                </a:lnTo>
                <a:lnTo>
                  <a:pt x="6070" y="1173632"/>
                </a:lnTo>
                <a:lnTo>
                  <a:pt x="7200" y="1173175"/>
                </a:lnTo>
                <a:lnTo>
                  <a:pt x="9055" y="1171308"/>
                </a:lnTo>
                <a:lnTo>
                  <a:pt x="9525" y="1170190"/>
                </a:lnTo>
                <a:lnTo>
                  <a:pt x="9525" y="1167561"/>
                </a:lnTo>
                <a:close/>
              </a:path>
              <a:path w="4867275" h="1562100">
                <a:moveTo>
                  <a:pt x="9525" y="779526"/>
                </a:moveTo>
                <a:lnTo>
                  <a:pt x="9055" y="778395"/>
                </a:lnTo>
                <a:lnTo>
                  <a:pt x="7200" y="776541"/>
                </a:lnTo>
                <a:lnTo>
                  <a:pt x="6070" y="776071"/>
                </a:lnTo>
                <a:lnTo>
                  <a:pt x="3441" y="776071"/>
                </a:lnTo>
                <a:lnTo>
                  <a:pt x="2324" y="776541"/>
                </a:lnTo>
                <a:lnTo>
                  <a:pt x="469" y="778395"/>
                </a:lnTo>
                <a:lnTo>
                  <a:pt x="0" y="779526"/>
                </a:lnTo>
                <a:lnTo>
                  <a:pt x="0" y="782154"/>
                </a:lnTo>
                <a:lnTo>
                  <a:pt x="469" y="783272"/>
                </a:lnTo>
                <a:lnTo>
                  <a:pt x="2324" y="785139"/>
                </a:lnTo>
                <a:lnTo>
                  <a:pt x="3441" y="785596"/>
                </a:lnTo>
                <a:lnTo>
                  <a:pt x="6070" y="785596"/>
                </a:lnTo>
                <a:lnTo>
                  <a:pt x="7200" y="785139"/>
                </a:lnTo>
                <a:lnTo>
                  <a:pt x="9055" y="783272"/>
                </a:lnTo>
                <a:lnTo>
                  <a:pt x="9525" y="782154"/>
                </a:lnTo>
                <a:lnTo>
                  <a:pt x="9525" y="779526"/>
                </a:lnTo>
                <a:close/>
              </a:path>
              <a:path w="4867275" h="1562100">
                <a:moveTo>
                  <a:pt x="9525" y="391490"/>
                </a:moveTo>
                <a:lnTo>
                  <a:pt x="9055" y="390359"/>
                </a:lnTo>
                <a:lnTo>
                  <a:pt x="7200" y="388505"/>
                </a:lnTo>
                <a:lnTo>
                  <a:pt x="6070" y="388035"/>
                </a:lnTo>
                <a:lnTo>
                  <a:pt x="3441" y="388035"/>
                </a:lnTo>
                <a:lnTo>
                  <a:pt x="2324" y="388505"/>
                </a:lnTo>
                <a:lnTo>
                  <a:pt x="469" y="390359"/>
                </a:lnTo>
                <a:lnTo>
                  <a:pt x="0" y="391490"/>
                </a:lnTo>
                <a:lnTo>
                  <a:pt x="0" y="394119"/>
                </a:lnTo>
                <a:lnTo>
                  <a:pt x="469" y="395236"/>
                </a:lnTo>
                <a:lnTo>
                  <a:pt x="2324" y="397103"/>
                </a:lnTo>
                <a:lnTo>
                  <a:pt x="3441" y="397560"/>
                </a:lnTo>
                <a:lnTo>
                  <a:pt x="6070" y="397560"/>
                </a:lnTo>
                <a:lnTo>
                  <a:pt x="7200" y="397103"/>
                </a:lnTo>
                <a:lnTo>
                  <a:pt x="9055" y="395236"/>
                </a:lnTo>
                <a:lnTo>
                  <a:pt x="9525" y="394119"/>
                </a:lnTo>
                <a:lnTo>
                  <a:pt x="9525" y="391490"/>
                </a:lnTo>
                <a:close/>
              </a:path>
              <a:path w="4867275" h="1562100">
                <a:moveTo>
                  <a:pt x="9525" y="3454"/>
                </a:moveTo>
                <a:lnTo>
                  <a:pt x="9055" y="2324"/>
                </a:lnTo>
                <a:lnTo>
                  <a:pt x="7200" y="469"/>
                </a:lnTo>
                <a:lnTo>
                  <a:pt x="6070" y="0"/>
                </a:lnTo>
                <a:lnTo>
                  <a:pt x="3441" y="0"/>
                </a:lnTo>
                <a:lnTo>
                  <a:pt x="2324" y="469"/>
                </a:lnTo>
                <a:lnTo>
                  <a:pt x="469" y="2324"/>
                </a:lnTo>
                <a:lnTo>
                  <a:pt x="0" y="3454"/>
                </a:lnTo>
                <a:lnTo>
                  <a:pt x="0" y="6083"/>
                </a:lnTo>
                <a:lnTo>
                  <a:pt x="469" y="7200"/>
                </a:lnTo>
                <a:lnTo>
                  <a:pt x="2324" y="9067"/>
                </a:lnTo>
                <a:lnTo>
                  <a:pt x="3441" y="9525"/>
                </a:lnTo>
                <a:lnTo>
                  <a:pt x="6070" y="9525"/>
                </a:lnTo>
                <a:lnTo>
                  <a:pt x="7200" y="9067"/>
                </a:lnTo>
                <a:lnTo>
                  <a:pt x="9055" y="7200"/>
                </a:lnTo>
                <a:lnTo>
                  <a:pt x="9525" y="6083"/>
                </a:lnTo>
                <a:lnTo>
                  <a:pt x="9525" y="3454"/>
                </a:lnTo>
                <a:close/>
              </a:path>
              <a:path w="4867275" h="1562100">
                <a:moveTo>
                  <a:pt x="57150" y="1555597"/>
                </a:moveTo>
                <a:lnTo>
                  <a:pt x="56680" y="1554467"/>
                </a:lnTo>
                <a:lnTo>
                  <a:pt x="54825" y="1552613"/>
                </a:lnTo>
                <a:lnTo>
                  <a:pt x="53695" y="1552143"/>
                </a:lnTo>
                <a:lnTo>
                  <a:pt x="51066" y="1552143"/>
                </a:lnTo>
                <a:lnTo>
                  <a:pt x="49949" y="1552613"/>
                </a:lnTo>
                <a:lnTo>
                  <a:pt x="48094" y="1554467"/>
                </a:lnTo>
                <a:lnTo>
                  <a:pt x="47625" y="1555597"/>
                </a:lnTo>
                <a:lnTo>
                  <a:pt x="47625" y="1558226"/>
                </a:lnTo>
                <a:lnTo>
                  <a:pt x="48094" y="1559344"/>
                </a:lnTo>
                <a:lnTo>
                  <a:pt x="49949" y="1561211"/>
                </a:lnTo>
                <a:lnTo>
                  <a:pt x="51066" y="1561668"/>
                </a:lnTo>
                <a:lnTo>
                  <a:pt x="53695" y="1561668"/>
                </a:lnTo>
                <a:lnTo>
                  <a:pt x="54825" y="1561211"/>
                </a:lnTo>
                <a:lnTo>
                  <a:pt x="56680" y="1559344"/>
                </a:lnTo>
                <a:lnTo>
                  <a:pt x="57150" y="1558226"/>
                </a:lnTo>
                <a:lnTo>
                  <a:pt x="57150" y="1555597"/>
                </a:lnTo>
                <a:close/>
              </a:path>
              <a:path w="4867275" h="1562100">
                <a:moveTo>
                  <a:pt x="57150" y="1167561"/>
                </a:moveTo>
                <a:lnTo>
                  <a:pt x="56680" y="1166431"/>
                </a:lnTo>
                <a:lnTo>
                  <a:pt x="54825" y="1164577"/>
                </a:lnTo>
                <a:lnTo>
                  <a:pt x="53695" y="1164107"/>
                </a:lnTo>
                <a:lnTo>
                  <a:pt x="51066" y="1164107"/>
                </a:lnTo>
                <a:lnTo>
                  <a:pt x="49949" y="1164577"/>
                </a:lnTo>
                <a:lnTo>
                  <a:pt x="48094" y="1166431"/>
                </a:lnTo>
                <a:lnTo>
                  <a:pt x="47625" y="1167561"/>
                </a:lnTo>
                <a:lnTo>
                  <a:pt x="47625" y="1170190"/>
                </a:lnTo>
                <a:lnTo>
                  <a:pt x="48094" y="1171308"/>
                </a:lnTo>
                <a:lnTo>
                  <a:pt x="49949" y="1173175"/>
                </a:lnTo>
                <a:lnTo>
                  <a:pt x="51066" y="1173632"/>
                </a:lnTo>
                <a:lnTo>
                  <a:pt x="53695" y="1173632"/>
                </a:lnTo>
                <a:lnTo>
                  <a:pt x="54825" y="1173175"/>
                </a:lnTo>
                <a:lnTo>
                  <a:pt x="56680" y="1171308"/>
                </a:lnTo>
                <a:lnTo>
                  <a:pt x="57150" y="1170190"/>
                </a:lnTo>
                <a:lnTo>
                  <a:pt x="57150" y="1167561"/>
                </a:lnTo>
                <a:close/>
              </a:path>
              <a:path w="4867275" h="1562100">
                <a:moveTo>
                  <a:pt x="57150" y="779526"/>
                </a:moveTo>
                <a:lnTo>
                  <a:pt x="56680" y="778395"/>
                </a:lnTo>
                <a:lnTo>
                  <a:pt x="54825" y="776541"/>
                </a:lnTo>
                <a:lnTo>
                  <a:pt x="53695" y="776071"/>
                </a:lnTo>
                <a:lnTo>
                  <a:pt x="51066" y="776071"/>
                </a:lnTo>
                <a:lnTo>
                  <a:pt x="49949" y="776541"/>
                </a:lnTo>
                <a:lnTo>
                  <a:pt x="48094" y="778395"/>
                </a:lnTo>
                <a:lnTo>
                  <a:pt x="47625" y="779526"/>
                </a:lnTo>
                <a:lnTo>
                  <a:pt x="47625" y="782154"/>
                </a:lnTo>
                <a:lnTo>
                  <a:pt x="48094" y="783272"/>
                </a:lnTo>
                <a:lnTo>
                  <a:pt x="49949" y="785139"/>
                </a:lnTo>
                <a:lnTo>
                  <a:pt x="51066" y="785596"/>
                </a:lnTo>
                <a:lnTo>
                  <a:pt x="53695" y="785596"/>
                </a:lnTo>
                <a:lnTo>
                  <a:pt x="54825" y="785139"/>
                </a:lnTo>
                <a:lnTo>
                  <a:pt x="56680" y="783272"/>
                </a:lnTo>
                <a:lnTo>
                  <a:pt x="57150" y="782154"/>
                </a:lnTo>
                <a:lnTo>
                  <a:pt x="57150" y="779526"/>
                </a:lnTo>
                <a:close/>
              </a:path>
              <a:path w="4867275" h="1562100">
                <a:moveTo>
                  <a:pt x="57150" y="391490"/>
                </a:moveTo>
                <a:lnTo>
                  <a:pt x="56680" y="390359"/>
                </a:lnTo>
                <a:lnTo>
                  <a:pt x="54825" y="388505"/>
                </a:lnTo>
                <a:lnTo>
                  <a:pt x="53695" y="388035"/>
                </a:lnTo>
                <a:lnTo>
                  <a:pt x="51066" y="388035"/>
                </a:lnTo>
                <a:lnTo>
                  <a:pt x="49949" y="388505"/>
                </a:lnTo>
                <a:lnTo>
                  <a:pt x="48094" y="390359"/>
                </a:lnTo>
                <a:lnTo>
                  <a:pt x="47625" y="391490"/>
                </a:lnTo>
                <a:lnTo>
                  <a:pt x="47625" y="394119"/>
                </a:lnTo>
                <a:lnTo>
                  <a:pt x="48094" y="395236"/>
                </a:lnTo>
                <a:lnTo>
                  <a:pt x="49949" y="397103"/>
                </a:lnTo>
                <a:lnTo>
                  <a:pt x="51066" y="397560"/>
                </a:lnTo>
                <a:lnTo>
                  <a:pt x="53695" y="397560"/>
                </a:lnTo>
                <a:lnTo>
                  <a:pt x="54825" y="397103"/>
                </a:lnTo>
                <a:lnTo>
                  <a:pt x="56680" y="395236"/>
                </a:lnTo>
                <a:lnTo>
                  <a:pt x="57150" y="394119"/>
                </a:lnTo>
                <a:lnTo>
                  <a:pt x="57150" y="391490"/>
                </a:lnTo>
                <a:close/>
              </a:path>
              <a:path w="4867275" h="1562100">
                <a:moveTo>
                  <a:pt x="57150" y="3454"/>
                </a:moveTo>
                <a:lnTo>
                  <a:pt x="56680" y="2324"/>
                </a:lnTo>
                <a:lnTo>
                  <a:pt x="54825" y="469"/>
                </a:lnTo>
                <a:lnTo>
                  <a:pt x="53695" y="0"/>
                </a:lnTo>
                <a:lnTo>
                  <a:pt x="51066" y="0"/>
                </a:lnTo>
                <a:lnTo>
                  <a:pt x="49949" y="469"/>
                </a:lnTo>
                <a:lnTo>
                  <a:pt x="48094" y="2324"/>
                </a:lnTo>
                <a:lnTo>
                  <a:pt x="47625" y="3454"/>
                </a:lnTo>
                <a:lnTo>
                  <a:pt x="47625" y="6083"/>
                </a:lnTo>
                <a:lnTo>
                  <a:pt x="48094" y="7200"/>
                </a:lnTo>
                <a:lnTo>
                  <a:pt x="49949" y="9067"/>
                </a:lnTo>
                <a:lnTo>
                  <a:pt x="51066" y="9525"/>
                </a:lnTo>
                <a:lnTo>
                  <a:pt x="53695" y="9525"/>
                </a:lnTo>
                <a:lnTo>
                  <a:pt x="54825" y="9067"/>
                </a:lnTo>
                <a:lnTo>
                  <a:pt x="56680" y="7200"/>
                </a:lnTo>
                <a:lnTo>
                  <a:pt x="57150" y="6083"/>
                </a:lnTo>
                <a:lnTo>
                  <a:pt x="57150" y="3454"/>
                </a:lnTo>
                <a:close/>
              </a:path>
              <a:path w="4867275" h="1562100">
                <a:moveTo>
                  <a:pt x="104775" y="1555597"/>
                </a:moveTo>
                <a:lnTo>
                  <a:pt x="104305" y="1554467"/>
                </a:lnTo>
                <a:lnTo>
                  <a:pt x="102450" y="1552613"/>
                </a:lnTo>
                <a:lnTo>
                  <a:pt x="101320" y="1552143"/>
                </a:lnTo>
                <a:lnTo>
                  <a:pt x="98691" y="1552143"/>
                </a:lnTo>
                <a:lnTo>
                  <a:pt x="97574" y="1552613"/>
                </a:lnTo>
                <a:lnTo>
                  <a:pt x="95719" y="1554467"/>
                </a:lnTo>
                <a:lnTo>
                  <a:pt x="95250" y="1555597"/>
                </a:lnTo>
                <a:lnTo>
                  <a:pt x="95250" y="1558226"/>
                </a:lnTo>
                <a:lnTo>
                  <a:pt x="95719" y="1559344"/>
                </a:lnTo>
                <a:lnTo>
                  <a:pt x="97574" y="1561211"/>
                </a:lnTo>
                <a:lnTo>
                  <a:pt x="98691" y="1561668"/>
                </a:lnTo>
                <a:lnTo>
                  <a:pt x="101320" y="1561668"/>
                </a:lnTo>
                <a:lnTo>
                  <a:pt x="102450" y="1561211"/>
                </a:lnTo>
                <a:lnTo>
                  <a:pt x="104305" y="1559344"/>
                </a:lnTo>
                <a:lnTo>
                  <a:pt x="104775" y="1558226"/>
                </a:lnTo>
                <a:lnTo>
                  <a:pt x="104775" y="1555597"/>
                </a:lnTo>
                <a:close/>
              </a:path>
              <a:path w="4867275" h="1562100">
                <a:moveTo>
                  <a:pt x="104775" y="1167561"/>
                </a:moveTo>
                <a:lnTo>
                  <a:pt x="104305" y="1166431"/>
                </a:lnTo>
                <a:lnTo>
                  <a:pt x="102450" y="1164577"/>
                </a:lnTo>
                <a:lnTo>
                  <a:pt x="101320" y="1164107"/>
                </a:lnTo>
                <a:lnTo>
                  <a:pt x="98691" y="1164107"/>
                </a:lnTo>
                <a:lnTo>
                  <a:pt x="97574" y="1164577"/>
                </a:lnTo>
                <a:lnTo>
                  <a:pt x="95719" y="1166431"/>
                </a:lnTo>
                <a:lnTo>
                  <a:pt x="95250" y="1167561"/>
                </a:lnTo>
                <a:lnTo>
                  <a:pt x="95250" y="1170190"/>
                </a:lnTo>
                <a:lnTo>
                  <a:pt x="95719" y="1171308"/>
                </a:lnTo>
                <a:lnTo>
                  <a:pt x="97574" y="1173175"/>
                </a:lnTo>
                <a:lnTo>
                  <a:pt x="98691" y="1173632"/>
                </a:lnTo>
                <a:lnTo>
                  <a:pt x="101320" y="1173632"/>
                </a:lnTo>
                <a:lnTo>
                  <a:pt x="102450" y="1173175"/>
                </a:lnTo>
                <a:lnTo>
                  <a:pt x="104305" y="1171308"/>
                </a:lnTo>
                <a:lnTo>
                  <a:pt x="104775" y="1170190"/>
                </a:lnTo>
                <a:lnTo>
                  <a:pt x="104775" y="1167561"/>
                </a:lnTo>
                <a:close/>
              </a:path>
              <a:path w="4867275" h="1562100">
                <a:moveTo>
                  <a:pt x="104775" y="779526"/>
                </a:moveTo>
                <a:lnTo>
                  <a:pt x="104305" y="778395"/>
                </a:lnTo>
                <a:lnTo>
                  <a:pt x="102450" y="776541"/>
                </a:lnTo>
                <a:lnTo>
                  <a:pt x="101320" y="776071"/>
                </a:lnTo>
                <a:lnTo>
                  <a:pt x="98691" y="776071"/>
                </a:lnTo>
                <a:lnTo>
                  <a:pt x="97574" y="776541"/>
                </a:lnTo>
                <a:lnTo>
                  <a:pt x="95719" y="778395"/>
                </a:lnTo>
                <a:lnTo>
                  <a:pt x="95250" y="779526"/>
                </a:lnTo>
                <a:lnTo>
                  <a:pt x="95250" y="782154"/>
                </a:lnTo>
                <a:lnTo>
                  <a:pt x="95719" y="783272"/>
                </a:lnTo>
                <a:lnTo>
                  <a:pt x="97574" y="785139"/>
                </a:lnTo>
                <a:lnTo>
                  <a:pt x="98691" y="785596"/>
                </a:lnTo>
                <a:lnTo>
                  <a:pt x="101320" y="785596"/>
                </a:lnTo>
                <a:lnTo>
                  <a:pt x="102450" y="785139"/>
                </a:lnTo>
                <a:lnTo>
                  <a:pt x="104305" y="783272"/>
                </a:lnTo>
                <a:lnTo>
                  <a:pt x="104775" y="782154"/>
                </a:lnTo>
                <a:lnTo>
                  <a:pt x="104775" y="779526"/>
                </a:lnTo>
                <a:close/>
              </a:path>
              <a:path w="4867275" h="1562100">
                <a:moveTo>
                  <a:pt x="104775" y="391490"/>
                </a:moveTo>
                <a:lnTo>
                  <a:pt x="104305" y="390359"/>
                </a:lnTo>
                <a:lnTo>
                  <a:pt x="102450" y="388505"/>
                </a:lnTo>
                <a:lnTo>
                  <a:pt x="101320" y="388035"/>
                </a:lnTo>
                <a:lnTo>
                  <a:pt x="98691" y="388035"/>
                </a:lnTo>
                <a:lnTo>
                  <a:pt x="97574" y="388505"/>
                </a:lnTo>
                <a:lnTo>
                  <a:pt x="95719" y="390359"/>
                </a:lnTo>
                <a:lnTo>
                  <a:pt x="95250" y="391490"/>
                </a:lnTo>
                <a:lnTo>
                  <a:pt x="95250" y="394119"/>
                </a:lnTo>
                <a:lnTo>
                  <a:pt x="95719" y="395236"/>
                </a:lnTo>
                <a:lnTo>
                  <a:pt x="97574" y="397103"/>
                </a:lnTo>
                <a:lnTo>
                  <a:pt x="98691" y="397560"/>
                </a:lnTo>
                <a:lnTo>
                  <a:pt x="101320" y="397560"/>
                </a:lnTo>
                <a:lnTo>
                  <a:pt x="102450" y="397103"/>
                </a:lnTo>
                <a:lnTo>
                  <a:pt x="104305" y="395236"/>
                </a:lnTo>
                <a:lnTo>
                  <a:pt x="104775" y="394119"/>
                </a:lnTo>
                <a:lnTo>
                  <a:pt x="104775" y="391490"/>
                </a:lnTo>
                <a:close/>
              </a:path>
              <a:path w="4867275" h="1562100">
                <a:moveTo>
                  <a:pt x="104775" y="3454"/>
                </a:moveTo>
                <a:lnTo>
                  <a:pt x="104305" y="2324"/>
                </a:lnTo>
                <a:lnTo>
                  <a:pt x="102450" y="469"/>
                </a:lnTo>
                <a:lnTo>
                  <a:pt x="101320" y="0"/>
                </a:lnTo>
                <a:lnTo>
                  <a:pt x="98691" y="0"/>
                </a:lnTo>
                <a:lnTo>
                  <a:pt x="97574" y="469"/>
                </a:lnTo>
                <a:lnTo>
                  <a:pt x="95719" y="2324"/>
                </a:lnTo>
                <a:lnTo>
                  <a:pt x="95250" y="3454"/>
                </a:lnTo>
                <a:lnTo>
                  <a:pt x="95250" y="6083"/>
                </a:lnTo>
                <a:lnTo>
                  <a:pt x="95719" y="7200"/>
                </a:lnTo>
                <a:lnTo>
                  <a:pt x="97574" y="9067"/>
                </a:lnTo>
                <a:lnTo>
                  <a:pt x="98691" y="9525"/>
                </a:lnTo>
                <a:lnTo>
                  <a:pt x="101320" y="9525"/>
                </a:lnTo>
                <a:lnTo>
                  <a:pt x="102450" y="9067"/>
                </a:lnTo>
                <a:lnTo>
                  <a:pt x="104305" y="7200"/>
                </a:lnTo>
                <a:lnTo>
                  <a:pt x="104775" y="6083"/>
                </a:lnTo>
                <a:lnTo>
                  <a:pt x="104775" y="3454"/>
                </a:lnTo>
                <a:close/>
              </a:path>
              <a:path w="4867275" h="1562100">
                <a:moveTo>
                  <a:pt x="152400" y="1555597"/>
                </a:moveTo>
                <a:lnTo>
                  <a:pt x="151930" y="1554467"/>
                </a:lnTo>
                <a:lnTo>
                  <a:pt x="150075" y="1552613"/>
                </a:lnTo>
                <a:lnTo>
                  <a:pt x="148945" y="1552143"/>
                </a:lnTo>
                <a:lnTo>
                  <a:pt x="146316" y="1552143"/>
                </a:lnTo>
                <a:lnTo>
                  <a:pt x="145199" y="1552613"/>
                </a:lnTo>
                <a:lnTo>
                  <a:pt x="143344" y="1554467"/>
                </a:lnTo>
                <a:lnTo>
                  <a:pt x="142875" y="1555597"/>
                </a:lnTo>
                <a:lnTo>
                  <a:pt x="142875" y="1558226"/>
                </a:lnTo>
                <a:lnTo>
                  <a:pt x="143344" y="1559344"/>
                </a:lnTo>
                <a:lnTo>
                  <a:pt x="145199" y="1561211"/>
                </a:lnTo>
                <a:lnTo>
                  <a:pt x="146316" y="1561668"/>
                </a:lnTo>
                <a:lnTo>
                  <a:pt x="148945" y="1561668"/>
                </a:lnTo>
                <a:lnTo>
                  <a:pt x="150075" y="1561211"/>
                </a:lnTo>
                <a:lnTo>
                  <a:pt x="151930" y="1559344"/>
                </a:lnTo>
                <a:lnTo>
                  <a:pt x="152400" y="1558226"/>
                </a:lnTo>
                <a:lnTo>
                  <a:pt x="152400" y="1555597"/>
                </a:lnTo>
                <a:close/>
              </a:path>
              <a:path w="4867275" h="1562100">
                <a:moveTo>
                  <a:pt x="152400" y="1167561"/>
                </a:moveTo>
                <a:lnTo>
                  <a:pt x="151930" y="1166431"/>
                </a:lnTo>
                <a:lnTo>
                  <a:pt x="150075" y="1164577"/>
                </a:lnTo>
                <a:lnTo>
                  <a:pt x="148945" y="1164107"/>
                </a:lnTo>
                <a:lnTo>
                  <a:pt x="146316" y="1164107"/>
                </a:lnTo>
                <a:lnTo>
                  <a:pt x="145199" y="1164577"/>
                </a:lnTo>
                <a:lnTo>
                  <a:pt x="143344" y="1166431"/>
                </a:lnTo>
                <a:lnTo>
                  <a:pt x="142875" y="1167561"/>
                </a:lnTo>
                <a:lnTo>
                  <a:pt x="142875" y="1170190"/>
                </a:lnTo>
                <a:lnTo>
                  <a:pt x="143344" y="1171308"/>
                </a:lnTo>
                <a:lnTo>
                  <a:pt x="145199" y="1173175"/>
                </a:lnTo>
                <a:lnTo>
                  <a:pt x="146316" y="1173632"/>
                </a:lnTo>
                <a:lnTo>
                  <a:pt x="148945" y="1173632"/>
                </a:lnTo>
                <a:lnTo>
                  <a:pt x="150075" y="1173175"/>
                </a:lnTo>
                <a:lnTo>
                  <a:pt x="151930" y="1171308"/>
                </a:lnTo>
                <a:lnTo>
                  <a:pt x="152400" y="1170190"/>
                </a:lnTo>
                <a:lnTo>
                  <a:pt x="152400" y="1167561"/>
                </a:lnTo>
                <a:close/>
              </a:path>
              <a:path w="4867275" h="1562100">
                <a:moveTo>
                  <a:pt x="152400" y="779526"/>
                </a:moveTo>
                <a:lnTo>
                  <a:pt x="151930" y="778395"/>
                </a:lnTo>
                <a:lnTo>
                  <a:pt x="150075" y="776541"/>
                </a:lnTo>
                <a:lnTo>
                  <a:pt x="148945" y="776071"/>
                </a:lnTo>
                <a:lnTo>
                  <a:pt x="146316" y="776071"/>
                </a:lnTo>
                <a:lnTo>
                  <a:pt x="145199" y="776541"/>
                </a:lnTo>
                <a:lnTo>
                  <a:pt x="143344" y="778395"/>
                </a:lnTo>
                <a:lnTo>
                  <a:pt x="142875" y="779526"/>
                </a:lnTo>
                <a:lnTo>
                  <a:pt x="142875" y="782154"/>
                </a:lnTo>
                <a:lnTo>
                  <a:pt x="143344" y="783272"/>
                </a:lnTo>
                <a:lnTo>
                  <a:pt x="145199" y="785139"/>
                </a:lnTo>
                <a:lnTo>
                  <a:pt x="146316" y="785596"/>
                </a:lnTo>
                <a:lnTo>
                  <a:pt x="148945" y="785596"/>
                </a:lnTo>
                <a:lnTo>
                  <a:pt x="150075" y="785139"/>
                </a:lnTo>
                <a:lnTo>
                  <a:pt x="151930" y="783272"/>
                </a:lnTo>
                <a:lnTo>
                  <a:pt x="152400" y="782154"/>
                </a:lnTo>
                <a:lnTo>
                  <a:pt x="152400" y="779526"/>
                </a:lnTo>
                <a:close/>
              </a:path>
              <a:path w="4867275" h="1562100">
                <a:moveTo>
                  <a:pt x="152400" y="391490"/>
                </a:moveTo>
                <a:lnTo>
                  <a:pt x="151930" y="390359"/>
                </a:lnTo>
                <a:lnTo>
                  <a:pt x="150075" y="388505"/>
                </a:lnTo>
                <a:lnTo>
                  <a:pt x="148945" y="388035"/>
                </a:lnTo>
                <a:lnTo>
                  <a:pt x="146316" y="388035"/>
                </a:lnTo>
                <a:lnTo>
                  <a:pt x="145199" y="388505"/>
                </a:lnTo>
                <a:lnTo>
                  <a:pt x="143344" y="390359"/>
                </a:lnTo>
                <a:lnTo>
                  <a:pt x="142875" y="391490"/>
                </a:lnTo>
                <a:lnTo>
                  <a:pt x="142875" y="394119"/>
                </a:lnTo>
                <a:lnTo>
                  <a:pt x="143344" y="395236"/>
                </a:lnTo>
                <a:lnTo>
                  <a:pt x="145199" y="397103"/>
                </a:lnTo>
                <a:lnTo>
                  <a:pt x="146316" y="397560"/>
                </a:lnTo>
                <a:lnTo>
                  <a:pt x="148945" y="397560"/>
                </a:lnTo>
                <a:lnTo>
                  <a:pt x="150075" y="397103"/>
                </a:lnTo>
                <a:lnTo>
                  <a:pt x="151930" y="395236"/>
                </a:lnTo>
                <a:lnTo>
                  <a:pt x="152400" y="394119"/>
                </a:lnTo>
                <a:lnTo>
                  <a:pt x="152400" y="391490"/>
                </a:lnTo>
                <a:close/>
              </a:path>
              <a:path w="4867275" h="1562100">
                <a:moveTo>
                  <a:pt x="152400" y="3454"/>
                </a:moveTo>
                <a:lnTo>
                  <a:pt x="151930" y="2324"/>
                </a:lnTo>
                <a:lnTo>
                  <a:pt x="150075" y="469"/>
                </a:lnTo>
                <a:lnTo>
                  <a:pt x="148945" y="0"/>
                </a:lnTo>
                <a:lnTo>
                  <a:pt x="146316" y="0"/>
                </a:lnTo>
                <a:lnTo>
                  <a:pt x="145199" y="469"/>
                </a:lnTo>
                <a:lnTo>
                  <a:pt x="143344" y="2324"/>
                </a:lnTo>
                <a:lnTo>
                  <a:pt x="142875" y="3454"/>
                </a:lnTo>
                <a:lnTo>
                  <a:pt x="142875" y="6083"/>
                </a:lnTo>
                <a:lnTo>
                  <a:pt x="143344" y="7200"/>
                </a:lnTo>
                <a:lnTo>
                  <a:pt x="145199" y="9067"/>
                </a:lnTo>
                <a:lnTo>
                  <a:pt x="146316" y="9525"/>
                </a:lnTo>
                <a:lnTo>
                  <a:pt x="148945" y="9525"/>
                </a:lnTo>
                <a:lnTo>
                  <a:pt x="150075" y="9067"/>
                </a:lnTo>
                <a:lnTo>
                  <a:pt x="151930" y="7200"/>
                </a:lnTo>
                <a:lnTo>
                  <a:pt x="152400" y="6083"/>
                </a:lnTo>
                <a:lnTo>
                  <a:pt x="152400" y="3454"/>
                </a:lnTo>
                <a:close/>
              </a:path>
              <a:path w="4867275" h="1562100">
                <a:moveTo>
                  <a:pt x="200025" y="1555597"/>
                </a:moveTo>
                <a:lnTo>
                  <a:pt x="199555" y="1554467"/>
                </a:lnTo>
                <a:lnTo>
                  <a:pt x="197700" y="1552613"/>
                </a:lnTo>
                <a:lnTo>
                  <a:pt x="196570" y="1552143"/>
                </a:lnTo>
                <a:lnTo>
                  <a:pt x="193941" y="1552143"/>
                </a:lnTo>
                <a:lnTo>
                  <a:pt x="192824" y="1552613"/>
                </a:lnTo>
                <a:lnTo>
                  <a:pt x="190969" y="1554467"/>
                </a:lnTo>
                <a:lnTo>
                  <a:pt x="190500" y="1555597"/>
                </a:lnTo>
                <a:lnTo>
                  <a:pt x="190500" y="1558226"/>
                </a:lnTo>
                <a:lnTo>
                  <a:pt x="190969" y="1559344"/>
                </a:lnTo>
                <a:lnTo>
                  <a:pt x="192824" y="1561211"/>
                </a:lnTo>
                <a:lnTo>
                  <a:pt x="193941" y="1561668"/>
                </a:lnTo>
                <a:lnTo>
                  <a:pt x="196570" y="1561668"/>
                </a:lnTo>
                <a:lnTo>
                  <a:pt x="197700" y="1561211"/>
                </a:lnTo>
                <a:lnTo>
                  <a:pt x="199555" y="1559344"/>
                </a:lnTo>
                <a:lnTo>
                  <a:pt x="200025" y="1558226"/>
                </a:lnTo>
                <a:lnTo>
                  <a:pt x="200025" y="1555597"/>
                </a:lnTo>
                <a:close/>
              </a:path>
              <a:path w="4867275" h="1562100">
                <a:moveTo>
                  <a:pt x="200025" y="1167561"/>
                </a:moveTo>
                <a:lnTo>
                  <a:pt x="199555" y="1166431"/>
                </a:lnTo>
                <a:lnTo>
                  <a:pt x="197700" y="1164577"/>
                </a:lnTo>
                <a:lnTo>
                  <a:pt x="196570" y="1164107"/>
                </a:lnTo>
                <a:lnTo>
                  <a:pt x="193941" y="1164107"/>
                </a:lnTo>
                <a:lnTo>
                  <a:pt x="192824" y="1164577"/>
                </a:lnTo>
                <a:lnTo>
                  <a:pt x="190969" y="1166431"/>
                </a:lnTo>
                <a:lnTo>
                  <a:pt x="190500" y="1167561"/>
                </a:lnTo>
                <a:lnTo>
                  <a:pt x="190500" y="1170190"/>
                </a:lnTo>
                <a:lnTo>
                  <a:pt x="190969" y="1171308"/>
                </a:lnTo>
                <a:lnTo>
                  <a:pt x="192824" y="1173175"/>
                </a:lnTo>
                <a:lnTo>
                  <a:pt x="193941" y="1173632"/>
                </a:lnTo>
                <a:lnTo>
                  <a:pt x="196570" y="1173632"/>
                </a:lnTo>
                <a:lnTo>
                  <a:pt x="197700" y="1173175"/>
                </a:lnTo>
                <a:lnTo>
                  <a:pt x="199555" y="1171308"/>
                </a:lnTo>
                <a:lnTo>
                  <a:pt x="200025" y="1170190"/>
                </a:lnTo>
                <a:lnTo>
                  <a:pt x="200025" y="1167561"/>
                </a:lnTo>
                <a:close/>
              </a:path>
              <a:path w="4867275" h="1562100">
                <a:moveTo>
                  <a:pt x="200025" y="779526"/>
                </a:moveTo>
                <a:lnTo>
                  <a:pt x="199555" y="778395"/>
                </a:lnTo>
                <a:lnTo>
                  <a:pt x="197700" y="776541"/>
                </a:lnTo>
                <a:lnTo>
                  <a:pt x="196570" y="776071"/>
                </a:lnTo>
                <a:lnTo>
                  <a:pt x="193941" y="776071"/>
                </a:lnTo>
                <a:lnTo>
                  <a:pt x="192824" y="776541"/>
                </a:lnTo>
                <a:lnTo>
                  <a:pt x="190969" y="778395"/>
                </a:lnTo>
                <a:lnTo>
                  <a:pt x="190500" y="779526"/>
                </a:lnTo>
                <a:lnTo>
                  <a:pt x="190500" y="782154"/>
                </a:lnTo>
                <a:lnTo>
                  <a:pt x="190969" y="783272"/>
                </a:lnTo>
                <a:lnTo>
                  <a:pt x="192824" y="785139"/>
                </a:lnTo>
                <a:lnTo>
                  <a:pt x="193941" y="785596"/>
                </a:lnTo>
                <a:lnTo>
                  <a:pt x="196570" y="785596"/>
                </a:lnTo>
                <a:lnTo>
                  <a:pt x="197700" y="785139"/>
                </a:lnTo>
                <a:lnTo>
                  <a:pt x="199555" y="783272"/>
                </a:lnTo>
                <a:lnTo>
                  <a:pt x="200025" y="782154"/>
                </a:lnTo>
                <a:lnTo>
                  <a:pt x="200025" y="779526"/>
                </a:lnTo>
                <a:close/>
              </a:path>
              <a:path w="4867275" h="1562100">
                <a:moveTo>
                  <a:pt x="200025" y="391490"/>
                </a:moveTo>
                <a:lnTo>
                  <a:pt x="199555" y="390359"/>
                </a:lnTo>
                <a:lnTo>
                  <a:pt x="197700" y="388505"/>
                </a:lnTo>
                <a:lnTo>
                  <a:pt x="196570" y="388035"/>
                </a:lnTo>
                <a:lnTo>
                  <a:pt x="193941" y="388035"/>
                </a:lnTo>
                <a:lnTo>
                  <a:pt x="192824" y="388505"/>
                </a:lnTo>
                <a:lnTo>
                  <a:pt x="190969" y="390359"/>
                </a:lnTo>
                <a:lnTo>
                  <a:pt x="190500" y="391490"/>
                </a:lnTo>
                <a:lnTo>
                  <a:pt x="190500" y="394119"/>
                </a:lnTo>
                <a:lnTo>
                  <a:pt x="190969" y="395236"/>
                </a:lnTo>
                <a:lnTo>
                  <a:pt x="192824" y="397103"/>
                </a:lnTo>
                <a:lnTo>
                  <a:pt x="193941" y="397560"/>
                </a:lnTo>
                <a:lnTo>
                  <a:pt x="196570" y="397560"/>
                </a:lnTo>
                <a:lnTo>
                  <a:pt x="197700" y="397103"/>
                </a:lnTo>
                <a:lnTo>
                  <a:pt x="199555" y="395236"/>
                </a:lnTo>
                <a:lnTo>
                  <a:pt x="200025" y="394119"/>
                </a:lnTo>
                <a:lnTo>
                  <a:pt x="200025" y="391490"/>
                </a:lnTo>
                <a:close/>
              </a:path>
              <a:path w="4867275" h="1562100">
                <a:moveTo>
                  <a:pt x="200025" y="3454"/>
                </a:moveTo>
                <a:lnTo>
                  <a:pt x="199555" y="2324"/>
                </a:lnTo>
                <a:lnTo>
                  <a:pt x="197700" y="469"/>
                </a:lnTo>
                <a:lnTo>
                  <a:pt x="196570" y="0"/>
                </a:lnTo>
                <a:lnTo>
                  <a:pt x="193941" y="0"/>
                </a:lnTo>
                <a:lnTo>
                  <a:pt x="192824" y="469"/>
                </a:lnTo>
                <a:lnTo>
                  <a:pt x="190969" y="2324"/>
                </a:lnTo>
                <a:lnTo>
                  <a:pt x="190500" y="3454"/>
                </a:lnTo>
                <a:lnTo>
                  <a:pt x="190500" y="6083"/>
                </a:lnTo>
                <a:lnTo>
                  <a:pt x="190969" y="7200"/>
                </a:lnTo>
                <a:lnTo>
                  <a:pt x="192824" y="9067"/>
                </a:lnTo>
                <a:lnTo>
                  <a:pt x="193941" y="9525"/>
                </a:lnTo>
                <a:lnTo>
                  <a:pt x="196570" y="9525"/>
                </a:lnTo>
                <a:lnTo>
                  <a:pt x="197700" y="9067"/>
                </a:lnTo>
                <a:lnTo>
                  <a:pt x="199555" y="7200"/>
                </a:lnTo>
                <a:lnTo>
                  <a:pt x="200025" y="6083"/>
                </a:lnTo>
                <a:lnTo>
                  <a:pt x="200025" y="3454"/>
                </a:lnTo>
                <a:close/>
              </a:path>
              <a:path w="4867275" h="1562100">
                <a:moveTo>
                  <a:pt x="247650" y="1555597"/>
                </a:moveTo>
                <a:lnTo>
                  <a:pt x="247180" y="1554467"/>
                </a:lnTo>
                <a:lnTo>
                  <a:pt x="245325" y="1552613"/>
                </a:lnTo>
                <a:lnTo>
                  <a:pt x="244195" y="1552143"/>
                </a:lnTo>
                <a:lnTo>
                  <a:pt x="241566" y="1552143"/>
                </a:lnTo>
                <a:lnTo>
                  <a:pt x="240449" y="1552613"/>
                </a:lnTo>
                <a:lnTo>
                  <a:pt x="238594" y="1554467"/>
                </a:lnTo>
                <a:lnTo>
                  <a:pt x="238125" y="1555597"/>
                </a:lnTo>
                <a:lnTo>
                  <a:pt x="238125" y="1558226"/>
                </a:lnTo>
                <a:lnTo>
                  <a:pt x="238594" y="1559344"/>
                </a:lnTo>
                <a:lnTo>
                  <a:pt x="240449" y="1561211"/>
                </a:lnTo>
                <a:lnTo>
                  <a:pt x="241566" y="1561668"/>
                </a:lnTo>
                <a:lnTo>
                  <a:pt x="244195" y="1561668"/>
                </a:lnTo>
                <a:lnTo>
                  <a:pt x="245325" y="1561211"/>
                </a:lnTo>
                <a:lnTo>
                  <a:pt x="247180" y="1559344"/>
                </a:lnTo>
                <a:lnTo>
                  <a:pt x="247650" y="1558226"/>
                </a:lnTo>
                <a:lnTo>
                  <a:pt x="247650" y="1555597"/>
                </a:lnTo>
                <a:close/>
              </a:path>
              <a:path w="4867275" h="1562100">
                <a:moveTo>
                  <a:pt x="247650" y="1167561"/>
                </a:moveTo>
                <a:lnTo>
                  <a:pt x="247180" y="1166431"/>
                </a:lnTo>
                <a:lnTo>
                  <a:pt x="245325" y="1164577"/>
                </a:lnTo>
                <a:lnTo>
                  <a:pt x="244195" y="1164107"/>
                </a:lnTo>
                <a:lnTo>
                  <a:pt x="241566" y="1164107"/>
                </a:lnTo>
                <a:lnTo>
                  <a:pt x="240449" y="1164577"/>
                </a:lnTo>
                <a:lnTo>
                  <a:pt x="238594" y="1166431"/>
                </a:lnTo>
                <a:lnTo>
                  <a:pt x="238125" y="1167561"/>
                </a:lnTo>
                <a:lnTo>
                  <a:pt x="238125" y="1170190"/>
                </a:lnTo>
                <a:lnTo>
                  <a:pt x="238594" y="1171308"/>
                </a:lnTo>
                <a:lnTo>
                  <a:pt x="240449" y="1173175"/>
                </a:lnTo>
                <a:lnTo>
                  <a:pt x="241566" y="1173632"/>
                </a:lnTo>
                <a:lnTo>
                  <a:pt x="244195" y="1173632"/>
                </a:lnTo>
                <a:lnTo>
                  <a:pt x="245325" y="1173175"/>
                </a:lnTo>
                <a:lnTo>
                  <a:pt x="247180" y="1171308"/>
                </a:lnTo>
                <a:lnTo>
                  <a:pt x="247650" y="1170190"/>
                </a:lnTo>
                <a:lnTo>
                  <a:pt x="247650" y="1167561"/>
                </a:lnTo>
                <a:close/>
              </a:path>
              <a:path w="4867275" h="1562100">
                <a:moveTo>
                  <a:pt x="247650" y="779526"/>
                </a:moveTo>
                <a:lnTo>
                  <a:pt x="247180" y="778395"/>
                </a:lnTo>
                <a:lnTo>
                  <a:pt x="245325" y="776541"/>
                </a:lnTo>
                <a:lnTo>
                  <a:pt x="244195" y="776071"/>
                </a:lnTo>
                <a:lnTo>
                  <a:pt x="241566" y="776071"/>
                </a:lnTo>
                <a:lnTo>
                  <a:pt x="240449" y="776541"/>
                </a:lnTo>
                <a:lnTo>
                  <a:pt x="238594" y="778395"/>
                </a:lnTo>
                <a:lnTo>
                  <a:pt x="238125" y="779526"/>
                </a:lnTo>
                <a:lnTo>
                  <a:pt x="238125" y="782154"/>
                </a:lnTo>
                <a:lnTo>
                  <a:pt x="238594" y="783272"/>
                </a:lnTo>
                <a:lnTo>
                  <a:pt x="240449" y="785139"/>
                </a:lnTo>
                <a:lnTo>
                  <a:pt x="241566" y="785596"/>
                </a:lnTo>
                <a:lnTo>
                  <a:pt x="244195" y="785596"/>
                </a:lnTo>
                <a:lnTo>
                  <a:pt x="245325" y="785139"/>
                </a:lnTo>
                <a:lnTo>
                  <a:pt x="247180" y="783272"/>
                </a:lnTo>
                <a:lnTo>
                  <a:pt x="247650" y="782154"/>
                </a:lnTo>
                <a:lnTo>
                  <a:pt x="247650" y="779526"/>
                </a:lnTo>
                <a:close/>
              </a:path>
              <a:path w="4867275" h="1562100">
                <a:moveTo>
                  <a:pt x="247650" y="391490"/>
                </a:moveTo>
                <a:lnTo>
                  <a:pt x="247180" y="390359"/>
                </a:lnTo>
                <a:lnTo>
                  <a:pt x="245325" y="388505"/>
                </a:lnTo>
                <a:lnTo>
                  <a:pt x="244195" y="388035"/>
                </a:lnTo>
                <a:lnTo>
                  <a:pt x="241566" y="388035"/>
                </a:lnTo>
                <a:lnTo>
                  <a:pt x="240449" y="388505"/>
                </a:lnTo>
                <a:lnTo>
                  <a:pt x="238594" y="390359"/>
                </a:lnTo>
                <a:lnTo>
                  <a:pt x="238125" y="391490"/>
                </a:lnTo>
                <a:lnTo>
                  <a:pt x="238125" y="394119"/>
                </a:lnTo>
                <a:lnTo>
                  <a:pt x="238594" y="395236"/>
                </a:lnTo>
                <a:lnTo>
                  <a:pt x="240449" y="397103"/>
                </a:lnTo>
                <a:lnTo>
                  <a:pt x="241566" y="397560"/>
                </a:lnTo>
                <a:lnTo>
                  <a:pt x="244195" y="397560"/>
                </a:lnTo>
                <a:lnTo>
                  <a:pt x="245325" y="397103"/>
                </a:lnTo>
                <a:lnTo>
                  <a:pt x="247180" y="395236"/>
                </a:lnTo>
                <a:lnTo>
                  <a:pt x="247650" y="394119"/>
                </a:lnTo>
                <a:lnTo>
                  <a:pt x="247650" y="391490"/>
                </a:lnTo>
                <a:close/>
              </a:path>
              <a:path w="4867275" h="1562100">
                <a:moveTo>
                  <a:pt x="247650" y="3454"/>
                </a:moveTo>
                <a:lnTo>
                  <a:pt x="247180" y="2324"/>
                </a:lnTo>
                <a:lnTo>
                  <a:pt x="245325" y="469"/>
                </a:lnTo>
                <a:lnTo>
                  <a:pt x="244195" y="0"/>
                </a:lnTo>
                <a:lnTo>
                  <a:pt x="241566" y="0"/>
                </a:lnTo>
                <a:lnTo>
                  <a:pt x="240449" y="469"/>
                </a:lnTo>
                <a:lnTo>
                  <a:pt x="238594" y="2324"/>
                </a:lnTo>
                <a:lnTo>
                  <a:pt x="238125" y="3454"/>
                </a:lnTo>
                <a:lnTo>
                  <a:pt x="238125" y="6083"/>
                </a:lnTo>
                <a:lnTo>
                  <a:pt x="238594" y="7200"/>
                </a:lnTo>
                <a:lnTo>
                  <a:pt x="240449" y="9067"/>
                </a:lnTo>
                <a:lnTo>
                  <a:pt x="241566" y="9525"/>
                </a:lnTo>
                <a:lnTo>
                  <a:pt x="244195" y="9525"/>
                </a:lnTo>
                <a:lnTo>
                  <a:pt x="245325" y="9067"/>
                </a:lnTo>
                <a:lnTo>
                  <a:pt x="247180" y="7200"/>
                </a:lnTo>
                <a:lnTo>
                  <a:pt x="247650" y="6083"/>
                </a:lnTo>
                <a:lnTo>
                  <a:pt x="247650" y="3454"/>
                </a:lnTo>
                <a:close/>
              </a:path>
              <a:path w="4867275" h="1562100">
                <a:moveTo>
                  <a:pt x="295275" y="1555597"/>
                </a:moveTo>
                <a:lnTo>
                  <a:pt x="294805" y="1554467"/>
                </a:lnTo>
                <a:lnTo>
                  <a:pt x="292950" y="1552613"/>
                </a:lnTo>
                <a:lnTo>
                  <a:pt x="291820" y="1552143"/>
                </a:lnTo>
                <a:lnTo>
                  <a:pt x="289191" y="1552143"/>
                </a:lnTo>
                <a:lnTo>
                  <a:pt x="288074" y="1552613"/>
                </a:lnTo>
                <a:lnTo>
                  <a:pt x="286219" y="1554467"/>
                </a:lnTo>
                <a:lnTo>
                  <a:pt x="285750" y="1555597"/>
                </a:lnTo>
                <a:lnTo>
                  <a:pt x="285750" y="1558226"/>
                </a:lnTo>
                <a:lnTo>
                  <a:pt x="286219" y="1559344"/>
                </a:lnTo>
                <a:lnTo>
                  <a:pt x="288074" y="1561211"/>
                </a:lnTo>
                <a:lnTo>
                  <a:pt x="289191" y="1561668"/>
                </a:lnTo>
                <a:lnTo>
                  <a:pt x="291820" y="1561668"/>
                </a:lnTo>
                <a:lnTo>
                  <a:pt x="292950" y="1561211"/>
                </a:lnTo>
                <a:lnTo>
                  <a:pt x="294805" y="1559344"/>
                </a:lnTo>
                <a:lnTo>
                  <a:pt x="295275" y="1558226"/>
                </a:lnTo>
                <a:lnTo>
                  <a:pt x="295275" y="1555597"/>
                </a:lnTo>
                <a:close/>
              </a:path>
              <a:path w="4867275" h="1562100">
                <a:moveTo>
                  <a:pt x="295275" y="1167561"/>
                </a:moveTo>
                <a:lnTo>
                  <a:pt x="294805" y="1166431"/>
                </a:lnTo>
                <a:lnTo>
                  <a:pt x="292950" y="1164577"/>
                </a:lnTo>
                <a:lnTo>
                  <a:pt x="291820" y="1164107"/>
                </a:lnTo>
                <a:lnTo>
                  <a:pt x="289191" y="1164107"/>
                </a:lnTo>
                <a:lnTo>
                  <a:pt x="288074" y="1164577"/>
                </a:lnTo>
                <a:lnTo>
                  <a:pt x="286219" y="1166431"/>
                </a:lnTo>
                <a:lnTo>
                  <a:pt x="285750" y="1167561"/>
                </a:lnTo>
                <a:lnTo>
                  <a:pt x="285750" y="1170190"/>
                </a:lnTo>
                <a:lnTo>
                  <a:pt x="286219" y="1171308"/>
                </a:lnTo>
                <a:lnTo>
                  <a:pt x="288074" y="1173175"/>
                </a:lnTo>
                <a:lnTo>
                  <a:pt x="289191" y="1173632"/>
                </a:lnTo>
                <a:lnTo>
                  <a:pt x="291820" y="1173632"/>
                </a:lnTo>
                <a:lnTo>
                  <a:pt x="292950" y="1173175"/>
                </a:lnTo>
                <a:lnTo>
                  <a:pt x="294805" y="1171308"/>
                </a:lnTo>
                <a:lnTo>
                  <a:pt x="295275" y="1170190"/>
                </a:lnTo>
                <a:lnTo>
                  <a:pt x="295275" y="1167561"/>
                </a:lnTo>
                <a:close/>
              </a:path>
              <a:path w="4867275" h="1562100">
                <a:moveTo>
                  <a:pt x="295275" y="779526"/>
                </a:moveTo>
                <a:lnTo>
                  <a:pt x="294805" y="778395"/>
                </a:lnTo>
                <a:lnTo>
                  <a:pt x="292950" y="776541"/>
                </a:lnTo>
                <a:lnTo>
                  <a:pt x="291820" y="776071"/>
                </a:lnTo>
                <a:lnTo>
                  <a:pt x="289191" y="776071"/>
                </a:lnTo>
                <a:lnTo>
                  <a:pt x="288074" y="776541"/>
                </a:lnTo>
                <a:lnTo>
                  <a:pt x="286219" y="778395"/>
                </a:lnTo>
                <a:lnTo>
                  <a:pt x="285750" y="779526"/>
                </a:lnTo>
                <a:lnTo>
                  <a:pt x="285750" y="782154"/>
                </a:lnTo>
                <a:lnTo>
                  <a:pt x="286219" y="783272"/>
                </a:lnTo>
                <a:lnTo>
                  <a:pt x="288074" y="785139"/>
                </a:lnTo>
                <a:lnTo>
                  <a:pt x="289191" y="785596"/>
                </a:lnTo>
                <a:lnTo>
                  <a:pt x="291820" y="785596"/>
                </a:lnTo>
                <a:lnTo>
                  <a:pt x="292950" y="785139"/>
                </a:lnTo>
                <a:lnTo>
                  <a:pt x="294805" y="783272"/>
                </a:lnTo>
                <a:lnTo>
                  <a:pt x="295275" y="782154"/>
                </a:lnTo>
                <a:lnTo>
                  <a:pt x="295275" y="779526"/>
                </a:lnTo>
                <a:close/>
              </a:path>
              <a:path w="4867275" h="1562100">
                <a:moveTo>
                  <a:pt x="295275" y="391490"/>
                </a:moveTo>
                <a:lnTo>
                  <a:pt x="294805" y="390359"/>
                </a:lnTo>
                <a:lnTo>
                  <a:pt x="292950" y="388505"/>
                </a:lnTo>
                <a:lnTo>
                  <a:pt x="291820" y="388035"/>
                </a:lnTo>
                <a:lnTo>
                  <a:pt x="289191" y="388035"/>
                </a:lnTo>
                <a:lnTo>
                  <a:pt x="288074" y="388505"/>
                </a:lnTo>
                <a:lnTo>
                  <a:pt x="286219" y="390359"/>
                </a:lnTo>
                <a:lnTo>
                  <a:pt x="285750" y="391490"/>
                </a:lnTo>
                <a:lnTo>
                  <a:pt x="285750" y="394119"/>
                </a:lnTo>
                <a:lnTo>
                  <a:pt x="286219" y="395236"/>
                </a:lnTo>
                <a:lnTo>
                  <a:pt x="288074" y="397103"/>
                </a:lnTo>
                <a:lnTo>
                  <a:pt x="289191" y="397560"/>
                </a:lnTo>
                <a:lnTo>
                  <a:pt x="291820" y="397560"/>
                </a:lnTo>
                <a:lnTo>
                  <a:pt x="292950" y="397103"/>
                </a:lnTo>
                <a:lnTo>
                  <a:pt x="294805" y="395236"/>
                </a:lnTo>
                <a:lnTo>
                  <a:pt x="295275" y="394119"/>
                </a:lnTo>
                <a:lnTo>
                  <a:pt x="295275" y="391490"/>
                </a:lnTo>
                <a:close/>
              </a:path>
              <a:path w="4867275" h="1562100">
                <a:moveTo>
                  <a:pt x="295275" y="3454"/>
                </a:moveTo>
                <a:lnTo>
                  <a:pt x="294805" y="2324"/>
                </a:lnTo>
                <a:lnTo>
                  <a:pt x="292950" y="469"/>
                </a:lnTo>
                <a:lnTo>
                  <a:pt x="291820" y="0"/>
                </a:lnTo>
                <a:lnTo>
                  <a:pt x="289191" y="0"/>
                </a:lnTo>
                <a:lnTo>
                  <a:pt x="288074" y="469"/>
                </a:lnTo>
                <a:lnTo>
                  <a:pt x="286219" y="2324"/>
                </a:lnTo>
                <a:lnTo>
                  <a:pt x="285750" y="3454"/>
                </a:lnTo>
                <a:lnTo>
                  <a:pt x="285750" y="6083"/>
                </a:lnTo>
                <a:lnTo>
                  <a:pt x="286219" y="7200"/>
                </a:lnTo>
                <a:lnTo>
                  <a:pt x="288074" y="9067"/>
                </a:lnTo>
                <a:lnTo>
                  <a:pt x="289191" y="9525"/>
                </a:lnTo>
                <a:lnTo>
                  <a:pt x="291820" y="9525"/>
                </a:lnTo>
                <a:lnTo>
                  <a:pt x="292950" y="9067"/>
                </a:lnTo>
                <a:lnTo>
                  <a:pt x="294805" y="7200"/>
                </a:lnTo>
                <a:lnTo>
                  <a:pt x="295275" y="6083"/>
                </a:lnTo>
                <a:lnTo>
                  <a:pt x="295275" y="3454"/>
                </a:lnTo>
                <a:close/>
              </a:path>
              <a:path w="4867275" h="1562100">
                <a:moveTo>
                  <a:pt x="342900" y="1555597"/>
                </a:moveTo>
                <a:lnTo>
                  <a:pt x="342430" y="1554467"/>
                </a:lnTo>
                <a:lnTo>
                  <a:pt x="340575" y="1552613"/>
                </a:lnTo>
                <a:lnTo>
                  <a:pt x="339445" y="1552143"/>
                </a:lnTo>
                <a:lnTo>
                  <a:pt x="336816" y="1552143"/>
                </a:lnTo>
                <a:lnTo>
                  <a:pt x="335699" y="1552613"/>
                </a:lnTo>
                <a:lnTo>
                  <a:pt x="333844" y="1554467"/>
                </a:lnTo>
                <a:lnTo>
                  <a:pt x="333375" y="1555597"/>
                </a:lnTo>
                <a:lnTo>
                  <a:pt x="333375" y="1558226"/>
                </a:lnTo>
                <a:lnTo>
                  <a:pt x="333844" y="1559344"/>
                </a:lnTo>
                <a:lnTo>
                  <a:pt x="335699" y="1561211"/>
                </a:lnTo>
                <a:lnTo>
                  <a:pt x="336816" y="1561668"/>
                </a:lnTo>
                <a:lnTo>
                  <a:pt x="339445" y="1561668"/>
                </a:lnTo>
                <a:lnTo>
                  <a:pt x="340575" y="1561211"/>
                </a:lnTo>
                <a:lnTo>
                  <a:pt x="342430" y="1559344"/>
                </a:lnTo>
                <a:lnTo>
                  <a:pt x="342900" y="1558226"/>
                </a:lnTo>
                <a:lnTo>
                  <a:pt x="342900" y="1555597"/>
                </a:lnTo>
                <a:close/>
              </a:path>
              <a:path w="4867275" h="1562100">
                <a:moveTo>
                  <a:pt x="342900" y="1167561"/>
                </a:moveTo>
                <a:lnTo>
                  <a:pt x="342430" y="1166431"/>
                </a:lnTo>
                <a:lnTo>
                  <a:pt x="340575" y="1164577"/>
                </a:lnTo>
                <a:lnTo>
                  <a:pt x="339445" y="1164107"/>
                </a:lnTo>
                <a:lnTo>
                  <a:pt x="336816" y="1164107"/>
                </a:lnTo>
                <a:lnTo>
                  <a:pt x="335699" y="1164577"/>
                </a:lnTo>
                <a:lnTo>
                  <a:pt x="333844" y="1166431"/>
                </a:lnTo>
                <a:lnTo>
                  <a:pt x="333375" y="1167561"/>
                </a:lnTo>
                <a:lnTo>
                  <a:pt x="333375" y="1170190"/>
                </a:lnTo>
                <a:lnTo>
                  <a:pt x="333844" y="1171308"/>
                </a:lnTo>
                <a:lnTo>
                  <a:pt x="335699" y="1173175"/>
                </a:lnTo>
                <a:lnTo>
                  <a:pt x="336816" y="1173632"/>
                </a:lnTo>
                <a:lnTo>
                  <a:pt x="339445" y="1173632"/>
                </a:lnTo>
                <a:lnTo>
                  <a:pt x="340575" y="1173175"/>
                </a:lnTo>
                <a:lnTo>
                  <a:pt x="342430" y="1171308"/>
                </a:lnTo>
                <a:lnTo>
                  <a:pt x="342900" y="1170190"/>
                </a:lnTo>
                <a:lnTo>
                  <a:pt x="342900" y="1167561"/>
                </a:lnTo>
                <a:close/>
              </a:path>
              <a:path w="4867275" h="1562100">
                <a:moveTo>
                  <a:pt x="342900" y="779526"/>
                </a:moveTo>
                <a:lnTo>
                  <a:pt x="342430" y="778395"/>
                </a:lnTo>
                <a:lnTo>
                  <a:pt x="340575" y="776541"/>
                </a:lnTo>
                <a:lnTo>
                  <a:pt x="339445" y="776071"/>
                </a:lnTo>
                <a:lnTo>
                  <a:pt x="336816" y="776071"/>
                </a:lnTo>
                <a:lnTo>
                  <a:pt x="335699" y="776541"/>
                </a:lnTo>
                <a:lnTo>
                  <a:pt x="333844" y="778395"/>
                </a:lnTo>
                <a:lnTo>
                  <a:pt x="333375" y="779526"/>
                </a:lnTo>
                <a:lnTo>
                  <a:pt x="333375" y="782154"/>
                </a:lnTo>
                <a:lnTo>
                  <a:pt x="333844" y="783272"/>
                </a:lnTo>
                <a:lnTo>
                  <a:pt x="335699" y="785139"/>
                </a:lnTo>
                <a:lnTo>
                  <a:pt x="336816" y="785596"/>
                </a:lnTo>
                <a:lnTo>
                  <a:pt x="339445" y="785596"/>
                </a:lnTo>
                <a:lnTo>
                  <a:pt x="340575" y="785139"/>
                </a:lnTo>
                <a:lnTo>
                  <a:pt x="342430" y="783272"/>
                </a:lnTo>
                <a:lnTo>
                  <a:pt x="342900" y="782154"/>
                </a:lnTo>
                <a:lnTo>
                  <a:pt x="342900" y="779526"/>
                </a:lnTo>
                <a:close/>
              </a:path>
              <a:path w="4867275" h="1562100">
                <a:moveTo>
                  <a:pt x="342900" y="391490"/>
                </a:moveTo>
                <a:lnTo>
                  <a:pt x="342430" y="390359"/>
                </a:lnTo>
                <a:lnTo>
                  <a:pt x="340575" y="388505"/>
                </a:lnTo>
                <a:lnTo>
                  <a:pt x="339445" y="388035"/>
                </a:lnTo>
                <a:lnTo>
                  <a:pt x="336816" y="388035"/>
                </a:lnTo>
                <a:lnTo>
                  <a:pt x="335699" y="388505"/>
                </a:lnTo>
                <a:lnTo>
                  <a:pt x="333844" y="390359"/>
                </a:lnTo>
                <a:lnTo>
                  <a:pt x="333375" y="391490"/>
                </a:lnTo>
                <a:lnTo>
                  <a:pt x="333375" y="394119"/>
                </a:lnTo>
                <a:lnTo>
                  <a:pt x="333844" y="395236"/>
                </a:lnTo>
                <a:lnTo>
                  <a:pt x="335699" y="397103"/>
                </a:lnTo>
                <a:lnTo>
                  <a:pt x="336816" y="397560"/>
                </a:lnTo>
                <a:lnTo>
                  <a:pt x="339445" y="397560"/>
                </a:lnTo>
                <a:lnTo>
                  <a:pt x="340575" y="397103"/>
                </a:lnTo>
                <a:lnTo>
                  <a:pt x="342430" y="395236"/>
                </a:lnTo>
                <a:lnTo>
                  <a:pt x="342900" y="394119"/>
                </a:lnTo>
                <a:lnTo>
                  <a:pt x="342900" y="391490"/>
                </a:lnTo>
                <a:close/>
              </a:path>
              <a:path w="4867275" h="1562100">
                <a:moveTo>
                  <a:pt x="342900" y="3454"/>
                </a:moveTo>
                <a:lnTo>
                  <a:pt x="342430" y="2324"/>
                </a:lnTo>
                <a:lnTo>
                  <a:pt x="340575" y="469"/>
                </a:lnTo>
                <a:lnTo>
                  <a:pt x="339445" y="0"/>
                </a:lnTo>
                <a:lnTo>
                  <a:pt x="336816" y="0"/>
                </a:lnTo>
                <a:lnTo>
                  <a:pt x="335699" y="469"/>
                </a:lnTo>
                <a:lnTo>
                  <a:pt x="333844" y="2324"/>
                </a:lnTo>
                <a:lnTo>
                  <a:pt x="333375" y="3454"/>
                </a:lnTo>
                <a:lnTo>
                  <a:pt x="333375" y="6083"/>
                </a:lnTo>
                <a:lnTo>
                  <a:pt x="333844" y="7200"/>
                </a:lnTo>
                <a:lnTo>
                  <a:pt x="335699" y="9067"/>
                </a:lnTo>
                <a:lnTo>
                  <a:pt x="336816" y="9525"/>
                </a:lnTo>
                <a:lnTo>
                  <a:pt x="339445" y="9525"/>
                </a:lnTo>
                <a:lnTo>
                  <a:pt x="340575" y="9067"/>
                </a:lnTo>
                <a:lnTo>
                  <a:pt x="342430" y="7200"/>
                </a:lnTo>
                <a:lnTo>
                  <a:pt x="342900" y="6083"/>
                </a:lnTo>
                <a:lnTo>
                  <a:pt x="342900" y="3454"/>
                </a:lnTo>
                <a:close/>
              </a:path>
              <a:path w="4867275" h="1562100">
                <a:moveTo>
                  <a:pt x="390525" y="1555597"/>
                </a:moveTo>
                <a:lnTo>
                  <a:pt x="390055" y="1554467"/>
                </a:lnTo>
                <a:lnTo>
                  <a:pt x="388200" y="1552613"/>
                </a:lnTo>
                <a:lnTo>
                  <a:pt x="387070" y="1552143"/>
                </a:lnTo>
                <a:lnTo>
                  <a:pt x="384441" y="1552143"/>
                </a:lnTo>
                <a:lnTo>
                  <a:pt x="383324" y="1552613"/>
                </a:lnTo>
                <a:lnTo>
                  <a:pt x="381469" y="1554467"/>
                </a:lnTo>
                <a:lnTo>
                  <a:pt x="381000" y="1555597"/>
                </a:lnTo>
                <a:lnTo>
                  <a:pt x="381000" y="1558226"/>
                </a:lnTo>
                <a:lnTo>
                  <a:pt x="381469" y="1559344"/>
                </a:lnTo>
                <a:lnTo>
                  <a:pt x="383324" y="1561211"/>
                </a:lnTo>
                <a:lnTo>
                  <a:pt x="384441" y="1561668"/>
                </a:lnTo>
                <a:lnTo>
                  <a:pt x="387070" y="1561668"/>
                </a:lnTo>
                <a:lnTo>
                  <a:pt x="388200" y="1561211"/>
                </a:lnTo>
                <a:lnTo>
                  <a:pt x="390055" y="1559344"/>
                </a:lnTo>
                <a:lnTo>
                  <a:pt x="390525" y="1558226"/>
                </a:lnTo>
                <a:lnTo>
                  <a:pt x="390525" y="1555597"/>
                </a:lnTo>
                <a:close/>
              </a:path>
              <a:path w="4867275" h="1562100">
                <a:moveTo>
                  <a:pt x="390525" y="1167561"/>
                </a:moveTo>
                <a:lnTo>
                  <a:pt x="390055" y="1166431"/>
                </a:lnTo>
                <a:lnTo>
                  <a:pt x="388200" y="1164577"/>
                </a:lnTo>
                <a:lnTo>
                  <a:pt x="387070" y="1164107"/>
                </a:lnTo>
                <a:lnTo>
                  <a:pt x="384441" y="1164107"/>
                </a:lnTo>
                <a:lnTo>
                  <a:pt x="383324" y="1164577"/>
                </a:lnTo>
                <a:lnTo>
                  <a:pt x="381469" y="1166431"/>
                </a:lnTo>
                <a:lnTo>
                  <a:pt x="381000" y="1167561"/>
                </a:lnTo>
                <a:lnTo>
                  <a:pt x="381000" y="1170190"/>
                </a:lnTo>
                <a:lnTo>
                  <a:pt x="381469" y="1171308"/>
                </a:lnTo>
                <a:lnTo>
                  <a:pt x="383324" y="1173175"/>
                </a:lnTo>
                <a:lnTo>
                  <a:pt x="384441" y="1173632"/>
                </a:lnTo>
                <a:lnTo>
                  <a:pt x="387070" y="1173632"/>
                </a:lnTo>
                <a:lnTo>
                  <a:pt x="388200" y="1173175"/>
                </a:lnTo>
                <a:lnTo>
                  <a:pt x="390055" y="1171308"/>
                </a:lnTo>
                <a:lnTo>
                  <a:pt x="390525" y="1170190"/>
                </a:lnTo>
                <a:lnTo>
                  <a:pt x="390525" y="1167561"/>
                </a:lnTo>
                <a:close/>
              </a:path>
              <a:path w="4867275" h="1562100">
                <a:moveTo>
                  <a:pt x="390525" y="779526"/>
                </a:moveTo>
                <a:lnTo>
                  <a:pt x="390055" y="778395"/>
                </a:lnTo>
                <a:lnTo>
                  <a:pt x="388200" y="776541"/>
                </a:lnTo>
                <a:lnTo>
                  <a:pt x="387070" y="776071"/>
                </a:lnTo>
                <a:lnTo>
                  <a:pt x="384441" y="776071"/>
                </a:lnTo>
                <a:lnTo>
                  <a:pt x="383324" y="776541"/>
                </a:lnTo>
                <a:lnTo>
                  <a:pt x="381469" y="778395"/>
                </a:lnTo>
                <a:lnTo>
                  <a:pt x="381000" y="779526"/>
                </a:lnTo>
                <a:lnTo>
                  <a:pt x="381000" y="782154"/>
                </a:lnTo>
                <a:lnTo>
                  <a:pt x="381469" y="783272"/>
                </a:lnTo>
                <a:lnTo>
                  <a:pt x="383324" y="785139"/>
                </a:lnTo>
                <a:lnTo>
                  <a:pt x="384441" y="785596"/>
                </a:lnTo>
                <a:lnTo>
                  <a:pt x="387070" y="785596"/>
                </a:lnTo>
                <a:lnTo>
                  <a:pt x="388200" y="785139"/>
                </a:lnTo>
                <a:lnTo>
                  <a:pt x="390055" y="783272"/>
                </a:lnTo>
                <a:lnTo>
                  <a:pt x="390525" y="782154"/>
                </a:lnTo>
                <a:lnTo>
                  <a:pt x="390525" y="779526"/>
                </a:lnTo>
                <a:close/>
              </a:path>
              <a:path w="4867275" h="1562100">
                <a:moveTo>
                  <a:pt x="390525" y="391490"/>
                </a:moveTo>
                <a:lnTo>
                  <a:pt x="390055" y="390359"/>
                </a:lnTo>
                <a:lnTo>
                  <a:pt x="388200" y="388505"/>
                </a:lnTo>
                <a:lnTo>
                  <a:pt x="387070" y="388035"/>
                </a:lnTo>
                <a:lnTo>
                  <a:pt x="384441" y="388035"/>
                </a:lnTo>
                <a:lnTo>
                  <a:pt x="383324" y="388505"/>
                </a:lnTo>
                <a:lnTo>
                  <a:pt x="381469" y="390359"/>
                </a:lnTo>
                <a:lnTo>
                  <a:pt x="381000" y="391490"/>
                </a:lnTo>
                <a:lnTo>
                  <a:pt x="381000" y="394119"/>
                </a:lnTo>
                <a:lnTo>
                  <a:pt x="381469" y="395236"/>
                </a:lnTo>
                <a:lnTo>
                  <a:pt x="383324" y="397103"/>
                </a:lnTo>
                <a:lnTo>
                  <a:pt x="384441" y="397560"/>
                </a:lnTo>
                <a:lnTo>
                  <a:pt x="387070" y="397560"/>
                </a:lnTo>
                <a:lnTo>
                  <a:pt x="388200" y="397103"/>
                </a:lnTo>
                <a:lnTo>
                  <a:pt x="390055" y="395236"/>
                </a:lnTo>
                <a:lnTo>
                  <a:pt x="390525" y="394119"/>
                </a:lnTo>
                <a:lnTo>
                  <a:pt x="390525" y="391490"/>
                </a:lnTo>
                <a:close/>
              </a:path>
              <a:path w="4867275" h="1562100">
                <a:moveTo>
                  <a:pt x="390525" y="3454"/>
                </a:moveTo>
                <a:lnTo>
                  <a:pt x="390055" y="2324"/>
                </a:lnTo>
                <a:lnTo>
                  <a:pt x="388200" y="469"/>
                </a:lnTo>
                <a:lnTo>
                  <a:pt x="387070" y="0"/>
                </a:lnTo>
                <a:lnTo>
                  <a:pt x="384441" y="0"/>
                </a:lnTo>
                <a:lnTo>
                  <a:pt x="383324" y="469"/>
                </a:lnTo>
                <a:lnTo>
                  <a:pt x="381469" y="2324"/>
                </a:lnTo>
                <a:lnTo>
                  <a:pt x="381000" y="3454"/>
                </a:lnTo>
                <a:lnTo>
                  <a:pt x="381000" y="6083"/>
                </a:lnTo>
                <a:lnTo>
                  <a:pt x="381469" y="7200"/>
                </a:lnTo>
                <a:lnTo>
                  <a:pt x="383324" y="9067"/>
                </a:lnTo>
                <a:lnTo>
                  <a:pt x="384441" y="9525"/>
                </a:lnTo>
                <a:lnTo>
                  <a:pt x="387070" y="9525"/>
                </a:lnTo>
                <a:lnTo>
                  <a:pt x="388200" y="9067"/>
                </a:lnTo>
                <a:lnTo>
                  <a:pt x="390055" y="7200"/>
                </a:lnTo>
                <a:lnTo>
                  <a:pt x="390525" y="6083"/>
                </a:lnTo>
                <a:lnTo>
                  <a:pt x="390525" y="3454"/>
                </a:lnTo>
                <a:close/>
              </a:path>
              <a:path w="4867275" h="1562100">
                <a:moveTo>
                  <a:pt x="438150" y="1555597"/>
                </a:moveTo>
                <a:lnTo>
                  <a:pt x="437680" y="1554467"/>
                </a:lnTo>
                <a:lnTo>
                  <a:pt x="435825" y="1552613"/>
                </a:lnTo>
                <a:lnTo>
                  <a:pt x="434695" y="1552143"/>
                </a:lnTo>
                <a:lnTo>
                  <a:pt x="432066" y="1552143"/>
                </a:lnTo>
                <a:lnTo>
                  <a:pt x="430949" y="1552613"/>
                </a:lnTo>
                <a:lnTo>
                  <a:pt x="429094" y="1554467"/>
                </a:lnTo>
                <a:lnTo>
                  <a:pt x="428625" y="1555597"/>
                </a:lnTo>
                <a:lnTo>
                  <a:pt x="428625" y="1558226"/>
                </a:lnTo>
                <a:lnTo>
                  <a:pt x="429094" y="1559344"/>
                </a:lnTo>
                <a:lnTo>
                  <a:pt x="430949" y="1561211"/>
                </a:lnTo>
                <a:lnTo>
                  <a:pt x="432066" y="1561668"/>
                </a:lnTo>
                <a:lnTo>
                  <a:pt x="434695" y="1561668"/>
                </a:lnTo>
                <a:lnTo>
                  <a:pt x="435825" y="1561211"/>
                </a:lnTo>
                <a:lnTo>
                  <a:pt x="437680" y="1559344"/>
                </a:lnTo>
                <a:lnTo>
                  <a:pt x="438150" y="1558226"/>
                </a:lnTo>
                <a:lnTo>
                  <a:pt x="438150" y="1555597"/>
                </a:lnTo>
                <a:close/>
              </a:path>
              <a:path w="4867275" h="1562100">
                <a:moveTo>
                  <a:pt x="438150" y="1167561"/>
                </a:moveTo>
                <a:lnTo>
                  <a:pt x="437680" y="1166431"/>
                </a:lnTo>
                <a:lnTo>
                  <a:pt x="435825" y="1164577"/>
                </a:lnTo>
                <a:lnTo>
                  <a:pt x="434695" y="1164107"/>
                </a:lnTo>
                <a:lnTo>
                  <a:pt x="432066" y="1164107"/>
                </a:lnTo>
                <a:lnTo>
                  <a:pt x="430949" y="1164577"/>
                </a:lnTo>
                <a:lnTo>
                  <a:pt x="429094" y="1166431"/>
                </a:lnTo>
                <a:lnTo>
                  <a:pt x="428625" y="1167561"/>
                </a:lnTo>
                <a:lnTo>
                  <a:pt x="428625" y="1170190"/>
                </a:lnTo>
                <a:lnTo>
                  <a:pt x="429094" y="1171308"/>
                </a:lnTo>
                <a:lnTo>
                  <a:pt x="430949" y="1173175"/>
                </a:lnTo>
                <a:lnTo>
                  <a:pt x="432066" y="1173632"/>
                </a:lnTo>
                <a:lnTo>
                  <a:pt x="434695" y="1173632"/>
                </a:lnTo>
                <a:lnTo>
                  <a:pt x="435825" y="1173175"/>
                </a:lnTo>
                <a:lnTo>
                  <a:pt x="437680" y="1171308"/>
                </a:lnTo>
                <a:lnTo>
                  <a:pt x="438150" y="1170190"/>
                </a:lnTo>
                <a:lnTo>
                  <a:pt x="438150" y="1167561"/>
                </a:lnTo>
                <a:close/>
              </a:path>
              <a:path w="4867275" h="1562100">
                <a:moveTo>
                  <a:pt x="438150" y="779526"/>
                </a:moveTo>
                <a:lnTo>
                  <a:pt x="437680" y="778395"/>
                </a:lnTo>
                <a:lnTo>
                  <a:pt x="435825" y="776541"/>
                </a:lnTo>
                <a:lnTo>
                  <a:pt x="434695" y="776071"/>
                </a:lnTo>
                <a:lnTo>
                  <a:pt x="432066" y="776071"/>
                </a:lnTo>
                <a:lnTo>
                  <a:pt x="430949" y="776541"/>
                </a:lnTo>
                <a:lnTo>
                  <a:pt x="429094" y="778395"/>
                </a:lnTo>
                <a:lnTo>
                  <a:pt x="428625" y="779526"/>
                </a:lnTo>
                <a:lnTo>
                  <a:pt x="428625" y="782154"/>
                </a:lnTo>
                <a:lnTo>
                  <a:pt x="429094" y="783272"/>
                </a:lnTo>
                <a:lnTo>
                  <a:pt x="430949" y="785139"/>
                </a:lnTo>
                <a:lnTo>
                  <a:pt x="432066" y="785596"/>
                </a:lnTo>
                <a:lnTo>
                  <a:pt x="434695" y="785596"/>
                </a:lnTo>
                <a:lnTo>
                  <a:pt x="435825" y="785139"/>
                </a:lnTo>
                <a:lnTo>
                  <a:pt x="437680" y="783272"/>
                </a:lnTo>
                <a:lnTo>
                  <a:pt x="438150" y="782154"/>
                </a:lnTo>
                <a:lnTo>
                  <a:pt x="438150" y="779526"/>
                </a:lnTo>
                <a:close/>
              </a:path>
              <a:path w="4867275" h="1562100">
                <a:moveTo>
                  <a:pt x="438150" y="391490"/>
                </a:moveTo>
                <a:lnTo>
                  <a:pt x="437680" y="390359"/>
                </a:lnTo>
                <a:lnTo>
                  <a:pt x="435825" y="388505"/>
                </a:lnTo>
                <a:lnTo>
                  <a:pt x="434695" y="388035"/>
                </a:lnTo>
                <a:lnTo>
                  <a:pt x="432066" y="388035"/>
                </a:lnTo>
                <a:lnTo>
                  <a:pt x="430949" y="388505"/>
                </a:lnTo>
                <a:lnTo>
                  <a:pt x="429094" y="390359"/>
                </a:lnTo>
                <a:lnTo>
                  <a:pt x="428625" y="391490"/>
                </a:lnTo>
                <a:lnTo>
                  <a:pt x="428625" y="394119"/>
                </a:lnTo>
                <a:lnTo>
                  <a:pt x="429094" y="395236"/>
                </a:lnTo>
                <a:lnTo>
                  <a:pt x="430949" y="397103"/>
                </a:lnTo>
                <a:lnTo>
                  <a:pt x="432066" y="397560"/>
                </a:lnTo>
                <a:lnTo>
                  <a:pt x="434695" y="397560"/>
                </a:lnTo>
                <a:lnTo>
                  <a:pt x="435825" y="397103"/>
                </a:lnTo>
                <a:lnTo>
                  <a:pt x="437680" y="395236"/>
                </a:lnTo>
                <a:lnTo>
                  <a:pt x="438150" y="394119"/>
                </a:lnTo>
                <a:lnTo>
                  <a:pt x="438150" y="391490"/>
                </a:lnTo>
                <a:close/>
              </a:path>
              <a:path w="4867275" h="1562100">
                <a:moveTo>
                  <a:pt x="438150" y="3454"/>
                </a:moveTo>
                <a:lnTo>
                  <a:pt x="437680" y="2324"/>
                </a:lnTo>
                <a:lnTo>
                  <a:pt x="435825" y="469"/>
                </a:lnTo>
                <a:lnTo>
                  <a:pt x="434695" y="0"/>
                </a:lnTo>
                <a:lnTo>
                  <a:pt x="432066" y="0"/>
                </a:lnTo>
                <a:lnTo>
                  <a:pt x="430949" y="469"/>
                </a:lnTo>
                <a:lnTo>
                  <a:pt x="429094" y="2324"/>
                </a:lnTo>
                <a:lnTo>
                  <a:pt x="428625" y="3454"/>
                </a:lnTo>
                <a:lnTo>
                  <a:pt x="428625" y="6083"/>
                </a:lnTo>
                <a:lnTo>
                  <a:pt x="429094" y="7200"/>
                </a:lnTo>
                <a:lnTo>
                  <a:pt x="430949" y="9067"/>
                </a:lnTo>
                <a:lnTo>
                  <a:pt x="432066" y="9525"/>
                </a:lnTo>
                <a:lnTo>
                  <a:pt x="434695" y="9525"/>
                </a:lnTo>
                <a:lnTo>
                  <a:pt x="435825" y="9067"/>
                </a:lnTo>
                <a:lnTo>
                  <a:pt x="437680" y="7200"/>
                </a:lnTo>
                <a:lnTo>
                  <a:pt x="438150" y="6083"/>
                </a:lnTo>
                <a:lnTo>
                  <a:pt x="438150" y="3454"/>
                </a:lnTo>
                <a:close/>
              </a:path>
              <a:path w="4867275" h="1562100">
                <a:moveTo>
                  <a:pt x="485775" y="1555597"/>
                </a:moveTo>
                <a:lnTo>
                  <a:pt x="485305" y="1554467"/>
                </a:lnTo>
                <a:lnTo>
                  <a:pt x="483450" y="1552613"/>
                </a:lnTo>
                <a:lnTo>
                  <a:pt x="482320" y="1552143"/>
                </a:lnTo>
                <a:lnTo>
                  <a:pt x="479691" y="1552143"/>
                </a:lnTo>
                <a:lnTo>
                  <a:pt x="478574" y="1552613"/>
                </a:lnTo>
                <a:lnTo>
                  <a:pt x="476719" y="1554467"/>
                </a:lnTo>
                <a:lnTo>
                  <a:pt x="476250" y="1555597"/>
                </a:lnTo>
                <a:lnTo>
                  <a:pt x="476250" y="1558226"/>
                </a:lnTo>
                <a:lnTo>
                  <a:pt x="476719" y="1559344"/>
                </a:lnTo>
                <a:lnTo>
                  <a:pt x="478574" y="1561211"/>
                </a:lnTo>
                <a:lnTo>
                  <a:pt x="479691" y="1561668"/>
                </a:lnTo>
                <a:lnTo>
                  <a:pt x="482320" y="1561668"/>
                </a:lnTo>
                <a:lnTo>
                  <a:pt x="483450" y="1561211"/>
                </a:lnTo>
                <a:lnTo>
                  <a:pt x="485305" y="1559344"/>
                </a:lnTo>
                <a:lnTo>
                  <a:pt x="485775" y="1558226"/>
                </a:lnTo>
                <a:lnTo>
                  <a:pt x="485775" y="1555597"/>
                </a:lnTo>
                <a:close/>
              </a:path>
              <a:path w="4867275" h="1562100">
                <a:moveTo>
                  <a:pt x="485775" y="1167561"/>
                </a:moveTo>
                <a:lnTo>
                  <a:pt x="485305" y="1166431"/>
                </a:lnTo>
                <a:lnTo>
                  <a:pt x="483450" y="1164577"/>
                </a:lnTo>
                <a:lnTo>
                  <a:pt x="482320" y="1164107"/>
                </a:lnTo>
                <a:lnTo>
                  <a:pt x="479691" y="1164107"/>
                </a:lnTo>
                <a:lnTo>
                  <a:pt x="478574" y="1164577"/>
                </a:lnTo>
                <a:lnTo>
                  <a:pt x="476719" y="1166431"/>
                </a:lnTo>
                <a:lnTo>
                  <a:pt x="476250" y="1167561"/>
                </a:lnTo>
                <a:lnTo>
                  <a:pt x="476250" y="1170190"/>
                </a:lnTo>
                <a:lnTo>
                  <a:pt x="476719" y="1171308"/>
                </a:lnTo>
                <a:lnTo>
                  <a:pt x="478574" y="1173175"/>
                </a:lnTo>
                <a:lnTo>
                  <a:pt x="479691" y="1173632"/>
                </a:lnTo>
                <a:lnTo>
                  <a:pt x="482320" y="1173632"/>
                </a:lnTo>
                <a:lnTo>
                  <a:pt x="483450" y="1173175"/>
                </a:lnTo>
                <a:lnTo>
                  <a:pt x="485305" y="1171308"/>
                </a:lnTo>
                <a:lnTo>
                  <a:pt x="485775" y="1170190"/>
                </a:lnTo>
                <a:lnTo>
                  <a:pt x="485775" y="1167561"/>
                </a:lnTo>
                <a:close/>
              </a:path>
              <a:path w="4867275" h="1562100">
                <a:moveTo>
                  <a:pt x="485775" y="779526"/>
                </a:moveTo>
                <a:lnTo>
                  <a:pt x="485305" y="778395"/>
                </a:lnTo>
                <a:lnTo>
                  <a:pt x="483450" y="776541"/>
                </a:lnTo>
                <a:lnTo>
                  <a:pt x="482320" y="776071"/>
                </a:lnTo>
                <a:lnTo>
                  <a:pt x="479691" y="776071"/>
                </a:lnTo>
                <a:lnTo>
                  <a:pt x="478574" y="776541"/>
                </a:lnTo>
                <a:lnTo>
                  <a:pt x="476719" y="778395"/>
                </a:lnTo>
                <a:lnTo>
                  <a:pt x="476250" y="779526"/>
                </a:lnTo>
                <a:lnTo>
                  <a:pt x="476250" y="782154"/>
                </a:lnTo>
                <a:lnTo>
                  <a:pt x="476719" y="783272"/>
                </a:lnTo>
                <a:lnTo>
                  <a:pt x="478574" y="785139"/>
                </a:lnTo>
                <a:lnTo>
                  <a:pt x="479691" y="785596"/>
                </a:lnTo>
                <a:lnTo>
                  <a:pt x="482320" y="785596"/>
                </a:lnTo>
                <a:lnTo>
                  <a:pt x="483450" y="785139"/>
                </a:lnTo>
                <a:lnTo>
                  <a:pt x="485305" y="783272"/>
                </a:lnTo>
                <a:lnTo>
                  <a:pt x="485775" y="782154"/>
                </a:lnTo>
                <a:lnTo>
                  <a:pt x="485775" y="779526"/>
                </a:lnTo>
                <a:close/>
              </a:path>
              <a:path w="4867275" h="1562100">
                <a:moveTo>
                  <a:pt x="485775" y="391490"/>
                </a:moveTo>
                <a:lnTo>
                  <a:pt x="485305" y="390359"/>
                </a:lnTo>
                <a:lnTo>
                  <a:pt x="483450" y="388505"/>
                </a:lnTo>
                <a:lnTo>
                  <a:pt x="482320" y="388035"/>
                </a:lnTo>
                <a:lnTo>
                  <a:pt x="479691" y="388035"/>
                </a:lnTo>
                <a:lnTo>
                  <a:pt x="478574" y="388505"/>
                </a:lnTo>
                <a:lnTo>
                  <a:pt x="476719" y="390359"/>
                </a:lnTo>
                <a:lnTo>
                  <a:pt x="476250" y="391490"/>
                </a:lnTo>
                <a:lnTo>
                  <a:pt x="476250" y="394119"/>
                </a:lnTo>
                <a:lnTo>
                  <a:pt x="476719" y="395236"/>
                </a:lnTo>
                <a:lnTo>
                  <a:pt x="478574" y="397103"/>
                </a:lnTo>
                <a:lnTo>
                  <a:pt x="479691" y="397560"/>
                </a:lnTo>
                <a:lnTo>
                  <a:pt x="482320" y="397560"/>
                </a:lnTo>
                <a:lnTo>
                  <a:pt x="483450" y="397103"/>
                </a:lnTo>
                <a:lnTo>
                  <a:pt x="485305" y="395236"/>
                </a:lnTo>
                <a:lnTo>
                  <a:pt x="485775" y="394119"/>
                </a:lnTo>
                <a:lnTo>
                  <a:pt x="485775" y="391490"/>
                </a:lnTo>
                <a:close/>
              </a:path>
              <a:path w="4867275" h="1562100">
                <a:moveTo>
                  <a:pt x="485775" y="3454"/>
                </a:moveTo>
                <a:lnTo>
                  <a:pt x="485305" y="2324"/>
                </a:lnTo>
                <a:lnTo>
                  <a:pt x="483450" y="469"/>
                </a:lnTo>
                <a:lnTo>
                  <a:pt x="482320" y="0"/>
                </a:lnTo>
                <a:lnTo>
                  <a:pt x="479691" y="0"/>
                </a:lnTo>
                <a:lnTo>
                  <a:pt x="478574" y="469"/>
                </a:lnTo>
                <a:lnTo>
                  <a:pt x="476719" y="2324"/>
                </a:lnTo>
                <a:lnTo>
                  <a:pt x="476250" y="3454"/>
                </a:lnTo>
                <a:lnTo>
                  <a:pt x="476250" y="6083"/>
                </a:lnTo>
                <a:lnTo>
                  <a:pt x="476719" y="7200"/>
                </a:lnTo>
                <a:lnTo>
                  <a:pt x="478574" y="9067"/>
                </a:lnTo>
                <a:lnTo>
                  <a:pt x="479691" y="9525"/>
                </a:lnTo>
                <a:lnTo>
                  <a:pt x="482320" y="9525"/>
                </a:lnTo>
                <a:lnTo>
                  <a:pt x="483450" y="9067"/>
                </a:lnTo>
                <a:lnTo>
                  <a:pt x="485305" y="7200"/>
                </a:lnTo>
                <a:lnTo>
                  <a:pt x="485775" y="6083"/>
                </a:lnTo>
                <a:lnTo>
                  <a:pt x="485775" y="3454"/>
                </a:lnTo>
                <a:close/>
              </a:path>
              <a:path w="4867275" h="1562100">
                <a:moveTo>
                  <a:pt x="533400" y="1555597"/>
                </a:moveTo>
                <a:lnTo>
                  <a:pt x="532930" y="1554467"/>
                </a:lnTo>
                <a:lnTo>
                  <a:pt x="531075" y="1552613"/>
                </a:lnTo>
                <a:lnTo>
                  <a:pt x="529945" y="1552143"/>
                </a:lnTo>
                <a:lnTo>
                  <a:pt x="527316" y="1552143"/>
                </a:lnTo>
                <a:lnTo>
                  <a:pt x="526199" y="1552613"/>
                </a:lnTo>
                <a:lnTo>
                  <a:pt x="524344" y="1554467"/>
                </a:lnTo>
                <a:lnTo>
                  <a:pt x="523875" y="1555597"/>
                </a:lnTo>
                <a:lnTo>
                  <a:pt x="523875" y="1558226"/>
                </a:lnTo>
                <a:lnTo>
                  <a:pt x="524344" y="1559344"/>
                </a:lnTo>
                <a:lnTo>
                  <a:pt x="526199" y="1561211"/>
                </a:lnTo>
                <a:lnTo>
                  <a:pt x="527316" y="1561668"/>
                </a:lnTo>
                <a:lnTo>
                  <a:pt x="529945" y="1561668"/>
                </a:lnTo>
                <a:lnTo>
                  <a:pt x="531075" y="1561211"/>
                </a:lnTo>
                <a:lnTo>
                  <a:pt x="532930" y="1559344"/>
                </a:lnTo>
                <a:lnTo>
                  <a:pt x="533400" y="1558226"/>
                </a:lnTo>
                <a:lnTo>
                  <a:pt x="533400" y="1555597"/>
                </a:lnTo>
                <a:close/>
              </a:path>
              <a:path w="4867275" h="1562100">
                <a:moveTo>
                  <a:pt x="533400" y="1167561"/>
                </a:moveTo>
                <a:lnTo>
                  <a:pt x="532930" y="1166431"/>
                </a:lnTo>
                <a:lnTo>
                  <a:pt x="531075" y="1164577"/>
                </a:lnTo>
                <a:lnTo>
                  <a:pt x="529945" y="1164107"/>
                </a:lnTo>
                <a:lnTo>
                  <a:pt x="527316" y="1164107"/>
                </a:lnTo>
                <a:lnTo>
                  <a:pt x="526199" y="1164577"/>
                </a:lnTo>
                <a:lnTo>
                  <a:pt x="524344" y="1166431"/>
                </a:lnTo>
                <a:lnTo>
                  <a:pt x="523875" y="1167561"/>
                </a:lnTo>
                <a:lnTo>
                  <a:pt x="523875" y="1170190"/>
                </a:lnTo>
                <a:lnTo>
                  <a:pt x="524344" y="1171308"/>
                </a:lnTo>
                <a:lnTo>
                  <a:pt x="526199" y="1173175"/>
                </a:lnTo>
                <a:lnTo>
                  <a:pt x="527316" y="1173632"/>
                </a:lnTo>
                <a:lnTo>
                  <a:pt x="529945" y="1173632"/>
                </a:lnTo>
                <a:lnTo>
                  <a:pt x="531075" y="1173175"/>
                </a:lnTo>
                <a:lnTo>
                  <a:pt x="532930" y="1171308"/>
                </a:lnTo>
                <a:lnTo>
                  <a:pt x="533400" y="1170190"/>
                </a:lnTo>
                <a:lnTo>
                  <a:pt x="533400" y="1167561"/>
                </a:lnTo>
                <a:close/>
              </a:path>
              <a:path w="4867275" h="1562100">
                <a:moveTo>
                  <a:pt x="533400" y="779526"/>
                </a:moveTo>
                <a:lnTo>
                  <a:pt x="532930" y="778395"/>
                </a:lnTo>
                <a:lnTo>
                  <a:pt x="531075" y="776541"/>
                </a:lnTo>
                <a:lnTo>
                  <a:pt x="529945" y="776071"/>
                </a:lnTo>
                <a:lnTo>
                  <a:pt x="527316" y="776071"/>
                </a:lnTo>
                <a:lnTo>
                  <a:pt x="526199" y="776541"/>
                </a:lnTo>
                <a:lnTo>
                  <a:pt x="524344" y="778395"/>
                </a:lnTo>
                <a:lnTo>
                  <a:pt x="523875" y="779526"/>
                </a:lnTo>
                <a:lnTo>
                  <a:pt x="523875" y="782154"/>
                </a:lnTo>
                <a:lnTo>
                  <a:pt x="524344" y="783272"/>
                </a:lnTo>
                <a:lnTo>
                  <a:pt x="526199" y="785139"/>
                </a:lnTo>
                <a:lnTo>
                  <a:pt x="527316" y="785596"/>
                </a:lnTo>
                <a:lnTo>
                  <a:pt x="529945" y="785596"/>
                </a:lnTo>
                <a:lnTo>
                  <a:pt x="531075" y="785139"/>
                </a:lnTo>
                <a:lnTo>
                  <a:pt x="532930" y="783272"/>
                </a:lnTo>
                <a:lnTo>
                  <a:pt x="533400" y="782154"/>
                </a:lnTo>
                <a:lnTo>
                  <a:pt x="533400" y="779526"/>
                </a:lnTo>
                <a:close/>
              </a:path>
              <a:path w="4867275" h="1562100">
                <a:moveTo>
                  <a:pt x="533400" y="391490"/>
                </a:moveTo>
                <a:lnTo>
                  <a:pt x="532930" y="390359"/>
                </a:lnTo>
                <a:lnTo>
                  <a:pt x="531075" y="388505"/>
                </a:lnTo>
                <a:lnTo>
                  <a:pt x="529945" y="388035"/>
                </a:lnTo>
                <a:lnTo>
                  <a:pt x="527316" y="388035"/>
                </a:lnTo>
                <a:lnTo>
                  <a:pt x="526199" y="388505"/>
                </a:lnTo>
                <a:lnTo>
                  <a:pt x="524344" y="390359"/>
                </a:lnTo>
                <a:lnTo>
                  <a:pt x="523875" y="391490"/>
                </a:lnTo>
                <a:lnTo>
                  <a:pt x="523875" y="394119"/>
                </a:lnTo>
                <a:lnTo>
                  <a:pt x="524344" y="395236"/>
                </a:lnTo>
                <a:lnTo>
                  <a:pt x="526199" y="397103"/>
                </a:lnTo>
                <a:lnTo>
                  <a:pt x="527316" y="397560"/>
                </a:lnTo>
                <a:lnTo>
                  <a:pt x="529945" y="397560"/>
                </a:lnTo>
                <a:lnTo>
                  <a:pt x="531075" y="397103"/>
                </a:lnTo>
                <a:lnTo>
                  <a:pt x="532930" y="395236"/>
                </a:lnTo>
                <a:lnTo>
                  <a:pt x="533400" y="394119"/>
                </a:lnTo>
                <a:lnTo>
                  <a:pt x="533400" y="391490"/>
                </a:lnTo>
                <a:close/>
              </a:path>
              <a:path w="4867275" h="1562100">
                <a:moveTo>
                  <a:pt x="533400" y="3454"/>
                </a:moveTo>
                <a:lnTo>
                  <a:pt x="532930" y="2324"/>
                </a:lnTo>
                <a:lnTo>
                  <a:pt x="531075" y="469"/>
                </a:lnTo>
                <a:lnTo>
                  <a:pt x="529945" y="0"/>
                </a:lnTo>
                <a:lnTo>
                  <a:pt x="527316" y="0"/>
                </a:lnTo>
                <a:lnTo>
                  <a:pt x="526199" y="469"/>
                </a:lnTo>
                <a:lnTo>
                  <a:pt x="524344" y="2324"/>
                </a:lnTo>
                <a:lnTo>
                  <a:pt x="523875" y="3454"/>
                </a:lnTo>
                <a:lnTo>
                  <a:pt x="523875" y="6083"/>
                </a:lnTo>
                <a:lnTo>
                  <a:pt x="524344" y="7200"/>
                </a:lnTo>
                <a:lnTo>
                  <a:pt x="526199" y="9067"/>
                </a:lnTo>
                <a:lnTo>
                  <a:pt x="527316" y="9525"/>
                </a:lnTo>
                <a:lnTo>
                  <a:pt x="529945" y="9525"/>
                </a:lnTo>
                <a:lnTo>
                  <a:pt x="531075" y="9067"/>
                </a:lnTo>
                <a:lnTo>
                  <a:pt x="532930" y="7200"/>
                </a:lnTo>
                <a:lnTo>
                  <a:pt x="533400" y="6083"/>
                </a:lnTo>
                <a:lnTo>
                  <a:pt x="533400" y="3454"/>
                </a:lnTo>
                <a:close/>
              </a:path>
              <a:path w="4867275" h="1562100">
                <a:moveTo>
                  <a:pt x="581025" y="1555597"/>
                </a:moveTo>
                <a:lnTo>
                  <a:pt x="580555" y="1554467"/>
                </a:lnTo>
                <a:lnTo>
                  <a:pt x="578700" y="1552613"/>
                </a:lnTo>
                <a:lnTo>
                  <a:pt x="577570" y="1552143"/>
                </a:lnTo>
                <a:lnTo>
                  <a:pt x="574941" y="1552143"/>
                </a:lnTo>
                <a:lnTo>
                  <a:pt x="573824" y="1552613"/>
                </a:lnTo>
                <a:lnTo>
                  <a:pt x="571969" y="1554467"/>
                </a:lnTo>
                <a:lnTo>
                  <a:pt x="571500" y="1555597"/>
                </a:lnTo>
                <a:lnTo>
                  <a:pt x="571500" y="1558226"/>
                </a:lnTo>
                <a:lnTo>
                  <a:pt x="571969" y="1559344"/>
                </a:lnTo>
                <a:lnTo>
                  <a:pt x="573824" y="1561211"/>
                </a:lnTo>
                <a:lnTo>
                  <a:pt x="574941" y="1561668"/>
                </a:lnTo>
                <a:lnTo>
                  <a:pt x="577570" y="1561668"/>
                </a:lnTo>
                <a:lnTo>
                  <a:pt x="578700" y="1561211"/>
                </a:lnTo>
                <a:lnTo>
                  <a:pt x="580555" y="1559344"/>
                </a:lnTo>
                <a:lnTo>
                  <a:pt x="581025" y="1558226"/>
                </a:lnTo>
                <a:lnTo>
                  <a:pt x="581025" y="1555597"/>
                </a:lnTo>
                <a:close/>
              </a:path>
              <a:path w="4867275" h="1562100">
                <a:moveTo>
                  <a:pt x="581025" y="1167561"/>
                </a:moveTo>
                <a:lnTo>
                  <a:pt x="580555" y="1166431"/>
                </a:lnTo>
                <a:lnTo>
                  <a:pt x="578700" y="1164577"/>
                </a:lnTo>
                <a:lnTo>
                  <a:pt x="577570" y="1164107"/>
                </a:lnTo>
                <a:lnTo>
                  <a:pt x="574941" y="1164107"/>
                </a:lnTo>
                <a:lnTo>
                  <a:pt x="573824" y="1164577"/>
                </a:lnTo>
                <a:lnTo>
                  <a:pt x="571969" y="1166431"/>
                </a:lnTo>
                <a:lnTo>
                  <a:pt x="571500" y="1167561"/>
                </a:lnTo>
                <a:lnTo>
                  <a:pt x="571500" y="1170190"/>
                </a:lnTo>
                <a:lnTo>
                  <a:pt x="571969" y="1171308"/>
                </a:lnTo>
                <a:lnTo>
                  <a:pt x="573824" y="1173175"/>
                </a:lnTo>
                <a:lnTo>
                  <a:pt x="574941" y="1173632"/>
                </a:lnTo>
                <a:lnTo>
                  <a:pt x="577570" y="1173632"/>
                </a:lnTo>
                <a:lnTo>
                  <a:pt x="578700" y="1173175"/>
                </a:lnTo>
                <a:lnTo>
                  <a:pt x="580555" y="1171308"/>
                </a:lnTo>
                <a:lnTo>
                  <a:pt x="581025" y="1170190"/>
                </a:lnTo>
                <a:lnTo>
                  <a:pt x="581025" y="1167561"/>
                </a:lnTo>
                <a:close/>
              </a:path>
              <a:path w="4867275" h="1562100">
                <a:moveTo>
                  <a:pt x="581025" y="779526"/>
                </a:moveTo>
                <a:lnTo>
                  <a:pt x="580555" y="778395"/>
                </a:lnTo>
                <a:lnTo>
                  <a:pt x="578700" y="776541"/>
                </a:lnTo>
                <a:lnTo>
                  <a:pt x="577570" y="776071"/>
                </a:lnTo>
                <a:lnTo>
                  <a:pt x="574941" y="776071"/>
                </a:lnTo>
                <a:lnTo>
                  <a:pt x="573824" y="776541"/>
                </a:lnTo>
                <a:lnTo>
                  <a:pt x="571969" y="778395"/>
                </a:lnTo>
                <a:lnTo>
                  <a:pt x="571500" y="779526"/>
                </a:lnTo>
                <a:lnTo>
                  <a:pt x="571500" y="782154"/>
                </a:lnTo>
                <a:lnTo>
                  <a:pt x="571969" y="783272"/>
                </a:lnTo>
                <a:lnTo>
                  <a:pt x="573824" y="785139"/>
                </a:lnTo>
                <a:lnTo>
                  <a:pt x="574941" y="785596"/>
                </a:lnTo>
                <a:lnTo>
                  <a:pt x="577570" y="785596"/>
                </a:lnTo>
                <a:lnTo>
                  <a:pt x="578700" y="785139"/>
                </a:lnTo>
                <a:lnTo>
                  <a:pt x="580555" y="783272"/>
                </a:lnTo>
                <a:lnTo>
                  <a:pt x="581025" y="782154"/>
                </a:lnTo>
                <a:lnTo>
                  <a:pt x="581025" y="779526"/>
                </a:lnTo>
                <a:close/>
              </a:path>
              <a:path w="4867275" h="1562100">
                <a:moveTo>
                  <a:pt x="581025" y="391490"/>
                </a:moveTo>
                <a:lnTo>
                  <a:pt x="580555" y="390359"/>
                </a:lnTo>
                <a:lnTo>
                  <a:pt x="578700" y="388505"/>
                </a:lnTo>
                <a:lnTo>
                  <a:pt x="577570" y="388035"/>
                </a:lnTo>
                <a:lnTo>
                  <a:pt x="574941" y="388035"/>
                </a:lnTo>
                <a:lnTo>
                  <a:pt x="573824" y="388505"/>
                </a:lnTo>
                <a:lnTo>
                  <a:pt x="571969" y="390359"/>
                </a:lnTo>
                <a:lnTo>
                  <a:pt x="571500" y="391490"/>
                </a:lnTo>
                <a:lnTo>
                  <a:pt x="571500" y="394119"/>
                </a:lnTo>
                <a:lnTo>
                  <a:pt x="571969" y="395236"/>
                </a:lnTo>
                <a:lnTo>
                  <a:pt x="573824" y="397103"/>
                </a:lnTo>
                <a:lnTo>
                  <a:pt x="574941" y="397560"/>
                </a:lnTo>
                <a:lnTo>
                  <a:pt x="577570" y="397560"/>
                </a:lnTo>
                <a:lnTo>
                  <a:pt x="578700" y="397103"/>
                </a:lnTo>
                <a:lnTo>
                  <a:pt x="580555" y="395236"/>
                </a:lnTo>
                <a:lnTo>
                  <a:pt x="581025" y="394119"/>
                </a:lnTo>
                <a:lnTo>
                  <a:pt x="581025" y="391490"/>
                </a:lnTo>
                <a:close/>
              </a:path>
              <a:path w="4867275" h="1562100">
                <a:moveTo>
                  <a:pt x="581025" y="3454"/>
                </a:moveTo>
                <a:lnTo>
                  <a:pt x="580555" y="2324"/>
                </a:lnTo>
                <a:lnTo>
                  <a:pt x="578700" y="469"/>
                </a:lnTo>
                <a:lnTo>
                  <a:pt x="577570" y="0"/>
                </a:lnTo>
                <a:lnTo>
                  <a:pt x="574941" y="0"/>
                </a:lnTo>
                <a:lnTo>
                  <a:pt x="573824" y="469"/>
                </a:lnTo>
                <a:lnTo>
                  <a:pt x="571969" y="2324"/>
                </a:lnTo>
                <a:lnTo>
                  <a:pt x="571500" y="3454"/>
                </a:lnTo>
                <a:lnTo>
                  <a:pt x="571500" y="6083"/>
                </a:lnTo>
                <a:lnTo>
                  <a:pt x="571969" y="7200"/>
                </a:lnTo>
                <a:lnTo>
                  <a:pt x="573824" y="9067"/>
                </a:lnTo>
                <a:lnTo>
                  <a:pt x="574941" y="9525"/>
                </a:lnTo>
                <a:lnTo>
                  <a:pt x="577570" y="9525"/>
                </a:lnTo>
                <a:lnTo>
                  <a:pt x="578700" y="9067"/>
                </a:lnTo>
                <a:lnTo>
                  <a:pt x="580555" y="7200"/>
                </a:lnTo>
                <a:lnTo>
                  <a:pt x="581025" y="6083"/>
                </a:lnTo>
                <a:lnTo>
                  <a:pt x="581025" y="3454"/>
                </a:lnTo>
                <a:close/>
              </a:path>
              <a:path w="4867275" h="1562100">
                <a:moveTo>
                  <a:pt x="628650" y="1555597"/>
                </a:moveTo>
                <a:lnTo>
                  <a:pt x="628180" y="1554467"/>
                </a:lnTo>
                <a:lnTo>
                  <a:pt x="626325" y="1552613"/>
                </a:lnTo>
                <a:lnTo>
                  <a:pt x="625195" y="1552143"/>
                </a:lnTo>
                <a:lnTo>
                  <a:pt x="622566" y="1552143"/>
                </a:lnTo>
                <a:lnTo>
                  <a:pt x="621449" y="1552613"/>
                </a:lnTo>
                <a:lnTo>
                  <a:pt x="619594" y="1554467"/>
                </a:lnTo>
                <a:lnTo>
                  <a:pt x="619125" y="1555597"/>
                </a:lnTo>
                <a:lnTo>
                  <a:pt x="619125" y="1558226"/>
                </a:lnTo>
                <a:lnTo>
                  <a:pt x="619594" y="1559344"/>
                </a:lnTo>
                <a:lnTo>
                  <a:pt x="621449" y="1561211"/>
                </a:lnTo>
                <a:lnTo>
                  <a:pt x="622566" y="1561668"/>
                </a:lnTo>
                <a:lnTo>
                  <a:pt x="625195" y="1561668"/>
                </a:lnTo>
                <a:lnTo>
                  <a:pt x="626325" y="1561211"/>
                </a:lnTo>
                <a:lnTo>
                  <a:pt x="628180" y="1559344"/>
                </a:lnTo>
                <a:lnTo>
                  <a:pt x="628650" y="1558226"/>
                </a:lnTo>
                <a:lnTo>
                  <a:pt x="628650" y="1555597"/>
                </a:lnTo>
                <a:close/>
              </a:path>
              <a:path w="4867275" h="1562100">
                <a:moveTo>
                  <a:pt x="628650" y="1167561"/>
                </a:moveTo>
                <a:lnTo>
                  <a:pt x="628180" y="1166431"/>
                </a:lnTo>
                <a:lnTo>
                  <a:pt x="626325" y="1164577"/>
                </a:lnTo>
                <a:lnTo>
                  <a:pt x="625195" y="1164107"/>
                </a:lnTo>
                <a:lnTo>
                  <a:pt x="622566" y="1164107"/>
                </a:lnTo>
                <a:lnTo>
                  <a:pt x="621449" y="1164577"/>
                </a:lnTo>
                <a:lnTo>
                  <a:pt x="619594" y="1166431"/>
                </a:lnTo>
                <a:lnTo>
                  <a:pt x="619125" y="1167561"/>
                </a:lnTo>
                <a:lnTo>
                  <a:pt x="619125" y="1170190"/>
                </a:lnTo>
                <a:lnTo>
                  <a:pt x="619594" y="1171308"/>
                </a:lnTo>
                <a:lnTo>
                  <a:pt x="621449" y="1173175"/>
                </a:lnTo>
                <a:lnTo>
                  <a:pt x="622566" y="1173632"/>
                </a:lnTo>
                <a:lnTo>
                  <a:pt x="625195" y="1173632"/>
                </a:lnTo>
                <a:lnTo>
                  <a:pt x="626325" y="1173175"/>
                </a:lnTo>
                <a:lnTo>
                  <a:pt x="628180" y="1171308"/>
                </a:lnTo>
                <a:lnTo>
                  <a:pt x="628650" y="1170190"/>
                </a:lnTo>
                <a:lnTo>
                  <a:pt x="628650" y="1167561"/>
                </a:lnTo>
                <a:close/>
              </a:path>
              <a:path w="4867275" h="1562100">
                <a:moveTo>
                  <a:pt x="628650" y="779526"/>
                </a:moveTo>
                <a:lnTo>
                  <a:pt x="628180" y="778395"/>
                </a:lnTo>
                <a:lnTo>
                  <a:pt x="626325" y="776541"/>
                </a:lnTo>
                <a:lnTo>
                  <a:pt x="625195" y="776071"/>
                </a:lnTo>
                <a:lnTo>
                  <a:pt x="622566" y="776071"/>
                </a:lnTo>
                <a:lnTo>
                  <a:pt x="621449" y="776541"/>
                </a:lnTo>
                <a:lnTo>
                  <a:pt x="619594" y="778395"/>
                </a:lnTo>
                <a:lnTo>
                  <a:pt x="619125" y="779526"/>
                </a:lnTo>
                <a:lnTo>
                  <a:pt x="619125" y="782154"/>
                </a:lnTo>
                <a:lnTo>
                  <a:pt x="619594" y="783272"/>
                </a:lnTo>
                <a:lnTo>
                  <a:pt x="621449" y="785139"/>
                </a:lnTo>
                <a:lnTo>
                  <a:pt x="622566" y="785596"/>
                </a:lnTo>
                <a:lnTo>
                  <a:pt x="625195" y="785596"/>
                </a:lnTo>
                <a:lnTo>
                  <a:pt x="626325" y="785139"/>
                </a:lnTo>
                <a:lnTo>
                  <a:pt x="628180" y="783272"/>
                </a:lnTo>
                <a:lnTo>
                  <a:pt x="628650" y="782154"/>
                </a:lnTo>
                <a:lnTo>
                  <a:pt x="628650" y="779526"/>
                </a:lnTo>
                <a:close/>
              </a:path>
              <a:path w="4867275" h="1562100">
                <a:moveTo>
                  <a:pt x="628650" y="391490"/>
                </a:moveTo>
                <a:lnTo>
                  <a:pt x="628180" y="390359"/>
                </a:lnTo>
                <a:lnTo>
                  <a:pt x="626325" y="388505"/>
                </a:lnTo>
                <a:lnTo>
                  <a:pt x="625195" y="388035"/>
                </a:lnTo>
                <a:lnTo>
                  <a:pt x="622566" y="388035"/>
                </a:lnTo>
                <a:lnTo>
                  <a:pt x="621449" y="388505"/>
                </a:lnTo>
                <a:lnTo>
                  <a:pt x="619594" y="390359"/>
                </a:lnTo>
                <a:lnTo>
                  <a:pt x="619125" y="391490"/>
                </a:lnTo>
                <a:lnTo>
                  <a:pt x="619125" y="394119"/>
                </a:lnTo>
                <a:lnTo>
                  <a:pt x="619594" y="395236"/>
                </a:lnTo>
                <a:lnTo>
                  <a:pt x="621449" y="397103"/>
                </a:lnTo>
                <a:lnTo>
                  <a:pt x="622566" y="397560"/>
                </a:lnTo>
                <a:lnTo>
                  <a:pt x="625195" y="397560"/>
                </a:lnTo>
                <a:lnTo>
                  <a:pt x="626325" y="397103"/>
                </a:lnTo>
                <a:lnTo>
                  <a:pt x="628180" y="395236"/>
                </a:lnTo>
                <a:lnTo>
                  <a:pt x="628650" y="394119"/>
                </a:lnTo>
                <a:lnTo>
                  <a:pt x="628650" y="391490"/>
                </a:lnTo>
                <a:close/>
              </a:path>
              <a:path w="4867275" h="1562100">
                <a:moveTo>
                  <a:pt x="628650" y="3454"/>
                </a:moveTo>
                <a:lnTo>
                  <a:pt x="628180" y="2324"/>
                </a:lnTo>
                <a:lnTo>
                  <a:pt x="626325" y="469"/>
                </a:lnTo>
                <a:lnTo>
                  <a:pt x="625195" y="0"/>
                </a:lnTo>
                <a:lnTo>
                  <a:pt x="622566" y="0"/>
                </a:lnTo>
                <a:lnTo>
                  <a:pt x="621449" y="469"/>
                </a:lnTo>
                <a:lnTo>
                  <a:pt x="619594" y="2324"/>
                </a:lnTo>
                <a:lnTo>
                  <a:pt x="619125" y="3454"/>
                </a:lnTo>
                <a:lnTo>
                  <a:pt x="619125" y="6083"/>
                </a:lnTo>
                <a:lnTo>
                  <a:pt x="619594" y="7200"/>
                </a:lnTo>
                <a:lnTo>
                  <a:pt x="621449" y="9067"/>
                </a:lnTo>
                <a:lnTo>
                  <a:pt x="622566" y="9525"/>
                </a:lnTo>
                <a:lnTo>
                  <a:pt x="625195" y="9525"/>
                </a:lnTo>
                <a:lnTo>
                  <a:pt x="626325" y="9067"/>
                </a:lnTo>
                <a:lnTo>
                  <a:pt x="628180" y="7200"/>
                </a:lnTo>
                <a:lnTo>
                  <a:pt x="628650" y="6083"/>
                </a:lnTo>
                <a:lnTo>
                  <a:pt x="628650" y="3454"/>
                </a:lnTo>
                <a:close/>
              </a:path>
              <a:path w="4867275" h="1562100">
                <a:moveTo>
                  <a:pt x="676275" y="1555597"/>
                </a:moveTo>
                <a:lnTo>
                  <a:pt x="675805" y="1554467"/>
                </a:lnTo>
                <a:lnTo>
                  <a:pt x="673950" y="1552613"/>
                </a:lnTo>
                <a:lnTo>
                  <a:pt x="672820" y="1552143"/>
                </a:lnTo>
                <a:lnTo>
                  <a:pt x="670191" y="1552143"/>
                </a:lnTo>
                <a:lnTo>
                  <a:pt x="669074" y="1552613"/>
                </a:lnTo>
                <a:lnTo>
                  <a:pt x="667219" y="1554467"/>
                </a:lnTo>
                <a:lnTo>
                  <a:pt x="666750" y="1555597"/>
                </a:lnTo>
                <a:lnTo>
                  <a:pt x="666750" y="1558226"/>
                </a:lnTo>
                <a:lnTo>
                  <a:pt x="667219" y="1559344"/>
                </a:lnTo>
                <a:lnTo>
                  <a:pt x="669074" y="1561211"/>
                </a:lnTo>
                <a:lnTo>
                  <a:pt x="670191" y="1561668"/>
                </a:lnTo>
                <a:lnTo>
                  <a:pt x="672820" y="1561668"/>
                </a:lnTo>
                <a:lnTo>
                  <a:pt x="673950" y="1561211"/>
                </a:lnTo>
                <a:lnTo>
                  <a:pt x="675805" y="1559344"/>
                </a:lnTo>
                <a:lnTo>
                  <a:pt x="676275" y="1558226"/>
                </a:lnTo>
                <a:lnTo>
                  <a:pt x="676275" y="1555597"/>
                </a:lnTo>
                <a:close/>
              </a:path>
              <a:path w="4867275" h="1562100">
                <a:moveTo>
                  <a:pt x="676275" y="1167561"/>
                </a:moveTo>
                <a:lnTo>
                  <a:pt x="675805" y="1166431"/>
                </a:lnTo>
                <a:lnTo>
                  <a:pt x="673950" y="1164577"/>
                </a:lnTo>
                <a:lnTo>
                  <a:pt x="672820" y="1164107"/>
                </a:lnTo>
                <a:lnTo>
                  <a:pt x="670191" y="1164107"/>
                </a:lnTo>
                <a:lnTo>
                  <a:pt x="669074" y="1164577"/>
                </a:lnTo>
                <a:lnTo>
                  <a:pt x="667219" y="1166431"/>
                </a:lnTo>
                <a:lnTo>
                  <a:pt x="666750" y="1167561"/>
                </a:lnTo>
                <a:lnTo>
                  <a:pt x="666750" y="1170190"/>
                </a:lnTo>
                <a:lnTo>
                  <a:pt x="667219" y="1171308"/>
                </a:lnTo>
                <a:lnTo>
                  <a:pt x="669074" y="1173175"/>
                </a:lnTo>
                <a:lnTo>
                  <a:pt x="670191" y="1173632"/>
                </a:lnTo>
                <a:lnTo>
                  <a:pt x="672820" y="1173632"/>
                </a:lnTo>
                <a:lnTo>
                  <a:pt x="673950" y="1173175"/>
                </a:lnTo>
                <a:lnTo>
                  <a:pt x="675805" y="1171308"/>
                </a:lnTo>
                <a:lnTo>
                  <a:pt x="676275" y="1170190"/>
                </a:lnTo>
                <a:lnTo>
                  <a:pt x="676275" y="1167561"/>
                </a:lnTo>
                <a:close/>
              </a:path>
              <a:path w="4867275" h="1562100">
                <a:moveTo>
                  <a:pt x="676275" y="779526"/>
                </a:moveTo>
                <a:lnTo>
                  <a:pt x="675805" y="778395"/>
                </a:lnTo>
                <a:lnTo>
                  <a:pt x="673950" y="776541"/>
                </a:lnTo>
                <a:lnTo>
                  <a:pt x="672820" y="776071"/>
                </a:lnTo>
                <a:lnTo>
                  <a:pt x="670191" y="776071"/>
                </a:lnTo>
                <a:lnTo>
                  <a:pt x="669074" y="776541"/>
                </a:lnTo>
                <a:lnTo>
                  <a:pt x="667219" y="778395"/>
                </a:lnTo>
                <a:lnTo>
                  <a:pt x="666750" y="779526"/>
                </a:lnTo>
                <a:lnTo>
                  <a:pt x="666750" y="782154"/>
                </a:lnTo>
                <a:lnTo>
                  <a:pt x="667219" y="783272"/>
                </a:lnTo>
                <a:lnTo>
                  <a:pt x="669074" y="785139"/>
                </a:lnTo>
                <a:lnTo>
                  <a:pt x="670191" y="785596"/>
                </a:lnTo>
                <a:lnTo>
                  <a:pt x="672820" y="785596"/>
                </a:lnTo>
                <a:lnTo>
                  <a:pt x="673950" y="785139"/>
                </a:lnTo>
                <a:lnTo>
                  <a:pt x="675805" y="783272"/>
                </a:lnTo>
                <a:lnTo>
                  <a:pt x="676275" y="782154"/>
                </a:lnTo>
                <a:lnTo>
                  <a:pt x="676275" y="779526"/>
                </a:lnTo>
                <a:close/>
              </a:path>
              <a:path w="4867275" h="1562100">
                <a:moveTo>
                  <a:pt x="676275" y="391490"/>
                </a:moveTo>
                <a:lnTo>
                  <a:pt x="675805" y="390359"/>
                </a:lnTo>
                <a:lnTo>
                  <a:pt x="673950" y="388505"/>
                </a:lnTo>
                <a:lnTo>
                  <a:pt x="672820" y="388035"/>
                </a:lnTo>
                <a:lnTo>
                  <a:pt x="670191" y="388035"/>
                </a:lnTo>
                <a:lnTo>
                  <a:pt x="669074" y="388505"/>
                </a:lnTo>
                <a:lnTo>
                  <a:pt x="667219" y="390359"/>
                </a:lnTo>
                <a:lnTo>
                  <a:pt x="666750" y="391490"/>
                </a:lnTo>
                <a:lnTo>
                  <a:pt x="666750" y="394119"/>
                </a:lnTo>
                <a:lnTo>
                  <a:pt x="667219" y="395236"/>
                </a:lnTo>
                <a:lnTo>
                  <a:pt x="669074" y="397103"/>
                </a:lnTo>
                <a:lnTo>
                  <a:pt x="670191" y="397560"/>
                </a:lnTo>
                <a:lnTo>
                  <a:pt x="672820" y="397560"/>
                </a:lnTo>
                <a:lnTo>
                  <a:pt x="673950" y="397103"/>
                </a:lnTo>
                <a:lnTo>
                  <a:pt x="675805" y="395236"/>
                </a:lnTo>
                <a:lnTo>
                  <a:pt x="676275" y="394119"/>
                </a:lnTo>
                <a:lnTo>
                  <a:pt x="676275" y="391490"/>
                </a:lnTo>
                <a:close/>
              </a:path>
              <a:path w="4867275" h="1562100">
                <a:moveTo>
                  <a:pt x="676275" y="3454"/>
                </a:moveTo>
                <a:lnTo>
                  <a:pt x="675805" y="2324"/>
                </a:lnTo>
                <a:lnTo>
                  <a:pt x="673950" y="469"/>
                </a:lnTo>
                <a:lnTo>
                  <a:pt x="672820" y="0"/>
                </a:lnTo>
                <a:lnTo>
                  <a:pt x="670191" y="0"/>
                </a:lnTo>
                <a:lnTo>
                  <a:pt x="669074" y="469"/>
                </a:lnTo>
                <a:lnTo>
                  <a:pt x="667219" y="2324"/>
                </a:lnTo>
                <a:lnTo>
                  <a:pt x="666750" y="3454"/>
                </a:lnTo>
                <a:lnTo>
                  <a:pt x="666750" y="6083"/>
                </a:lnTo>
                <a:lnTo>
                  <a:pt x="667219" y="7200"/>
                </a:lnTo>
                <a:lnTo>
                  <a:pt x="669074" y="9067"/>
                </a:lnTo>
                <a:lnTo>
                  <a:pt x="670191" y="9525"/>
                </a:lnTo>
                <a:lnTo>
                  <a:pt x="672820" y="9525"/>
                </a:lnTo>
                <a:lnTo>
                  <a:pt x="673950" y="9067"/>
                </a:lnTo>
                <a:lnTo>
                  <a:pt x="675805" y="7200"/>
                </a:lnTo>
                <a:lnTo>
                  <a:pt x="676275" y="6083"/>
                </a:lnTo>
                <a:lnTo>
                  <a:pt x="676275" y="3454"/>
                </a:lnTo>
                <a:close/>
              </a:path>
              <a:path w="4867275" h="1562100">
                <a:moveTo>
                  <a:pt x="723900" y="1555597"/>
                </a:moveTo>
                <a:lnTo>
                  <a:pt x="723430" y="1554467"/>
                </a:lnTo>
                <a:lnTo>
                  <a:pt x="721575" y="1552613"/>
                </a:lnTo>
                <a:lnTo>
                  <a:pt x="720445" y="1552143"/>
                </a:lnTo>
                <a:lnTo>
                  <a:pt x="717816" y="1552143"/>
                </a:lnTo>
                <a:lnTo>
                  <a:pt x="716699" y="1552613"/>
                </a:lnTo>
                <a:lnTo>
                  <a:pt x="714844" y="1554467"/>
                </a:lnTo>
                <a:lnTo>
                  <a:pt x="714375" y="1555597"/>
                </a:lnTo>
                <a:lnTo>
                  <a:pt x="714375" y="1558226"/>
                </a:lnTo>
                <a:lnTo>
                  <a:pt x="714844" y="1559344"/>
                </a:lnTo>
                <a:lnTo>
                  <a:pt x="716699" y="1561211"/>
                </a:lnTo>
                <a:lnTo>
                  <a:pt x="717816" y="1561668"/>
                </a:lnTo>
                <a:lnTo>
                  <a:pt x="720445" y="1561668"/>
                </a:lnTo>
                <a:lnTo>
                  <a:pt x="721575" y="1561211"/>
                </a:lnTo>
                <a:lnTo>
                  <a:pt x="723430" y="1559344"/>
                </a:lnTo>
                <a:lnTo>
                  <a:pt x="723900" y="1558226"/>
                </a:lnTo>
                <a:lnTo>
                  <a:pt x="723900" y="1555597"/>
                </a:lnTo>
                <a:close/>
              </a:path>
              <a:path w="4867275" h="1562100">
                <a:moveTo>
                  <a:pt x="723900" y="1167561"/>
                </a:moveTo>
                <a:lnTo>
                  <a:pt x="723430" y="1166431"/>
                </a:lnTo>
                <a:lnTo>
                  <a:pt x="721575" y="1164577"/>
                </a:lnTo>
                <a:lnTo>
                  <a:pt x="720445" y="1164107"/>
                </a:lnTo>
                <a:lnTo>
                  <a:pt x="717816" y="1164107"/>
                </a:lnTo>
                <a:lnTo>
                  <a:pt x="716699" y="1164577"/>
                </a:lnTo>
                <a:lnTo>
                  <a:pt x="714844" y="1166431"/>
                </a:lnTo>
                <a:lnTo>
                  <a:pt x="714375" y="1167561"/>
                </a:lnTo>
                <a:lnTo>
                  <a:pt x="714375" y="1170190"/>
                </a:lnTo>
                <a:lnTo>
                  <a:pt x="714844" y="1171308"/>
                </a:lnTo>
                <a:lnTo>
                  <a:pt x="716699" y="1173175"/>
                </a:lnTo>
                <a:lnTo>
                  <a:pt x="717816" y="1173632"/>
                </a:lnTo>
                <a:lnTo>
                  <a:pt x="720445" y="1173632"/>
                </a:lnTo>
                <a:lnTo>
                  <a:pt x="721575" y="1173175"/>
                </a:lnTo>
                <a:lnTo>
                  <a:pt x="723430" y="1171308"/>
                </a:lnTo>
                <a:lnTo>
                  <a:pt x="723900" y="1170190"/>
                </a:lnTo>
                <a:lnTo>
                  <a:pt x="723900" y="1167561"/>
                </a:lnTo>
                <a:close/>
              </a:path>
              <a:path w="4867275" h="1562100">
                <a:moveTo>
                  <a:pt x="723900" y="779526"/>
                </a:moveTo>
                <a:lnTo>
                  <a:pt x="723430" y="778395"/>
                </a:lnTo>
                <a:lnTo>
                  <a:pt x="721575" y="776541"/>
                </a:lnTo>
                <a:lnTo>
                  <a:pt x="720445" y="776071"/>
                </a:lnTo>
                <a:lnTo>
                  <a:pt x="717816" y="776071"/>
                </a:lnTo>
                <a:lnTo>
                  <a:pt x="716699" y="776541"/>
                </a:lnTo>
                <a:lnTo>
                  <a:pt x="714844" y="778395"/>
                </a:lnTo>
                <a:lnTo>
                  <a:pt x="714375" y="779526"/>
                </a:lnTo>
                <a:lnTo>
                  <a:pt x="714375" y="782154"/>
                </a:lnTo>
                <a:lnTo>
                  <a:pt x="714844" y="783272"/>
                </a:lnTo>
                <a:lnTo>
                  <a:pt x="716699" y="785139"/>
                </a:lnTo>
                <a:lnTo>
                  <a:pt x="717816" y="785596"/>
                </a:lnTo>
                <a:lnTo>
                  <a:pt x="720445" y="785596"/>
                </a:lnTo>
                <a:lnTo>
                  <a:pt x="721575" y="785139"/>
                </a:lnTo>
                <a:lnTo>
                  <a:pt x="723430" y="783272"/>
                </a:lnTo>
                <a:lnTo>
                  <a:pt x="723900" y="782154"/>
                </a:lnTo>
                <a:lnTo>
                  <a:pt x="723900" y="779526"/>
                </a:lnTo>
                <a:close/>
              </a:path>
              <a:path w="4867275" h="1562100">
                <a:moveTo>
                  <a:pt x="723900" y="391490"/>
                </a:moveTo>
                <a:lnTo>
                  <a:pt x="723430" y="390359"/>
                </a:lnTo>
                <a:lnTo>
                  <a:pt x="721575" y="388505"/>
                </a:lnTo>
                <a:lnTo>
                  <a:pt x="720445" y="388035"/>
                </a:lnTo>
                <a:lnTo>
                  <a:pt x="717816" y="388035"/>
                </a:lnTo>
                <a:lnTo>
                  <a:pt x="716699" y="388505"/>
                </a:lnTo>
                <a:lnTo>
                  <a:pt x="714844" y="390359"/>
                </a:lnTo>
                <a:lnTo>
                  <a:pt x="714375" y="391490"/>
                </a:lnTo>
                <a:lnTo>
                  <a:pt x="714375" y="394119"/>
                </a:lnTo>
                <a:lnTo>
                  <a:pt x="714844" y="395236"/>
                </a:lnTo>
                <a:lnTo>
                  <a:pt x="716699" y="397103"/>
                </a:lnTo>
                <a:lnTo>
                  <a:pt x="717816" y="397560"/>
                </a:lnTo>
                <a:lnTo>
                  <a:pt x="720445" y="397560"/>
                </a:lnTo>
                <a:lnTo>
                  <a:pt x="721575" y="397103"/>
                </a:lnTo>
                <a:lnTo>
                  <a:pt x="723430" y="395236"/>
                </a:lnTo>
                <a:lnTo>
                  <a:pt x="723900" y="394119"/>
                </a:lnTo>
                <a:lnTo>
                  <a:pt x="723900" y="391490"/>
                </a:lnTo>
                <a:close/>
              </a:path>
              <a:path w="4867275" h="1562100">
                <a:moveTo>
                  <a:pt x="723900" y="3454"/>
                </a:moveTo>
                <a:lnTo>
                  <a:pt x="723430" y="2324"/>
                </a:lnTo>
                <a:lnTo>
                  <a:pt x="721575" y="469"/>
                </a:lnTo>
                <a:lnTo>
                  <a:pt x="720445" y="0"/>
                </a:lnTo>
                <a:lnTo>
                  <a:pt x="717816" y="0"/>
                </a:lnTo>
                <a:lnTo>
                  <a:pt x="716699" y="469"/>
                </a:lnTo>
                <a:lnTo>
                  <a:pt x="714844" y="2324"/>
                </a:lnTo>
                <a:lnTo>
                  <a:pt x="714375" y="3454"/>
                </a:lnTo>
                <a:lnTo>
                  <a:pt x="714375" y="6083"/>
                </a:lnTo>
                <a:lnTo>
                  <a:pt x="714844" y="7200"/>
                </a:lnTo>
                <a:lnTo>
                  <a:pt x="716699" y="9067"/>
                </a:lnTo>
                <a:lnTo>
                  <a:pt x="717816" y="9525"/>
                </a:lnTo>
                <a:lnTo>
                  <a:pt x="720445" y="9525"/>
                </a:lnTo>
                <a:lnTo>
                  <a:pt x="721575" y="9067"/>
                </a:lnTo>
                <a:lnTo>
                  <a:pt x="723430" y="7200"/>
                </a:lnTo>
                <a:lnTo>
                  <a:pt x="723900" y="6083"/>
                </a:lnTo>
                <a:lnTo>
                  <a:pt x="723900" y="3454"/>
                </a:lnTo>
                <a:close/>
              </a:path>
              <a:path w="4867275" h="1562100">
                <a:moveTo>
                  <a:pt x="771525" y="1555597"/>
                </a:moveTo>
                <a:lnTo>
                  <a:pt x="771055" y="1554467"/>
                </a:lnTo>
                <a:lnTo>
                  <a:pt x="769200" y="1552613"/>
                </a:lnTo>
                <a:lnTo>
                  <a:pt x="768070" y="1552143"/>
                </a:lnTo>
                <a:lnTo>
                  <a:pt x="765441" y="1552143"/>
                </a:lnTo>
                <a:lnTo>
                  <a:pt x="764324" y="1552613"/>
                </a:lnTo>
                <a:lnTo>
                  <a:pt x="762469" y="1554467"/>
                </a:lnTo>
                <a:lnTo>
                  <a:pt x="762000" y="1555597"/>
                </a:lnTo>
                <a:lnTo>
                  <a:pt x="762000" y="1558226"/>
                </a:lnTo>
                <a:lnTo>
                  <a:pt x="762469" y="1559344"/>
                </a:lnTo>
                <a:lnTo>
                  <a:pt x="764324" y="1561211"/>
                </a:lnTo>
                <a:lnTo>
                  <a:pt x="765441" y="1561668"/>
                </a:lnTo>
                <a:lnTo>
                  <a:pt x="768070" y="1561668"/>
                </a:lnTo>
                <a:lnTo>
                  <a:pt x="769200" y="1561211"/>
                </a:lnTo>
                <a:lnTo>
                  <a:pt x="771055" y="1559344"/>
                </a:lnTo>
                <a:lnTo>
                  <a:pt x="771525" y="1558226"/>
                </a:lnTo>
                <a:lnTo>
                  <a:pt x="771525" y="1555597"/>
                </a:lnTo>
                <a:close/>
              </a:path>
              <a:path w="4867275" h="1562100">
                <a:moveTo>
                  <a:pt x="771525" y="1167561"/>
                </a:moveTo>
                <a:lnTo>
                  <a:pt x="771055" y="1166431"/>
                </a:lnTo>
                <a:lnTo>
                  <a:pt x="769200" y="1164577"/>
                </a:lnTo>
                <a:lnTo>
                  <a:pt x="768070" y="1164107"/>
                </a:lnTo>
                <a:lnTo>
                  <a:pt x="765441" y="1164107"/>
                </a:lnTo>
                <a:lnTo>
                  <a:pt x="764324" y="1164577"/>
                </a:lnTo>
                <a:lnTo>
                  <a:pt x="762469" y="1166431"/>
                </a:lnTo>
                <a:lnTo>
                  <a:pt x="762000" y="1167561"/>
                </a:lnTo>
                <a:lnTo>
                  <a:pt x="762000" y="1170190"/>
                </a:lnTo>
                <a:lnTo>
                  <a:pt x="762469" y="1171308"/>
                </a:lnTo>
                <a:lnTo>
                  <a:pt x="764324" y="1173175"/>
                </a:lnTo>
                <a:lnTo>
                  <a:pt x="765441" y="1173632"/>
                </a:lnTo>
                <a:lnTo>
                  <a:pt x="768070" y="1173632"/>
                </a:lnTo>
                <a:lnTo>
                  <a:pt x="769200" y="1173175"/>
                </a:lnTo>
                <a:lnTo>
                  <a:pt x="771055" y="1171308"/>
                </a:lnTo>
                <a:lnTo>
                  <a:pt x="771525" y="1170190"/>
                </a:lnTo>
                <a:lnTo>
                  <a:pt x="771525" y="1167561"/>
                </a:lnTo>
                <a:close/>
              </a:path>
              <a:path w="4867275" h="1562100">
                <a:moveTo>
                  <a:pt x="771525" y="779526"/>
                </a:moveTo>
                <a:lnTo>
                  <a:pt x="771055" y="778395"/>
                </a:lnTo>
                <a:lnTo>
                  <a:pt x="769200" y="776541"/>
                </a:lnTo>
                <a:lnTo>
                  <a:pt x="768070" y="776071"/>
                </a:lnTo>
                <a:lnTo>
                  <a:pt x="765441" y="776071"/>
                </a:lnTo>
                <a:lnTo>
                  <a:pt x="764324" y="776541"/>
                </a:lnTo>
                <a:lnTo>
                  <a:pt x="762469" y="778395"/>
                </a:lnTo>
                <a:lnTo>
                  <a:pt x="762000" y="779526"/>
                </a:lnTo>
                <a:lnTo>
                  <a:pt x="762000" y="782154"/>
                </a:lnTo>
                <a:lnTo>
                  <a:pt x="762469" y="783272"/>
                </a:lnTo>
                <a:lnTo>
                  <a:pt x="764324" y="785139"/>
                </a:lnTo>
                <a:lnTo>
                  <a:pt x="765441" y="785596"/>
                </a:lnTo>
                <a:lnTo>
                  <a:pt x="768070" y="785596"/>
                </a:lnTo>
                <a:lnTo>
                  <a:pt x="769200" y="785139"/>
                </a:lnTo>
                <a:lnTo>
                  <a:pt x="771055" y="783272"/>
                </a:lnTo>
                <a:lnTo>
                  <a:pt x="771525" y="782154"/>
                </a:lnTo>
                <a:lnTo>
                  <a:pt x="771525" y="779526"/>
                </a:lnTo>
                <a:close/>
              </a:path>
              <a:path w="4867275" h="1562100">
                <a:moveTo>
                  <a:pt x="771525" y="391490"/>
                </a:moveTo>
                <a:lnTo>
                  <a:pt x="771055" y="390359"/>
                </a:lnTo>
                <a:lnTo>
                  <a:pt x="769200" y="388505"/>
                </a:lnTo>
                <a:lnTo>
                  <a:pt x="768070" y="388035"/>
                </a:lnTo>
                <a:lnTo>
                  <a:pt x="765441" y="388035"/>
                </a:lnTo>
                <a:lnTo>
                  <a:pt x="764324" y="388505"/>
                </a:lnTo>
                <a:lnTo>
                  <a:pt x="762469" y="390359"/>
                </a:lnTo>
                <a:lnTo>
                  <a:pt x="762000" y="391490"/>
                </a:lnTo>
                <a:lnTo>
                  <a:pt x="762000" y="394119"/>
                </a:lnTo>
                <a:lnTo>
                  <a:pt x="762469" y="395236"/>
                </a:lnTo>
                <a:lnTo>
                  <a:pt x="764324" y="397103"/>
                </a:lnTo>
                <a:lnTo>
                  <a:pt x="765441" y="397560"/>
                </a:lnTo>
                <a:lnTo>
                  <a:pt x="768070" y="397560"/>
                </a:lnTo>
                <a:lnTo>
                  <a:pt x="769200" y="397103"/>
                </a:lnTo>
                <a:lnTo>
                  <a:pt x="771055" y="395236"/>
                </a:lnTo>
                <a:lnTo>
                  <a:pt x="771525" y="394119"/>
                </a:lnTo>
                <a:lnTo>
                  <a:pt x="771525" y="391490"/>
                </a:lnTo>
                <a:close/>
              </a:path>
              <a:path w="4867275" h="1562100">
                <a:moveTo>
                  <a:pt x="771525" y="3454"/>
                </a:moveTo>
                <a:lnTo>
                  <a:pt x="771055" y="2324"/>
                </a:lnTo>
                <a:lnTo>
                  <a:pt x="769200" y="469"/>
                </a:lnTo>
                <a:lnTo>
                  <a:pt x="768070" y="0"/>
                </a:lnTo>
                <a:lnTo>
                  <a:pt x="765441" y="0"/>
                </a:lnTo>
                <a:lnTo>
                  <a:pt x="764324" y="469"/>
                </a:lnTo>
                <a:lnTo>
                  <a:pt x="762469" y="2324"/>
                </a:lnTo>
                <a:lnTo>
                  <a:pt x="762000" y="3454"/>
                </a:lnTo>
                <a:lnTo>
                  <a:pt x="762000" y="6083"/>
                </a:lnTo>
                <a:lnTo>
                  <a:pt x="762469" y="7200"/>
                </a:lnTo>
                <a:lnTo>
                  <a:pt x="764324" y="9067"/>
                </a:lnTo>
                <a:lnTo>
                  <a:pt x="765441" y="9525"/>
                </a:lnTo>
                <a:lnTo>
                  <a:pt x="768070" y="9525"/>
                </a:lnTo>
                <a:lnTo>
                  <a:pt x="769200" y="9067"/>
                </a:lnTo>
                <a:lnTo>
                  <a:pt x="771055" y="7200"/>
                </a:lnTo>
                <a:lnTo>
                  <a:pt x="771525" y="6083"/>
                </a:lnTo>
                <a:lnTo>
                  <a:pt x="771525" y="3454"/>
                </a:lnTo>
                <a:close/>
              </a:path>
              <a:path w="4867275" h="1562100">
                <a:moveTo>
                  <a:pt x="819150" y="1555597"/>
                </a:moveTo>
                <a:lnTo>
                  <a:pt x="818680" y="1554467"/>
                </a:lnTo>
                <a:lnTo>
                  <a:pt x="816825" y="1552613"/>
                </a:lnTo>
                <a:lnTo>
                  <a:pt x="815695" y="1552143"/>
                </a:lnTo>
                <a:lnTo>
                  <a:pt x="813066" y="1552143"/>
                </a:lnTo>
                <a:lnTo>
                  <a:pt x="811949" y="1552613"/>
                </a:lnTo>
                <a:lnTo>
                  <a:pt x="810094" y="1554467"/>
                </a:lnTo>
                <a:lnTo>
                  <a:pt x="809625" y="1555597"/>
                </a:lnTo>
                <a:lnTo>
                  <a:pt x="809625" y="1558226"/>
                </a:lnTo>
                <a:lnTo>
                  <a:pt x="810094" y="1559344"/>
                </a:lnTo>
                <a:lnTo>
                  <a:pt x="811949" y="1561211"/>
                </a:lnTo>
                <a:lnTo>
                  <a:pt x="813066" y="1561668"/>
                </a:lnTo>
                <a:lnTo>
                  <a:pt x="815695" y="1561668"/>
                </a:lnTo>
                <a:lnTo>
                  <a:pt x="816825" y="1561211"/>
                </a:lnTo>
                <a:lnTo>
                  <a:pt x="818680" y="1559344"/>
                </a:lnTo>
                <a:lnTo>
                  <a:pt x="819150" y="1558226"/>
                </a:lnTo>
                <a:lnTo>
                  <a:pt x="819150" y="1555597"/>
                </a:lnTo>
                <a:close/>
              </a:path>
              <a:path w="4867275" h="1562100">
                <a:moveTo>
                  <a:pt x="819150" y="1167561"/>
                </a:moveTo>
                <a:lnTo>
                  <a:pt x="818680" y="1166431"/>
                </a:lnTo>
                <a:lnTo>
                  <a:pt x="816825" y="1164577"/>
                </a:lnTo>
                <a:lnTo>
                  <a:pt x="815695" y="1164107"/>
                </a:lnTo>
                <a:lnTo>
                  <a:pt x="813066" y="1164107"/>
                </a:lnTo>
                <a:lnTo>
                  <a:pt x="811949" y="1164577"/>
                </a:lnTo>
                <a:lnTo>
                  <a:pt x="810094" y="1166431"/>
                </a:lnTo>
                <a:lnTo>
                  <a:pt x="809625" y="1167561"/>
                </a:lnTo>
                <a:lnTo>
                  <a:pt x="809625" y="1170190"/>
                </a:lnTo>
                <a:lnTo>
                  <a:pt x="810094" y="1171308"/>
                </a:lnTo>
                <a:lnTo>
                  <a:pt x="811949" y="1173175"/>
                </a:lnTo>
                <a:lnTo>
                  <a:pt x="813066" y="1173632"/>
                </a:lnTo>
                <a:lnTo>
                  <a:pt x="815695" y="1173632"/>
                </a:lnTo>
                <a:lnTo>
                  <a:pt x="816825" y="1173175"/>
                </a:lnTo>
                <a:lnTo>
                  <a:pt x="818680" y="1171308"/>
                </a:lnTo>
                <a:lnTo>
                  <a:pt x="819150" y="1170190"/>
                </a:lnTo>
                <a:lnTo>
                  <a:pt x="819150" y="1167561"/>
                </a:lnTo>
                <a:close/>
              </a:path>
              <a:path w="4867275" h="1562100">
                <a:moveTo>
                  <a:pt x="819150" y="779526"/>
                </a:moveTo>
                <a:lnTo>
                  <a:pt x="818680" y="778395"/>
                </a:lnTo>
                <a:lnTo>
                  <a:pt x="816825" y="776541"/>
                </a:lnTo>
                <a:lnTo>
                  <a:pt x="815695" y="776071"/>
                </a:lnTo>
                <a:lnTo>
                  <a:pt x="813066" y="776071"/>
                </a:lnTo>
                <a:lnTo>
                  <a:pt x="811949" y="776541"/>
                </a:lnTo>
                <a:lnTo>
                  <a:pt x="810094" y="778395"/>
                </a:lnTo>
                <a:lnTo>
                  <a:pt x="809625" y="779526"/>
                </a:lnTo>
                <a:lnTo>
                  <a:pt x="809625" y="782154"/>
                </a:lnTo>
                <a:lnTo>
                  <a:pt x="810094" y="783272"/>
                </a:lnTo>
                <a:lnTo>
                  <a:pt x="811949" y="785139"/>
                </a:lnTo>
                <a:lnTo>
                  <a:pt x="813066" y="785596"/>
                </a:lnTo>
                <a:lnTo>
                  <a:pt x="815695" y="785596"/>
                </a:lnTo>
                <a:lnTo>
                  <a:pt x="816825" y="785139"/>
                </a:lnTo>
                <a:lnTo>
                  <a:pt x="818680" y="783272"/>
                </a:lnTo>
                <a:lnTo>
                  <a:pt x="819150" y="782154"/>
                </a:lnTo>
                <a:lnTo>
                  <a:pt x="819150" y="779526"/>
                </a:lnTo>
                <a:close/>
              </a:path>
              <a:path w="4867275" h="1562100">
                <a:moveTo>
                  <a:pt x="819150" y="391490"/>
                </a:moveTo>
                <a:lnTo>
                  <a:pt x="818680" y="390359"/>
                </a:lnTo>
                <a:lnTo>
                  <a:pt x="816825" y="388505"/>
                </a:lnTo>
                <a:lnTo>
                  <a:pt x="815695" y="388035"/>
                </a:lnTo>
                <a:lnTo>
                  <a:pt x="813066" y="388035"/>
                </a:lnTo>
                <a:lnTo>
                  <a:pt x="811949" y="388505"/>
                </a:lnTo>
                <a:lnTo>
                  <a:pt x="810094" y="390359"/>
                </a:lnTo>
                <a:lnTo>
                  <a:pt x="809625" y="391490"/>
                </a:lnTo>
                <a:lnTo>
                  <a:pt x="809625" y="394119"/>
                </a:lnTo>
                <a:lnTo>
                  <a:pt x="810094" y="395236"/>
                </a:lnTo>
                <a:lnTo>
                  <a:pt x="811949" y="397103"/>
                </a:lnTo>
                <a:lnTo>
                  <a:pt x="813066" y="397560"/>
                </a:lnTo>
                <a:lnTo>
                  <a:pt x="815695" y="397560"/>
                </a:lnTo>
                <a:lnTo>
                  <a:pt x="816825" y="397103"/>
                </a:lnTo>
                <a:lnTo>
                  <a:pt x="818680" y="395236"/>
                </a:lnTo>
                <a:lnTo>
                  <a:pt x="819150" y="394119"/>
                </a:lnTo>
                <a:lnTo>
                  <a:pt x="819150" y="391490"/>
                </a:lnTo>
                <a:close/>
              </a:path>
              <a:path w="4867275" h="1562100">
                <a:moveTo>
                  <a:pt x="819150" y="3454"/>
                </a:moveTo>
                <a:lnTo>
                  <a:pt x="818680" y="2324"/>
                </a:lnTo>
                <a:lnTo>
                  <a:pt x="816825" y="469"/>
                </a:lnTo>
                <a:lnTo>
                  <a:pt x="815695" y="0"/>
                </a:lnTo>
                <a:lnTo>
                  <a:pt x="813066" y="0"/>
                </a:lnTo>
                <a:lnTo>
                  <a:pt x="811949" y="469"/>
                </a:lnTo>
                <a:lnTo>
                  <a:pt x="810094" y="2324"/>
                </a:lnTo>
                <a:lnTo>
                  <a:pt x="809625" y="3454"/>
                </a:lnTo>
                <a:lnTo>
                  <a:pt x="809625" y="6083"/>
                </a:lnTo>
                <a:lnTo>
                  <a:pt x="810094" y="7200"/>
                </a:lnTo>
                <a:lnTo>
                  <a:pt x="811949" y="9067"/>
                </a:lnTo>
                <a:lnTo>
                  <a:pt x="813066" y="9525"/>
                </a:lnTo>
                <a:lnTo>
                  <a:pt x="815695" y="9525"/>
                </a:lnTo>
                <a:lnTo>
                  <a:pt x="816825" y="9067"/>
                </a:lnTo>
                <a:lnTo>
                  <a:pt x="818680" y="7200"/>
                </a:lnTo>
                <a:lnTo>
                  <a:pt x="819150" y="6083"/>
                </a:lnTo>
                <a:lnTo>
                  <a:pt x="819150" y="3454"/>
                </a:lnTo>
                <a:close/>
              </a:path>
              <a:path w="4867275" h="1562100">
                <a:moveTo>
                  <a:pt x="866775" y="1555597"/>
                </a:moveTo>
                <a:lnTo>
                  <a:pt x="866305" y="1554467"/>
                </a:lnTo>
                <a:lnTo>
                  <a:pt x="864450" y="1552613"/>
                </a:lnTo>
                <a:lnTo>
                  <a:pt x="863320" y="1552143"/>
                </a:lnTo>
                <a:lnTo>
                  <a:pt x="860691" y="1552143"/>
                </a:lnTo>
                <a:lnTo>
                  <a:pt x="859574" y="1552613"/>
                </a:lnTo>
                <a:lnTo>
                  <a:pt x="857719" y="1554467"/>
                </a:lnTo>
                <a:lnTo>
                  <a:pt x="857250" y="1555597"/>
                </a:lnTo>
                <a:lnTo>
                  <a:pt x="857250" y="1558226"/>
                </a:lnTo>
                <a:lnTo>
                  <a:pt x="857719" y="1559344"/>
                </a:lnTo>
                <a:lnTo>
                  <a:pt x="859574" y="1561211"/>
                </a:lnTo>
                <a:lnTo>
                  <a:pt x="860691" y="1561668"/>
                </a:lnTo>
                <a:lnTo>
                  <a:pt x="863320" y="1561668"/>
                </a:lnTo>
                <a:lnTo>
                  <a:pt x="864450" y="1561211"/>
                </a:lnTo>
                <a:lnTo>
                  <a:pt x="866305" y="1559344"/>
                </a:lnTo>
                <a:lnTo>
                  <a:pt x="866775" y="1558226"/>
                </a:lnTo>
                <a:lnTo>
                  <a:pt x="866775" y="1555597"/>
                </a:lnTo>
                <a:close/>
              </a:path>
              <a:path w="4867275" h="1562100">
                <a:moveTo>
                  <a:pt x="866775" y="1167561"/>
                </a:moveTo>
                <a:lnTo>
                  <a:pt x="866305" y="1166431"/>
                </a:lnTo>
                <a:lnTo>
                  <a:pt x="864450" y="1164577"/>
                </a:lnTo>
                <a:lnTo>
                  <a:pt x="863320" y="1164107"/>
                </a:lnTo>
                <a:lnTo>
                  <a:pt x="860691" y="1164107"/>
                </a:lnTo>
                <a:lnTo>
                  <a:pt x="859574" y="1164577"/>
                </a:lnTo>
                <a:lnTo>
                  <a:pt x="857719" y="1166431"/>
                </a:lnTo>
                <a:lnTo>
                  <a:pt x="857250" y="1167561"/>
                </a:lnTo>
                <a:lnTo>
                  <a:pt x="857250" y="1170190"/>
                </a:lnTo>
                <a:lnTo>
                  <a:pt x="857719" y="1171308"/>
                </a:lnTo>
                <a:lnTo>
                  <a:pt x="859574" y="1173175"/>
                </a:lnTo>
                <a:lnTo>
                  <a:pt x="860691" y="1173632"/>
                </a:lnTo>
                <a:lnTo>
                  <a:pt x="863320" y="1173632"/>
                </a:lnTo>
                <a:lnTo>
                  <a:pt x="864450" y="1173175"/>
                </a:lnTo>
                <a:lnTo>
                  <a:pt x="866305" y="1171308"/>
                </a:lnTo>
                <a:lnTo>
                  <a:pt x="866775" y="1170190"/>
                </a:lnTo>
                <a:lnTo>
                  <a:pt x="866775" y="1167561"/>
                </a:lnTo>
                <a:close/>
              </a:path>
              <a:path w="4867275" h="1562100">
                <a:moveTo>
                  <a:pt x="866775" y="779526"/>
                </a:moveTo>
                <a:lnTo>
                  <a:pt x="866305" y="778395"/>
                </a:lnTo>
                <a:lnTo>
                  <a:pt x="864450" y="776541"/>
                </a:lnTo>
                <a:lnTo>
                  <a:pt x="863320" y="776071"/>
                </a:lnTo>
                <a:lnTo>
                  <a:pt x="860691" y="776071"/>
                </a:lnTo>
                <a:lnTo>
                  <a:pt x="859574" y="776541"/>
                </a:lnTo>
                <a:lnTo>
                  <a:pt x="857719" y="778395"/>
                </a:lnTo>
                <a:lnTo>
                  <a:pt x="857250" y="779526"/>
                </a:lnTo>
                <a:lnTo>
                  <a:pt x="857250" y="782154"/>
                </a:lnTo>
                <a:lnTo>
                  <a:pt x="857719" y="783272"/>
                </a:lnTo>
                <a:lnTo>
                  <a:pt x="859574" y="785139"/>
                </a:lnTo>
                <a:lnTo>
                  <a:pt x="860691" y="785596"/>
                </a:lnTo>
                <a:lnTo>
                  <a:pt x="863320" y="785596"/>
                </a:lnTo>
                <a:lnTo>
                  <a:pt x="864450" y="785139"/>
                </a:lnTo>
                <a:lnTo>
                  <a:pt x="866305" y="783272"/>
                </a:lnTo>
                <a:lnTo>
                  <a:pt x="866775" y="782154"/>
                </a:lnTo>
                <a:lnTo>
                  <a:pt x="866775" y="779526"/>
                </a:lnTo>
                <a:close/>
              </a:path>
              <a:path w="4867275" h="1562100">
                <a:moveTo>
                  <a:pt x="866775" y="391490"/>
                </a:moveTo>
                <a:lnTo>
                  <a:pt x="866305" y="390359"/>
                </a:lnTo>
                <a:lnTo>
                  <a:pt x="864450" y="388505"/>
                </a:lnTo>
                <a:lnTo>
                  <a:pt x="863320" y="388035"/>
                </a:lnTo>
                <a:lnTo>
                  <a:pt x="860691" y="388035"/>
                </a:lnTo>
                <a:lnTo>
                  <a:pt x="859574" y="388505"/>
                </a:lnTo>
                <a:lnTo>
                  <a:pt x="857719" y="390359"/>
                </a:lnTo>
                <a:lnTo>
                  <a:pt x="857250" y="391490"/>
                </a:lnTo>
                <a:lnTo>
                  <a:pt x="857250" y="394119"/>
                </a:lnTo>
                <a:lnTo>
                  <a:pt x="857719" y="395236"/>
                </a:lnTo>
                <a:lnTo>
                  <a:pt x="859574" y="397103"/>
                </a:lnTo>
                <a:lnTo>
                  <a:pt x="860691" y="397560"/>
                </a:lnTo>
                <a:lnTo>
                  <a:pt x="863320" y="397560"/>
                </a:lnTo>
                <a:lnTo>
                  <a:pt x="864450" y="397103"/>
                </a:lnTo>
                <a:lnTo>
                  <a:pt x="866305" y="395236"/>
                </a:lnTo>
                <a:lnTo>
                  <a:pt x="866775" y="394119"/>
                </a:lnTo>
                <a:lnTo>
                  <a:pt x="866775" y="391490"/>
                </a:lnTo>
                <a:close/>
              </a:path>
              <a:path w="4867275" h="1562100">
                <a:moveTo>
                  <a:pt x="866775" y="3454"/>
                </a:moveTo>
                <a:lnTo>
                  <a:pt x="866305" y="2324"/>
                </a:lnTo>
                <a:lnTo>
                  <a:pt x="864450" y="469"/>
                </a:lnTo>
                <a:lnTo>
                  <a:pt x="863320" y="0"/>
                </a:lnTo>
                <a:lnTo>
                  <a:pt x="860691" y="0"/>
                </a:lnTo>
                <a:lnTo>
                  <a:pt x="859574" y="469"/>
                </a:lnTo>
                <a:lnTo>
                  <a:pt x="857719" y="2324"/>
                </a:lnTo>
                <a:lnTo>
                  <a:pt x="857250" y="3454"/>
                </a:lnTo>
                <a:lnTo>
                  <a:pt x="857250" y="6083"/>
                </a:lnTo>
                <a:lnTo>
                  <a:pt x="857719" y="7200"/>
                </a:lnTo>
                <a:lnTo>
                  <a:pt x="859574" y="9067"/>
                </a:lnTo>
                <a:lnTo>
                  <a:pt x="860691" y="9525"/>
                </a:lnTo>
                <a:lnTo>
                  <a:pt x="863320" y="9525"/>
                </a:lnTo>
                <a:lnTo>
                  <a:pt x="864450" y="9067"/>
                </a:lnTo>
                <a:lnTo>
                  <a:pt x="866305" y="7200"/>
                </a:lnTo>
                <a:lnTo>
                  <a:pt x="866775" y="6083"/>
                </a:lnTo>
                <a:lnTo>
                  <a:pt x="866775" y="3454"/>
                </a:lnTo>
                <a:close/>
              </a:path>
              <a:path w="4867275" h="1562100">
                <a:moveTo>
                  <a:pt x="914400" y="1555597"/>
                </a:moveTo>
                <a:lnTo>
                  <a:pt x="913930" y="1554467"/>
                </a:lnTo>
                <a:lnTo>
                  <a:pt x="912075" y="1552613"/>
                </a:lnTo>
                <a:lnTo>
                  <a:pt x="910945" y="1552143"/>
                </a:lnTo>
                <a:lnTo>
                  <a:pt x="908316" y="1552143"/>
                </a:lnTo>
                <a:lnTo>
                  <a:pt x="907199" y="1552613"/>
                </a:lnTo>
                <a:lnTo>
                  <a:pt x="905344" y="1554467"/>
                </a:lnTo>
                <a:lnTo>
                  <a:pt x="904875" y="1555597"/>
                </a:lnTo>
                <a:lnTo>
                  <a:pt x="904875" y="1558226"/>
                </a:lnTo>
                <a:lnTo>
                  <a:pt x="905344" y="1559344"/>
                </a:lnTo>
                <a:lnTo>
                  <a:pt x="907199" y="1561211"/>
                </a:lnTo>
                <a:lnTo>
                  <a:pt x="908316" y="1561668"/>
                </a:lnTo>
                <a:lnTo>
                  <a:pt x="910945" y="1561668"/>
                </a:lnTo>
                <a:lnTo>
                  <a:pt x="912075" y="1561211"/>
                </a:lnTo>
                <a:lnTo>
                  <a:pt x="913930" y="1559344"/>
                </a:lnTo>
                <a:lnTo>
                  <a:pt x="914400" y="1558226"/>
                </a:lnTo>
                <a:lnTo>
                  <a:pt x="914400" y="1555597"/>
                </a:lnTo>
                <a:close/>
              </a:path>
              <a:path w="4867275" h="1562100">
                <a:moveTo>
                  <a:pt x="914400" y="1167561"/>
                </a:moveTo>
                <a:lnTo>
                  <a:pt x="913930" y="1166431"/>
                </a:lnTo>
                <a:lnTo>
                  <a:pt x="912075" y="1164577"/>
                </a:lnTo>
                <a:lnTo>
                  <a:pt x="910945" y="1164107"/>
                </a:lnTo>
                <a:lnTo>
                  <a:pt x="908316" y="1164107"/>
                </a:lnTo>
                <a:lnTo>
                  <a:pt x="907199" y="1164577"/>
                </a:lnTo>
                <a:lnTo>
                  <a:pt x="905344" y="1166431"/>
                </a:lnTo>
                <a:lnTo>
                  <a:pt x="904875" y="1167561"/>
                </a:lnTo>
                <a:lnTo>
                  <a:pt x="904875" y="1170190"/>
                </a:lnTo>
                <a:lnTo>
                  <a:pt x="905344" y="1171308"/>
                </a:lnTo>
                <a:lnTo>
                  <a:pt x="907199" y="1173175"/>
                </a:lnTo>
                <a:lnTo>
                  <a:pt x="908316" y="1173632"/>
                </a:lnTo>
                <a:lnTo>
                  <a:pt x="910945" y="1173632"/>
                </a:lnTo>
                <a:lnTo>
                  <a:pt x="912075" y="1173175"/>
                </a:lnTo>
                <a:lnTo>
                  <a:pt x="913930" y="1171308"/>
                </a:lnTo>
                <a:lnTo>
                  <a:pt x="914400" y="1170190"/>
                </a:lnTo>
                <a:lnTo>
                  <a:pt x="914400" y="1167561"/>
                </a:lnTo>
                <a:close/>
              </a:path>
              <a:path w="4867275" h="1562100">
                <a:moveTo>
                  <a:pt x="914400" y="779526"/>
                </a:moveTo>
                <a:lnTo>
                  <a:pt x="913930" y="778395"/>
                </a:lnTo>
                <a:lnTo>
                  <a:pt x="912075" y="776541"/>
                </a:lnTo>
                <a:lnTo>
                  <a:pt x="910945" y="776071"/>
                </a:lnTo>
                <a:lnTo>
                  <a:pt x="908316" y="776071"/>
                </a:lnTo>
                <a:lnTo>
                  <a:pt x="907199" y="776541"/>
                </a:lnTo>
                <a:lnTo>
                  <a:pt x="905344" y="778395"/>
                </a:lnTo>
                <a:lnTo>
                  <a:pt x="904875" y="779526"/>
                </a:lnTo>
                <a:lnTo>
                  <a:pt x="904875" y="782154"/>
                </a:lnTo>
                <a:lnTo>
                  <a:pt x="905344" y="783272"/>
                </a:lnTo>
                <a:lnTo>
                  <a:pt x="907199" y="785139"/>
                </a:lnTo>
                <a:lnTo>
                  <a:pt x="908316" y="785596"/>
                </a:lnTo>
                <a:lnTo>
                  <a:pt x="910945" y="785596"/>
                </a:lnTo>
                <a:lnTo>
                  <a:pt x="912075" y="785139"/>
                </a:lnTo>
                <a:lnTo>
                  <a:pt x="913930" y="783272"/>
                </a:lnTo>
                <a:lnTo>
                  <a:pt x="914400" y="782154"/>
                </a:lnTo>
                <a:lnTo>
                  <a:pt x="914400" y="779526"/>
                </a:lnTo>
                <a:close/>
              </a:path>
              <a:path w="4867275" h="1562100">
                <a:moveTo>
                  <a:pt x="914400" y="391490"/>
                </a:moveTo>
                <a:lnTo>
                  <a:pt x="913930" y="390359"/>
                </a:lnTo>
                <a:lnTo>
                  <a:pt x="912075" y="388505"/>
                </a:lnTo>
                <a:lnTo>
                  <a:pt x="910945" y="388035"/>
                </a:lnTo>
                <a:lnTo>
                  <a:pt x="908316" y="388035"/>
                </a:lnTo>
                <a:lnTo>
                  <a:pt x="907199" y="388505"/>
                </a:lnTo>
                <a:lnTo>
                  <a:pt x="905344" y="390359"/>
                </a:lnTo>
                <a:lnTo>
                  <a:pt x="904875" y="391490"/>
                </a:lnTo>
                <a:lnTo>
                  <a:pt x="904875" y="394119"/>
                </a:lnTo>
                <a:lnTo>
                  <a:pt x="905344" y="395236"/>
                </a:lnTo>
                <a:lnTo>
                  <a:pt x="907199" y="397103"/>
                </a:lnTo>
                <a:lnTo>
                  <a:pt x="908316" y="397560"/>
                </a:lnTo>
                <a:lnTo>
                  <a:pt x="910945" y="397560"/>
                </a:lnTo>
                <a:lnTo>
                  <a:pt x="912075" y="397103"/>
                </a:lnTo>
                <a:lnTo>
                  <a:pt x="913930" y="395236"/>
                </a:lnTo>
                <a:lnTo>
                  <a:pt x="914400" y="394119"/>
                </a:lnTo>
                <a:lnTo>
                  <a:pt x="914400" y="391490"/>
                </a:lnTo>
                <a:close/>
              </a:path>
              <a:path w="4867275" h="1562100">
                <a:moveTo>
                  <a:pt x="914400" y="3454"/>
                </a:moveTo>
                <a:lnTo>
                  <a:pt x="913930" y="2324"/>
                </a:lnTo>
                <a:lnTo>
                  <a:pt x="912075" y="469"/>
                </a:lnTo>
                <a:lnTo>
                  <a:pt x="910945" y="0"/>
                </a:lnTo>
                <a:lnTo>
                  <a:pt x="908316" y="0"/>
                </a:lnTo>
                <a:lnTo>
                  <a:pt x="907199" y="469"/>
                </a:lnTo>
                <a:lnTo>
                  <a:pt x="905344" y="2324"/>
                </a:lnTo>
                <a:lnTo>
                  <a:pt x="904875" y="3454"/>
                </a:lnTo>
                <a:lnTo>
                  <a:pt x="904875" y="6083"/>
                </a:lnTo>
                <a:lnTo>
                  <a:pt x="905344" y="7200"/>
                </a:lnTo>
                <a:lnTo>
                  <a:pt x="907199" y="9067"/>
                </a:lnTo>
                <a:lnTo>
                  <a:pt x="908316" y="9525"/>
                </a:lnTo>
                <a:lnTo>
                  <a:pt x="910945" y="9525"/>
                </a:lnTo>
                <a:lnTo>
                  <a:pt x="912075" y="9067"/>
                </a:lnTo>
                <a:lnTo>
                  <a:pt x="913930" y="7200"/>
                </a:lnTo>
                <a:lnTo>
                  <a:pt x="914400" y="6083"/>
                </a:lnTo>
                <a:lnTo>
                  <a:pt x="914400" y="3454"/>
                </a:lnTo>
                <a:close/>
              </a:path>
              <a:path w="4867275" h="1562100">
                <a:moveTo>
                  <a:pt x="962025" y="1555597"/>
                </a:moveTo>
                <a:lnTo>
                  <a:pt x="961555" y="1554467"/>
                </a:lnTo>
                <a:lnTo>
                  <a:pt x="959700" y="1552613"/>
                </a:lnTo>
                <a:lnTo>
                  <a:pt x="958570" y="1552143"/>
                </a:lnTo>
                <a:lnTo>
                  <a:pt x="955941" y="1552143"/>
                </a:lnTo>
                <a:lnTo>
                  <a:pt x="954824" y="1552613"/>
                </a:lnTo>
                <a:lnTo>
                  <a:pt x="952969" y="1554467"/>
                </a:lnTo>
                <a:lnTo>
                  <a:pt x="952500" y="1555597"/>
                </a:lnTo>
                <a:lnTo>
                  <a:pt x="952500" y="1558226"/>
                </a:lnTo>
                <a:lnTo>
                  <a:pt x="952969" y="1559344"/>
                </a:lnTo>
                <a:lnTo>
                  <a:pt x="954824" y="1561211"/>
                </a:lnTo>
                <a:lnTo>
                  <a:pt x="955941" y="1561668"/>
                </a:lnTo>
                <a:lnTo>
                  <a:pt x="958570" y="1561668"/>
                </a:lnTo>
                <a:lnTo>
                  <a:pt x="959700" y="1561211"/>
                </a:lnTo>
                <a:lnTo>
                  <a:pt x="961555" y="1559344"/>
                </a:lnTo>
                <a:lnTo>
                  <a:pt x="962025" y="1558226"/>
                </a:lnTo>
                <a:lnTo>
                  <a:pt x="962025" y="1555597"/>
                </a:lnTo>
                <a:close/>
              </a:path>
              <a:path w="4867275" h="1562100">
                <a:moveTo>
                  <a:pt x="962025" y="1167561"/>
                </a:moveTo>
                <a:lnTo>
                  <a:pt x="961555" y="1166431"/>
                </a:lnTo>
                <a:lnTo>
                  <a:pt x="959700" y="1164577"/>
                </a:lnTo>
                <a:lnTo>
                  <a:pt x="958570" y="1164107"/>
                </a:lnTo>
                <a:lnTo>
                  <a:pt x="955941" y="1164107"/>
                </a:lnTo>
                <a:lnTo>
                  <a:pt x="954824" y="1164577"/>
                </a:lnTo>
                <a:lnTo>
                  <a:pt x="952969" y="1166431"/>
                </a:lnTo>
                <a:lnTo>
                  <a:pt x="952500" y="1167561"/>
                </a:lnTo>
                <a:lnTo>
                  <a:pt x="952500" y="1170190"/>
                </a:lnTo>
                <a:lnTo>
                  <a:pt x="952969" y="1171308"/>
                </a:lnTo>
                <a:lnTo>
                  <a:pt x="954824" y="1173175"/>
                </a:lnTo>
                <a:lnTo>
                  <a:pt x="955941" y="1173632"/>
                </a:lnTo>
                <a:lnTo>
                  <a:pt x="958570" y="1173632"/>
                </a:lnTo>
                <a:lnTo>
                  <a:pt x="959700" y="1173175"/>
                </a:lnTo>
                <a:lnTo>
                  <a:pt x="961555" y="1171308"/>
                </a:lnTo>
                <a:lnTo>
                  <a:pt x="962025" y="1170190"/>
                </a:lnTo>
                <a:lnTo>
                  <a:pt x="962025" y="1167561"/>
                </a:lnTo>
                <a:close/>
              </a:path>
              <a:path w="4867275" h="1562100">
                <a:moveTo>
                  <a:pt x="962025" y="779526"/>
                </a:moveTo>
                <a:lnTo>
                  <a:pt x="961555" y="778395"/>
                </a:lnTo>
                <a:lnTo>
                  <a:pt x="959700" y="776541"/>
                </a:lnTo>
                <a:lnTo>
                  <a:pt x="958570" y="776071"/>
                </a:lnTo>
                <a:lnTo>
                  <a:pt x="955941" y="776071"/>
                </a:lnTo>
                <a:lnTo>
                  <a:pt x="954824" y="776541"/>
                </a:lnTo>
                <a:lnTo>
                  <a:pt x="952969" y="778395"/>
                </a:lnTo>
                <a:lnTo>
                  <a:pt x="952500" y="779526"/>
                </a:lnTo>
                <a:lnTo>
                  <a:pt x="952500" y="782154"/>
                </a:lnTo>
                <a:lnTo>
                  <a:pt x="952969" y="783272"/>
                </a:lnTo>
                <a:lnTo>
                  <a:pt x="954824" y="785139"/>
                </a:lnTo>
                <a:lnTo>
                  <a:pt x="955941" y="785596"/>
                </a:lnTo>
                <a:lnTo>
                  <a:pt x="958570" y="785596"/>
                </a:lnTo>
                <a:lnTo>
                  <a:pt x="959700" y="785139"/>
                </a:lnTo>
                <a:lnTo>
                  <a:pt x="961555" y="783272"/>
                </a:lnTo>
                <a:lnTo>
                  <a:pt x="962025" y="782154"/>
                </a:lnTo>
                <a:lnTo>
                  <a:pt x="962025" y="779526"/>
                </a:lnTo>
                <a:close/>
              </a:path>
              <a:path w="4867275" h="1562100">
                <a:moveTo>
                  <a:pt x="962025" y="391490"/>
                </a:moveTo>
                <a:lnTo>
                  <a:pt x="961555" y="390359"/>
                </a:lnTo>
                <a:lnTo>
                  <a:pt x="959700" y="388505"/>
                </a:lnTo>
                <a:lnTo>
                  <a:pt x="958570" y="388035"/>
                </a:lnTo>
                <a:lnTo>
                  <a:pt x="955941" y="388035"/>
                </a:lnTo>
                <a:lnTo>
                  <a:pt x="954824" y="388505"/>
                </a:lnTo>
                <a:lnTo>
                  <a:pt x="952969" y="390359"/>
                </a:lnTo>
                <a:lnTo>
                  <a:pt x="952500" y="391490"/>
                </a:lnTo>
                <a:lnTo>
                  <a:pt x="952500" y="394119"/>
                </a:lnTo>
                <a:lnTo>
                  <a:pt x="952969" y="395236"/>
                </a:lnTo>
                <a:lnTo>
                  <a:pt x="954824" y="397103"/>
                </a:lnTo>
                <a:lnTo>
                  <a:pt x="955941" y="397560"/>
                </a:lnTo>
                <a:lnTo>
                  <a:pt x="958570" y="397560"/>
                </a:lnTo>
                <a:lnTo>
                  <a:pt x="959700" y="397103"/>
                </a:lnTo>
                <a:lnTo>
                  <a:pt x="961555" y="395236"/>
                </a:lnTo>
                <a:lnTo>
                  <a:pt x="962025" y="394119"/>
                </a:lnTo>
                <a:lnTo>
                  <a:pt x="962025" y="391490"/>
                </a:lnTo>
                <a:close/>
              </a:path>
              <a:path w="4867275" h="1562100">
                <a:moveTo>
                  <a:pt x="962025" y="3454"/>
                </a:moveTo>
                <a:lnTo>
                  <a:pt x="961555" y="2324"/>
                </a:lnTo>
                <a:lnTo>
                  <a:pt x="959700" y="469"/>
                </a:lnTo>
                <a:lnTo>
                  <a:pt x="958570" y="0"/>
                </a:lnTo>
                <a:lnTo>
                  <a:pt x="955941" y="0"/>
                </a:lnTo>
                <a:lnTo>
                  <a:pt x="954824" y="469"/>
                </a:lnTo>
                <a:lnTo>
                  <a:pt x="952969" y="2324"/>
                </a:lnTo>
                <a:lnTo>
                  <a:pt x="952500" y="3454"/>
                </a:lnTo>
                <a:lnTo>
                  <a:pt x="952500" y="6083"/>
                </a:lnTo>
                <a:lnTo>
                  <a:pt x="952969" y="7200"/>
                </a:lnTo>
                <a:lnTo>
                  <a:pt x="954824" y="9067"/>
                </a:lnTo>
                <a:lnTo>
                  <a:pt x="955941" y="9525"/>
                </a:lnTo>
                <a:lnTo>
                  <a:pt x="958570" y="9525"/>
                </a:lnTo>
                <a:lnTo>
                  <a:pt x="959700" y="9067"/>
                </a:lnTo>
                <a:lnTo>
                  <a:pt x="961555" y="7200"/>
                </a:lnTo>
                <a:lnTo>
                  <a:pt x="962025" y="6083"/>
                </a:lnTo>
                <a:lnTo>
                  <a:pt x="962025" y="3454"/>
                </a:lnTo>
                <a:close/>
              </a:path>
              <a:path w="4867275" h="1562100">
                <a:moveTo>
                  <a:pt x="1009650" y="1555597"/>
                </a:moveTo>
                <a:lnTo>
                  <a:pt x="1009180" y="1554467"/>
                </a:lnTo>
                <a:lnTo>
                  <a:pt x="1007325" y="1552613"/>
                </a:lnTo>
                <a:lnTo>
                  <a:pt x="1006195" y="1552143"/>
                </a:lnTo>
                <a:lnTo>
                  <a:pt x="1003566" y="1552143"/>
                </a:lnTo>
                <a:lnTo>
                  <a:pt x="1002449" y="1552613"/>
                </a:lnTo>
                <a:lnTo>
                  <a:pt x="1000594" y="1554467"/>
                </a:lnTo>
                <a:lnTo>
                  <a:pt x="1000125" y="1555597"/>
                </a:lnTo>
                <a:lnTo>
                  <a:pt x="1000125" y="1558226"/>
                </a:lnTo>
                <a:lnTo>
                  <a:pt x="1000594" y="1559344"/>
                </a:lnTo>
                <a:lnTo>
                  <a:pt x="1002449" y="1561211"/>
                </a:lnTo>
                <a:lnTo>
                  <a:pt x="1003566" y="1561668"/>
                </a:lnTo>
                <a:lnTo>
                  <a:pt x="1006195" y="1561668"/>
                </a:lnTo>
                <a:lnTo>
                  <a:pt x="1007325" y="1561211"/>
                </a:lnTo>
                <a:lnTo>
                  <a:pt x="1009180" y="1559344"/>
                </a:lnTo>
                <a:lnTo>
                  <a:pt x="1009650" y="1558226"/>
                </a:lnTo>
                <a:lnTo>
                  <a:pt x="1009650" y="1555597"/>
                </a:lnTo>
                <a:close/>
              </a:path>
              <a:path w="4867275" h="1562100">
                <a:moveTo>
                  <a:pt x="1009650" y="1167561"/>
                </a:moveTo>
                <a:lnTo>
                  <a:pt x="1009180" y="1166431"/>
                </a:lnTo>
                <a:lnTo>
                  <a:pt x="1007325" y="1164577"/>
                </a:lnTo>
                <a:lnTo>
                  <a:pt x="1006195" y="1164107"/>
                </a:lnTo>
                <a:lnTo>
                  <a:pt x="1003566" y="1164107"/>
                </a:lnTo>
                <a:lnTo>
                  <a:pt x="1002449" y="1164577"/>
                </a:lnTo>
                <a:lnTo>
                  <a:pt x="1000594" y="1166431"/>
                </a:lnTo>
                <a:lnTo>
                  <a:pt x="1000125" y="1167561"/>
                </a:lnTo>
                <a:lnTo>
                  <a:pt x="1000125" y="1170190"/>
                </a:lnTo>
                <a:lnTo>
                  <a:pt x="1000594" y="1171308"/>
                </a:lnTo>
                <a:lnTo>
                  <a:pt x="1002449" y="1173175"/>
                </a:lnTo>
                <a:lnTo>
                  <a:pt x="1003566" y="1173632"/>
                </a:lnTo>
                <a:lnTo>
                  <a:pt x="1006195" y="1173632"/>
                </a:lnTo>
                <a:lnTo>
                  <a:pt x="1007325" y="1173175"/>
                </a:lnTo>
                <a:lnTo>
                  <a:pt x="1009180" y="1171308"/>
                </a:lnTo>
                <a:lnTo>
                  <a:pt x="1009650" y="1170190"/>
                </a:lnTo>
                <a:lnTo>
                  <a:pt x="1009650" y="1167561"/>
                </a:lnTo>
                <a:close/>
              </a:path>
              <a:path w="4867275" h="1562100">
                <a:moveTo>
                  <a:pt x="1009650" y="779526"/>
                </a:moveTo>
                <a:lnTo>
                  <a:pt x="1009180" y="778395"/>
                </a:lnTo>
                <a:lnTo>
                  <a:pt x="1007325" y="776541"/>
                </a:lnTo>
                <a:lnTo>
                  <a:pt x="1006195" y="776071"/>
                </a:lnTo>
                <a:lnTo>
                  <a:pt x="1003566" y="776071"/>
                </a:lnTo>
                <a:lnTo>
                  <a:pt x="1002449" y="776541"/>
                </a:lnTo>
                <a:lnTo>
                  <a:pt x="1000594" y="778395"/>
                </a:lnTo>
                <a:lnTo>
                  <a:pt x="1000125" y="779526"/>
                </a:lnTo>
                <a:lnTo>
                  <a:pt x="1000125" y="782154"/>
                </a:lnTo>
                <a:lnTo>
                  <a:pt x="1000594" y="783272"/>
                </a:lnTo>
                <a:lnTo>
                  <a:pt x="1002449" y="785139"/>
                </a:lnTo>
                <a:lnTo>
                  <a:pt x="1003566" y="785596"/>
                </a:lnTo>
                <a:lnTo>
                  <a:pt x="1006195" y="785596"/>
                </a:lnTo>
                <a:lnTo>
                  <a:pt x="1007325" y="785139"/>
                </a:lnTo>
                <a:lnTo>
                  <a:pt x="1009180" y="783272"/>
                </a:lnTo>
                <a:lnTo>
                  <a:pt x="1009650" y="782154"/>
                </a:lnTo>
                <a:lnTo>
                  <a:pt x="1009650" y="779526"/>
                </a:lnTo>
                <a:close/>
              </a:path>
              <a:path w="4867275" h="1562100">
                <a:moveTo>
                  <a:pt x="1009650" y="391490"/>
                </a:moveTo>
                <a:lnTo>
                  <a:pt x="1009180" y="390359"/>
                </a:lnTo>
                <a:lnTo>
                  <a:pt x="1007325" y="388505"/>
                </a:lnTo>
                <a:lnTo>
                  <a:pt x="1006195" y="388035"/>
                </a:lnTo>
                <a:lnTo>
                  <a:pt x="1003566" y="388035"/>
                </a:lnTo>
                <a:lnTo>
                  <a:pt x="1002449" y="388505"/>
                </a:lnTo>
                <a:lnTo>
                  <a:pt x="1000594" y="390359"/>
                </a:lnTo>
                <a:lnTo>
                  <a:pt x="1000125" y="391490"/>
                </a:lnTo>
                <a:lnTo>
                  <a:pt x="1000125" y="394119"/>
                </a:lnTo>
                <a:lnTo>
                  <a:pt x="1000594" y="395236"/>
                </a:lnTo>
                <a:lnTo>
                  <a:pt x="1002449" y="397103"/>
                </a:lnTo>
                <a:lnTo>
                  <a:pt x="1003566" y="397560"/>
                </a:lnTo>
                <a:lnTo>
                  <a:pt x="1006195" y="397560"/>
                </a:lnTo>
                <a:lnTo>
                  <a:pt x="1007325" y="397103"/>
                </a:lnTo>
                <a:lnTo>
                  <a:pt x="1009180" y="395236"/>
                </a:lnTo>
                <a:lnTo>
                  <a:pt x="1009650" y="394119"/>
                </a:lnTo>
                <a:lnTo>
                  <a:pt x="1009650" y="391490"/>
                </a:lnTo>
                <a:close/>
              </a:path>
              <a:path w="4867275" h="1562100">
                <a:moveTo>
                  <a:pt x="1009650" y="3454"/>
                </a:moveTo>
                <a:lnTo>
                  <a:pt x="1009180" y="2324"/>
                </a:lnTo>
                <a:lnTo>
                  <a:pt x="1007325" y="469"/>
                </a:lnTo>
                <a:lnTo>
                  <a:pt x="1006195" y="0"/>
                </a:lnTo>
                <a:lnTo>
                  <a:pt x="1003566" y="0"/>
                </a:lnTo>
                <a:lnTo>
                  <a:pt x="1002449" y="469"/>
                </a:lnTo>
                <a:lnTo>
                  <a:pt x="1000594" y="2324"/>
                </a:lnTo>
                <a:lnTo>
                  <a:pt x="1000125" y="3454"/>
                </a:lnTo>
                <a:lnTo>
                  <a:pt x="1000125" y="6083"/>
                </a:lnTo>
                <a:lnTo>
                  <a:pt x="1000594" y="7200"/>
                </a:lnTo>
                <a:lnTo>
                  <a:pt x="1002449" y="9067"/>
                </a:lnTo>
                <a:lnTo>
                  <a:pt x="1003566" y="9525"/>
                </a:lnTo>
                <a:lnTo>
                  <a:pt x="1006195" y="9525"/>
                </a:lnTo>
                <a:lnTo>
                  <a:pt x="1007325" y="9067"/>
                </a:lnTo>
                <a:lnTo>
                  <a:pt x="1009180" y="7200"/>
                </a:lnTo>
                <a:lnTo>
                  <a:pt x="1009650" y="6083"/>
                </a:lnTo>
                <a:lnTo>
                  <a:pt x="1009650" y="3454"/>
                </a:lnTo>
                <a:close/>
              </a:path>
              <a:path w="4867275" h="1562100">
                <a:moveTo>
                  <a:pt x="1057275" y="1555597"/>
                </a:moveTo>
                <a:lnTo>
                  <a:pt x="1056805" y="1554467"/>
                </a:lnTo>
                <a:lnTo>
                  <a:pt x="1054950" y="1552613"/>
                </a:lnTo>
                <a:lnTo>
                  <a:pt x="1053820" y="1552143"/>
                </a:lnTo>
                <a:lnTo>
                  <a:pt x="1051191" y="1552143"/>
                </a:lnTo>
                <a:lnTo>
                  <a:pt x="1050074" y="1552613"/>
                </a:lnTo>
                <a:lnTo>
                  <a:pt x="1048219" y="1554467"/>
                </a:lnTo>
                <a:lnTo>
                  <a:pt x="1047750" y="1555597"/>
                </a:lnTo>
                <a:lnTo>
                  <a:pt x="1047750" y="1558226"/>
                </a:lnTo>
                <a:lnTo>
                  <a:pt x="1048219" y="1559344"/>
                </a:lnTo>
                <a:lnTo>
                  <a:pt x="1050074" y="1561211"/>
                </a:lnTo>
                <a:lnTo>
                  <a:pt x="1051191" y="1561668"/>
                </a:lnTo>
                <a:lnTo>
                  <a:pt x="1053820" y="1561668"/>
                </a:lnTo>
                <a:lnTo>
                  <a:pt x="1054950" y="1561211"/>
                </a:lnTo>
                <a:lnTo>
                  <a:pt x="1056805" y="1559344"/>
                </a:lnTo>
                <a:lnTo>
                  <a:pt x="1057275" y="1558226"/>
                </a:lnTo>
                <a:lnTo>
                  <a:pt x="1057275" y="1555597"/>
                </a:lnTo>
                <a:close/>
              </a:path>
              <a:path w="4867275" h="1562100">
                <a:moveTo>
                  <a:pt x="1057275" y="1167561"/>
                </a:moveTo>
                <a:lnTo>
                  <a:pt x="1056805" y="1166431"/>
                </a:lnTo>
                <a:lnTo>
                  <a:pt x="1054950" y="1164577"/>
                </a:lnTo>
                <a:lnTo>
                  <a:pt x="1053820" y="1164107"/>
                </a:lnTo>
                <a:lnTo>
                  <a:pt x="1051191" y="1164107"/>
                </a:lnTo>
                <a:lnTo>
                  <a:pt x="1050074" y="1164577"/>
                </a:lnTo>
                <a:lnTo>
                  <a:pt x="1048219" y="1166431"/>
                </a:lnTo>
                <a:lnTo>
                  <a:pt x="1047750" y="1167561"/>
                </a:lnTo>
                <a:lnTo>
                  <a:pt x="1047750" y="1170190"/>
                </a:lnTo>
                <a:lnTo>
                  <a:pt x="1048219" y="1171308"/>
                </a:lnTo>
                <a:lnTo>
                  <a:pt x="1050074" y="1173175"/>
                </a:lnTo>
                <a:lnTo>
                  <a:pt x="1051191" y="1173632"/>
                </a:lnTo>
                <a:lnTo>
                  <a:pt x="1053820" y="1173632"/>
                </a:lnTo>
                <a:lnTo>
                  <a:pt x="1054950" y="1173175"/>
                </a:lnTo>
                <a:lnTo>
                  <a:pt x="1056805" y="1171308"/>
                </a:lnTo>
                <a:lnTo>
                  <a:pt x="1057275" y="1170190"/>
                </a:lnTo>
                <a:lnTo>
                  <a:pt x="1057275" y="1167561"/>
                </a:lnTo>
                <a:close/>
              </a:path>
              <a:path w="4867275" h="1562100">
                <a:moveTo>
                  <a:pt x="1057275" y="779526"/>
                </a:moveTo>
                <a:lnTo>
                  <a:pt x="1056805" y="778395"/>
                </a:lnTo>
                <a:lnTo>
                  <a:pt x="1054950" y="776541"/>
                </a:lnTo>
                <a:lnTo>
                  <a:pt x="1053820" y="776071"/>
                </a:lnTo>
                <a:lnTo>
                  <a:pt x="1051191" y="776071"/>
                </a:lnTo>
                <a:lnTo>
                  <a:pt x="1050074" y="776541"/>
                </a:lnTo>
                <a:lnTo>
                  <a:pt x="1048219" y="778395"/>
                </a:lnTo>
                <a:lnTo>
                  <a:pt x="1047750" y="779526"/>
                </a:lnTo>
                <a:lnTo>
                  <a:pt x="1047750" y="782154"/>
                </a:lnTo>
                <a:lnTo>
                  <a:pt x="1048219" y="783272"/>
                </a:lnTo>
                <a:lnTo>
                  <a:pt x="1050074" y="785139"/>
                </a:lnTo>
                <a:lnTo>
                  <a:pt x="1051191" y="785596"/>
                </a:lnTo>
                <a:lnTo>
                  <a:pt x="1053820" y="785596"/>
                </a:lnTo>
                <a:lnTo>
                  <a:pt x="1054950" y="785139"/>
                </a:lnTo>
                <a:lnTo>
                  <a:pt x="1056805" y="783272"/>
                </a:lnTo>
                <a:lnTo>
                  <a:pt x="1057275" y="782154"/>
                </a:lnTo>
                <a:lnTo>
                  <a:pt x="1057275" y="779526"/>
                </a:lnTo>
                <a:close/>
              </a:path>
              <a:path w="4867275" h="1562100">
                <a:moveTo>
                  <a:pt x="1057275" y="391490"/>
                </a:moveTo>
                <a:lnTo>
                  <a:pt x="1056805" y="390359"/>
                </a:lnTo>
                <a:lnTo>
                  <a:pt x="1054950" y="388505"/>
                </a:lnTo>
                <a:lnTo>
                  <a:pt x="1053820" y="388035"/>
                </a:lnTo>
                <a:lnTo>
                  <a:pt x="1051191" y="388035"/>
                </a:lnTo>
                <a:lnTo>
                  <a:pt x="1050074" y="388505"/>
                </a:lnTo>
                <a:lnTo>
                  <a:pt x="1048219" y="390359"/>
                </a:lnTo>
                <a:lnTo>
                  <a:pt x="1047750" y="391490"/>
                </a:lnTo>
                <a:lnTo>
                  <a:pt x="1047750" y="394119"/>
                </a:lnTo>
                <a:lnTo>
                  <a:pt x="1048219" y="395236"/>
                </a:lnTo>
                <a:lnTo>
                  <a:pt x="1050074" y="397103"/>
                </a:lnTo>
                <a:lnTo>
                  <a:pt x="1051191" y="397560"/>
                </a:lnTo>
                <a:lnTo>
                  <a:pt x="1053820" y="397560"/>
                </a:lnTo>
                <a:lnTo>
                  <a:pt x="1054950" y="397103"/>
                </a:lnTo>
                <a:lnTo>
                  <a:pt x="1056805" y="395236"/>
                </a:lnTo>
                <a:lnTo>
                  <a:pt x="1057275" y="394119"/>
                </a:lnTo>
                <a:lnTo>
                  <a:pt x="1057275" y="391490"/>
                </a:lnTo>
                <a:close/>
              </a:path>
              <a:path w="4867275" h="1562100">
                <a:moveTo>
                  <a:pt x="1057275" y="3454"/>
                </a:moveTo>
                <a:lnTo>
                  <a:pt x="1056805" y="2324"/>
                </a:lnTo>
                <a:lnTo>
                  <a:pt x="1054950" y="469"/>
                </a:lnTo>
                <a:lnTo>
                  <a:pt x="1053820" y="0"/>
                </a:lnTo>
                <a:lnTo>
                  <a:pt x="1051191" y="0"/>
                </a:lnTo>
                <a:lnTo>
                  <a:pt x="1050074" y="469"/>
                </a:lnTo>
                <a:lnTo>
                  <a:pt x="1048219" y="2324"/>
                </a:lnTo>
                <a:lnTo>
                  <a:pt x="1047750" y="3454"/>
                </a:lnTo>
                <a:lnTo>
                  <a:pt x="1047750" y="6083"/>
                </a:lnTo>
                <a:lnTo>
                  <a:pt x="1048219" y="7200"/>
                </a:lnTo>
                <a:lnTo>
                  <a:pt x="1050074" y="9067"/>
                </a:lnTo>
                <a:lnTo>
                  <a:pt x="1051191" y="9525"/>
                </a:lnTo>
                <a:lnTo>
                  <a:pt x="1053820" y="9525"/>
                </a:lnTo>
                <a:lnTo>
                  <a:pt x="1054950" y="9067"/>
                </a:lnTo>
                <a:lnTo>
                  <a:pt x="1056805" y="7200"/>
                </a:lnTo>
                <a:lnTo>
                  <a:pt x="1057275" y="6083"/>
                </a:lnTo>
                <a:lnTo>
                  <a:pt x="1057275" y="3454"/>
                </a:lnTo>
                <a:close/>
              </a:path>
              <a:path w="4867275" h="1562100">
                <a:moveTo>
                  <a:pt x="1104900" y="1555597"/>
                </a:moveTo>
                <a:lnTo>
                  <a:pt x="1104430" y="1554467"/>
                </a:lnTo>
                <a:lnTo>
                  <a:pt x="1102575" y="1552613"/>
                </a:lnTo>
                <a:lnTo>
                  <a:pt x="1101445" y="1552143"/>
                </a:lnTo>
                <a:lnTo>
                  <a:pt x="1098816" y="1552143"/>
                </a:lnTo>
                <a:lnTo>
                  <a:pt x="1097699" y="1552613"/>
                </a:lnTo>
                <a:lnTo>
                  <a:pt x="1095844" y="1554467"/>
                </a:lnTo>
                <a:lnTo>
                  <a:pt x="1095375" y="1555597"/>
                </a:lnTo>
                <a:lnTo>
                  <a:pt x="1095375" y="1558226"/>
                </a:lnTo>
                <a:lnTo>
                  <a:pt x="1095844" y="1559344"/>
                </a:lnTo>
                <a:lnTo>
                  <a:pt x="1097699" y="1561211"/>
                </a:lnTo>
                <a:lnTo>
                  <a:pt x="1098816" y="1561668"/>
                </a:lnTo>
                <a:lnTo>
                  <a:pt x="1101445" y="1561668"/>
                </a:lnTo>
                <a:lnTo>
                  <a:pt x="1102575" y="1561211"/>
                </a:lnTo>
                <a:lnTo>
                  <a:pt x="1104430" y="1559344"/>
                </a:lnTo>
                <a:lnTo>
                  <a:pt x="1104900" y="1558226"/>
                </a:lnTo>
                <a:lnTo>
                  <a:pt x="1104900" y="1555597"/>
                </a:lnTo>
                <a:close/>
              </a:path>
              <a:path w="4867275" h="1562100">
                <a:moveTo>
                  <a:pt x="1104900" y="1167561"/>
                </a:moveTo>
                <a:lnTo>
                  <a:pt x="1104430" y="1166431"/>
                </a:lnTo>
                <a:lnTo>
                  <a:pt x="1102575" y="1164577"/>
                </a:lnTo>
                <a:lnTo>
                  <a:pt x="1101445" y="1164107"/>
                </a:lnTo>
                <a:lnTo>
                  <a:pt x="1098816" y="1164107"/>
                </a:lnTo>
                <a:lnTo>
                  <a:pt x="1097699" y="1164577"/>
                </a:lnTo>
                <a:lnTo>
                  <a:pt x="1095844" y="1166431"/>
                </a:lnTo>
                <a:lnTo>
                  <a:pt x="1095375" y="1167561"/>
                </a:lnTo>
                <a:lnTo>
                  <a:pt x="1095375" y="1170190"/>
                </a:lnTo>
                <a:lnTo>
                  <a:pt x="1095844" y="1171308"/>
                </a:lnTo>
                <a:lnTo>
                  <a:pt x="1097699" y="1173175"/>
                </a:lnTo>
                <a:lnTo>
                  <a:pt x="1098816" y="1173632"/>
                </a:lnTo>
                <a:lnTo>
                  <a:pt x="1101445" y="1173632"/>
                </a:lnTo>
                <a:lnTo>
                  <a:pt x="1102575" y="1173175"/>
                </a:lnTo>
                <a:lnTo>
                  <a:pt x="1104430" y="1171308"/>
                </a:lnTo>
                <a:lnTo>
                  <a:pt x="1104900" y="1170190"/>
                </a:lnTo>
                <a:lnTo>
                  <a:pt x="1104900" y="1167561"/>
                </a:lnTo>
                <a:close/>
              </a:path>
              <a:path w="4867275" h="1562100">
                <a:moveTo>
                  <a:pt x="1104900" y="779526"/>
                </a:moveTo>
                <a:lnTo>
                  <a:pt x="1104430" y="778395"/>
                </a:lnTo>
                <a:lnTo>
                  <a:pt x="1102575" y="776541"/>
                </a:lnTo>
                <a:lnTo>
                  <a:pt x="1101445" y="776071"/>
                </a:lnTo>
                <a:lnTo>
                  <a:pt x="1098816" y="776071"/>
                </a:lnTo>
                <a:lnTo>
                  <a:pt x="1097699" y="776541"/>
                </a:lnTo>
                <a:lnTo>
                  <a:pt x="1095844" y="778395"/>
                </a:lnTo>
                <a:lnTo>
                  <a:pt x="1095375" y="779526"/>
                </a:lnTo>
                <a:lnTo>
                  <a:pt x="1095375" y="782154"/>
                </a:lnTo>
                <a:lnTo>
                  <a:pt x="1095844" y="783272"/>
                </a:lnTo>
                <a:lnTo>
                  <a:pt x="1097699" y="785139"/>
                </a:lnTo>
                <a:lnTo>
                  <a:pt x="1098816" y="785596"/>
                </a:lnTo>
                <a:lnTo>
                  <a:pt x="1101445" y="785596"/>
                </a:lnTo>
                <a:lnTo>
                  <a:pt x="1102575" y="785139"/>
                </a:lnTo>
                <a:lnTo>
                  <a:pt x="1104430" y="783272"/>
                </a:lnTo>
                <a:lnTo>
                  <a:pt x="1104900" y="782154"/>
                </a:lnTo>
                <a:lnTo>
                  <a:pt x="1104900" y="779526"/>
                </a:lnTo>
                <a:close/>
              </a:path>
              <a:path w="4867275" h="1562100">
                <a:moveTo>
                  <a:pt x="1104900" y="391490"/>
                </a:moveTo>
                <a:lnTo>
                  <a:pt x="1104430" y="390359"/>
                </a:lnTo>
                <a:lnTo>
                  <a:pt x="1102575" y="388505"/>
                </a:lnTo>
                <a:lnTo>
                  <a:pt x="1101445" y="388035"/>
                </a:lnTo>
                <a:lnTo>
                  <a:pt x="1098816" y="388035"/>
                </a:lnTo>
                <a:lnTo>
                  <a:pt x="1097699" y="388505"/>
                </a:lnTo>
                <a:lnTo>
                  <a:pt x="1095844" y="390359"/>
                </a:lnTo>
                <a:lnTo>
                  <a:pt x="1095375" y="391490"/>
                </a:lnTo>
                <a:lnTo>
                  <a:pt x="1095375" y="394119"/>
                </a:lnTo>
                <a:lnTo>
                  <a:pt x="1095844" y="395236"/>
                </a:lnTo>
                <a:lnTo>
                  <a:pt x="1097699" y="397103"/>
                </a:lnTo>
                <a:lnTo>
                  <a:pt x="1098816" y="397560"/>
                </a:lnTo>
                <a:lnTo>
                  <a:pt x="1101445" y="397560"/>
                </a:lnTo>
                <a:lnTo>
                  <a:pt x="1102575" y="397103"/>
                </a:lnTo>
                <a:lnTo>
                  <a:pt x="1104430" y="395236"/>
                </a:lnTo>
                <a:lnTo>
                  <a:pt x="1104900" y="394119"/>
                </a:lnTo>
                <a:lnTo>
                  <a:pt x="1104900" y="391490"/>
                </a:lnTo>
                <a:close/>
              </a:path>
              <a:path w="4867275" h="1562100">
                <a:moveTo>
                  <a:pt x="1104900" y="3454"/>
                </a:moveTo>
                <a:lnTo>
                  <a:pt x="1104430" y="2324"/>
                </a:lnTo>
                <a:lnTo>
                  <a:pt x="1102575" y="469"/>
                </a:lnTo>
                <a:lnTo>
                  <a:pt x="1101445" y="0"/>
                </a:lnTo>
                <a:lnTo>
                  <a:pt x="1098816" y="0"/>
                </a:lnTo>
                <a:lnTo>
                  <a:pt x="1097699" y="469"/>
                </a:lnTo>
                <a:lnTo>
                  <a:pt x="1095844" y="2324"/>
                </a:lnTo>
                <a:lnTo>
                  <a:pt x="1095375" y="3454"/>
                </a:lnTo>
                <a:lnTo>
                  <a:pt x="1095375" y="6083"/>
                </a:lnTo>
                <a:lnTo>
                  <a:pt x="1095844" y="7200"/>
                </a:lnTo>
                <a:lnTo>
                  <a:pt x="1097699" y="9067"/>
                </a:lnTo>
                <a:lnTo>
                  <a:pt x="1098816" y="9525"/>
                </a:lnTo>
                <a:lnTo>
                  <a:pt x="1101445" y="9525"/>
                </a:lnTo>
                <a:lnTo>
                  <a:pt x="1102575" y="9067"/>
                </a:lnTo>
                <a:lnTo>
                  <a:pt x="1104430" y="7200"/>
                </a:lnTo>
                <a:lnTo>
                  <a:pt x="1104900" y="6083"/>
                </a:lnTo>
                <a:lnTo>
                  <a:pt x="1104900" y="3454"/>
                </a:lnTo>
                <a:close/>
              </a:path>
              <a:path w="4867275" h="1562100">
                <a:moveTo>
                  <a:pt x="1152525" y="1555597"/>
                </a:moveTo>
                <a:lnTo>
                  <a:pt x="1152055" y="1554467"/>
                </a:lnTo>
                <a:lnTo>
                  <a:pt x="1150200" y="1552613"/>
                </a:lnTo>
                <a:lnTo>
                  <a:pt x="1149070" y="1552143"/>
                </a:lnTo>
                <a:lnTo>
                  <a:pt x="1146441" y="1552143"/>
                </a:lnTo>
                <a:lnTo>
                  <a:pt x="1145324" y="1552613"/>
                </a:lnTo>
                <a:lnTo>
                  <a:pt x="1143469" y="1554467"/>
                </a:lnTo>
                <a:lnTo>
                  <a:pt x="1143000" y="1555597"/>
                </a:lnTo>
                <a:lnTo>
                  <a:pt x="1143000" y="1558226"/>
                </a:lnTo>
                <a:lnTo>
                  <a:pt x="1143469" y="1559344"/>
                </a:lnTo>
                <a:lnTo>
                  <a:pt x="1145324" y="1561211"/>
                </a:lnTo>
                <a:lnTo>
                  <a:pt x="1146441" y="1561668"/>
                </a:lnTo>
                <a:lnTo>
                  <a:pt x="1149070" y="1561668"/>
                </a:lnTo>
                <a:lnTo>
                  <a:pt x="1150200" y="1561211"/>
                </a:lnTo>
                <a:lnTo>
                  <a:pt x="1152055" y="1559344"/>
                </a:lnTo>
                <a:lnTo>
                  <a:pt x="1152525" y="1558226"/>
                </a:lnTo>
                <a:lnTo>
                  <a:pt x="1152525" y="1555597"/>
                </a:lnTo>
                <a:close/>
              </a:path>
              <a:path w="4867275" h="1562100">
                <a:moveTo>
                  <a:pt x="1152525" y="1167561"/>
                </a:moveTo>
                <a:lnTo>
                  <a:pt x="1152055" y="1166431"/>
                </a:lnTo>
                <a:lnTo>
                  <a:pt x="1150200" y="1164577"/>
                </a:lnTo>
                <a:lnTo>
                  <a:pt x="1149070" y="1164107"/>
                </a:lnTo>
                <a:lnTo>
                  <a:pt x="1146441" y="1164107"/>
                </a:lnTo>
                <a:lnTo>
                  <a:pt x="1145324" y="1164577"/>
                </a:lnTo>
                <a:lnTo>
                  <a:pt x="1143469" y="1166431"/>
                </a:lnTo>
                <a:lnTo>
                  <a:pt x="1143000" y="1167561"/>
                </a:lnTo>
                <a:lnTo>
                  <a:pt x="1143000" y="1170190"/>
                </a:lnTo>
                <a:lnTo>
                  <a:pt x="1143469" y="1171308"/>
                </a:lnTo>
                <a:lnTo>
                  <a:pt x="1145324" y="1173175"/>
                </a:lnTo>
                <a:lnTo>
                  <a:pt x="1146441" y="1173632"/>
                </a:lnTo>
                <a:lnTo>
                  <a:pt x="1149070" y="1173632"/>
                </a:lnTo>
                <a:lnTo>
                  <a:pt x="1150200" y="1173175"/>
                </a:lnTo>
                <a:lnTo>
                  <a:pt x="1152055" y="1171308"/>
                </a:lnTo>
                <a:lnTo>
                  <a:pt x="1152525" y="1170190"/>
                </a:lnTo>
                <a:lnTo>
                  <a:pt x="1152525" y="1167561"/>
                </a:lnTo>
                <a:close/>
              </a:path>
              <a:path w="4867275" h="1562100">
                <a:moveTo>
                  <a:pt x="1152525" y="779526"/>
                </a:moveTo>
                <a:lnTo>
                  <a:pt x="1152055" y="778395"/>
                </a:lnTo>
                <a:lnTo>
                  <a:pt x="1150200" y="776541"/>
                </a:lnTo>
                <a:lnTo>
                  <a:pt x="1149070" y="776071"/>
                </a:lnTo>
                <a:lnTo>
                  <a:pt x="1146441" y="776071"/>
                </a:lnTo>
                <a:lnTo>
                  <a:pt x="1145324" y="776541"/>
                </a:lnTo>
                <a:lnTo>
                  <a:pt x="1143469" y="778395"/>
                </a:lnTo>
                <a:lnTo>
                  <a:pt x="1143000" y="779526"/>
                </a:lnTo>
                <a:lnTo>
                  <a:pt x="1143000" y="782154"/>
                </a:lnTo>
                <a:lnTo>
                  <a:pt x="1143469" y="783272"/>
                </a:lnTo>
                <a:lnTo>
                  <a:pt x="1145324" y="785139"/>
                </a:lnTo>
                <a:lnTo>
                  <a:pt x="1146441" y="785596"/>
                </a:lnTo>
                <a:lnTo>
                  <a:pt x="1149070" y="785596"/>
                </a:lnTo>
                <a:lnTo>
                  <a:pt x="1150200" y="785139"/>
                </a:lnTo>
                <a:lnTo>
                  <a:pt x="1152055" y="783272"/>
                </a:lnTo>
                <a:lnTo>
                  <a:pt x="1152525" y="782154"/>
                </a:lnTo>
                <a:lnTo>
                  <a:pt x="1152525" y="779526"/>
                </a:lnTo>
                <a:close/>
              </a:path>
              <a:path w="4867275" h="1562100">
                <a:moveTo>
                  <a:pt x="1152525" y="391490"/>
                </a:moveTo>
                <a:lnTo>
                  <a:pt x="1152055" y="390359"/>
                </a:lnTo>
                <a:lnTo>
                  <a:pt x="1150200" y="388505"/>
                </a:lnTo>
                <a:lnTo>
                  <a:pt x="1149070" y="388035"/>
                </a:lnTo>
                <a:lnTo>
                  <a:pt x="1146441" y="388035"/>
                </a:lnTo>
                <a:lnTo>
                  <a:pt x="1145324" y="388505"/>
                </a:lnTo>
                <a:lnTo>
                  <a:pt x="1143469" y="390359"/>
                </a:lnTo>
                <a:lnTo>
                  <a:pt x="1143000" y="391490"/>
                </a:lnTo>
                <a:lnTo>
                  <a:pt x="1143000" y="394119"/>
                </a:lnTo>
                <a:lnTo>
                  <a:pt x="1143469" y="395236"/>
                </a:lnTo>
                <a:lnTo>
                  <a:pt x="1145324" y="397103"/>
                </a:lnTo>
                <a:lnTo>
                  <a:pt x="1146441" y="397560"/>
                </a:lnTo>
                <a:lnTo>
                  <a:pt x="1149070" y="397560"/>
                </a:lnTo>
                <a:lnTo>
                  <a:pt x="1150200" y="397103"/>
                </a:lnTo>
                <a:lnTo>
                  <a:pt x="1152055" y="395236"/>
                </a:lnTo>
                <a:lnTo>
                  <a:pt x="1152525" y="394119"/>
                </a:lnTo>
                <a:lnTo>
                  <a:pt x="1152525" y="391490"/>
                </a:lnTo>
                <a:close/>
              </a:path>
              <a:path w="4867275" h="1562100">
                <a:moveTo>
                  <a:pt x="1152525" y="3454"/>
                </a:moveTo>
                <a:lnTo>
                  <a:pt x="1152055" y="2324"/>
                </a:lnTo>
                <a:lnTo>
                  <a:pt x="1150200" y="469"/>
                </a:lnTo>
                <a:lnTo>
                  <a:pt x="1149070" y="0"/>
                </a:lnTo>
                <a:lnTo>
                  <a:pt x="1146441" y="0"/>
                </a:lnTo>
                <a:lnTo>
                  <a:pt x="1145324" y="469"/>
                </a:lnTo>
                <a:lnTo>
                  <a:pt x="1143469" y="2324"/>
                </a:lnTo>
                <a:lnTo>
                  <a:pt x="1143000" y="3454"/>
                </a:lnTo>
                <a:lnTo>
                  <a:pt x="1143000" y="6083"/>
                </a:lnTo>
                <a:lnTo>
                  <a:pt x="1143469" y="7200"/>
                </a:lnTo>
                <a:lnTo>
                  <a:pt x="1145324" y="9067"/>
                </a:lnTo>
                <a:lnTo>
                  <a:pt x="1146441" y="9525"/>
                </a:lnTo>
                <a:lnTo>
                  <a:pt x="1149070" y="9525"/>
                </a:lnTo>
                <a:lnTo>
                  <a:pt x="1150200" y="9067"/>
                </a:lnTo>
                <a:lnTo>
                  <a:pt x="1152055" y="7200"/>
                </a:lnTo>
                <a:lnTo>
                  <a:pt x="1152525" y="6083"/>
                </a:lnTo>
                <a:lnTo>
                  <a:pt x="1152525" y="3454"/>
                </a:lnTo>
                <a:close/>
              </a:path>
              <a:path w="4867275" h="1562100">
                <a:moveTo>
                  <a:pt x="1200150" y="1555597"/>
                </a:moveTo>
                <a:lnTo>
                  <a:pt x="1199680" y="1554467"/>
                </a:lnTo>
                <a:lnTo>
                  <a:pt x="1197825" y="1552613"/>
                </a:lnTo>
                <a:lnTo>
                  <a:pt x="1196695" y="1552143"/>
                </a:lnTo>
                <a:lnTo>
                  <a:pt x="1194066" y="1552143"/>
                </a:lnTo>
                <a:lnTo>
                  <a:pt x="1192949" y="1552613"/>
                </a:lnTo>
                <a:lnTo>
                  <a:pt x="1191094" y="1554467"/>
                </a:lnTo>
                <a:lnTo>
                  <a:pt x="1190625" y="1555597"/>
                </a:lnTo>
                <a:lnTo>
                  <a:pt x="1190625" y="1558226"/>
                </a:lnTo>
                <a:lnTo>
                  <a:pt x="1191094" y="1559344"/>
                </a:lnTo>
                <a:lnTo>
                  <a:pt x="1192949" y="1561211"/>
                </a:lnTo>
                <a:lnTo>
                  <a:pt x="1194066" y="1561668"/>
                </a:lnTo>
                <a:lnTo>
                  <a:pt x="1196695" y="1561668"/>
                </a:lnTo>
                <a:lnTo>
                  <a:pt x="1197825" y="1561211"/>
                </a:lnTo>
                <a:lnTo>
                  <a:pt x="1199680" y="1559344"/>
                </a:lnTo>
                <a:lnTo>
                  <a:pt x="1200150" y="1558226"/>
                </a:lnTo>
                <a:lnTo>
                  <a:pt x="1200150" y="1555597"/>
                </a:lnTo>
                <a:close/>
              </a:path>
              <a:path w="4867275" h="1562100">
                <a:moveTo>
                  <a:pt x="1200150" y="1167561"/>
                </a:moveTo>
                <a:lnTo>
                  <a:pt x="1199680" y="1166431"/>
                </a:lnTo>
                <a:lnTo>
                  <a:pt x="1197825" y="1164577"/>
                </a:lnTo>
                <a:lnTo>
                  <a:pt x="1196695" y="1164107"/>
                </a:lnTo>
                <a:lnTo>
                  <a:pt x="1194066" y="1164107"/>
                </a:lnTo>
                <a:lnTo>
                  <a:pt x="1192949" y="1164577"/>
                </a:lnTo>
                <a:lnTo>
                  <a:pt x="1191094" y="1166431"/>
                </a:lnTo>
                <a:lnTo>
                  <a:pt x="1190625" y="1167561"/>
                </a:lnTo>
                <a:lnTo>
                  <a:pt x="1190625" y="1170190"/>
                </a:lnTo>
                <a:lnTo>
                  <a:pt x="1191094" y="1171308"/>
                </a:lnTo>
                <a:lnTo>
                  <a:pt x="1192949" y="1173175"/>
                </a:lnTo>
                <a:lnTo>
                  <a:pt x="1194066" y="1173632"/>
                </a:lnTo>
                <a:lnTo>
                  <a:pt x="1196695" y="1173632"/>
                </a:lnTo>
                <a:lnTo>
                  <a:pt x="1197825" y="1173175"/>
                </a:lnTo>
                <a:lnTo>
                  <a:pt x="1199680" y="1171308"/>
                </a:lnTo>
                <a:lnTo>
                  <a:pt x="1200150" y="1170190"/>
                </a:lnTo>
                <a:lnTo>
                  <a:pt x="1200150" y="1167561"/>
                </a:lnTo>
                <a:close/>
              </a:path>
              <a:path w="4867275" h="1562100">
                <a:moveTo>
                  <a:pt x="1200150" y="779526"/>
                </a:moveTo>
                <a:lnTo>
                  <a:pt x="1199680" y="778395"/>
                </a:lnTo>
                <a:lnTo>
                  <a:pt x="1197825" y="776541"/>
                </a:lnTo>
                <a:lnTo>
                  <a:pt x="1196695" y="776071"/>
                </a:lnTo>
                <a:lnTo>
                  <a:pt x="1194066" y="776071"/>
                </a:lnTo>
                <a:lnTo>
                  <a:pt x="1192949" y="776541"/>
                </a:lnTo>
                <a:lnTo>
                  <a:pt x="1191094" y="778395"/>
                </a:lnTo>
                <a:lnTo>
                  <a:pt x="1190625" y="779526"/>
                </a:lnTo>
                <a:lnTo>
                  <a:pt x="1190625" y="782154"/>
                </a:lnTo>
                <a:lnTo>
                  <a:pt x="1191094" y="783272"/>
                </a:lnTo>
                <a:lnTo>
                  <a:pt x="1192949" y="785139"/>
                </a:lnTo>
                <a:lnTo>
                  <a:pt x="1194066" y="785596"/>
                </a:lnTo>
                <a:lnTo>
                  <a:pt x="1196695" y="785596"/>
                </a:lnTo>
                <a:lnTo>
                  <a:pt x="1197825" y="785139"/>
                </a:lnTo>
                <a:lnTo>
                  <a:pt x="1199680" y="783272"/>
                </a:lnTo>
                <a:lnTo>
                  <a:pt x="1200150" y="782154"/>
                </a:lnTo>
                <a:lnTo>
                  <a:pt x="1200150" y="779526"/>
                </a:lnTo>
                <a:close/>
              </a:path>
              <a:path w="4867275" h="1562100">
                <a:moveTo>
                  <a:pt x="1200150" y="391490"/>
                </a:moveTo>
                <a:lnTo>
                  <a:pt x="1199680" y="390359"/>
                </a:lnTo>
                <a:lnTo>
                  <a:pt x="1197825" y="388505"/>
                </a:lnTo>
                <a:lnTo>
                  <a:pt x="1196695" y="388035"/>
                </a:lnTo>
                <a:lnTo>
                  <a:pt x="1194066" y="388035"/>
                </a:lnTo>
                <a:lnTo>
                  <a:pt x="1192949" y="388505"/>
                </a:lnTo>
                <a:lnTo>
                  <a:pt x="1191094" y="390359"/>
                </a:lnTo>
                <a:lnTo>
                  <a:pt x="1190625" y="391490"/>
                </a:lnTo>
                <a:lnTo>
                  <a:pt x="1190625" y="394119"/>
                </a:lnTo>
                <a:lnTo>
                  <a:pt x="1191094" y="395236"/>
                </a:lnTo>
                <a:lnTo>
                  <a:pt x="1192949" y="397103"/>
                </a:lnTo>
                <a:lnTo>
                  <a:pt x="1194066" y="397560"/>
                </a:lnTo>
                <a:lnTo>
                  <a:pt x="1196695" y="397560"/>
                </a:lnTo>
                <a:lnTo>
                  <a:pt x="1197825" y="397103"/>
                </a:lnTo>
                <a:lnTo>
                  <a:pt x="1199680" y="395236"/>
                </a:lnTo>
                <a:lnTo>
                  <a:pt x="1200150" y="394119"/>
                </a:lnTo>
                <a:lnTo>
                  <a:pt x="1200150" y="391490"/>
                </a:lnTo>
                <a:close/>
              </a:path>
              <a:path w="4867275" h="1562100">
                <a:moveTo>
                  <a:pt x="1200150" y="3454"/>
                </a:moveTo>
                <a:lnTo>
                  <a:pt x="1199680" y="2324"/>
                </a:lnTo>
                <a:lnTo>
                  <a:pt x="1197825" y="469"/>
                </a:lnTo>
                <a:lnTo>
                  <a:pt x="1196695" y="0"/>
                </a:lnTo>
                <a:lnTo>
                  <a:pt x="1194066" y="0"/>
                </a:lnTo>
                <a:lnTo>
                  <a:pt x="1192949" y="469"/>
                </a:lnTo>
                <a:lnTo>
                  <a:pt x="1191094" y="2324"/>
                </a:lnTo>
                <a:lnTo>
                  <a:pt x="1190625" y="3454"/>
                </a:lnTo>
                <a:lnTo>
                  <a:pt x="1190625" y="6083"/>
                </a:lnTo>
                <a:lnTo>
                  <a:pt x="1191094" y="7200"/>
                </a:lnTo>
                <a:lnTo>
                  <a:pt x="1192949" y="9067"/>
                </a:lnTo>
                <a:lnTo>
                  <a:pt x="1194066" y="9525"/>
                </a:lnTo>
                <a:lnTo>
                  <a:pt x="1196695" y="9525"/>
                </a:lnTo>
                <a:lnTo>
                  <a:pt x="1197825" y="9067"/>
                </a:lnTo>
                <a:lnTo>
                  <a:pt x="1199680" y="7200"/>
                </a:lnTo>
                <a:lnTo>
                  <a:pt x="1200150" y="6083"/>
                </a:lnTo>
                <a:lnTo>
                  <a:pt x="1200150" y="3454"/>
                </a:lnTo>
                <a:close/>
              </a:path>
              <a:path w="4867275" h="1562100">
                <a:moveTo>
                  <a:pt x="1247775" y="1555597"/>
                </a:moveTo>
                <a:lnTo>
                  <a:pt x="1247305" y="1554467"/>
                </a:lnTo>
                <a:lnTo>
                  <a:pt x="1245450" y="1552613"/>
                </a:lnTo>
                <a:lnTo>
                  <a:pt x="1244320" y="1552143"/>
                </a:lnTo>
                <a:lnTo>
                  <a:pt x="1241691" y="1552143"/>
                </a:lnTo>
                <a:lnTo>
                  <a:pt x="1240574" y="1552613"/>
                </a:lnTo>
                <a:lnTo>
                  <a:pt x="1238719" y="1554467"/>
                </a:lnTo>
                <a:lnTo>
                  <a:pt x="1238250" y="1555597"/>
                </a:lnTo>
                <a:lnTo>
                  <a:pt x="1238250" y="1558226"/>
                </a:lnTo>
                <a:lnTo>
                  <a:pt x="1238719" y="1559344"/>
                </a:lnTo>
                <a:lnTo>
                  <a:pt x="1240574" y="1561211"/>
                </a:lnTo>
                <a:lnTo>
                  <a:pt x="1241691" y="1561668"/>
                </a:lnTo>
                <a:lnTo>
                  <a:pt x="1244320" y="1561668"/>
                </a:lnTo>
                <a:lnTo>
                  <a:pt x="1245450" y="1561211"/>
                </a:lnTo>
                <a:lnTo>
                  <a:pt x="1247305" y="1559344"/>
                </a:lnTo>
                <a:lnTo>
                  <a:pt x="1247775" y="1558226"/>
                </a:lnTo>
                <a:lnTo>
                  <a:pt x="1247775" y="1555597"/>
                </a:lnTo>
                <a:close/>
              </a:path>
              <a:path w="4867275" h="1562100">
                <a:moveTo>
                  <a:pt x="1247775" y="1167561"/>
                </a:moveTo>
                <a:lnTo>
                  <a:pt x="1247305" y="1166431"/>
                </a:lnTo>
                <a:lnTo>
                  <a:pt x="1245450" y="1164577"/>
                </a:lnTo>
                <a:lnTo>
                  <a:pt x="1244320" y="1164107"/>
                </a:lnTo>
                <a:lnTo>
                  <a:pt x="1241691" y="1164107"/>
                </a:lnTo>
                <a:lnTo>
                  <a:pt x="1240574" y="1164577"/>
                </a:lnTo>
                <a:lnTo>
                  <a:pt x="1238719" y="1166431"/>
                </a:lnTo>
                <a:lnTo>
                  <a:pt x="1238250" y="1167561"/>
                </a:lnTo>
                <a:lnTo>
                  <a:pt x="1238250" y="1170190"/>
                </a:lnTo>
                <a:lnTo>
                  <a:pt x="1238719" y="1171308"/>
                </a:lnTo>
                <a:lnTo>
                  <a:pt x="1240574" y="1173175"/>
                </a:lnTo>
                <a:lnTo>
                  <a:pt x="1241691" y="1173632"/>
                </a:lnTo>
                <a:lnTo>
                  <a:pt x="1244320" y="1173632"/>
                </a:lnTo>
                <a:lnTo>
                  <a:pt x="1245450" y="1173175"/>
                </a:lnTo>
                <a:lnTo>
                  <a:pt x="1247305" y="1171308"/>
                </a:lnTo>
                <a:lnTo>
                  <a:pt x="1247775" y="1170190"/>
                </a:lnTo>
                <a:lnTo>
                  <a:pt x="1247775" y="1167561"/>
                </a:lnTo>
                <a:close/>
              </a:path>
              <a:path w="4867275" h="1562100">
                <a:moveTo>
                  <a:pt x="1247775" y="779526"/>
                </a:moveTo>
                <a:lnTo>
                  <a:pt x="1247305" y="778395"/>
                </a:lnTo>
                <a:lnTo>
                  <a:pt x="1245450" y="776541"/>
                </a:lnTo>
                <a:lnTo>
                  <a:pt x="1244320" y="776071"/>
                </a:lnTo>
                <a:lnTo>
                  <a:pt x="1241691" y="776071"/>
                </a:lnTo>
                <a:lnTo>
                  <a:pt x="1240574" y="776541"/>
                </a:lnTo>
                <a:lnTo>
                  <a:pt x="1238719" y="778395"/>
                </a:lnTo>
                <a:lnTo>
                  <a:pt x="1238250" y="779526"/>
                </a:lnTo>
                <a:lnTo>
                  <a:pt x="1238250" y="782154"/>
                </a:lnTo>
                <a:lnTo>
                  <a:pt x="1238719" y="783272"/>
                </a:lnTo>
                <a:lnTo>
                  <a:pt x="1240574" y="785139"/>
                </a:lnTo>
                <a:lnTo>
                  <a:pt x="1241691" y="785596"/>
                </a:lnTo>
                <a:lnTo>
                  <a:pt x="1244320" y="785596"/>
                </a:lnTo>
                <a:lnTo>
                  <a:pt x="1245450" y="785139"/>
                </a:lnTo>
                <a:lnTo>
                  <a:pt x="1247305" y="783272"/>
                </a:lnTo>
                <a:lnTo>
                  <a:pt x="1247775" y="782154"/>
                </a:lnTo>
                <a:lnTo>
                  <a:pt x="1247775" y="779526"/>
                </a:lnTo>
                <a:close/>
              </a:path>
              <a:path w="4867275" h="1562100">
                <a:moveTo>
                  <a:pt x="1247775" y="391490"/>
                </a:moveTo>
                <a:lnTo>
                  <a:pt x="1247305" y="390359"/>
                </a:lnTo>
                <a:lnTo>
                  <a:pt x="1245450" y="388505"/>
                </a:lnTo>
                <a:lnTo>
                  <a:pt x="1244320" y="388035"/>
                </a:lnTo>
                <a:lnTo>
                  <a:pt x="1241691" y="388035"/>
                </a:lnTo>
                <a:lnTo>
                  <a:pt x="1240574" y="388505"/>
                </a:lnTo>
                <a:lnTo>
                  <a:pt x="1238719" y="390359"/>
                </a:lnTo>
                <a:lnTo>
                  <a:pt x="1238250" y="391490"/>
                </a:lnTo>
                <a:lnTo>
                  <a:pt x="1238250" y="394119"/>
                </a:lnTo>
                <a:lnTo>
                  <a:pt x="1238719" y="395236"/>
                </a:lnTo>
                <a:lnTo>
                  <a:pt x="1240574" y="397103"/>
                </a:lnTo>
                <a:lnTo>
                  <a:pt x="1241691" y="397560"/>
                </a:lnTo>
                <a:lnTo>
                  <a:pt x="1244320" y="397560"/>
                </a:lnTo>
                <a:lnTo>
                  <a:pt x="1245450" y="397103"/>
                </a:lnTo>
                <a:lnTo>
                  <a:pt x="1247305" y="395236"/>
                </a:lnTo>
                <a:lnTo>
                  <a:pt x="1247775" y="394119"/>
                </a:lnTo>
                <a:lnTo>
                  <a:pt x="1247775" y="391490"/>
                </a:lnTo>
                <a:close/>
              </a:path>
              <a:path w="4867275" h="1562100">
                <a:moveTo>
                  <a:pt x="1247775" y="3454"/>
                </a:moveTo>
                <a:lnTo>
                  <a:pt x="1247305" y="2324"/>
                </a:lnTo>
                <a:lnTo>
                  <a:pt x="1245450" y="469"/>
                </a:lnTo>
                <a:lnTo>
                  <a:pt x="1244320" y="0"/>
                </a:lnTo>
                <a:lnTo>
                  <a:pt x="1241691" y="0"/>
                </a:lnTo>
                <a:lnTo>
                  <a:pt x="1240574" y="469"/>
                </a:lnTo>
                <a:lnTo>
                  <a:pt x="1238719" y="2324"/>
                </a:lnTo>
                <a:lnTo>
                  <a:pt x="1238250" y="3454"/>
                </a:lnTo>
                <a:lnTo>
                  <a:pt x="1238250" y="6083"/>
                </a:lnTo>
                <a:lnTo>
                  <a:pt x="1238719" y="7200"/>
                </a:lnTo>
                <a:lnTo>
                  <a:pt x="1240574" y="9067"/>
                </a:lnTo>
                <a:lnTo>
                  <a:pt x="1241691" y="9525"/>
                </a:lnTo>
                <a:lnTo>
                  <a:pt x="1244320" y="9525"/>
                </a:lnTo>
                <a:lnTo>
                  <a:pt x="1245450" y="9067"/>
                </a:lnTo>
                <a:lnTo>
                  <a:pt x="1247305" y="7200"/>
                </a:lnTo>
                <a:lnTo>
                  <a:pt x="1247775" y="6083"/>
                </a:lnTo>
                <a:lnTo>
                  <a:pt x="1247775" y="3454"/>
                </a:lnTo>
                <a:close/>
              </a:path>
              <a:path w="4867275" h="1562100">
                <a:moveTo>
                  <a:pt x="1295400" y="1555597"/>
                </a:moveTo>
                <a:lnTo>
                  <a:pt x="1294930" y="1554467"/>
                </a:lnTo>
                <a:lnTo>
                  <a:pt x="1293075" y="1552613"/>
                </a:lnTo>
                <a:lnTo>
                  <a:pt x="1291945" y="1552143"/>
                </a:lnTo>
                <a:lnTo>
                  <a:pt x="1289316" y="1552143"/>
                </a:lnTo>
                <a:lnTo>
                  <a:pt x="1288199" y="1552613"/>
                </a:lnTo>
                <a:lnTo>
                  <a:pt x="1286344" y="1554467"/>
                </a:lnTo>
                <a:lnTo>
                  <a:pt x="1285875" y="1555597"/>
                </a:lnTo>
                <a:lnTo>
                  <a:pt x="1285875" y="1558226"/>
                </a:lnTo>
                <a:lnTo>
                  <a:pt x="1286344" y="1559344"/>
                </a:lnTo>
                <a:lnTo>
                  <a:pt x="1288199" y="1561211"/>
                </a:lnTo>
                <a:lnTo>
                  <a:pt x="1289316" y="1561668"/>
                </a:lnTo>
                <a:lnTo>
                  <a:pt x="1291945" y="1561668"/>
                </a:lnTo>
                <a:lnTo>
                  <a:pt x="1293075" y="1561211"/>
                </a:lnTo>
                <a:lnTo>
                  <a:pt x="1294930" y="1559344"/>
                </a:lnTo>
                <a:lnTo>
                  <a:pt x="1295400" y="1558226"/>
                </a:lnTo>
                <a:lnTo>
                  <a:pt x="1295400" y="1555597"/>
                </a:lnTo>
                <a:close/>
              </a:path>
              <a:path w="4867275" h="1562100">
                <a:moveTo>
                  <a:pt x="1295400" y="1167561"/>
                </a:moveTo>
                <a:lnTo>
                  <a:pt x="1294930" y="1166431"/>
                </a:lnTo>
                <a:lnTo>
                  <a:pt x="1293075" y="1164577"/>
                </a:lnTo>
                <a:lnTo>
                  <a:pt x="1291945" y="1164107"/>
                </a:lnTo>
                <a:lnTo>
                  <a:pt x="1289316" y="1164107"/>
                </a:lnTo>
                <a:lnTo>
                  <a:pt x="1288199" y="1164577"/>
                </a:lnTo>
                <a:lnTo>
                  <a:pt x="1286344" y="1166431"/>
                </a:lnTo>
                <a:lnTo>
                  <a:pt x="1285875" y="1167561"/>
                </a:lnTo>
                <a:lnTo>
                  <a:pt x="1285875" y="1170190"/>
                </a:lnTo>
                <a:lnTo>
                  <a:pt x="1286344" y="1171308"/>
                </a:lnTo>
                <a:lnTo>
                  <a:pt x="1288199" y="1173175"/>
                </a:lnTo>
                <a:lnTo>
                  <a:pt x="1289316" y="1173632"/>
                </a:lnTo>
                <a:lnTo>
                  <a:pt x="1291945" y="1173632"/>
                </a:lnTo>
                <a:lnTo>
                  <a:pt x="1293075" y="1173175"/>
                </a:lnTo>
                <a:lnTo>
                  <a:pt x="1294930" y="1171308"/>
                </a:lnTo>
                <a:lnTo>
                  <a:pt x="1295400" y="1170190"/>
                </a:lnTo>
                <a:lnTo>
                  <a:pt x="1295400" y="1167561"/>
                </a:lnTo>
                <a:close/>
              </a:path>
              <a:path w="4867275" h="1562100">
                <a:moveTo>
                  <a:pt x="1295400" y="779526"/>
                </a:moveTo>
                <a:lnTo>
                  <a:pt x="1294930" y="778395"/>
                </a:lnTo>
                <a:lnTo>
                  <a:pt x="1293075" y="776541"/>
                </a:lnTo>
                <a:lnTo>
                  <a:pt x="1291945" y="776071"/>
                </a:lnTo>
                <a:lnTo>
                  <a:pt x="1289316" y="776071"/>
                </a:lnTo>
                <a:lnTo>
                  <a:pt x="1288199" y="776541"/>
                </a:lnTo>
                <a:lnTo>
                  <a:pt x="1286344" y="778395"/>
                </a:lnTo>
                <a:lnTo>
                  <a:pt x="1285875" y="779526"/>
                </a:lnTo>
                <a:lnTo>
                  <a:pt x="1285875" y="782154"/>
                </a:lnTo>
                <a:lnTo>
                  <a:pt x="1286344" y="783272"/>
                </a:lnTo>
                <a:lnTo>
                  <a:pt x="1288199" y="785139"/>
                </a:lnTo>
                <a:lnTo>
                  <a:pt x="1289316" y="785596"/>
                </a:lnTo>
                <a:lnTo>
                  <a:pt x="1291945" y="785596"/>
                </a:lnTo>
                <a:lnTo>
                  <a:pt x="1293075" y="785139"/>
                </a:lnTo>
                <a:lnTo>
                  <a:pt x="1294930" y="783272"/>
                </a:lnTo>
                <a:lnTo>
                  <a:pt x="1295400" y="782154"/>
                </a:lnTo>
                <a:lnTo>
                  <a:pt x="1295400" y="779526"/>
                </a:lnTo>
                <a:close/>
              </a:path>
              <a:path w="4867275" h="1562100">
                <a:moveTo>
                  <a:pt x="1295400" y="391490"/>
                </a:moveTo>
                <a:lnTo>
                  <a:pt x="1294930" y="390359"/>
                </a:lnTo>
                <a:lnTo>
                  <a:pt x="1293075" y="388505"/>
                </a:lnTo>
                <a:lnTo>
                  <a:pt x="1291945" y="388035"/>
                </a:lnTo>
                <a:lnTo>
                  <a:pt x="1289316" y="388035"/>
                </a:lnTo>
                <a:lnTo>
                  <a:pt x="1288199" y="388505"/>
                </a:lnTo>
                <a:lnTo>
                  <a:pt x="1286344" y="390359"/>
                </a:lnTo>
                <a:lnTo>
                  <a:pt x="1285875" y="391490"/>
                </a:lnTo>
                <a:lnTo>
                  <a:pt x="1285875" y="394119"/>
                </a:lnTo>
                <a:lnTo>
                  <a:pt x="1286344" y="395236"/>
                </a:lnTo>
                <a:lnTo>
                  <a:pt x="1288199" y="397103"/>
                </a:lnTo>
                <a:lnTo>
                  <a:pt x="1289316" y="397560"/>
                </a:lnTo>
                <a:lnTo>
                  <a:pt x="1291945" y="397560"/>
                </a:lnTo>
                <a:lnTo>
                  <a:pt x="1293075" y="397103"/>
                </a:lnTo>
                <a:lnTo>
                  <a:pt x="1294930" y="395236"/>
                </a:lnTo>
                <a:lnTo>
                  <a:pt x="1295400" y="394119"/>
                </a:lnTo>
                <a:lnTo>
                  <a:pt x="1295400" y="391490"/>
                </a:lnTo>
                <a:close/>
              </a:path>
              <a:path w="4867275" h="1562100">
                <a:moveTo>
                  <a:pt x="1295400" y="3454"/>
                </a:moveTo>
                <a:lnTo>
                  <a:pt x="1294930" y="2324"/>
                </a:lnTo>
                <a:lnTo>
                  <a:pt x="1293075" y="469"/>
                </a:lnTo>
                <a:lnTo>
                  <a:pt x="1291945" y="0"/>
                </a:lnTo>
                <a:lnTo>
                  <a:pt x="1289316" y="0"/>
                </a:lnTo>
                <a:lnTo>
                  <a:pt x="1288199" y="469"/>
                </a:lnTo>
                <a:lnTo>
                  <a:pt x="1286344" y="2324"/>
                </a:lnTo>
                <a:lnTo>
                  <a:pt x="1285875" y="3454"/>
                </a:lnTo>
                <a:lnTo>
                  <a:pt x="1285875" y="6083"/>
                </a:lnTo>
                <a:lnTo>
                  <a:pt x="1286344" y="7200"/>
                </a:lnTo>
                <a:lnTo>
                  <a:pt x="1288199" y="9067"/>
                </a:lnTo>
                <a:lnTo>
                  <a:pt x="1289316" y="9525"/>
                </a:lnTo>
                <a:lnTo>
                  <a:pt x="1291945" y="9525"/>
                </a:lnTo>
                <a:lnTo>
                  <a:pt x="1293075" y="9067"/>
                </a:lnTo>
                <a:lnTo>
                  <a:pt x="1294930" y="7200"/>
                </a:lnTo>
                <a:lnTo>
                  <a:pt x="1295400" y="6083"/>
                </a:lnTo>
                <a:lnTo>
                  <a:pt x="1295400" y="3454"/>
                </a:lnTo>
                <a:close/>
              </a:path>
              <a:path w="4867275" h="1562100">
                <a:moveTo>
                  <a:pt x="1343025" y="1555597"/>
                </a:moveTo>
                <a:lnTo>
                  <a:pt x="1342555" y="1554467"/>
                </a:lnTo>
                <a:lnTo>
                  <a:pt x="1340700" y="1552613"/>
                </a:lnTo>
                <a:lnTo>
                  <a:pt x="1339570" y="1552143"/>
                </a:lnTo>
                <a:lnTo>
                  <a:pt x="1336941" y="1552143"/>
                </a:lnTo>
                <a:lnTo>
                  <a:pt x="1335824" y="1552613"/>
                </a:lnTo>
                <a:lnTo>
                  <a:pt x="1333969" y="1554467"/>
                </a:lnTo>
                <a:lnTo>
                  <a:pt x="1333500" y="1555597"/>
                </a:lnTo>
                <a:lnTo>
                  <a:pt x="1333500" y="1558226"/>
                </a:lnTo>
                <a:lnTo>
                  <a:pt x="1333969" y="1559344"/>
                </a:lnTo>
                <a:lnTo>
                  <a:pt x="1335824" y="1561211"/>
                </a:lnTo>
                <a:lnTo>
                  <a:pt x="1336941" y="1561668"/>
                </a:lnTo>
                <a:lnTo>
                  <a:pt x="1339570" y="1561668"/>
                </a:lnTo>
                <a:lnTo>
                  <a:pt x="1340700" y="1561211"/>
                </a:lnTo>
                <a:lnTo>
                  <a:pt x="1342555" y="1559344"/>
                </a:lnTo>
                <a:lnTo>
                  <a:pt x="1343025" y="1558226"/>
                </a:lnTo>
                <a:lnTo>
                  <a:pt x="1343025" y="1555597"/>
                </a:lnTo>
                <a:close/>
              </a:path>
              <a:path w="4867275" h="1562100">
                <a:moveTo>
                  <a:pt x="1343025" y="1167561"/>
                </a:moveTo>
                <a:lnTo>
                  <a:pt x="1342555" y="1166431"/>
                </a:lnTo>
                <a:lnTo>
                  <a:pt x="1340700" y="1164577"/>
                </a:lnTo>
                <a:lnTo>
                  <a:pt x="1339570" y="1164107"/>
                </a:lnTo>
                <a:lnTo>
                  <a:pt x="1336941" y="1164107"/>
                </a:lnTo>
                <a:lnTo>
                  <a:pt x="1335824" y="1164577"/>
                </a:lnTo>
                <a:lnTo>
                  <a:pt x="1333969" y="1166431"/>
                </a:lnTo>
                <a:lnTo>
                  <a:pt x="1333500" y="1167561"/>
                </a:lnTo>
                <a:lnTo>
                  <a:pt x="1333500" y="1170190"/>
                </a:lnTo>
                <a:lnTo>
                  <a:pt x="1333969" y="1171308"/>
                </a:lnTo>
                <a:lnTo>
                  <a:pt x="1335824" y="1173175"/>
                </a:lnTo>
                <a:lnTo>
                  <a:pt x="1336941" y="1173632"/>
                </a:lnTo>
                <a:lnTo>
                  <a:pt x="1339570" y="1173632"/>
                </a:lnTo>
                <a:lnTo>
                  <a:pt x="1340700" y="1173175"/>
                </a:lnTo>
                <a:lnTo>
                  <a:pt x="1342555" y="1171308"/>
                </a:lnTo>
                <a:lnTo>
                  <a:pt x="1343025" y="1170190"/>
                </a:lnTo>
                <a:lnTo>
                  <a:pt x="1343025" y="1167561"/>
                </a:lnTo>
                <a:close/>
              </a:path>
              <a:path w="4867275" h="1562100">
                <a:moveTo>
                  <a:pt x="1343025" y="779526"/>
                </a:moveTo>
                <a:lnTo>
                  <a:pt x="1342555" y="778395"/>
                </a:lnTo>
                <a:lnTo>
                  <a:pt x="1340700" y="776541"/>
                </a:lnTo>
                <a:lnTo>
                  <a:pt x="1339570" y="776071"/>
                </a:lnTo>
                <a:lnTo>
                  <a:pt x="1336941" y="776071"/>
                </a:lnTo>
                <a:lnTo>
                  <a:pt x="1335824" y="776541"/>
                </a:lnTo>
                <a:lnTo>
                  <a:pt x="1333969" y="778395"/>
                </a:lnTo>
                <a:lnTo>
                  <a:pt x="1333500" y="779526"/>
                </a:lnTo>
                <a:lnTo>
                  <a:pt x="1333500" y="782154"/>
                </a:lnTo>
                <a:lnTo>
                  <a:pt x="1333969" y="783272"/>
                </a:lnTo>
                <a:lnTo>
                  <a:pt x="1335824" y="785139"/>
                </a:lnTo>
                <a:lnTo>
                  <a:pt x="1336941" y="785596"/>
                </a:lnTo>
                <a:lnTo>
                  <a:pt x="1339570" y="785596"/>
                </a:lnTo>
                <a:lnTo>
                  <a:pt x="1340700" y="785139"/>
                </a:lnTo>
                <a:lnTo>
                  <a:pt x="1342555" y="783272"/>
                </a:lnTo>
                <a:lnTo>
                  <a:pt x="1343025" y="782154"/>
                </a:lnTo>
                <a:lnTo>
                  <a:pt x="1343025" y="779526"/>
                </a:lnTo>
                <a:close/>
              </a:path>
              <a:path w="4867275" h="1562100">
                <a:moveTo>
                  <a:pt x="1343025" y="391490"/>
                </a:moveTo>
                <a:lnTo>
                  <a:pt x="1342555" y="390359"/>
                </a:lnTo>
                <a:lnTo>
                  <a:pt x="1340700" y="388505"/>
                </a:lnTo>
                <a:lnTo>
                  <a:pt x="1339570" y="388035"/>
                </a:lnTo>
                <a:lnTo>
                  <a:pt x="1336941" y="388035"/>
                </a:lnTo>
                <a:lnTo>
                  <a:pt x="1335824" y="388505"/>
                </a:lnTo>
                <a:lnTo>
                  <a:pt x="1333969" y="390359"/>
                </a:lnTo>
                <a:lnTo>
                  <a:pt x="1333500" y="391490"/>
                </a:lnTo>
                <a:lnTo>
                  <a:pt x="1333500" y="394119"/>
                </a:lnTo>
                <a:lnTo>
                  <a:pt x="1333969" y="395236"/>
                </a:lnTo>
                <a:lnTo>
                  <a:pt x="1335824" y="397103"/>
                </a:lnTo>
                <a:lnTo>
                  <a:pt x="1336941" y="397560"/>
                </a:lnTo>
                <a:lnTo>
                  <a:pt x="1339570" y="397560"/>
                </a:lnTo>
                <a:lnTo>
                  <a:pt x="1340700" y="397103"/>
                </a:lnTo>
                <a:lnTo>
                  <a:pt x="1342555" y="395236"/>
                </a:lnTo>
                <a:lnTo>
                  <a:pt x="1343025" y="394119"/>
                </a:lnTo>
                <a:lnTo>
                  <a:pt x="1343025" y="391490"/>
                </a:lnTo>
                <a:close/>
              </a:path>
              <a:path w="4867275" h="1562100">
                <a:moveTo>
                  <a:pt x="1343025" y="3454"/>
                </a:moveTo>
                <a:lnTo>
                  <a:pt x="1342555" y="2324"/>
                </a:lnTo>
                <a:lnTo>
                  <a:pt x="1340700" y="469"/>
                </a:lnTo>
                <a:lnTo>
                  <a:pt x="1339570" y="0"/>
                </a:lnTo>
                <a:lnTo>
                  <a:pt x="1336941" y="0"/>
                </a:lnTo>
                <a:lnTo>
                  <a:pt x="1335824" y="469"/>
                </a:lnTo>
                <a:lnTo>
                  <a:pt x="1333969" y="2324"/>
                </a:lnTo>
                <a:lnTo>
                  <a:pt x="1333500" y="3454"/>
                </a:lnTo>
                <a:lnTo>
                  <a:pt x="1333500" y="6083"/>
                </a:lnTo>
                <a:lnTo>
                  <a:pt x="1333969" y="7200"/>
                </a:lnTo>
                <a:lnTo>
                  <a:pt x="1335824" y="9067"/>
                </a:lnTo>
                <a:lnTo>
                  <a:pt x="1336941" y="9525"/>
                </a:lnTo>
                <a:lnTo>
                  <a:pt x="1339570" y="9525"/>
                </a:lnTo>
                <a:lnTo>
                  <a:pt x="1340700" y="9067"/>
                </a:lnTo>
                <a:lnTo>
                  <a:pt x="1342555" y="7200"/>
                </a:lnTo>
                <a:lnTo>
                  <a:pt x="1343025" y="6083"/>
                </a:lnTo>
                <a:lnTo>
                  <a:pt x="1343025" y="3454"/>
                </a:lnTo>
                <a:close/>
              </a:path>
              <a:path w="4867275" h="1562100">
                <a:moveTo>
                  <a:pt x="1390650" y="1555597"/>
                </a:moveTo>
                <a:lnTo>
                  <a:pt x="1390180" y="1554467"/>
                </a:lnTo>
                <a:lnTo>
                  <a:pt x="1388325" y="1552613"/>
                </a:lnTo>
                <a:lnTo>
                  <a:pt x="1387195" y="1552143"/>
                </a:lnTo>
                <a:lnTo>
                  <a:pt x="1384566" y="1552143"/>
                </a:lnTo>
                <a:lnTo>
                  <a:pt x="1383449" y="1552613"/>
                </a:lnTo>
                <a:lnTo>
                  <a:pt x="1381594" y="1554467"/>
                </a:lnTo>
                <a:lnTo>
                  <a:pt x="1381125" y="1555597"/>
                </a:lnTo>
                <a:lnTo>
                  <a:pt x="1381125" y="1558226"/>
                </a:lnTo>
                <a:lnTo>
                  <a:pt x="1381594" y="1559344"/>
                </a:lnTo>
                <a:lnTo>
                  <a:pt x="1383449" y="1561211"/>
                </a:lnTo>
                <a:lnTo>
                  <a:pt x="1384566" y="1561668"/>
                </a:lnTo>
                <a:lnTo>
                  <a:pt x="1387195" y="1561668"/>
                </a:lnTo>
                <a:lnTo>
                  <a:pt x="1388325" y="1561211"/>
                </a:lnTo>
                <a:lnTo>
                  <a:pt x="1390180" y="1559344"/>
                </a:lnTo>
                <a:lnTo>
                  <a:pt x="1390650" y="1558226"/>
                </a:lnTo>
                <a:lnTo>
                  <a:pt x="1390650" y="1555597"/>
                </a:lnTo>
                <a:close/>
              </a:path>
              <a:path w="4867275" h="1562100">
                <a:moveTo>
                  <a:pt x="1390650" y="1167561"/>
                </a:moveTo>
                <a:lnTo>
                  <a:pt x="1390180" y="1166431"/>
                </a:lnTo>
                <a:lnTo>
                  <a:pt x="1388325" y="1164577"/>
                </a:lnTo>
                <a:lnTo>
                  <a:pt x="1387195" y="1164107"/>
                </a:lnTo>
                <a:lnTo>
                  <a:pt x="1384566" y="1164107"/>
                </a:lnTo>
                <a:lnTo>
                  <a:pt x="1383449" y="1164577"/>
                </a:lnTo>
                <a:lnTo>
                  <a:pt x="1381594" y="1166431"/>
                </a:lnTo>
                <a:lnTo>
                  <a:pt x="1381125" y="1167561"/>
                </a:lnTo>
                <a:lnTo>
                  <a:pt x="1381125" y="1170190"/>
                </a:lnTo>
                <a:lnTo>
                  <a:pt x="1381594" y="1171308"/>
                </a:lnTo>
                <a:lnTo>
                  <a:pt x="1383449" y="1173175"/>
                </a:lnTo>
                <a:lnTo>
                  <a:pt x="1384566" y="1173632"/>
                </a:lnTo>
                <a:lnTo>
                  <a:pt x="1387195" y="1173632"/>
                </a:lnTo>
                <a:lnTo>
                  <a:pt x="1388325" y="1173175"/>
                </a:lnTo>
                <a:lnTo>
                  <a:pt x="1390180" y="1171308"/>
                </a:lnTo>
                <a:lnTo>
                  <a:pt x="1390650" y="1170190"/>
                </a:lnTo>
                <a:lnTo>
                  <a:pt x="1390650" y="1167561"/>
                </a:lnTo>
                <a:close/>
              </a:path>
              <a:path w="4867275" h="1562100">
                <a:moveTo>
                  <a:pt x="1390650" y="779526"/>
                </a:moveTo>
                <a:lnTo>
                  <a:pt x="1390180" y="778395"/>
                </a:lnTo>
                <a:lnTo>
                  <a:pt x="1388325" y="776541"/>
                </a:lnTo>
                <a:lnTo>
                  <a:pt x="1387195" y="776071"/>
                </a:lnTo>
                <a:lnTo>
                  <a:pt x="1384566" y="776071"/>
                </a:lnTo>
                <a:lnTo>
                  <a:pt x="1383449" y="776541"/>
                </a:lnTo>
                <a:lnTo>
                  <a:pt x="1381594" y="778395"/>
                </a:lnTo>
                <a:lnTo>
                  <a:pt x="1381125" y="779526"/>
                </a:lnTo>
                <a:lnTo>
                  <a:pt x="1381125" y="782154"/>
                </a:lnTo>
                <a:lnTo>
                  <a:pt x="1381594" y="783272"/>
                </a:lnTo>
                <a:lnTo>
                  <a:pt x="1383449" y="785139"/>
                </a:lnTo>
                <a:lnTo>
                  <a:pt x="1384566" y="785596"/>
                </a:lnTo>
                <a:lnTo>
                  <a:pt x="1387195" y="785596"/>
                </a:lnTo>
                <a:lnTo>
                  <a:pt x="1388325" y="785139"/>
                </a:lnTo>
                <a:lnTo>
                  <a:pt x="1390180" y="783272"/>
                </a:lnTo>
                <a:lnTo>
                  <a:pt x="1390650" y="782154"/>
                </a:lnTo>
                <a:lnTo>
                  <a:pt x="1390650" y="779526"/>
                </a:lnTo>
                <a:close/>
              </a:path>
              <a:path w="4867275" h="1562100">
                <a:moveTo>
                  <a:pt x="1390650" y="391490"/>
                </a:moveTo>
                <a:lnTo>
                  <a:pt x="1390180" y="390359"/>
                </a:lnTo>
                <a:lnTo>
                  <a:pt x="1388325" y="388505"/>
                </a:lnTo>
                <a:lnTo>
                  <a:pt x="1387195" y="388035"/>
                </a:lnTo>
                <a:lnTo>
                  <a:pt x="1384566" y="388035"/>
                </a:lnTo>
                <a:lnTo>
                  <a:pt x="1383449" y="388505"/>
                </a:lnTo>
                <a:lnTo>
                  <a:pt x="1381594" y="390359"/>
                </a:lnTo>
                <a:lnTo>
                  <a:pt x="1381125" y="391490"/>
                </a:lnTo>
                <a:lnTo>
                  <a:pt x="1381125" y="394119"/>
                </a:lnTo>
                <a:lnTo>
                  <a:pt x="1381594" y="395236"/>
                </a:lnTo>
                <a:lnTo>
                  <a:pt x="1383449" y="397103"/>
                </a:lnTo>
                <a:lnTo>
                  <a:pt x="1384566" y="397560"/>
                </a:lnTo>
                <a:lnTo>
                  <a:pt x="1387195" y="397560"/>
                </a:lnTo>
                <a:lnTo>
                  <a:pt x="1388325" y="397103"/>
                </a:lnTo>
                <a:lnTo>
                  <a:pt x="1390180" y="395236"/>
                </a:lnTo>
                <a:lnTo>
                  <a:pt x="1390650" y="394119"/>
                </a:lnTo>
                <a:lnTo>
                  <a:pt x="1390650" y="391490"/>
                </a:lnTo>
                <a:close/>
              </a:path>
              <a:path w="4867275" h="1562100">
                <a:moveTo>
                  <a:pt x="1390650" y="3454"/>
                </a:moveTo>
                <a:lnTo>
                  <a:pt x="1390180" y="2324"/>
                </a:lnTo>
                <a:lnTo>
                  <a:pt x="1388325" y="469"/>
                </a:lnTo>
                <a:lnTo>
                  <a:pt x="1387195" y="0"/>
                </a:lnTo>
                <a:lnTo>
                  <a:pt x="1384566" y="0"/>
                </a:lnTo>
                <a:lnTo>
                  <a:pt x="1383449" y="469"/>
                </a:lnTo>
                <a:lnTo>
                  <a:pt x="1381594" y="2324"/>
                </a:lnTo>
                <a:lnTo>
                  <a:pt x="1381125" y="3454"/>
                </a:lnTo>
                <a:lnTo>
                  <a:pt x="1381125" y="6083"/>
                </a:lnTo>
                <a:lnTo>
                  <a:pt x="1381594" y="7200"/>
                </a:lnTo>
                <a:lnTo>
                  <a:pt x="1383449" y="9067"/>
                </a:lnTo>
                <a:lnTo>
                  <a:pt x="1384566" y="9525"/>
                </a:lnTo>
                <a:lnTo>
                  <a:pt x="1387195" y="9525"/>
                </a:lnTo>
                <a:lnTo>
                  <a:pt x="1388325" y="9067"/>
                </a:lnTo>
                <a:lnTo>
                  <a:pt x="1390180" y="7200"/>
                </a:lnTo>
                <a:lnTo>
                  <a:pt x="1390650" y="6083"/>
                </a:lnTo>
                <a:lnTo>
                  <a:pt x="1390650" y="3454"/>
                </a:lnTo>
                <a:close/>
              </a:path>
              <a:path w="4867275" h="1562100">
                <a:moveTo>
                  <a:pt x="1438275" y="1555597"/>
                </a:moveTo>
                <a:lnTo>
                  <a:pt x="1437805" y="1554467"/>
                </a:lnTo>
                <a:lnTo>
                  <a:pt x="1435950" y="1552613"/>
                </a:lnTo>
                <a:lnTo>
                  <a:pt x="1434820" y="1552143"/>
                </a:lnTo>
                <a:lnTo>
                  <a:pt x="1432191" y="1552143"/>
                </a:lnTo>
                <a:lnTo>
                  <a:pt x="1431074" y="1552613"/>
                </a:lnTo>
                <a:lnTo>
                  <a:pt x="1429219" y="1554467"/>
                </a:lnTo>
                <a:lnTo>
                  <a:pt x="1428750" y="1555597"/>
                </a:lnTo>
                <a:lnTo>
                  <a:pt x="1428750" y="1558226"/>
                </a:lnTo>
                <a:lnTo>
                  <a:pt x="1429219" y="1559344"/>
                </a:lnTo>
                <a:lnTo>
                  <a:pt x="1431074" y="1561211"/>
                </a:lnTo>
                <a:lnTo>
                  <a:pt x="1432191" y="1561668"/>
                </a:lnTo>
                <a:lnTo>
                  <a:pt x="1434820" y="1561668"/>
                </a:lnTo>
                <a:lnTo>
                  <a:pt x="1435950" y="1561211"/>
                </a:lnTo>
                <a:lnTo>
                  <a:pt x="1437805" y="1559344"/>
                </a:lnTo>
                <a:lnTo>
                  <a:pt x="1438275" y="1558226"/>
                </a:lnTo>
                <a:lnTo>
                  <a:pt x="1438275" y="1555597"/>
                </a:lnTo>
                <a:close/>
              </a:path>
              <a:path w="4867275" h="1562100">
                <a:moveTo>
                  <a:pt x="1438275" y="1167561"/>
                </a:moveTo>
                <a:lnTo>
                  <a:pt x="1437805" y="1166431"/>
                </a:lnTo>
                <a:lnTo>
                  <a:pt x="1435950" y="1164577"/>
                </a:lnTo>
                <a:lnTo>
                  <a:pt x="1434820" y="1164107"/>
                </a:lnTo>
                <a:lnTo>
                  <a:pt x="1432191" y="1164107"/>
                </a:lnTo>
                <a:lnTo>
                  <a:pt x="1431074" y="1164577"/>
                </a:lnTo>
                <a:lnTo>
                  <a:pt x="1429219" y="1166431"/>
                </a:lnTo>
                <a:lnTo>
                  <a:pt x="1428750" y="1167561"/>
                </a:lnTo>
                <a:lnTo>
                  <a:pt x="1428750" y="1170190"/>
                </a:lnTo>
                <a:lnTo>
                  <a:pt x="1429219" y="1171308"/>
                </a:lnTo>
                <a:lnTo>
                  <a:pt x="1431074" y="1173175"/>
                </a:lnTo>
                <a:lnTo>
                  <a:pt x="1432191" y="1173632"/>
                </a:lnTo>
                <a:lnTo>
                  <a:pt x="1434820" y="1173632"/>
                </a:lnTo>
                <a:lnTo>
                  <a:pt x="1435950" y="1173175"/>
                </a:lnTo>
                <a:lnTo>
                  <a:pt x="1437805" y="1171308"/>
                </a:lnTo>
                <a:lnTo>
                  <a:pt x="1438275" y="1170190"/>
                </a:lnTo>
                <a:lnTo>
                  <a:pt x="1438275" y="1167561"/>
                </a:lnTo>
                <a:close/>
              </a:path>
              <a:path w="4867275" h="1562100">
                <a:moveTo>
                  <a:pt x="1438275" y="779526"/>
                </a:moveTo>
                <a:lnTo>
                  <a:pt x="1437805" y="778395"/>
                </a:lnTo>
                <a:lnTo>
                  <a:pt x="1435950" y="776541"/>
                </a:lnTo>
                <a:lnTo>
                  <a:pt x="1434820" y="776071"/>
                </a:lnTo>
                <a:lnTo>
                  <a:pt x="1432191" y="776071"/>
                </a:lnTo>
                <a:lnTo>
                  <a:pt x="1431074" y="776541"/>
                </a:lnTo>
                <a:lnTo>
                  <a:pt x="1429219" y="778395"/>
                </a:lnTo>
                <a:lnTo>
                  <a:pt x="1428750" y="779526"/>
                </a:lnTo>
                <a:lnTo>
                  <a:pt x="1428750" y="782154"/>
                </a:lnTo>
                <a:lnTo>
                  <a:pt x="1429219" y="783272"/>
                </a:lnTo>
                <a:lnTo>
                  <a:pt x="1431074" y="785139"/>
                </a:lnTo>
                <a:lnTo>
                  <a:pt x="1432191" y="785596"/>
                </a:lnTo>
                <a:lnTo>
                  <a:pt x="1434820" y="785596"/>
                </a:lnTo>
                <a:lnTo>
                  <a:pt x="1435950" y="785139"/>
                </a:lnTo>
                <a:lnTo>
                  <a:pt x="1437805" y="783272"/>
                </a:lnTo>
                <a:lnTo>
                  <a:pt x="1438275" y="782154"/>
                </a:lnTo>
                <a:lnTo>
                  <a:pt x="1438275" y="779526"/>
                </a:lnTo>
                <a:close/>
              </a:path>
              <a:path w="4867275" h="1562100">
                <a:moveTo>
                  <a:pt x="1438275" y="391490"/>
                </a:moveTo>
                <a:lnTo>
                  <a:pt x="1437805" y="390359"/>
                </a:lnTo>
                <a:lnTo>
                  <a:pt x="1435950" y="388505"/>
                </a:lnTo>
                <a:lnTo>
                  <a:pt x="1434820" y="388035"/>
                </a:lnTo>
                <a:lnTo>
                  <a:pt x="1432191" y="388035"/>
                </a:lnTo>
                <a:lnTo>
                  <a:pt x="1431074" y="388505"/>
                </a:lnTo>
                <a:lnTo>
                  <a:pt x="1429219" y="390359"/>
                </a:lnTo>
                <a:lnTo>
                  <a:pt x="1428750" y="391490"/>
                </a:lnTo>
                <a:lnTo>
                  <a:pt x="1428750" y="394119"/>
                </a:lnTo>
                <a:lnTo>
                  <a:pt x="1429219" y="395236"/>
                </a:lnTo>
                <a:lnTo>
                  <a:pt x="1431074" y="397103"/>
                </a:lnTo>
                <a:lnTo>
                  <a:pt x="1432191" y="397560"/>
                </a:lnTo>
                <a:lnTo>
                  <a:pt x="1434820" y="397560"/>
                </a:lnTo>
                <a:lnTo>
                  <a:pt x="1435950" y="397103"/>
                </a:lnTo>
                <a:lnTo>
                  <a:pt x="1437805" y="395236"/>
                </a:lnTo>
                <a:lnTo>
                  <a:pt x="1438275" y="394119"/>
                </a:lnTo>
                <a:lnTo>
                  <a:pt x="1438275" y="391490"/>
                </a:lnTo>
                <a:close/>
              </a:path>
              <a:path w="4867275" h="1562100">
                <a:moveTo>
                  <a:pt x="1438275" y="3454"/>
                </a:moveTo>
                <a:lnTo>
                  <a:pt x="1437805" y="2324"/>
                </a:lnTo>
                <a:lnTo>
                  <a:pt x="1435950" y="469"/>
                </a:lnTo>
                <a:lnTo>
                  <a:pt x="1434820" y="0"/>
                </a:lnTo>
                <a:lnTo>
                  <a:pt x="1432191" y="0"/>
                </a:lnTo>
                <a:lnTo>
                  <a:pt x="1431074" y="469"/>
                </a:lnTo>
                <a:lnTo>
                  <a:pt x="1429219" y="2324"/>
                </a:lnTo>
                <a:lnTo>
                  <a:pt x="1428750" y="3454"/>
                </a:lnTo>
                <a:lnTo>
                  <a:pt x="1428750" y="6083"/>
                </a:lnTo>
                <a:lnTo>
                  <a:pt x="1429219" y="7200"/>
                </a:lnTo>
                <a:lnTo>
                  <a:pt x="1431074" y="9067"/>
                </a:lnTo>
                <a:lnTo>
                  <a:pt x="1432191" y="9525"/>
                </a:lnTo>
                <a:lnTo>
                  <a:pt x="1434820" y="9525"/>
                </a:lnTo>
                <a:lnTo>
                  <a:pt x="1435950" y="9067"/>
                </a:lnTo>
                <a:lnTo>
                  <a:pt x="1437805" y="7200"/>
                </a:lnTo>
                <a:lnTo>
                  <a:pt x="1438275" y="6083"/>
                </a:lnTo>
                <a:lnTo>
                  <a:pt x="1438275" y="3454"/>
                </a:lnTo>
                <a:close/>
              </a:path>
              <a:path w="4867275" h="1562100">
                <a:moveTo>
                  <a:pt x="1485900" y="1555597"/>
                </a:moveTo>
                <a:lnTo>
                  <a:pt x="1485430" y="1554467"/>
                </a:lnTo>
                <a:lnTo>
                  <a:pt x="1483575" y="1552613"/>
                </a:lnTo>
                <a:lnTo>
                  <a:pt x="1482445" y="1552143"/>
                </a:lnTo>
                <a:lnTo>
                  <a:pt x="1479816" y="1552143"/>
                </a:lnTo>
                <a:lnTo>
                  <a:pt x="1478699" y="1552613"/>
                </a:lnTo>
                <a:lnTo>
                  <a:pt x="1476844" y="1554467"/>
                </a:lnTo>
                <a:lnTo>
                  <a:pt x="1476375" y="1555597"/>
                </a:lnTo>
                <a:lnTo>
                  <a:pt x="1476375" y="1558226"/>
                </a:lnTo>
                <a:lnTo>
                  <a:pt x="1476844" y="1559344"/>
                </a:lnTo>
                <a:lnTo>
                  <a:pt x="1478699" y="1561211"/>
                </a:lnTo>
                <a:lnTo>
                  <a:pt x="1479816" y="1561668"/>
                </a:lnTo>
                <a:lnTo>
                  <a:pt x="1482445" y="1561668"/>
                </a:lnTo>
                <a:lnTo>
                  <a:pt x="1483575" y="1561211"/>
                </a:lnTo>
                <a:lnTo>
                  <a:pt x="1485430" y="1559344"/>
                </a:lnTo>
                <a:lnTo>
                  <a:pt x="1485900" y="1558226"/>
                </a:lnTo>
                <a:lnTo>
                  <a:pt x="1485900" y="1555597"/>
                </a:lnTo>
                <a:close/>
              </a:path>
              <a:path w="4867275" h="1562100">
                <a:moveTo>
                  <a:pt x="1485900" y="1167561"/>
                </a:moveTo>
                <a:lnTo>
                  <a:pt x="1485430" y="1166431"/>
                </a:lnTo>
                <a:lnTo>
                  <a:pt x="1483575" y="1164577"/>
                </a:lnTo>
                <a:lnTo>
                  <a:pt x="1482445" y="1164107"/>
                </a:lnTo>
                <a:lnTo>
                  <a:pt x="1479816" y="1164107"/>
                </a:lnTo>
                <a:lnTo>
                  <a:pt x="1478699" y="1164577"/>
                </a:lnTo>
                <a:lnTo>
                  <a:pt x="1476844" y="1166431"/>
                </a:lnTo>
                <a:lnTo>
                  <a:pt x="1476375" y="1167561"/>
                </a:lnTo>
                <a:lnTo>
                  <a:pt x="1476375" y="1170190"/>
                </a:lnTo>
                <a:lnTo>
                  <a:pt x="1476844" y="1171308"/>
                </a:lnTo>
                <a:lnTo>
                  <a:pt x="1478699" y="1173175"/>
                </a:lnTo>
                <a:lnTo>
                  <a:pt x="1479816" y="1173632"/>
                </a:lnTo>
                <a:lnTo>
                  <a:pt x="1482445" y="1173632"/>
                </a:lnTo>
                <a:lnTo>
                  <a:pt x="1483575" y="1173175"/>
                </a:lnTo>
                <a:lnTo>
                  <a:pt x="1485430" y="1171308"/>
                </a:lnTo>
                <a:lnTo>
                  <a:pt x="1485900" y="1170190"/>
                </a:lnTo>
                <a:lnTo>
                  <a:pt x="1485900" y="1167561"/>
                </a:lnTo>
                <a:close/>
              </a:path>
              <a:path w="4867275" h="1562100">
                <a:moveTo>
                  <a:pt x="1485900" y="779526"/>
                </a:moveTo>
                <a:lnTo>
                  <a:pt x="1485430" y="778395"/>
                </a:lnTo>
                <a:lnTo>
                  <a:pt x="1483575" y="776541"/>
                </a:lnTo>
                <a:lnTo>
                  <a:pt x="1482445" y="776071"/>
                </a:lnTo>
                <a:lnTo>
                  <a:pt x="1479816" y="776071"/>
                </a:lnTo>
                <a:lnTo>
                  <a:pt x="1478699" y="776541"/>
                </a:lnTo>
                <a:lnTo>
                  <a:pt x="1476844" y="778395"/>
                </a:lnTo>
                <a:lnTo>
                  <a:pt x="1476375" y="779526"/>
                </a:lnTo>
                <a:lnTo>
                  <a:pt x="1476375" y="782154"/>
                </a:lnTo>
                <a:lnTo>
                  <a:pt x="1476844" y="783272"/>
                </a:lnTo>
                <a:lnTo>
                  <a:pt x="1478699" y="785139"/>
                </a:lnTo>
                <a:lnTo>
                  <a:pt x="1479816" y="785596"/>
                </a:lnTo>
                <a:lnTo>
                  <a:pt x="1482445" y="785596"/>
                </a:lnTo>
                <a:lnTo>
                  <a:pt x="1483575" y="785139"/>
                </a:lnTo>
                <a:lnTo>
                  <a:pt x="1485430" y="783272"/>
                </a:lnTo>
                <a:lnTo>
                  <a:pt x="1485900" y="782154"/>
                </a:lnTo>
                <a:lnTo>
                  <a:pt x="1485900" y="779526"/>
                </a:lnTo>
                <a:close/>
              </a:path>
              <a:path w="4867275" h="1562100">
                <a:moveTo>
                  <a:pt x="1485900" y="391490"/>
                </a:moveTo>
                <a:lnTo>
                  <a:pt x="1485430" y="390359"/>
                </a:lnTo>
                <a:lnTo>
                  <a:pt x="1483575" y="388505"/>
                </a:lnTo>
                <a:lnTo>
                  <a:pt x="1482445" y="388035"/>
                </a:lnTo>
                <a:lnTo>
                  <a:pt x="1479816" y="388035"/>
                </a:lnTo>
                <a:lnTo>
                  <a:pt x="1478699" y="388505"/>
                </a:lnTo>
                <a:lnTo>
                  <a:pt x="1476844" y="390359"/>
                </a:lnTo>
                <a:lnTo>
                  <a:pt x="1476375" y="391490"/>
                </a:lnTo>
                <a:lnTo>
                  <a:pt x="1476375" y="394119"/>
                </a:lnTo>
                <a:lnTo>
                  <a:pt x="1476844" y="395236"/>
                </a:lnTo>
                <a:lnTo>
                  <a:pt x="1478699" y="397103"/>
                </a:lnTo>
                <a:lnTo>
                  <a:pt x="1479816" y="397560"/>
                </a:lnTo>
                <a:lnTo>
                  <a:pt x="1482445" y="397560"/>
                </a:lnTo>
                <a:lnTo>
                  <a:pt x="1483575" y="397103"/>
                </a:lnTo>
                <a:lnTo>
                  <a:pt x="1485430" y="395236"/>
                </a:lnTo>
                <a:lnTo>
                  <a:pt x="1485900" y="394119"/>
                </a:lnTo>
                <a:lnTo>
                  <a:pt x="1485900" y="391490"/>
                </a:lnTo>
                <a:close/>
              </a:path>
              <a:path w="4867275" h="1562100">
                <a:moveTo>
                  <a:pt x="1485900" y="3454"/>
                </a:moveTo>
                <a:lnTo>
                  <a:pt x="1485430" y="2324"/>
                </a:lnTo>
                <a:lnTo>
                  <a:pt x="1483575" y="469"/>
                </a:lnTo>
                <a:lnTo>
                  <a:pt x="1482445" y="0"/>
                </a:lnTo>
                <a:lnTo>
                  <a:pt x="1479816" y="0"/>
                </a:lnTo>
                <a:lnTo>
                  <a:pt x="1478699" y="469"/>
                </a:lnTo>
                <a:lnTo>
                  <a:pt x="1476844" y="2324"/>
                </a:lnTo>
                <a:lnTo>
                  <a:pt x="1476375" y="3454"/>
                </a:lnTo>
                <a:lnTo>
                  <a:pt x="1476375" y="6083"/>
                </a:lnTo>
                <a:lnTo>
                  <a:pt x="1476844" y="7200"/>
                </a:lnTo>
                <a:lnTo>
                  <a:pt x="1478699" y="9067"/>
                </a:lnTo>
                <a:lnTo>
                  <a:pt x="1479816" y="9525"/>
                </a:lnTo>
                <a:lnTo>
                  <a:pt x="1482445" y="9525"/>
                </a:lnTo>
                <a:lnTo>
                  <a:pt x="1483575" y="9067"/>
                </a:lnTo>
                <a:lnTo>
                  <a:pt x="1485430" y="7200"/>
                </a:lnTo>
                <a:lnTo>
                  <a:pt x="1485900" y="6083"/>
                </a:lnTo>
                <a:lnTo>
                  <a:pt x="1485900" y="3454"/>
                </a:lnTo>
                <a:close/>
              </a:path>
              <a:path w="4867275" h="1562100">
                <a:moveTo>
                  <a:pt x="1533525" y="1555597"/>
                </a:moveTo>
                <a:lnTo>
                  <a:pt x="1533055" y="1554467"/>
                </a:lnTo>
                <a:lnTo>
                  <a:pt x="1531200" y="1552613"/>
                </a:lnTo>
                <a:lnTo>
                  <a:pt x="1530070" y="1552143"/>
                </a:lnTo>
                <a:lnTo>
                  <a:pt x="1527441" y="1552143"/>
                </a:lnTo>
                <a:lnTo>
                  <a:pt x="1526324" y="1552613"/>
                </a:lnTo>
                <a:lnTo>
                  <a:pt x="1524469" y="1554467"/>
                </a:lnTo>
                <a:lnTo>
                  <a:pt x="1524000" y="1555597"/>
                </a:lnTo>
                <a:lnTo>
                  <a:pt x="1524000" y="1558226"/>
                </a:lnTo>
                <a:lnTo>
                  <a:pt x="1524469" y="1559344"/>
                </a:lnTo>
                <a:lnTo>
                  <a:pt x="1526324" y="1561211"/>
                </a:lnTo>
                <a:lnTo>
                  <a:pt x="1527441" y="1561668"/>
                </a:lnTo>
                <a:lnTo>
                  <a:pt x="1530070" y="1561668"/>
                </a:lnTo>
                <a:lnTo>
                  <a:pt x="1531200" y="1561211"/>
                </a:lnTo>
                <a:lnTo>
                  <a:pt x="1533055" y="1559344"/>
                </a:lnTo>
                <a:lnTo>
                  <a:pt x="1533525" y="1558226"/>
                </a:lnTo>
                <a:lnTo>
                  <a:pt x="1533525" y="1555597"/>
                </a:lnTo>
                <a:close/>
              </a:path>
              <a:path w="4867275" h="1562100">
                <a:moveTo>
                  <a:pt x="1533525" y="1167561"/>
                </a:moveTo>
                <a:lnTo>
                  <a:pt x="1533055" y="1166431"/>
                </a:lnTo>
                <a:lnTo>
                  <a:pt x="1531200" y="1164577"/>
                </a:lnTo>
                <a:lnTo>
                  <a:pt x="1530070" y="1164107"/>
                </a:lnTo>
                <a:lnTo>
                  <a:pt x="1527441" y="1164107"/>
                </a:lnTo>
                <a:lnTo>
                  <a:pt x="1526324" y="1164577"/>
                </a:lnTo>
                <a:lnTo>
                  <a:pt x="1524469" y="1166431"/>
                </a:lnTo>
                <a:lnTo>
                  <a:pt x="1524000" y="1167561"/>
                </a:lnTo>
                <a:lnTo>
                  <a:pt x="1524000" y="1170190"/>
                </a:lnTo>
                <a:lnTo>
                  <a:pt x="1524469" y="1171308"/>
                </a:lnTo>
                <a:lnTo>
                  <a:pt x="1526324" y="1173175"/>
                </a:lnTo>
                <a:lnTo>
                  <a:pt x="1527441" y="1173632"/>
                </a:lnTo>
                <a:lnTo>
                  <a:pt x="1530070" y="1173632"/>
                </a:lnTo>
                <a:lnTo>
                  <a:pt x="1531200" y="1173175"/>
                </a:lnTo>
                <a:lnTo>
                  <a:pt x="1533055" y="1171308"/>
                </a:lnTo>
                <a:lnTo>
                  <a:pt x="1533525" y="1170190"/>
                </a:lnTo>
                <a:lnTo>
                  <a:pt x="1533525" y="1167561"/>
                </a:lnTo>
                <a:close/>
              </a:path>
              <a:path w="4867275" h="1562100">
                <a:moveTo>
                  <a:pt x="1533525" y="779526"/>
                </a:moveTo>
                <a:lnTo>
                  <a:pt x="1533055" y="778395"/>
                </a:lnTo>
                <a:lnTo>
                  <a:pt x="1531200" y="776541"/>
                </a:lnTo>
                <a:lnTo>
                  <a:pt x="1530070" y="776071"/>
                </a:lnTo>
                <a:lnTo>
                  <a:pt x="1527441" y="776071"/>
                </a:lnTo>
                <a:lnTo>
                  <a:pt x="1526324" y="776541"/>
                </a:lnTo>
                <a:lnTo>
                  <a:pt x="1524469" y="778395"/>
                </a:lnTo>
                <a:lnTo>
                  <a:pt x="1524000" y="779526"/>
                </a:lnTo>
                <a:lnTo>
                  <a:pt x="1524000" y="782154"/>
                </a:lnTo>
                <a:lnTo>
                  <a:pt x="1524469" y="783272"/>
                </a:lnTo>
                <a:lnTo>
                  <a:pt x="1526324" y="785139"/>
                </a:lnTo>
                <a:lnTo>
                  <a:pt x="1527441" y="785596"/>
                </a:lnTo>
                <a:lnTo>
                  <a:pt x="1530070" y="785596"/>
                </a:lnTo>
                <a:lnTo>
                  <a:pt x="1531200" y="785139"/>
                </a:lnTo>
                <a:lnTo>
                  <a:pt x="1533055" y="783272"/>
                </a:lnTo>
                <a:lnTo>
                  <a:pt x="1533525" y="782154"/>
                </a:lnTo>
                <a:lnTo>
                  <a:pt x="1533525" y="779526"/>
                </a:lnTo>
                <a:close/>
              </a:path>
              <a:path w="4867275" h="1562100">
                <a:moveTo>
                  <a:pt x="1533525" y="391490"/>
                </a:moveTo>
                <a:lnTo>
                  <a:pt x="1533055" y="390359"/>
                </a:lnTo>
                <a:lnTo>
                  <a:pt x="1531200" y="388505"/>
                </a:lnTo>
                <a:lnTo>
                  <a:pt x="1530070" y="388035"/>
                </a:lnTo>
                <a:lnTo>
                  <a:pt x="1527441" y="388035"/>
                </a:lnTo>
                <a:lnTo>
                  <a:pt x="1526324" y="388505"/>
                </a:lnTo>
                <a:lnTo>
                  <a:pt x="1524469" y="390359"/>
                </a:lnTo>
                <a:lnTo>
                  <a:pt x="1524000" y="391490"/>
                </a:lnTo>
                <a:lnTo>
                  <a:pt x="1524000" y="394119"/>
                </a:lnTo>
                <a:lnTo>
                  <a:pt x="1524469" y="395236"/>
                </a:lnTo>
                <a:lnTo>
                  <a:pt x="1526324" y="397103"/>
                </a:lnTo>
                <a:lnTo>
                  <a:pt x="1527441" y="397560"/>
                </a:lnTo>
                <a:lnTo>
                  <a:pt x="1530070" y="397560"/>
                </a:lnTo>
                <a:lnTo>
                  <a:pt x="1531200" y="397103"/>
                </a:lnTo>
                <a:lnTo>
                  <a:pt x="1533055" y="395236"/>
                </a:lnTo>
                <a:lnTo>
                  <a:pt x="1533525" y="394119"/>
                </a:lnTo>
                <a:lnTo>
                  <a:pt x="1533525" y="391490"/>
                </a:lnTo>
                <a:close/>
              </a:path>
              <a:path w="4867275" h="1562100">
                <a:moveTo>
                  <a:pt x="1533525" y="3454"/>
                </a:moveTo>
                <a:lnTo>
                  <a:pt x="1533055" y="2324"/>
                </a:lnTo>
                <a:lnTo>
                  <a:pt x="1531200" y="469"/>
                </a:lnTo>
                <a:lnTo>
                  <a:pt x="1530070" y="0"/>
                </a:lnTo>
                <a:lnTo>
                  <a:pt x="1527441" y="0"/>
                </a:lnTo>
                <a:lnTo>
                  <a:pt x="1526324" y="469"/>
                </a:lnTo>
                <a:lnTo>
                  <a:pt x="1524469" y="2324"/>
                </a:lnTo>
                <a:lnTo>
                  <a:pt x="1524000" y="3454"/>
                </a:lnTo>
                <a:lnTo>
                  <a:pt x="1524000" y="6083"/>
                </a:lnTo>
                <a:lnTo>
                  <a:pt x="1524469" y="7200"/>
                </a:lnTo>
                <a:lnTo>
                  <a:pt x="1526324" y="9067"/>
                </a:lnTo>
                <a:lnTo>
                  <a:pt x="1527441" y="9525"/>
                </a:lnTo>
                <a:lnTo>
                  <a:pt x="1530070" y="9525"/>
                </a:lnTo>
                <a:lnTo>
                  <a:pt x="1531200" y="9067"/>
                </a:lnTo>
                <a:lnTo>
                  <a:pt x="1533055" y="7200"/>
                </a:lnTo>
                <a:lnTo>
                  <a:pt x="1533525" y="6083"/>
                </a:lnTo>
                <a:lnTo>
                  <a:pt x="1533525" y="3454"/>
                </a:lnTo>
                <a:close/>
              </a:path>
              <a:path w="4867275" h="1562100">
                <a:moveTo>
                  <a:pt x="1581150" y="1555597"/>
                </a:moveTo>
                <a:lnTo>
                  <a:pt x="1580680" y="1554467"/>
                </a:lnTo>
                <a:lnTo>
                  <a:pt x="1578825" y="1552613"/>
                </a:lnTo>
                <a:lnTo>
                  <a:pt x="1577695" y="1552143"/>
                </a:lnTo>
                <a:lnTo>
                  <a:pt x="1575066" y="1552143"/>
                </a:lnTo>
                <a:lnTo>
                  <a:pt x="1573949" y="1552613"/>
                </a:lnTo>
                <a:lnTo>
                  <a:pt x="1572094" y="1554467"/>
                </a:lnTo>
                <a:lnTo>
                  <a:pt x="1571625" y="1555597"/>
                </a:lnTo>
                <a:lnTo>
                  <a:pt x="1571625" y="1558226"/>
                </a:lnTo>
                <a:lnTo>
                  <a:pt x="1572094" y="1559344"/>
                </a:lnTo>
                <a:lnTo>
                  <a:pt x="1573949" y="1561211"/>
                </a:lnTo>
                <a:lnTo>
                  <a:pt x="1575066" y="1561668"/>
                </a:lnTo>
                <a:lnTo>
                  <a:pt x="1577695" y="1561668"/>
                </a:lnTo>
                <a:lnTo>
                  <a:pt x="1578825" y="1561211"/>
                </a:lnTo>
                <a:lnTo>
                  <a:pt x="1580680" y="1559344"/>
                </a:lnTo>
                <a:lnTo>
                  <a:pt x="1581150" y="1558226"/>
                </a:lnTo>
                <a:lnTo>
                  <a:pt x="1581150" y="1555597"/>
                </a:lnTo>
                <a:close/>
              </a:path>
              <a:path w="4867275" h="1562100">
                <a:moveTo>
                  <a:pt x="1581150" y="1167561"/>
                </a:moveTo>
                <a:lnTo>
                  <a:pt x="1580680" y="1166431"/>
                </a:lnTo>
                <a:lnTo>
                  <a:pt x="1578825" y="1164577"/>
                </a:lnTo>
                <a:lnTo>
                  <a:pt x="1577695" y="1164107"/>
                </a:lnTo>
                <a:lnTo>
                  <a:pt x="1575066" y="1164107"/>
                </a:lnTo>
                <a:lnTo>
                  <a:pt x="1573949" y="1164577"/>
                </a:lnTo>
                <a:lnTo>
                  <a:pt x="1572094" y="1166431"/>
                </a:lnTo>
                <a:lnTo>
                  <a:pt x="1571625" y="1167561"/>
                </a:lnTo>
                <a:lnTo>
                  <a:pt x="1571625" y="1170190"/>
                </a:lnTo>
                <a:lnTo>
                  <a:pt x="1572094" y="1171308"/>
                </a:lnTo>
                <a:lnTo>
                  <a:pt x="1573949" y="1173175"/>
                </a:lnTo>
                <a:lnTo>
                  <a:pt x="1575066" y="1173632"/>
                </a:lnTo>
                <a:lnTo>
                  <a:pt x="1577695" y="1173632"/>
                </a:lnTo>
                <a:lnTo>
                  <a:pt x="1578825" y="1173175"/>
                </a:lnTo>
                <a:lnTo>
                  <a:pt x="1580680" y="1171308"/>
                </a:lnTo>
                <a:lnTo>
                  <a:pt x="1581150" y="1170190"/>
                </a:lnTo>
                <a:lnTo>
                  <a:pt x="1581150" y="1167561"/>
                </a:lnTo>
                <a:close/>
              </a:path>
              <a:path w="4867275" h="1562100">
                <a:moveTo>
                  <a:pt x="1581150" y="779526"/>
                </a:moveTo>
                <a:lnTo>
                  <a:pt x="1580680" y="778395"/>
                </a:lnTo>
                <a:lnTo>
                  <a:pt x="1578825" y="776541"/>
                </a:lnTo>
                <a:lnTo>
                  <a:pt x="1577695" y="776071"/>
                </a:lnTo>
                <a:lnTo>
                  <a:pt x="1575066" y="776071"/>
                </a:lnTo>
                <a:lnTo>
                  <a:pt x="1573949" y="776541"/>
                </a:lnTo>
                <a:lnTo>
                  <a:pt x="1572094" y="778395"/>
                </a:lnTo>
                <a:lnTo>
                  <a:pt x="1571625" y="779526"/>
                </a:lnTo>
                <a:lnTo>
                  <a:pt x="1571625" y="782154"/>
                </a:lnTo>
                <a:lnTo>
                  <a:pt x="1572094" y="783272"/>
                </a:lnTo>
                <a:lnTo>
                  <a:pt x="1573949" y="785139"/>
                </a:lnTo>
                <a:lnTo>
                  <a:pt x="1575066" y="785596"/>
                </a:lnTo>
                <a:lnTo>
                  <a:pt x="1577695" y="785596"/>
                </a:lnTo>
                <a:lnTo>
                  <a:pt x="1578825" y="785139"/>
                </a:lnTo>
                <a:lnTo>
                  <a:pt x="1580680" y="783272"/>
                </a:lnTo>
                <a:lnTo>
                  <a:pt x="1581150" y="782154"/>
                </a:lnTo>
                <a:lnTo>
                  <a:pt x="1581150" y="779526"/>
                </a:lnTo>
                <a:close/>
              </a:path>
              <a:path w="4867275" h="1562100">
                <a:moveTo>
                  <a:pt x="1581150" y="391490"/>
                </a:moveTo>
                <a:lnTo>
                  <a:pt x="1580680" y="390359"/>
                </a:lnTo>
                <a:lnTo>
                  <a:pt x="1578825" y="388505"/>
                </a:lnTo>
                <a:lnTo>
                  <a:pt x="1577695" y="388035"/>
                </a:lnTo>
                <a:lnTo>
                  <a:pt x="1575066" y="388035"/>
                </a:lnTo>
                <a:lnTo>
                  <a:pt x="1573949" y="388505"/>
                </a:lnTo>
                <a:lnTo>
                  <a:pt x="1572094" y="390359"/>
                </a:lnTo>
                <a:lnTo>
                  <a:pt x="1571625" y="391490"/>
                </a:lnTo>
                <a:lnTo>
                  <a:pt x="1571625" y="394119"/>
                </a:lnTo>
                <a:lnTo>
                  <a:pt x="1572094" y="395236"/>
                </a:lnTo>
                <a:lnTo>
                  <a:pt x="1573949" y="397103"/>
                </a:lnTo>
                <a:lnTo>
                  <a:pt x="1575066" y="397560"/>
                </a:lnTo>
                <a:lnTo>
                  <a:pt x="1577695" y="397560"/>
                </a:lnTo>
                <a:lnTo>
                  <a:pt x="1578825" y="397103"/>
                </a:lnTo>
                <a:lnTo>
                  <a:pt x="1580680" y="395236"/>
                </a:lnTo>
                <a:lnTo>
                  <a:pt x="1581150" y="394119"/>
                </a:lnTo>
                <a:lnTo>
                  <a:pt x="1581150" y="391490"/>
                </a:lnTo>
                <a:close/>
              </a:path>
              <a:path w="4867275" h="1562100">
                <a:moveTo>
                  <a:pt x="1581150" y="3454"/>
                </a:moveTo>
                <a:lnTo>
                  <a:pt x="1580680" y="2324"/>
                </a:lnTo>
                <a:lnTo>
                  <a:pt x="1578825" y="469"/>
                </a:lnTo>
                <a:lnTo>
                  <a:pt x="1577695" y="0"/>
                </a:lnTo>
                <a:lnTo>
                  <a:pt x="1575066" y="0"/>
                </a:lnTo>
                <a:lnTo>
                  <a:pt x="1573949" y="469"/>
                </a:lnTo>
                <a:lnTo>
                  <a:pt x="1572094" y="2324"/>
                </a:lnTo>
                <a:lnTo>
                  <a:pt x="1571625" y="3454"/>
                </a:lnTo>
                <a:lnTo>
                  <a:pt x="1571625" y="6083"/>
                </a:lnTo>
                <a:lnTo>
                  <a:pt x="1572094" y="7200"/>
                </a:lnTo>
                <a:lnTo>
                  <a:pt x="1573949" y="9067"/>
                </a:lnTo>
                <a:lnTo>
                  <a:pt x="1575066" y="9525"/>
                </a:lnTo>
                <a:lnTo>
                  <a:pt x="1577695" y="9525"/>
                </a:lnTo>
                <a:lnTo>
                  <a:pt x="1578825" y="9067"/>
                </a:lnTo>
                <a:lnTo>
                  <a:pt x="1580680" y="7200"/>
                </a:lnTo>
                <a:lnTo>
                  <a:pt x="1581150" y="6083"/>
                </a:lnTo>
                <a:lnTo>
                  <a:pt x="1581150" y="3454"/>
                </a:lnTo>
                <a:close/>
              </a:path>
              <a:path w="4867275" h="1562100">
                <a:moveTo>
                  <a:pt x="1628775" y="1555597"/>
                </a:moveTo>
                <a:lnTo>
                  <a:pt x="1628305" y="1554467"/>
                </a:lnTo>
                <a:lnTo>
                  <a:pt x="1626450" y="1552613"/>
                </a:lnTo>
                <a:lnTo>
                  <a:pt x="1625320" y="1552143"/>
                </a:lnTo>
                <a:lnTo>
                  <a:pt x="1622691" y="1552143"/>
                </a:lnTo>
                <a:lnTo>
                  <a:pt x="1621574" y="1552613"/>
                </a:lnTo>
                <a:lnTo>
                  <a:pt x="1619719" y="1554467"/>
                </a:lnTo>
                <a:lnTo>
                  <a:pt x="1619250" y="1555597"/>
                </a:lnTo>
                <a:lnTo>
                  <a:pt x="1619250" y="1558226"/>
                </a:lnTo>
                <a:lnTo>
                  <a:pt x="1619719" y="1559344"/>
                </a:lnTo>
                <a:lnTo>
                  <a:pt x="1621574" y="1561211"/>
                </a:lnTo>
                <a:lnTo>
                  <a:pt x="1622691" y="1561668"/>
                </a:lnTo>
                <a:lnTo>
                  <a:pt x="1625320" y="1561668"/>
                </a:lnTo>
                <a:lnTo>
                  <a:pt x="1626450" y="1561211"/>
                </a:lnTo>
                <a:lnTo>
                  <a:pt x="1628305" y="1559344"/>
                </a:lnTo>
                <a:lnTo>
                  <a:pt x="1628775" y="1558226"/>
                </a:lnTo>
                <a:lnTo>
                  <a:pt x="1628775" y="1555597"/>
                </a:lnTo>
                <a:close/>
              </a:path>
              <a:path w="4867275" h="1562100">
                <a:moveTo>
                  <a:pt x="1628775" y="1167561"/>
                </a:moveTo>
                <a:lnTo>
                  <a:pt x="1628305" y="1166431"/>
                </a:lnTo>
                <a:lnTo>
                  <a:pt x="1626450" y="1164577"/>
                </a:lnTo>
                <a:lnTo>
                  <a:pt x="1625320" y="1164107"/>
                </a:lnTo>
                <a:lnTo>
                  <a:pt x="1622691" y="1164107"/>
                </a:lnTo>
                <a:lnTo>
                  <a:pt x="1621574" y="1164577"/>
                </a:lnTo>
                <a:lnTo>
                  <a:pt x="1619719" y="1166431"/>
                </a:lnTo>
                <a:lnTo>
                  <a:pt x="1619250" y="1167561"/>
                </a:lnTo>
                <a:lnTo>
                  <a:pt x="1619250" y="1170190"/>
                </a:lnTo>
                <a:lnTo>
                  <a:pt x="1619719" y="1171308"/>
                </a:lnTo>
                <a:lnTo>
                  <a:pt x="1621574" y="1173175"/>
                </a:lnTo>
                <a:lnTo>
                  <a:pt x="1622691" y="1173632"/>
                </a:lnTo>
                <a:lnTo>
                  <a:pt x="1625320" y="1173632"/>
                </a:lnTo>
                <a:lnTo>
                  <a:pt x="1626450" y="1173175"/>
                </a:lnTo>
                <a:lnTo>
                  <a:pt x="1628305" y="1171308"/>
                </a:lnTo>
                <a:lnTo>
                  <a:pt x="1628775" y="1170190"/>
                </a:lnTo>
                <a:lnTo>
                  <a:pt x="1628775" y="1167561"/>
                </a:lnTo>
                <a:close/>
              </a:path>
              <a:path w="4867275" h="1562100">
                <a:moveTo>
                  <a:pt x="1628775" y="779526"/>
                </a:moveTo>
                <a:lnTo>
                  <a:pt x="1628305" y="778395"/>
                </a:lnTo>
                <a:lnTo>
                  <a:pt x="1626450" y="776541"/>
                </a:lnTo>
                <a:lnTo>
                  <a:pt x="1625320" y="776071"/>
                </a:lnTo>
                <a:lnTo>
                  <a:pt x="1622691" y="776071"/>
                </a:lnTo>
                <a:lnTo>
                  <a:pt x="1621574" y="776541"/>
                </a:lnTo>
                <a:lnTo>
                  <a:pt x="1619719" y="778395"/>
                </a:lnTo>
                <a:lnTo>
                  <a:pt x="1619250" y="779526"/>
                </a:lnTo>
                <a:lnTo>
                  <a:pt x="1619250" y="782154"/>
                </a:lnTo>
                <a:lnTo>
                  <a:pt x="1619719" y="783272"/>
                </a:lnTo>
                <a:lnTo>
                  <a:pt x="1621574" y="785139"/>
                </a:lnTo>
                <a:lnTo>
                  <a:pt x="1622691" y="785596"/>
                </a:lnTo>
                <a:lnTo>
                  <a:pt x="1625320" y="785596"/>
                </a:lnTo>
                <a:lnTo>
                  <a:pt x="1626450" y="785139"/>
                </a:lnTo>
                <a:lnTo>
                  <a:pt x="1628305" y="783272"/>
                </a:lnTo>
                <a:lnTo>
                  <a:pt x="1628775" y="782154"/>
                </a:lnTo>
                <a:lnTo>
                  <a:pt x="1628775" y="779526"/>
                </a:lnTo>
                <a:close/>
              </a:path>
              <a:path w="4867275" h="1562100">
                <a:moveTo>
                  <a:pt x="1628775" y="391490"/>
                </a:moveTo>
                <a:lnTo>
                  <a:pt x="1628305" y="390359"/>
                </a:lnTo>
                <a:lnTo>
                  <a:pt x="1626450" y="388505"/>
                </a:lnTo>
                <a:lnTo>
                  <a:pt x="1625320" y="388035"/>
                </a:lnTo>
                <a:lnTo>
                  <a:pt x="1622691" y="388035"/>
                </a:lnTo>
                <a:lnTo>
                  <a:pt x="1621574" y="388505"/>
                </a:lnTo>
                <a:lnTo>
                  <a:pt x="1619719" y="390359"/>
                </a:lnTo>
                <a:lnTo>
                  <a:pt x="1619250" y="391490"/>
                </a:lnTo>
                <a:lnTo>
                  <a:pt x="1619250" y="394119"/>
                </a:lnTo>
                <a:lnTo>
                  <a:pt x="1619719" y="395236"/>
                </a:lnTo>
                <a:lnTo>
                  <a:pt x="1621574" y="397103"/>
                </a:lnTo>
                <a:lnTo>
                  <a:pt x="1622691" y="397560"/>
                </a:lnTo>
                <a:lnTo>
                  <a:pt x="1625320" y="397560"/>
                </a:lnTo>
                <a:lnTo>
                  <a:pt x="1626450" y="397103"/>
                </a:lnTo>
                <a:lnTo>
                  <a:pt x="1628305" y="395236"/>
                </a:lnTo>
                <a:lnTo>
                  <a:pt x="1628775" y="394119"/>
                </a:lnTo>
                <a:lnTo>
                  <a:pt x="1628775" y="391490"/>
                </a:lnTo>
                <a:close/>
              </a:path>
              <a:path w="4867275" h="1562100">
                <a:moveTo>
                  <a:pt x="1628775" y="3454"/>
                </a:moveTo>
                <a:lnTo>
                  <a:pt x="1628305" y="2324"/>
                </a:lnTo>
                <a:lnTo>
                  <a:pt x="1626450" y="469"/>
                </a:lnTo>
                <a:lnTo>
                  <a:pt x="1625320" y="0"/>
                </a:lnTo>
                <a:lnTo>
                  <a:pt x="1622691" y="0"/>
                </a:lnTo>
                <a:lnTo>
                  <a:pt x="1621574" y="469"/>
                </a:lnTo>
                <a:lnTo>
                  <a:pt x="1619719" y="2324"/>
                </a:lnTo>
                <a:lnTo>
                  <a:pt x="1619250" y="3454"/>
                </a:lnTo>
                <a:lnTo>
                  <a:pt x="1619250" y="6083"/>
                </a:lnTo>
                <a:lnTo>
                  <a:pt x="1619719" y="7200"/>
                </a:lnTo>
                <a:lnTo>
                  <a:pt x="1621574" y="9067"/>
                </a:lnTo>
                <a:lnTo>
                  <a:pt x="1622691" y="9525"/>
                </a:lnTo>
                <a:lnTo>
                  <a:pt x="1625320" y="9525"/>
                </a:lnTo>
                <a:lnTo>
                  <a:pt x="1626450" y="9067"/>
                </a:lnTo>
                <a:lnTo>
                  <a:pt x="1628305" y="7200"/>
                </a:lnTo>
                <a:lnTo>
                  <a:pt x="1628775" y="6083"/>
                </a:lnTo>
                <a:lnTo>
                  <a:pt x="1628775" y="3454"/>
                </a:lnTo>
                <a:close/>
              </a:path>
              <a:path w="4867275" h="1562100">
                <a:moveTo>
                  <a:pt x="1676400" y="1555597"/>
                </a:moveTo>
                <a:lnTo>
                  <a:pt x="1675930" y="1554467"/>
                </a:lnTo>
                <a:lnTo>
                  <a:pt x="1674075" y="1552613"/>
                </a:lnTo>
                <a:lnTo>
                  <a:pt x="1672945" y="1552143"/>
                </a:lnTo>
                <a:lnTo>
                  <a:pt x="1670316" y="1552143"/>
                </a:lnTo>
                <a:lnTo>
                  <a:pt x="1669199" y="1552613"/>
                </a:lnTo>
                <a:lnTo>
                  <a:pt x="1667344" y="1554467"/>
                </a:lnTo>
                <a:lnTo>
                  <a:pt x="1666875" y="1555597"/>
                </a:lnTo>
                <a:lnTo>
                  <a:pt x="1666875" y="1558226"/>
                </a:lnTo>
                <a:lnTo>
                  <a:pt x="1667344" y="1559344"/>
                </a:lnTo>
                <a:lnTo>
                  <a:pt x="1669199" y="1561211"/>
                </a:lnTo>
                <a:lnTo>
                  <a:pt x="1670316" y="1561668"/>
                </a:lnTo>
                <a:lnTo>
                  <a:pt x="1672945" y="1561668"/>
                </a:lnTo>
                <a:lnTo>
                  <a:pt x="1674075" y="1561211"/>
                </a:lnTo>
                <a:lnTo>
                  <a:pt x="1675930" y="1559344"/>
                </a:lnTo>
                <a:lnTo>
                  <a:pt x="1676400" y="1558226"/>
                </a:lnTo>
                <a:lnTo>
                  <a:pt x="1676400" y="1555597"/>
                </a:lnTo>
                <a:close/>
              </a:path>
              <a:path w="4867275" h="1562100">
                <a:moveTo>
                  <a:pt x="1676400" y="1167561"/>
                </a:moveTo>
                <a:lnTo>
                  <a:pt x="1675930" y="1166431"/>
                </a:lnTo>
                <a:lnTo>
                  <a:pt x="1674075" y="1164577"/>
                </a:lnTo>
                <a:lnTo>
                  <a:pt x="1672945" y="1164107"/>
                </a:lnTo>
                <a:lnTo>
                  <a:pt x="1670316" y="1164107"/>
                </a:lnTo>
                <a:lnTo>
                  <a:pt x="1669199" y="1164577"/>
                </a:lnTo>
                <a:lnTo>
                  <a:pt x="1667344" y="1166431"/>
                </a:lnTo>
                <a:lnTo>
                  <a:pt x="1666875" y="1167561"/>
                </a:lnTo>
                <a:lnTo>
                  <a:pt x="1666875" y="1170190"/>
                </a:lnTo>
                <a:lnTo>
                  <a:pt x="1667344" y="1171308"/>
                </a:lnTo>
                <a:lnTo>
                  <a:pt x="1669199" y="1173175"/>
                </a:lnTo>
                <a:lnTo>
                  <a:pt x="1670316" y="1173632"/>
                </a:lnTo>
                <a:lnTo>
                  <a:pt x="1672945" y="1173632"/>
                </a:lnTo>
                <a:lnTo>
                  <a:pt x="1674075" y="1173175"/>
                </a:lnTo>
                <a:lnTo>
                  <a:pt x="1675930" y="1171308"/>
                </a:lnTo>
                <a:lnTo>
                  <a:pt x="1676400" y="1170190"/>
                </a:lnTo>
                <a:lnTo>
                  <a:pt x="1676400" y="1167561"/>
                </a:lnTo>
                <a:close/>
              </a:path>
              <a:path w="4867275" h="1562100">
                <a:moveTo>
                  <a:pt x="1676400" y="779526"/>
                </a:moveTo>
                <a:lnTo>
                  <a:pt x="1675930" y="778395"/>
                </a:lnTo>
                <a:lnTo>
                  <a:pt x="1674075" y="776541"/>
                </a:lnTo>
                <a:lnTo>
                  <a:pt x="1672945" y="776071"/>
                </a:lnTo>
                <a:lnTo>
                  <a:pt x="1670316" y="776071"/>
                </a:lnTo>
                <a:lnTo>
                  <a:pt x="1669199" y="776541"/>
                </a:lnTo>
                <a:lnTo>
                  <a:pt x="1667344" y="778395"/>
                </a:lnTo>
                <a:lnTo>
                  <a:pt x="1666875" y="779526"/>
                </a:lnTo>
                <a:lnTo>
                  <a:pt x="1666875" y="782154"/>
                </a:lnTo>
                <a:lnTo>
                  <a:pt x="1667344" y="783272"/>
                </a:lnTo>
                <a:lnTo>
                  <a:pt x="1669199" y="785139"/>
                </a:lnTo>
                <a:lnTo>
                  <a:pt x="1670316" y="785596"/>
                </a:lnTo>
                <a:lnTo>
                  <a:pt x="1672945" y="785596"/>
                </a:lnTo>
                <a:lnTo>
                  <a:pt x="1674075" y="785139"/>
                </a:lnTo>
                <a:lnTo>
                  <a:pt x="1675930" y="783272"/>
                </a:lnTo>
                <a:lnTo>
                  <a:pt x="1676400" y="782154"/>
                </a:lnTo>
                <a:lnTo>
                  <a:pt x="1676400" y="779526"/>
                </a:lnTo>
                <a:close/>
              </a:path>
              <a:path w="4867275" h="1562100">
                <a:moveTo>
                  <a:pt x="1676400" y="391490"/>
                </a:moveTo>
                <a:lnTo>
                  <a:pt x="1675930" y="390359"/>
                </a:lnTo>
                <a:lnTo>
                  <a:pt x="1674075" y="388505"/>
                </a:lnTo>
                <a:lnTo>
                  <a:pt x="1672945" y="388035"/>
                </a:lnTo>
                <a:lnTo>
                  <a:pt x="1670316" y="388035"/>
                </a:lnTo>
                <a:lnTo>
                  <a:pt x="1669199" y="388505"/>
                </a:lnTo>
                <a:lnTo>
                  <a:pt x="1667344" y="390359"/>
                </a:lnTo>
                <a:lnTo>
                  <a:pt x="1666875" y="391490"/>
                </a:lnTo>
                <a:lnTo>
                  <a:pt x="1666875" y="394119"/>
                </a:lnTo>
                <a:lnTo>
                  <a:pt x="1667344" y="395236"/>
                </a:lnTo>
                <a:lnTo>
                  <a:pt x="1669199" y="397103"/>
                </a:lnTo>
                <a:lnTo>
                  <a:pt x="1670316" y="397560"/>
                </a:lnTo>
                <a:lnTo>
                  <a:pt x="1672945" y="397560"/>
                </a:lnTo>
                <a:lnTo>
                  <a:pt x="1674075" y="397103"/>
                </a:lnTo>
                <a:lnTo>
                  <a:pt x="1675930" y="395236"/>
                </a:lnTo>
                <a:lnTo>
                  <a:pt x="1676400" y="394119"/>
                </a:lnTo>
                <a:lnTo>
                  <a:pt x="1676400" y="391490"/>
                </a:lnTo>
                <a:close/>
              </a:path>
              <a:path w="4867275" h="1562100">
                <a:moveTo>
                  <a:pt x="1676400" y="3454"/>
                </a:moveTo>
                <a:lnTo>
                  <a:pt x="1675930" y="2324"/>
                </a:lnTo>
                <a:lnTo>
                  <a:pt x="1674075" y="469"/>
                </a:lnTo>
                <a:lnTo>
                  <a:pt x="1672945" y="0"/>
                </a:lnTo>
                <a:lnTo>
                  <a:pt x="1670316" y="0"/>
                </a:lnTo>
                <a:lnTo>
                  <a:pt x="1669199" y="469"/>
                </a:lnTo>
                <a:lnTo>
                  <a:pt x="1667344" y="2324"/>
                </a:lnTo>
                <a:lnTo>
                  <a:pt x="1666875" y="3454"/>
                </a:lnTo>
                <a:lnTo>
                  <a:pt x="1666875" y="6083"/>
                </a:lnTo>
                <a:lnTo>
                  <a:pt x="1667344" y="7200"/>
                </a:lnTo>
                <a:lnTo>
                  <a:pt x="1669199" y="9067"/>
                </a:lnTo>
                <a:lnTo>
                  <a:pt x="1670316" y="9525"/>
                </a:lnTo>
                <a:lnTo>
                  <a:pt x="1672945" y="9525"/>
                </a:lnTo>
                <a:lnTo>
                  <a:pt x="1674075" y="9067"/>
                </a:lnTo>
                <a:lnTo>
                  <a:pt x="1675930" y="7200"/>
                </a:lnTo>
                <a:lnTo>
                  <a:pt x="1676400" y="6083"/>
                </a:lnTo>
                <a:lnTo>
                  <a:pt x="1676400" y="3454"/>
                </a:lnTo>
                <a:close/>
              </a:path>
              <a:path w="4867275" h="1562100">
                <a:moveTo>
                  <a:pt x="1724025" y="1555597"/>
                </a:moveTo>
                <a:lnTo>
                  <a:pt x="1723555" y="1554467"/>
                </a:lnTo>
                <a:lnTo>
                  <a:pt x="1721700" y="1552613"/>
                </a:lnTo>
                <a:lnTo>
                  <a:pt x="1720570" y="1552143"/>
                </a:lnTo>
                <a:lnTo>
                  <a:pt x="1717941" y="1552143"/>
                </a:lnTo>
                <a:lnTo>
                  <a:pt x="1716824" y="1552613"/>
                </a:lnTo>
                <a:lnTo>
                  <a:pt x="1714969" y="1554467"/>
                </a:lnTo>
                <a:lnTo>
                  <a:pt x="1714500" y="1555597"/>
                </a:lnTo>
                <a:lnTo>
                  <a:pt x="1714500" y="1558226"/>
                </a:lnTo>
                <a:lnTo>
                  <a:pt x="1714969" y="1559344"/>
                </a:lnTo>
                <a:lnTo>
                  <a:pt x="1716824" y="1561211"/>
                </a:lnTo>
                <a:lnTo>
                  <a:pt x="1717941" y="1561668"/>
                </a:lnTo>
                <a:lnTo>
                  <a:pt x="1720570" y="1561668"/>
                </a:lnTo>
                <a:lnTo>
                  <a:pt x="1721700" y="1561211"/>
                </a:lnTo>
                <a:lnTo>
                  <a:pt x="1723555" y="1559344"/>
                </a:lnTo>
                <a:lnTo>
                  <a:pt x="1724025" y="1558226"/>
                </a:lnTo>
                <a:lnTo>
                  <a:pt x="1724025" y="1555597"/>
                </a:lnTo>
                <a:close/>
              </a:path>
              <a:path w="4867275" h="1562100">
                <a:moveTo>
                  <a:pt x="1724025" y="1167561"/>
                </a:moveTo>
                <a:lnTo>
                  <a:pt x="1723555" y="1166431"/>
                </a:lnTo>
                <a:lnTo>
                  <a:pt x="1721700" y="1164577"/>
                </a:lnTo>
                <a:lnTo>
                  <a:pt x="1720570" y="1164107"/>
                </a:lnTo>
                <a:lnTo>
                  <a:pt x="1717941" y="1164107"/>
                </a:lnTo>
                <a:lnTo>
                  <a:pt x="1716824" y="1164577"/>
                </a:lnTo>
                <a:lnTo>
                  <a:pt x="1714969" y="1166431"/>
                </a:lnTo>
                <a:lnTo>
                  <a:pt x="1714500" y="1167561"/>
                </a:lnTo>
                <a:lnTo>
                  <a:pt x="1714500" y="1170190"/>
                </a:lnTo>
                <a:lnTo>
                  <a:pt x="1714969" y="1171308"/>
                </a:lnTo>
                <a:lnTo>
                  <a:pt x="1716824" y="1173175"/>
                </a:lnTo>
                <a:lnTo>
                  <a:pt x="1717941" y="1173632"/>
                </a:lnTo>
                <a:lnTo>
                  <a:pt x="1720570" y="1173632"/>
                </a:lnTo>
                <a:lnTo>
                  <a:pt x="1721700" y="1173175"/>
                </a:lnTo>
                <a:lnTo>
                  <a:pt x="1723555" y="1171308"/>
                </a:lnTo>
                <a:lnTo>
                  <a:pt x="1724025" y="1170190"/>
                </a:lnTo>
                <a:lnTo>
                  <a:pt x="1724025" y="1167561"/>
                </a:lnTo>
                <a:close/>
              </a:path>
              <a:path w="4867275" h="1562100">
                <a:moveTo>
                  <a:pt x="1724025" y="779526"/>
                </a:moveTo>
                <a:lnTo>
                  <a:pt x="1723555" y="778395"/>
                </a:lnTo>
                <a:lnTo>
                  <a:pt x="1721700" y="776541"/>
                </a:lnTo>
                <a:lnTo>
                  <a:pt x="1720570" y="776071"/>
                </a:lnTo>
                <a:lnTo>
                  <a:pt x="1717941" y="776071"/>
                </a:lnTo>
                <a:lnTo>
                  <a:pt x="1716824" y="776541"/>
                </a:lnTo>
                <a:lnTo>
                  <a:pt x="1714969" y="778395"/>
                </a:lnTo>
                <a:lnTo>
                  <a:pt x="1714500" y="779526"/>
                </a:lnTo>
                <a:lnTo>
                  <a:pt x="1714500" y="782154"/>
                </a:lnTo>
                <a:lnTo>
                  <a:pt x="1714969" y="783272"/>
                </a:lnTo>
                <a:lnTo>
                  <a:pt x="1716824" y="785139"/>
                </a:lnTo>
                <a:lnTo>
                  <a:pt x="1717941" y="785596"/>
                </a:lnTo>
                <a:lnTo>
                  <a:pt x="1720570" y="785596"/>
                </a:lnTo>
                <a:lnTo>
                  <a:pt x="1721700" y="785139"/>
                </a:lnTo>
                <a:lnTo>
                  <a:pt x="1723555" y="783272"/>
                </a:lnTo>
                <a:lnTo>
                  <a:pt x="1724025" y="782154"/>
                </a:lnTo>
                <a:lnTo>
                  <a:pt x="1724025" y="779526"/>
                </a:lnTo>
                <a:close/>
              </a:path>
              <a:path w="4867275" h="1562100">
                <a:moveTo>
                  <a:pt x="1724025" y="391490"/>
                </a:moveTo>
                <a:lnTo>
                  <a:pt x="1723555" y="390359"/>
                </a:lnTo>
                <a:lnTo>
                  <a:pt x="1721700" y="388505"/>
                </a:lnTo>
                <a:lnTo>
                  <a:pt x="1720570" y="388035"/>
                </a:lnTo>
                <a:lnTo>
                  <a:pt x="1717941" y="388035"/>
                </a:lnTo>
                <a:lnTo>
                  <a:pt x="1716824" y="388505"/>
                </a:lnTo>
                <a:lnTo>
                  <a:pt x="1714969" y="390359"/>
                </a:lnTo>
                <a:lnTo>
                  <a:pt x="1714500" y="391490"/>
                </a:lnTo>
                <a:lnTo>
                  <a:pt x="1714500" y="394119"/>
                </a:lnTo>
                <a:lnTo>
                  <a:pt x="1714969" y="395236"/>
                </a:lnTo>
                <a:lnTo>
                  <a:pt x="1716824" y="397103"/>
                </a:lnTo>
                <a:lnTo>
                  <a:pt x="1717941" y="397560"/>
                </a:lnTo>
                <a:lnTo>
                  <a:pt x="1720570" y="397560"/>
                </a:lnTo>
                <a:lnTo>
                  <a:pt x="1721700" y="397103"/>
                </a:lnTo>
                <a:lnTo>
                  <a:pt x="1723555" y="395236"/>
                </a:lnTo>
                <a:lnTo>
                  <a:pt x="1724025" y="394119"/>
                </a:lnTo>
                <a:lnTo>
                  <a:pt x="1724025" y="391490"/>
                </a:lnTo>
                <a:close/>
              </a:path>
              <a:path w="4867275" h="1562100">
                <a:moveTo>
                  <a:pt x="1724025" y="3454"/>
                </a:moveTo>
                <a:lnTo>
                  <a:pt x="1723555" y="2324"/>
                </a:lnTo>
                <a:lnTo>
                  <a:pt x="1721700" y="469"/>
                </a:lnTo>
                <a:lnTo>
                  <a:pt x="1720570" y="0"/>
                </a:lnTo>
                <a:lnTo>
                  <a:pt x="1717941" y="0"/>
                </a:lnTo>
                <a:lnTo>
                  <a:pt x="1716824" y="469"/>
                </a:lnTo>
                <a:lnTo>
                  <a:pt x="1714969" y="2324"/>
                </a:lnTo>
                <a:lnTo>
                  <a:pt x="1714500" y="3454"/>
                </a:lnTo>
                <a:lnTo>
                  <a:pt x="1714500" y="6083"/>
                </a:lnTo>
                <a:lnTo>
                  <a:pt x="1714969" y="7200"/>
                </a:lnTo>
                <a:lnTo>
                  <a:pt x="1716824" y="9067"/>
                </a:lnTo>
                <a:lnTo>
                  <a:pt x="1717941" y="9525"/>
                </a:lnTo>
                <a:lnTo>
                  <a:pt x="1720570" y="9525"/>
                </a:lnTo>
                <a:lnTo>
                  <a:pt x="1721700" y="9067"/>
                </a:lnTo>
                <a:lnTo>
                  <a:pt x="1723555" y="7200"/>
                </a:lnTo>
                <a:lnTo>
                  <a:pt x="1724025" y="6083"/>
                </a:lnTo>
                <a:lnTo>
                  <a:pt x="1724025" y="3454"/>
                </a:lnTo>
                <a:close/>
              </a:path>
              <a:path w="4867275" h="1562100">
                <a:moveTo>
                  <a:pt x="1771650" y="1555597"/>
                </a:moveTo>
                <a:lnTo>
                  <a:pt x="1771180" y="1554467"/>
                </a:lnTo>
                <a:lnTo>
                  <a:pt x="1769325" y="1552613"/>
                </a:lnTo>
                <a:lnTo>
                  <a:pt x="1768195" y="1552143"/>
                </a:lnTo>
                <a:lnTo>
                  <a:pt x="1765566" y="1552143"/>
                </a:lnTo>
                <a:lnTo>
                  <a:pt x="1764449" y="1552613"/>
                </a:lnTo>
                <a:lnTo>
                  <a:pt x="1762594" y="1554467"/>
                </a:lnTo>
                <a:lnTo>
                  <a:pt x="1762125" y="1555597"/>
                </a:lnTo>
                <a:lnTo>
                  <a:pt x="1762125" y="1558226"/>
                </a:lnTo>
                <a:lnTo>
                  <a:pt x="1762594" y="1559344"/>
                </a:lnTo>
                <a:lnTo>
                  <a:pt x="1764449" y="1561211"/>
                </a:lnTo>
                <a:lnTo>
                  <a:pt x="1765566" y="1561668"/>
                </a:lnTo>
                <a:lnTo>
                  <a:pt x="1768195" y="1561668"/>
                </a:lnTo>
                <a:lnTo>
                  <a:pt x="1769325" y="1561211"/>
                </a:lnTo>
                <a:lnTo>
                  <a:pt x="1771180" y="1559344"/>
                </a:lnTo>
                <a:lnTo>
                  <a:pt x="1771650" y="1558226"/>
                </a:lnTo>
                <a:lnTo>
                  <a:pt x="1771650" y="1555597"/>
                </a:lnTo>
                <a:close/>
              </a:path>
              <a:path w="4867275" h="1562100">
                <a:moveTo>
                  <a:pt x="1771650" y="1167561"/>
                </a:moveTo>
                <a:lnTo>
                  <a:pt x="1771180" y="1166431"/>
                </a:lnTo>
                <a:lnTo>
                  <a:pt x="1769325" y="1164577"/>
                </a:lnTo>
                <a:lnTo>
                  <a:pt x="1768195" y="1164107"/>
                </a:lnTo>
                <a:lnTo>
                  <a:pt x="1765566" y="1164107"/>
                </a:lnTo>
                <a:lnTo>
                  <a:pt x="1764449" y="1164577"/>
                </a:lnTo>
                <a:lnTo>
                  <a:pt x="1762594" y="1166431"/>
                </a:lnTo>
                <a:lnTo>
                  <a:pt x="1762125" y="1167561"/>
                </a:lnTo>
                <a:lnTo>
                  <a:pt x="1762125" y="1170190"/>
                </a:lnTo>
                <a:lnTo>
                  <a:pt x="1762594" y="1171308"/>
                </a:lnTo>
                <a:lnTo>
                  <a:pt x="1764449" y="1173175"/>
                </a:lnTo>
                <a:lnTo>
                  <a:pt x="1765566" y="1173632"/>
                </a:lnTo>
                <a:lnTo>
                  <a:pt x="1768195" y="1173632"/>
                </a:lnTo>
                <a:lnTo>
                  <a:pt x="1769325" y="1173175"/>
                </a:lnTo>
                <a:lnTo>
                  <a:pt x="1771180" y="1171308"/>
                </a:lnTo>
                <a:lnTo>
                  <a:pt x="1771650" y="1170190"/>
                </a:lnTo>
                <a:lnTo>
                  <a:pt x="1771650" y="1167561"/>
                </a:lnTo>
                <a:close/>
              </a:path>
              <a:path w="4867275" h="1562100">
                <a:moveTo>
                  <a:pt x="1771650" y="779526"/>
                </a:moveTo>
                <a:lnTo>
                  <a:pt x="1771180" y="778395"/>
                </a:lnTo>
                <a:lnTo>
                  <a:pt x="1769325" y="776541"/>
                </a:lnTo>
                <a:lnTo>
                  <a:pt x="1768195" y="776071"/>
                </a:lnTo>
                <a:lnTo>
                  <a:pt x="1765566" y="776071"/>
                </a:lnTo>
                <a:lnTo>
                  <a:pt x="1764449" y="776541"/>
                </a:lnTo>
                <a:lnTo>
                  <a:pt x="1762594" y="778395"/>
                </a:lnTo>
                <a:lnTo>
                  <a:pt x="1762125" y="779526"/>
                </a:lnTo>
                <a:lnTo>
                  <a:pt x="1762125" y="782154"/>
                </a:lnTo>
                <a:lnTo>
                  <a:pt x="1762594" y="783272"/>
                </a:lnTo>
                <a:lnTo>
                  <a:pt x="1764449" y="785139"/>
                </a:lnTo>
                <a:lnTo>
                  <a:pt x="1765566" y="785596"/>
                </a:lnTo>
                <a:lnTo>
                  <a:pt x="1768195" y="785596"/>
                </a:lnTo>
                <a:lnTo>
                  <a:pt x="1769325" y="785139"/>
                </a:lnTo>
                <a:lnTo>
                  <a:pt x="1771180" y="783272"/>
                </a:lnTo>
                <a:lnTo>
                  <a:pt x="1771650" y="782154"/>
                </a:lnTo>
                <a:lnTo>
                  <a:pt x="1771650" y="779526"/>
                </a:lnTo>
                <a:close/>
              </a:path>
              <a:path w="4867275" h="1562100">
                <a:moveTo>
                  <a:pt x="1771650" y="391490"/>
                </a:moveTo>
                <a:lnTo>
                  <a:pt x="1771180" y="390359"/>
                </a:lnTo>
                <a:lnTo>
                  <a:pt x="1769325" y="388505"/>
                </a:lnTo>
                <a:lnTo>
                  <a:pt x="1768195" y="388035"/>
                </a:lnTo>
                <a:lnTo>
                  <a:pt x="1765566" y="388035"/>
                </a:lnTo>
                <a:lnTo>
                  <a:pt x="1764449" y="388505"/>
                </a:lnTo>
                <a:lnTo>
                  <a:pt x="1762594" y="390359"/>
                </a:lnTo>
                <a:lnTo>
                  <a:pt x="1762125" y="391490"/>
                </a:lnTo>
                <a:lnTo>
                  <a:pt x="1762125" y="394119"/>
                </a:lnTo>
                <a:lnTo>
                  <a:pt x="1762594" y="395236"/>
                </a:lnTo>
                <a:lnTo>
                  <a:pt x="1764449" y="397103"/>
                </a:lnTo>
                <a:lnTo>
                  <a:pt x="1765566" y="397560"/>
                </a:lnTo>
                <a:lnTo>
                  <a:pt x="1768195" y="397560"/>
                </a:lnTo>
                <a:lnTo>
                  <a:pt x="1769325" y="397103"/>
                </a:lnTo>
                <a:lnTo>
                  <a:pt x="1771180" y="395236"/>
                </a:lnTo>
                <a:lnTo>
                  <a:pt x="1771650" y="394119"/>
                </a:lnTo>
                <a:lnTo>
                  <a:pt x="1771650" y="391490"/>
                </a:lnTo>
                <a:close/>
              </a:path>
              <a:path w="4867275" h="1562100">
                <a:moveTo>
                  <a:pt x="1771650" y="3454"/>
                </a:moveTo>
                <a:lnTo>
                  <a:pt x="1771180" y="2324"/>
                </a:lnTo>
                <a:lnTo>
                  <a:pt x="1769325" y="469"/>
                </a:lnTo>
                <a:lnTo>
                  <a:pt x="1768195" y="0"/>
                </a:lnTo>
                <a:lnTo>
                  <a:pt x="1765566" y="0"/>
                </a:lnTo>
                <a:lnTo>
                  <a:pt x="1764449" y="469"/>
                </a:lnTo>
                <a:lnTo>
                  <a:pt x="1762594" y="2324"/>
                </a:lnTo>
                <a:lnTo>
                  <a:pt x="1762125" y="3454"/>
                </a:lnTo>
                <a:lnTo>
                  <a:pt x="1762125" y="6083"/>
                </a:lnTo>
                <a:lnTo>
                  <a:pt x="1762594" y="7200"/>
                </a:lnTo>
                <a:lnTo>
                  <a:pt x="1764449" y="9067"/>
                </a:lnTo>
                <a:lnTo>
                  <a:pt x="1765566" y="9525"/>
                </a:lnTo>
                <a:lnTo>
                  <a:pt x="1768195" y="9525"/>
                </a:lnTo>
                <a:lnTo>
                  <a:pt x="1769325" y="9067"/>
                </a:lnTo>
                <a:lnTo>
                  <a:pt x="1771180" y="7200"/>
                </a:lnTo>
                <a:lnTo>
                  <a:pt x="1771650" y="6083"/>
                </a:lnTo>
                <a:lnTo>
                  <a:pt x="1771650" y="3454"/>
                </a:lnTo>
                <a:close/>
              </a:path>
              <a:path w="4867275" h="1562100">
                <a:moveTo>
                  <a:pt x="1819275" y="1555597"/>
                </a:moveTo>
                <a:lnTo>
                  <a:pt x="1818805" y="1554467"/>
                </a:lnTo>
                <a:lnTo>
                  <a:pt x="1816950" y="1552613"/>
                </a:lnTo>
                <a:lnTo>
                  <a:pt x="1815820" y="1552143"/>
                </a:lnTo>
                <a:lnTo>
                  <a:pt x="1813191" y="1552143"/>
                </a:lnTo>
                <a:lnTo>
                  <a:pt x="1812074" y="1552613"/>
                </a:lnTo>
                <a:lnTo>
                  <a:pt x="1810219" y="1554467"/>
                </a:lnTo>
                <a:lnTo>
                  <a:pt x="1809750" y="1555597"/>
                </a:lnTo>
                <a:lnTo>
                  <a:pt x="1809750" y="1558226"/>
                </a:lnTo>
                <a:lnTo>
                  <a:pt x="1810219" y="1559344"/>
                </a:lnTo>
                <a:lnTo>
                  <a:pt x="1812074" y="1561211"/>
                </a:lnTo>
                <a:lnTo>
                  <a:pt x="1813191" y="1561668"/>
                </a:lnTo>
                <a:lnTo>
                  <a:pt x="1815820" y="1561668"/>
                </a:lnTo>
                <a:lnTo>
                  <a:pt x="1816950" y="1561211"/>
                </a:lnTo>
                <a:lnTo>
                  <a:pt x="1818805" y="1559344"/>
                </a:lnTo>
                <a:lnTo>
                  <a:pt x="1819275" y="1558226"/>
                </a:lnTo>
                <a:lnTo>
                  <a:pt x="1819275" y="1555597"/>
                </a:lnTo>
                <a:close/>
              </a:path>
              <a:path w="4867275" h="1562100">
                <a:moveTo>
                  <a:pt x="1819275" y="1167561"/>
                </a:moveTo>
                <a:lnTo>
                  <a:pt x="1818805" y="1166431"/>
                </a:lnTo>
                <a:lnTo>
                  <a:pt x="1816950" y="1164577"/>
                </a:lnTo>
                <a:lnTo>
                  <a:pt x="1815820" y="1164107"/>
                </a:lnTo>
                <a:lnTo>
                  <a:pt x="1813191" y="1164107"/>
                </a:lnTo>
                <a:lnTo>
                  <a:pt x="1812074" y="1164577"/>
                </a:lnTo>
                <a:lnTo>
                  <a:pt x="1810219" y="1166431"/>
                </a:lnTo>
                <a:lnTo>
                  <a:pt x="1809750" y="1167561"/>
                </a:lnTo>
                <a:lnTo>
                  <a:pt x="1809750" y="1170190"/>
                </a:lnTo>
                <a:lnTo>
                  <a:pt x="1810219" y="1171308"/>
                </a:lnTo>
                <a:lnTo>
                  <a:pt x="1812074" y="1173175"/>
                </a:lnTo>
                <a:lnTo>
                  <a:pt x="1813191" y="1173632"/>
                </a:lnTo>
                <a:lnTo>
                  <a:pt x="1815820" y="1173632"/>
                </a:lnTo>
                <a:lnTo>
                  <a:pt x="1816950" y="1173175"/>
                </a:lnTo>
                <a:lnTo>
                  <a:pt x="1818805" y="1171308"/>
                </a:lnTo>
                <a:lnTo>
                  <a:pt x="1819275" y="1170190"/>
                </a:lnTo>
                <a:lnTo>
                  <a:pt x="1819275" y="1167561"/>
                </a:lnTo>
                <a:close/>
              </a:path>
              <a:path w="4867275" h="1562100">
                <a:moveTo>
                  <a:pt x="1819275" y="779526"/>
                </a:moveTo>
                <a:lnTo>
                  <a:pt x="1818805" y="778395"/>
                </a:lnTo>
                <a:lnTo>
                  <a:pt x="1816950" y="776541"/>
                </a:lnTo>
                <a:lnTo>
                  <a:pt x="1815820" y="776071"/>
                </a:lnTo>
                <a:lnTo>
                  <a:pt x="1813191" y="776071"/>
                </a:lnTo>
                <a:lnTo>
                  <a:pt x="1812074" y="776541"/>
                </a:lnTo>
                <a:lnTo>
                  <a:pt x="1810219" y="778395"/>
                </a:lnTo>
                <a:lnTo>
                  <a:pt x="1809750" y="779526"/>
                </a:lnTo>
                <a:lnTo>
                  <a:pt x="1809750" y="782154"/>
                </a:lnTo>
                <a:lnTo>
                  <a:pt x="1810219" y="783272"/>
                </a:lnTo>
                <a:lnTo>
                  <a:pt x="1812074" y="785139"/>
                </a:lnTo>
                <a:lnTo>
                  <a:pt x="1813191" y="785596"/>
                </a:lnTo>
                <a:lnTo>
                  <a:pt x="1815820" y="785596"/>
                </a:lnTo>
                <a:lnTo>
                  <a:pt x="1816950" y="785139"/>
                </a:lnTo>
                <a:lnTo>
                  <a:pt x="1818805" y="783272"/>
                </a:lnTo>
                <a:lnTo>
                  <a:pt x="1819275" y="782154"/>
                </a:lnTo>
                <a:lnTo>
                  <a:pt x="1819275" y="779526"/>
                </a:lnTo>
                <a:close/>
              </a:path>
              <a:path w="4867275" h="1562100">
                <a:moveTo>
                  <a:pt x="1819275" y="391490"/>
                </a:moveTo>
                <a:lnTo>
                  <a:pt x="1818805" y="390359"/>
                </a:lnTo>
                <a:lnTo>
                  <a:pt x="1816950" y="388505"/>
                </a:lnTo>
                <a:lnTo>
                  <a:pt x="1815820" y="388035"/>
                </a:lnTo>
                <a:lnTo>
                  <a:pt x="1813191" y="388035"/>
                </a:lnTo>
                <a:lnTo>
                  <a:pt x="1812074" y="388505"/>
                </a:lnTo>
                <a:lnTo>
                  <a:pt x="1810219" y="390359"/>
                </a:lnTo>
                <a:lnTo>
                  <a:pt x="1809750" y="391490"/>
                </a:lnTo>
                <a:lnTo>
                  <a:pt x="1809750" y="394119"/>
                </a:lnTo>
                <a:lnTo>
                  <a:pt x="1810219" y="395236"/>
                </a:lnTo>
                <a:lnTo>
                  <a:pt x="1812074" y="397103"/>
                </a:lnTo>
                <a:lnTo>
                  <a:pt x="1813191" y="397560"/>
                </a:lnTo>
                <a:lnTo>
                  <a:pt x="1815820" y="397560"/>
                </a:lnTo>
                <a:lnTo>
                  <a:pt x="1816950" y="397103"/>
                </a:lnTo>
                <a:lnTo>
                  <a:pt x="1818805" y="395236"/>
                </a:lnTo>
                <a:lnTo>
                  <a:pt x="1819275" y="394119"/>
                </a:lnTo>
                <a:lnTo>
                  <a:pt x="1819275" y="391490"/>
                </a:lnTo>
                <a:close/>
              </a:path>
              <a:path w="4867275" h="1562100">
                <a:moveTo>
                  <a:pt x="1819275" y="3454"/>
                </a:moveTo>
                <a:lnTo>
                  <a:pt x="1818805" y="2324"/>
                </a:lnTo>
                <a:lnTo>
                  <a:pt x="1816950" y="469"/>
                </a:lnTo>
                <a:lnTo>
                  <a:pt x="1815820" y="0"/>
                </a:lnTo>
                <a:lnTo>
                  <a:pt x="1813191" y="0"/>
                </a:lnTo>
                <a:lnTo>
                  <a:pt x="1812074" y="469"/>
                </a:lnTo>
                <a:lnTo>
                  <a:pt x="1810219" y="2324"/>
                </a:lnTo>
                <a:lnTo>
                  <a:pt x="1809750" y="3454"/>
                </a:lnTo>
                <a:lnTo>
                  <a:pt x="1809750" y="6083"/>
                </a:lnTo>
                <a:lnTo>
                  <a:pt x="1810219" y="7200"/>
                </a:lnTo>
                <a:lnTo>
                  <a:pt x="1812074" y="9067"/>
                </a:lnTo>
                <a:lnTo>
                  <a:pt x="1813191" y="9525"/>
                </a:lnTo>
                <a:lnTo>
                  <a:pt x="1815820" y="9525"/>
                </a:lnTo>
                <a:lnTo>
                  <a:pt x="1816950" y="9067"/>
                </a:lnTo>
                <a:lnTo>
                  <a:pt x="1818805" y="7200"/>
                </a:lnTo>
                <a:lnTo>
                  <a:pt x="1819275" y="6083"/>
                </a:lnTo>
                <a:lnTo>
                  <a:pt x="1819275" y="3454"/>
                </a:lnTo>
                <a:close/>
              </a:path>
              <a:path w="4867275" h="1562100">
                <a:moveTo>
                  <a:pt x="1866900" y="1555597"/>
                </a:moveTo>
                <a:lnTo>
                  <a:pt x="1866430" y="1554467"/>
                </a:lnTo>
                <a:lnTo>
                  <a:pt x="1864575" y="1552613"/>
                </a:lnTo>
                <a:lnTo>
                  <a:pt x="1863445" y="1552143"/>
                </a:lnTo>
                <a:lnTo>
                  <a:pt x="1860816" y="1552143"/>
                </a:lnTo>
                <a:lnTo>
                  <a:pt x="1859699" y="1552613"/>
                </a:lnTo>
                <a:lnTo>
                  <a:pt x="1857844" y="1554467"/>
                </a:lnTo>
                <a:lnTo>
                  <a:pt x="1857375" y="1555597"/>
                </a:lnTo>
                <a:lnTo>
                  <a:pt x="1857375" y="1558226"/>
                </a:lnTo>
                <a:lnTo>
                  <a:pt x="1857844" y="1559344"/>
                </a:lnTo>
                <a:lnTo>
                  <a:pt x="1859699" y="1561211"/>
                </a:lnTo>
                <a:lnTo>
                  <a:pt x="1860816" y="1561668"/>
                </a:lnTo>
                <a:lnTo>
                  <a:pt x="1863445" y="1561668"/>
                </a:lnTo>
                <a:lnTo>
                  <a:pt x="1864575" y="1561211"/>
                </a:lnTo>
                <a:lnTo>
                  <a:pt x="1866430" y="1559344"/>
                </a:lnTo>
                <a:lnTo>
                  <a:pt x="1866900" y="1558226"/>
                </a:lnTo>
                <a:lnTo>
                  <a:pt x="1866900" y="1555597"/>
                </a:lnTo>
                <a:close/>
              </a:path>
              <a:path w="4867275" h="1562100">
                <a:moveTo>
                  <a:pt x="1866900" y="1167561"/>
                </a:moveTo>
                <a:lnTo>
                  <a:pt x="1866430" y="1166431"/>
                </a:lnTo>
                <a:lnTo>
                  <a:pt x="1864575" y="1164577"/>
                </a:lnTo>
                <a:lnTo>
                  <a:pt x="1863445" y="1164107"/>
                </a:lnTo>
                <a:lnTo>
                  <a:pt x="1860816" y="1164107"/>
                </a:lnTo>
                <a:lnTo>
                  <a:pt x="1859699" y="1164577"/>
                </a:lnTo>
                <a:lnTo>
                  <a:pt x="1857844" y="1166431"/>
                </a:lnTo>
                <a:lnTo>
                  <a:pt x="1857375" y="1167561"/>
                </a:lnTo>
                <a:lnTo>
                  <a:pt x="1857375" y="1170190"/>
                </a:lnTo>
                <a:lnTo>
                  <a:pt x="1857844" y="1171308"/>
                </a:lnTo>
                <a:lnTo>
                  <a:pt x="1859699" y="1173175"/>
                </a:lnTo>
                <a:lnTo>
                  <a:pt x="1860816" y="1173632"/>
                </a:lnTo>
                <a:lnTo>
                  <a:pt x="1863445" y="1173632"/>
                </a:lnTo>
                <a:lnTo>
                  <a:pt x="1864575" y="1173175"/>
                </a:lnTo>
                <a:lnTo>
                  <a:pt x="1866430" y="1171308"/>
                </a:lnTo>
                <a:lnTo>
                  <a:pt x="1866900" y="1170190"/>
                </a:lnTo>
                <a:lnTo>
                  <a:pt x="1866900" y="1167561"/>
                </a:lnTo>
                <a:close/>
              </a:path>
              <a:path w="4867275" h="1562100">
                <a:moveTo>
                  <a:pt x="1866900" y="779526"/>
                </a:moveTo>
                <a:lnTo>
                  <a:pt x="1866430" y="778395"/>
                </a:lnTo>
                <a:lnTo>
                  <a:pt x="1864575" y="776541"/>
                </a:lnTo>
                <a:lnTo>
                  <a:pt x="1863445" y="776071"/>
                </a:lnTo>
                <a:lnTo>
                  <a:pt x="1860816" y="776071"/>
                </a:lnTo>
                <a:lnTo>
                  <a:pt x="1859699" y="776541"/>
                </a:lnTo>
                <a:lnTo>
                  <a:pt x="1857844" y="778395"/>
                </a:lnTo>
                <a:lnTo>
                  <a:pt x="1857375" y="779526"/>
                </a:lnTo>
                <a:lnTo>
                  <a:pt x="1857375" y="782154"/>
                </a:lnTo>
                <a:lnTo>
                  <a:pt x="1857844" y="783272"/>
                </a:lnTo>
                <a:lnTo>
                  <a:pt x="1859699" y="785139"/>
                </a:lnTo>
                <a:lnTo>
                  <a:pt x="1860816" y="785596"/>
                </a:lnTo>
                <a:lnTo>
                  <a:pt x="1863445" y="785596"/>
                </a:lnTo>
                <a:lnTo>
                  <a:pt x="1864575" y="785139"/>
                </a:lnTo>
                <a:lnTo>
                  <a:pt x="1866430" y="783272"/>
                </a:lnTo>
                <a:lnTo>
                  <a:pt x="1866900" y="782154"/>
                </a:lnTo>
                <a:lnTo>
                  <a:pt x="1866900" y="779526"/>
                </a:lnTo>
                <a:close/>
              </a:path>
              <a:path w="4867275" h="1562100">
                <a:moveTo>
                  <a:pt x="1866900" y="391490"/>
                </a:moveTo>
                <a:lnTo>
                  <a:pt x="1866430" y="390359"/>
                </a:lnTo>
                <a:lnTo>
                  <a:pt x="1864575" y="388505"/>
                </a:lnTo>
                <a:lnTo>
                  <a:pt x="1863445" y="388035"/>
                </a:lnTo>
                <a:lnTo>
                  <a:pt x="1860816" y="388035"/>
                </a:lnTo>
                <a:lnTo>
                  <a:pt x="1859699" y="388505"/>
                </a:lnTo>
                <a:lnTo>
                  <a:pt x="1857844" y="390359"/>
                </a:lnTo>
                <a:lnTo>
                  <a:pt x="1857375" y="391490"/>
                </a:lnTo>
                <a:lnTo>
                  <a:pt x="1857375" y="394119"/>
                </a:lnTo>
                <a:lnTo>
                  <a:pt x="1857844" y="395236"/>
                </a:lnTo>
                <a:lnTo>
                  <a:pt x="1859699" y="397103"/>
                </a:lnTo>
                <a:lnTo>
                  <a:pt x="1860816" y="397560"/>
                </a:lnTo>
                <a:lnTo>
                  <a:pt x="1863445" y="397560"/>
                </a:lnTo>
                <a:lnTo>
                  <a:pt x="1864575" y="397103"/>
                </a:lnTo>
                <a:lnTo>
                  <a:pt x="1866430" y="395236"/>
                </a:lnTo>
                <a:lnTo>
                  <a:pt x="1866900" y="394119"/>
                </a:lnTo>
                <a:lnTo>
                  <a:pt x="1866900" y="391490"/>
                </a:lnTo>
                <a:close/>
              </a:path>
              <a:path w="4867275" h="1562100">
                <a:moveTo>
                  <a:pt x="1866900" y="3454"/>
                </a:moveTo>
                <a:lnTo>
                  <a:pt x="1866430" y="2324"/>
                </a:lnTo>
                <a:lnTo>
                  <a:pt x="1864575" y="469"/>
                </a:lnTo>
                <a:lnTo>
                  <a:pt x="1863445" y="0"/>
                </a:lnTo>
                <a:lnTo>
                  <a:pt x="1860816" y="0"/>
                </a:lnTo>
                <a:lnTo>
                  <a:pt x="1859699" y="469"/>
                </a:lnTo>
                <a:lnTo>
                  <a:pt x="1857844" y="2324"/>
                </a:lnTo>
                <a:lnTo>
                  <a:pt x="1857375" y="3454"/>
                </a:lnTo>
                <a:lnTo>
                  <a:pt x="1857375" y="6083"/>
                </a:lnTo>
                <a:lnTo>
                  <a:pt x="1857844" y="7200"/>
                </a:lnTo>
                <a:lnTo>
                  <a:pt x="1859699" y="9067"/>
                </a:lnTo>
                <a:lnTo>
                  <a:pt x="1860816" y="9525"/>
                </a:lnTo>
                <a:lnTo>
                  <a:pt x="1863445" y="9525"/>
                </a:lnTo>
                <a:lnTo>
                  <a:pt x="1864575" y="9067"/>
                </a:lnTo>
                <a:lnTo>
                  <a:pt x="1866430" y="7200"/>
                </a:lnTo>
                <a:lnTo>
                  <a:pt x="1866900" y="6083"/>
                </a:lnTo>
                <a:lnTo>
                  <a:pt x="1866900" y="3454"/>
                </a:lnTo>
                <a:close/>
              </a:path>
              <a:path w="4867275" h="1562100">
                <a:moveTo>
                  <a:pt x="1914525" y="1555597"/>
                </a:moveTo>
                <a:lnTo>
                  <a:pt x="1914055" y="1554467"/>
                </a:lnTo>
                <a:lnTo>
                  <a:pt x="1912200" y="1552613"/>
                </a:lnTo>
                <a:lnTo>
                  <a:pt x="1911070" y="1552143"/>
                </a:lnTo>
                <a:lnTo>
                  <a:pt x="1908441" y="1552143"/>
                </a:lnTo>
                <a:lnTo>
                  <a:pt x="1907324" y="1552613"/>
                </a:lnTo>
                <a:lnTo>
                  <a:pt x="1905469" y="1554467"/>
                </a:lnTo>
                <a:lnTo>
                  <a:pt x="1905000" y="1555597"/>
                </a:lnTo>
                <a:lnTo>
                  <a:pt x="1905000" y="1558226"/>
                </a:lnTo>
                <a:lnTo>
                  <a:pt x="1905469" y="1559344"/>
                </a:lnTo>
                <a:lnTo>
                  <a:pt x="1907324" y="1561211"/>
                </a:lnTo>
                <a:lnTo>
                  <a:pt x="1908441" y="1561668"/>
                </a:lnTo>
                <a:lnTo>
                  <a:pt x="1911070" y="1561668"/>
                </a:lnTo>
                <a:lnTo>
                  <a:pt x="1912200" y="1561211"/>
                </a:lnTo>
                <a:lnTo>
                  <a:pt x="1914055" y="1559344"/>
                </a:lnTo>
                <a:lnTo>
                  <a:pt x="1914525" y="1558226"/>
                </a:lnTo>
                <a:lnTo>
                  <a:pt x="1914525" y="1555597"/>
                </a:lnTo>
                <a:close/>
              </a:path>
              <a:path w="4867275" h="1562100">
                <a:moveTo>
                  <a:pt x="1914525" y="1167561"/>
                </a:moveTo>
                <a:lnTo>
                  <a:pt x="1914055" y="1166431"/>
                </a:lnTo>
                <a:lnTo>
                  <a:pt x="1912200" y="1164577"/>
                </a:lnTo>
                <a:lnTo>
                  <a:pt x="1911070" y="1164107"/>
                </a:lnTo>
                <a:lnTo>
                  <a:pt x="1908441" y="1164107"/>
                </a:lnTo>
                <a:lnTo>
                  <a:pt x="1907324" y="1164577"/>
                </a:lnTo>
                <a:lnTo>
                  <a:pt x="1905469" y="1166431"/>
                </a:lnTo>
                <a:lnTo>
                  <a:pt x="1905000" y="1167561"/>
                </a:lnTo>
                <a:lnTo>
                  <a:pt x="1905000" y="1170190"/>
                </a:lnTo>
                <a:lnTo>
                  <a:pt x="1905469" y="1171308"/>
                </a:lnTo>
                <a:lnTo>
                  <a:pt x="1907324" y="1173175"/>
                </a:lnTo>
                <a:lnTo>
                  <a:pt x="1908441" y="1173632"/>
                </a:lnTo>
                <a:lnTo>
                  <a:pt x="1911070" y="1173632"/>
                </a:lnTo>
                <a:lnTo>
                  <a:pt x="1912200" y="1173175"/>
                </a:lnTo>
                <a:lnTo>
                  <a:pt x="1914055" y="1171308"/>
                </a:lnTo>
                <a:lnTo>
                  <a:pt x="1914525" y="1170190"/>
                </a:lnTo>
                <a:lnTo>
                  <a:pt x="1914525" y="1167561"/>
                </a:lnTo>
                <a:close/>
              </a:path>
              <a:path w="4867275" h="1562100">
                <a:moveTo>
                  <a:pt x="1914525" y="779526"/>
                </a:moveTo>
                <a:lnTo>
                  <a:pt x="1914055" y="778395"/>
                </a:lnTo>
                <a:lnTo>
                  <a:pt x="1912200" y="776541"/>
                </a:lnTo>
                <a:lnTo>
                  <a:pt x="1911070" y="776071"/>
                </a:lnTo>
                <a:lnTo>
                  <a:pt x="1908441" y="776071"/>
                </a:lnTo>
                <a:lnTo>
                  <a:pt x="1907324" y="776541"/>
                </a:lnTo>
                <a:lnTo>
                  <a:pt x="1905469" y="778395"/>
                </a:lnTo>
                <a:lnTo>
                  <a:pt x="1905000" y="779526"/>
                </a:lnTo>
                <a:lnTo>
                  <a:pt x="1905000" y="782154"/>
                </a:lnTo>
                <a:lnTo>
                  <a:pt x="1905469" y="783272"/>
                </a:lnTo>
                <a:lnTo>
                  <a:pt x="1907324" y="785139"/>
                </a:lnTo>
                <a:lnTo>
                  <a:pt x="1908441" y="785596"/>
                </a:lnTo>
                <a:lnTo>
                  <a:pt x="1911070" y="785596"/>
                </a:lnTo>
                <a:lnTo>
                  <a:pt x="1912200" y="785139"/>
                </a:lnTo>
                <a:lnTo>
                  <a:pt x="1914055" y="783272"/>
                </a:lnTo>
                <a:lnTo>
                  <a:pt x="1914525" y="782154"/>
                </a:lnTo>
                <a:lnTo>
                  <a:pt x="1914525" y="779526"/>
                </a:lnTo>
                <a:close/>
              </a:path>
              <a:path w="4867275" h="1562100">
                <a:moveTo>
                  <a:pt x="1914525" y="391490"/>
                </a:moveTo>
                <a:lnTo>
                  <a:pt x="1914055" y="390359"/>
                </a:lnTo>
                <a:lnTo>
                  <a:pt x="1912200" y="388505"/>
                </a:lnTo>
                <a:lnTo>
                  <a:pt x="1911070" y="388035"/>
                </a:lnTo>
                <a:lnTo>
                  <a:pt x="1908441" y="388035"/>
                </a:lnTo>
                <a:lnTo>
                  <a:pt x="1907324" y="388505"/>
                </a:lnTo>
                <a:lnTo>
                  <a:pt x="1905469" y="390359"/>
                </a:lnTo>
                <a:lnTo>
                  <a:pt x="1905000" y="391490"/>
                </a:lnTo>
                <a:lnTo>
                  <a:pt x="1905000" y="394119"/>
                </a:lnTo>
                <a:lnTo>
                  <a:pt x="1905469" y="395236"/>
                </a:lnTo>
                <a:lnTo>
                  <a:pt x="1907324" y="397103"/>
                </a:lnTo>
                <a:lnTo>
                  <a:pt x="1908441" y="397560"/>
                </a:lnTo>
                <a:lnTo>
                  <a:pt x="1911070" y="397560"/>
                </a:lnTo>
                <a:lnTo>
                  <a:pt x="1912200" y="397103"/>
                </a:lnTo>
                <a:lnTo>
                  <a:pt x="1914055" y="395236"/>
                </a:lnTo>
                <a:lnTo>
                  <a:pt x="1914525" y="394119"/>
                </a:lnTo>
                <a:lnTo>
                  <a:pt x="1914525" y="391490"/>
                </a:lnTo>
                <a:close/>
              </a:path>
              <a:path w="4867275" h="1562100">
                <a:moveTo>
                  <a:pt x="1914525" y="3454"/>
                </a:moveTo>
                <a:lnTo>
                  <a:pt x="1914055" y="2324"/>
                </a:lnTo>
                <a:lnTo>
                  <a:pt x="1912200" y="469"/>
                </a:lnTo>
                <a:lnTo>
                  <a:pt x="1911070" y="0"/>
                </a:lnTo>
                <a:lnTo>
                  <a:pt x="1908441" y="0"/>
                </a:lnTo>
                <a:lnTo>
                  <a:pt x="1907324" y="469"/>
                </a:lnTo>
                <a:lnTo>
                  <a:pt x="1905469" y="2324"/>
                </a:lnTo>
                <a:lnTo>
                  <a:pt x="1905000" y="3454"/>
                </a:lnTo>
                <a:lnTo>
                  <a:pt x="1905000" y="6083"/>
                </a:lnTo>
                <a:lnTo>
                  <a:pt x="1905469" y="7200"/>
                </a:lnTo>
                <a:lnTo>
                  <a:pt x="1907324" y="9067"/>
                </a:lnTo>
                <a:lnTo>
                  <a:pt x="1908441" y="9525"/>
                </a:lnTo>
                <a:lnTo>
                  <a:pt x="1911070" y="9525"/>
                </a:lnTo>
                <a:lnTo>
                  <a:pt x="1912200" y="9067"/>
                </a:lnTo>
                <a:lnTo>
                  <a:pt x="1914055" y="7200"/>
                </a:lnTo>
                <a:lnTo>
                  <a:pt x="1914525" y="6083"/>
                </a:lnTo>
                <a:lnTo>
                  <a:pt x="1914525" y="3454"/>
                </a:lnTo>
                <a:close/>
              </a:path>
              <a:path w="4867275" h="1562100">
                <a:moveTo>
                  <a:pt x="1962150" y="1555597"/>
                </a:moveTo>
                <a:lnTo>
                  <a:pt x="1961680" y="1554467"/>
                </a:lnTo>
                <a:lnTo>
                  <a:pt x="1959825" y="1552613"/>
                </a:lnTo>
                <a:lnTo>
                  <a:pt x="1958695" y="1552143"/>
                </a:lnTo>
                <a:lnTo>
                  <a:pt x="1956066" y="1552143"/>
                </a:lnTo>
                <a:lnTo>
                  <a:pt x="1954949" y="1552613"/>
                </a:lnTo>
                <a:lnTo>
                  <a:pt x="1953094" y="1554467"/>
                </a:lnTo>
                <a:lnTo>
                  <a:pt x="1952625" y="1555597"/>
                </a:lnTo>
                <a:lnTo>
                  <a:pt x="1952625" y="1558226"/>
                </a:lnTo>
                <a:lnTo>
                  <a:pt x="1953094" y="1559344"/>
                </a:lnTo>
                <a:lnTo>
                  <a:pt x="1954949" y="1561211"/>
                </a:lnTo>
                <a:lnTo>
                  <a:pt x="1956066" y="1561668"/>
                </a:lnTo>
                <a:lnTo>
                  <a:pt x="1958695" y="1561668"/>
                </a:lnTo>
                <a:lnTo>
                  <a:pt x="1959825" y="1561211"/>
                </a:lnTo>
                <a:lnTo>
                  <a:pt x="1961680" y="1559344"/>
                </a:lnTo>
                <a:lnTo>
                  <a:pt x="1962150" y="1558226"/>
                </a:lnTo>
                <a:lnTo>
                  <a:pt x="1962150" y="1555597"/>
                </a:lnTo>
                <a:close/>
              </a:path>
              <a:path w="4867275" h="1562100">
                <a:moveTo>
                  <a:pt x="1962150" y="1167561"/>
                </a:moveTo>
                <a:lnTo>
                  <a:pt x="1961680" y="1166431"/>
                </a:lnTo>
                <a:lnTo>
                  <a:pt x="1959825" y="1164577"/>
                </a:lnTo>
                <a:lnTo>
                  <a:pt x="1958695" y="1164107"/>
                </a:lnTo>
                <a:lnTo>
                  <a:pt x="1956066" y="1164107"/>
                </a:lnTo>
                <a:lnTo>
                  <a:pt x="1954949" y="1164577"/>
                </a:lnTo>
                <a:lnTo>
                  <a:pt x="1953094" y="1166431"/>
                </a:lnTo>
                <a:lnTo>
                  <a:pt x="1952625" y="1167561"/>
                </a:lnTo>
                <a:lnTo>
                  <a:pt x="1952625" y="1170190"/>
                </a:lnTo>
                <a:lnTo>
                  <a:pt x="1953094" y="1171308"/>
                </a:lnTo>
                <a:lnTo>
                  <a:pt x="1954949" y="1173175"/>
                </a:lnTo>
                <a:lnTo>
                  <a:pt x="1956066" y="1173632"/>
                </a:lnTo>
                <a:lnTo>
                  <a:pt x="1958695" y="1173632"/>
                </a:lnTo>
                <a:lnTo>
                  <a:pt x="1959825" y="1173175"/>
                </a:lnTo>
                <a:lnTo>
                  <a:pt x="1961680" y="1171308"/>
                </a:lnTo>
                <a:lnTo>
                  <a:pt x="1962150" y="1170190"/>
                </a:lnTo>
                <a:lnTo>
                  <a:pt x="1962150" y="1167561"/>
                </a:lnTo>
                <a:close/>
              </a:path>
              <a:path w="4867275" h="1562100">
                <a:moveTo>
                  <a:pt x="1962150" y="779526"/>
                </a:moveTo>
                <a:lnTo>
                  <a:pt x="1961680" y="778395"/>
                </a:lnTo>
                <a:lnTo>
                  <a:pt x="1959825" y="776541"/>
                </a:lnTo>
                <a:lnTo>
                  <a:pt x="1958695" y="776071"/>
                </a:lnTo>
                <a:lnTo>
                  <a:pt x="1956066" y="776071"/>
                </a:lnTo>
                <a:lnTo>
                  <a:pt x="1954949" y="776541"/>
                </a:lnTo>
                <a:lnTo>
                  <a:pt x="1953094" y="778395"/>
                </a:lnTo>
                <a:lnTo>
                  <a:pt x="1952625" y="779526"/>
                </a:lnTo>
                <a:lnTo>
                  <a:pt x="1952625" y="782154"/>
                </a:lnTo>
                <a:lnTo>
                  <a:pt x="1953094" y="783272"/>
                </a:lnTo>
                <a:lnTo>
                  <a:pt x="1954949" y="785139"/>
                </a:lnTo>
                <a:lnTo>
                  <a:pt x="1956066" y="785596"/>
                </a:lnTo>
                <a:lnTo>
                  <a:pt x="1958695" y="785596"/>
                </a:lnTo>
                <a:lnTo>
                  <a:pt x="1959825" y="785139"/>
                </a:lnTo>
                <a:lnTo>
                  <a:pt x="1961680" y="783272"/>
                </a:lnTo>
                <a:lnTo>
                  <a:pt x="1962150" y="782154"/>
                </a:lnTo>
                <a:lnTo>
                  <a:pt x="1962150" y="779526"/>
                </a:lnTo>
                <a:close/>
              </a:path>
              <a:path w="4867275" h="1562100">
                <a:moveTo>
                  <a:pt x="1962150" y="391490"/>
                </a:moveTo>
                <a:lnTo>
                  <a:pt x="1961680" y="390359"/>
                </a:lnTo>
                <a:lnTo>
                  <a:pt x="1959825" y="388505"/>
                </a:lnTo>
                <a:lnTo>
                  <a:pt x="1958695" y="388035"/>
                </a:lnTo>
                <a:lnTo>
                  <a:pt x="1956066" y="388035"/>
                </a:lnTo>
                <a:lnTo>
                  <a:pt x="1954949" y="388505"/>
                </a:lnTo>
                <a:lnTo>
                  <a:pt x="1953094" y="390359"/>
                </a:lnTo>
                <a:lnTo>
                  <a:pt x="1952625" y="391490"/>
                </a:lnTo>
                <a:lnTo>
                  <a:pt x="1952625" y="394119"/>
                </a:lnTo>
                <a:lnTo>
                  <a:pt x="1953094" y="395236"/>
                </a:lnTo>
                <a:lnTo>
                  <a:pt x="1954949" y="397103"/>
                </a:lnTo>
                <a:lnTo>
                  <a:pt x="1956066" y="397560"/>
                </a:lnTo>
                <a:lnTo>
                  <a:pt x="1958695" y="397560"/>
                </a:lnTo>
                <a:lnTo>
                  <a:pt x="1959825" y="397103"/>
                </a:lnTo>
                <a:lnTo>
                  <a:pt x="1961680" y="395236"/>
                </a:lnTo>
                <a:lnTo>
                  <a:pt x="1962150" y="394119"/>
                </a:lnTo>
                <a:lnTo>
                  <a:pt x="1962150" y="391490"/>
                </a:lnTo>
                <a:close/>
              </a:path>
              <a:path w="4867275" h="1562100">
                <a:moveTo>
                  <a:pt x="1962150" y="3454"/>
                </a:moveTo>
                <a:lnTo>
                  <a:pt x="1961680" y="2324"/>
                </a:lnTo>
                <a:lnTo>
                  <a:pt x="1959825" y="469"/>
                </a:lnTo>
                <a:lnTo>
                  <a:pt x="1958695" y="0"/>
                </a:lnTo>
                <a:lnTo>
                  <a:pt x="1956066" y="0"/>
                </a:lnTo>
                <a:lnTo>
                  <a:pt x="1954949" y="469"/>
                </a:lnTo>
                <a:lnTo>
                  <a:pt x="1953094" y="2324"/>
                </a:lnTo>
                <a:lnTo>
                  <a:pt x="1952625" y="3454"/>
                </a:lnTo>
                <a:lnTo>
                  <a:pt x="1952625" y="6083"/>
                </a:lnTo>
                <a:lnTo>
                  <a:pt x="1953094" y="7200"/>
                </a:lnTo>
                <a:lnTo>
                  <a:pt x="1954949" y="9067"/>
                </a:lnTo>
                <a:lnTo>
                  <a:pt x="1956066" y="9525"/>
                </a:lnTo>
                <a:lnTo>
                  <a:pt x="1958695" y="9525"/>
                </a:lnTo>
                <a:lnTo>
                  <a:pt x="1959825" y="9067"/>
                </a:lnTo>
                <a:lnTo>
                  <a:pt x="1961680" y="7200"/>
                </a:lnTo>
                <a:lnTo>
                  <a:pt x="1962150" y="6083"/>
                </a:lnTo>
                <a:lnTo>
                  <a:pt x="1962150" y="3454"/>
                </a:lnTo>
                <a:close/>
              </a:path>
              <a:path w="4867275" h="1562100">
                <a:moveTo>
                  <a:pt x="2009775" y="1555597"/>
                </a:moveTo>
                <a:lnTo>
                  <a:pt x="2009305" y="1554467"/>
                </a:lnTo>
                <a:lnTo>
                  <a:pt x="2007450" y="1552613"/>
                </a:lnTo>
                <a:lnTo>
                  <a:pt x="2006320" y="1552143"/>
                </a:lnTo>
                <a:lnTo>
                  <a:pt x="2003691" y="1552143"/>
                </a:lnTo>
                <a:lnTo>
                  <a:pt x="2002574" y="1552613"/>
                </a:lnTo>
                <a:lnTo>
                  <a:pt x="2000719" y="1554467"/>
                </a:lnTo>
                <a:lnTo>
                  <a:pt x="2000250" y="1555597"/>
                </a:lnTo>
                <a:lnTo>
                  <a:pt x="2000250" y="1558226"/>
                </a:lnTo>
                <a:lnTo>
                  <a:pt x="2000719" y="1559344"/>
                </a:lnTo>
                <a:lnTo>
                  <a:pt x="2002574" y="1561211"/>
                </a:lnTo>
                <a:lnTo>
                  <a:pt x="2003691" y="1561668"/>
                </a:lnTo>
                <a:lnTo>
                  <a:pt x="2006320" y="1561668"/>
                </a:lnTo>
                <a:lnTo>
                  <a:pt x="2007450" y="1561211"/>
                </a:lnTo>
                <a:lnTo>
                  <a:pt x="2009305" y="1559344"/>
                </a:lnTo>
                <a:lnTo>
                  <a:pt x="2009775" y="1558226"/>
                </a:lnTo>
                <a:lnTo>
                  <a:pt x="2009775" y="1555597"/>
                </a:lnTo>
                <a:close/>
              </a:path>
              <a:path w="4867275" h="1562100">
                <a:moveTo>
                  <a:pt x="2009775" y="1167561"/>
                </a:moveTo>
                <a:lnTo>
                  <a:pt x="2009305" y="1166431"/>
                </a:lnTo>
                <a:lnTo>
                  <a:pt x="2007450" y="1164577"/>
                </a:lnTo>
                <a:lnTo>
                  <a:pt x="2006320" y="1164107"/>
                </a:lnTo>
                <a:lnTo>
                  <a:pt x="2003691" y="1164107"/>
                </a:lnTo>
                <a:lnTo>
                  <a:pt x="2002574" y="1164577"/>
                </a:lnTo>
                <a:lnTo>
                  <a:pt x="2000719" y="1166431"/>
                </a:lnTo>
                <a:lnTo>
                  <a:pt x="2000250" y="1167561"/>
                </a:lnTo>
                <a:lnTo>
                  <a:pt x="2000250" y="1170190"/>
                </a:lnTo>
                <a:lnTo>
                  <a:pt x="2000719" y="1171308"/>
                </a:lnTo>
                <a:lnTo>
                  <a:pt x="2002574" y="1173175"/>
                </a:lnTo>
                <a:lnTo>
                  <a:pt x="2003691" y="1173632"/>
                </a:lnTo>
                <a:lnTo>
                  <a:pt x="2006320" y="1173632"/>
                </a:lnTo>
                <a:lnTo>
                  <a:pt x="2007450" y="1173175"/>
                </a:lnTo>
                <a:lnTo>
                  <a:pt x="2009305" y="1171308"/>
                </a:lnTo>
                <a:lnTo>
                  <a:pt x="2009775" y="1170190"/>
                </a:lnTo>
                <a:lnTo>
                  <a:pt x="2009775" y="1167561"/>
                </a:lnTo>
                <a:close/>
              </a:path>
              <a:path w="4867275" h="1562100">
                <a:moveTo>
                  <a:pt x="2009775" y="779526"/>
                </a:moveTo>
                <a:lnTo>
                  <a:pt x="2009305" y="778395"/>
                </a:lnTo>
                <a:lnTo>
                  <a:pt x="2007450" y="776541"/>
                </a:lnTo>
                <a:lnTo>
                  <a:pt x="2006320" y="776071"/>
                </a:lnTo>
                <a:lnTo>
                  <a:pt x="2003691" y="776071"/>
                </a:lnTo>
                <a:lnTo>
                  <a:pt x="2002574" y="776541"/>
                </a:lnTo>
                <a:lnTo>
                  <a:pt x="2000719" y="778395"/>
                </a:lnTo>
                <a:lnTo>
                  <a:pt x="2000250" y="779526"/>
                </a:lnTo>
                <a:lnTo>
                  <a:pt x="2000250" y="782154"/>
                </a:lnTo>
                <a:lnTo>
                  <a:pt x="2000719" y="783272"/>
                </a:lnTo>
                <a:lnTo>
                  <a:pt x="2002574" y="785139"/>
                </a:lnTo>
                <a:lnTo>
                  <a:pt x="2003691" y="785596"/>
                </a:lnTo>
                <a:lnTo>
                  <a:pt x="2006320" y="785596"/>
                </a:lnTo>
                <a:lnTo>
                  <a:pt x="2007450" y="785139"/>
                </a:lnTo>
                <a:lnTo>
                  <a:pt x="2009305" y="783272"/>
                </a:lnTo>
                <a:lnTo>
                  <a:pt x="2009775" y="782154"/>
                </a:lnTo>
                <a:lnTo>
                  <a:pt x="2009775" y="779526"/>
                </a:lnTo>
                <a:close/>
              </a:path>
              <a:path w="4867275" h="1562100">
                <a:moveTo>
                  <a:pt x="2009775" y="391490"/>
                </a:moveTo>
                <a:lnTo>
                  <a:pt x="2009305" y="390359"/>
                </a:lnTo>
                <a:lnTo>
                  <a:pt x="2007450" y="388505"/>
                </a:lnTo>
                <a:lnTo>
                  <a:pt x="2006320" y="388035"/>
                </a:lnTo>
                <a:lnTo>
                  <a:pt x="2003691" y="388035"/>
                </a:lnTo>
                <a:lnTo>
                  <a:pt x="2002574" y="388505"/>
                </a:lnTo>
                <a:lnTo>
                  <a:pt x="2000719" y="390359"/>
                </a:lnTo>
                <a:lnTo>
                  <a:pt x="2000250" y="391490"/>
                </a:lnTo>
                <a:lnTo>
                  <a:pt x="2000250" y="394119"/>
                </a:lnTo>
                <a:lnTo>
                  <a:pt x="2000719" y="395236"/>
                </a:lnTo>
                <a:lnTo>
                  <a:pt x="2002574" y="397103"/>
                </a:lnTo>
                <a:lnTo>
                  <a:pt x="2003691" y="397560"/>
                </a:lnTo>
                <a:lnTo>
                  <a:pt x="2006320" y="397560"/>
                </a:lnTo>
                <a:lnTo>
                  <a:pt x="2007450" y="397103"/>
                </a:lnTo>
                <a:lnTo>
                  <a:pt x="2009305" y="395236"/>
                </a:lnTo>
                <a:lnTo>
                  <a:pt x="2009775" y="394119"/>
                </a:lnTo>
                <a:lnTo>
                  <a:pt x="2009775" y="391490"/>
                </a:lnTo>
                <a:close/>
              </a:path>
              <a:path w="4867275" h="1562100">
                <a:moveTo>
                  <a:pt x="2009775" y="3454"/>
                </a:moveTo>
                <a:lnTo>
                  <a:pt x="2009305" y="2324"/>
                </a:lnTo>
                <a:lnTo>
                  <a:pt x="2007450" y="469"/>
                </a:lnTo>
                <a:lnTo>
                  <a:pt x="2006320" y="0"/>
                </a:lnTo>
                <a:lnTo>
                  <a:pt x="2003691" y="0"/>
                </a:lnTo>
                <a:lnTo>
                  <a:pt x="2002574" y="469"/>
                </a:lnTo>
                <a:lnTo>
                  <a:pt x="2000719" y="2324"/>
                </a:lnTo>
                <a:lnTo>
                  <a:pt x="2000250" y="3454"/>
                </a:lnTo>
                <a:lnTo>
                  <a:pt x="2000250" y="6083"/>
                </a:lnTo>
                <a:lnTo>
                  <a:pt x="2000719" y="7200"/>
                </a:lnTo>
                <a:lnTo>
                  <a:pt x="2002574" y="9067"/>
                </a:lnTo>
                <a:lnTo>
                  <a:pt x="2003691" y="9525"/>
                </a:lnTo>
                <a:lnTo>
                  <a:pt x="2006320" y="9525"/>
                </a:lnTo>
                <a:lnTo>
                  <a:pt x="2007450" y="9067"/>
                </a:lnTo>
                <a:lnTo>
                  <a:pt x="2009305" y="7200"/>
                </a:lnTo>
                <a:lnTo>
                  <a:pt x="2009775" y="6083"/>
                </a:lnTo>
                <a:lnTo>
                  <a:pt x="2009775" y="3454"/>
                </a:lnTo>
                <a:close/>
              </a:path>
              <a:path w="4867275" h="1562100">
                <a:moveTo>
                  <a:pt x="2057400" y="1555597"/>
                </a:moveTo>
                <a:lnTo>
                  <a:pt x="2056930" y="1554467"/>
                </a:lnTo>
                <a:lnTo>
                  <a:pt x="2055075" y="1552613"/>
                </a:lnTo>
                <a:lnTo>
                  <a:pt x="2053945" y="1552143"/>
                </a:lnTo>
                <a:lnTo>
                  <a:pt x="2051316" y="1552143"/>
                </a:lnTo>
                <a:lnTo>
                  <a:pt x="2050199" y="1552613"/>
                </a:lnTo>
                <a:lnTo>
                  <a:pt x="2048344" y="1554467"/>
                </a:lnTo>
                <a:lnTo>
                  <a:pt x="2047875" y="1555597"/>
                </a:lnTo>
                <a:lnTo>
                  <a:pt x="2047875" y="1558226"/>
                </a:lnTo>
                <a:lnTo>
                  <a:pt x="2048344" y="1559344"/>
                </a:lnTo>
                <a:lnTo>
                  <a:pt x="2050199" y="1561211"/>
                </a:lnTo>
                <a:lnTo>
                  <a:pt x="2051316" y="1561668"/>
                </a:lnTo>
                <a:lnTo>
                  <a:pt x="2053945" y="1561668"/>
                </a:lnTo>
                <a:lnTo>
                  <a:pt x="2055075" y="1561211"/>
                </a:lnTo>
                <a:lnTo>
                  <a:pt x="2056930" y="1559344"/>
                </a:lnTo>
                <a:lnTo>
                  <a:pt x="2057400" y="1558226"/>
                </a:lnTo>
                <a:lnTo>
                  <a:pt x="2057400" y="1555597"/>
                </a:lnTo>
                <a:close/>
              </a:path>
              <a:path w="4867275" h="1562100">
                <a:moveTo>
                  <a:pt x="2057400" y="1167561"/>
                </a:moveTo>
                <a:lnTo>
                  <a:pt x="2056930" y="1166431"/>
                </a:lnTo>
                <a:lnTo>
                  <a:pt x="2055075" y="1164577"/>
                </a:lnTo>
                <a:lnTo>
                  <a:pt x="2053945" y="1164107"/>
                </a:lnTo>
                <a:lnTo>
                  <a:pt x="2051316" y="1164107"/>
                </a:lnTo>
                <a:lnTo>
                  <a:pt x="2050199" y="1164577"/>
                </a:lnTo>
                <a:lnTo>
                  <a:pt x="2048344" y="1166431"/>
                </a:lnTo>
                <a:lnTo>
                  <a:pt x="2047875" y="1167561"/>
                </a:lnTo>
                <a:lnTo>
                  <a:pt x="2047875" y="1170190"/>
                </a:lnTo>
                <a:lnTo>
                  <a:pt x="2048344" y="1171308"/>
                </a:lnTo>
                <a:lnTo>
                  <a:pt x="2050199" y="1173175"/>
                </a:lnTo>
                <a:lnTo>
                  <a:pt x="2051316" y="1173632"/>
                </a:lnTo>
                <a:lnTo>
                  <a:pt x="2053945" y="1173632"/>
                </a:lnTo>
                <a:lnTo>
                  <a:pt x="2055075" y="1173175"/>
                </a:lnTo>
                <a:lnTo>
                  <a:pt x="2056930" y="1171308"/>
                </a:lnTo>
                <a:lnTo>
                  <a:pt x="2057400" y="1170190"/>
                </a:lnTo>
                <a:lnTo>
                  <a:pt x="2057400" y="1167561"/>
                </a:lnTo>
                <a:close/>
              </a:path>
              <a:path w="4867275" h="1562100">
                <a:moveTo>
                  <a:pt x="2057400" y="779526"/>
                </a:moveTo>
                <a:lnTo>
                  <a:pt x="2056930" y="778395"/>
                </a:lnTo>
                <a:lnTo>
                  <a:pt x="2055075" y="776541"/>
                </a:lnTo>
                <a:lnTo>
                  <a:pt x="2053945" y="776071"/>
                </a:lnTo>
                <a:lnTo>
                  <a:pt x="2051316" y="776071"/>
                </a:lnTo>
                <a:lnTo>
                  <a:pt x="2050199" y="776541"/>
                </a:lnTo>
                <a:lnTo>
                  <a:pt x="2048344" y="778395"/>
                </a:lnTo>
                <a:lnTo>
                  <a:pt x="2047875" y="779526"/>
                </a:lnTo>
                <a:lnTo>
                  <a:pt x="2047875" y="782154"/>
                </a:lnTo>
                <a:lnTo>
                  <a:pt x="2048344" y="783272"/>
                </a:lnTo>
                <a:lnTo>
                  <a:pt x="2050199" y="785139"/>
                </a:lnTo>
                <a:lnTo>
                  <a:pt x="2051316" y="785596"/>
                </a:lnTo>
                <a:lnTo>
                  <a:pt x="2053945" y="785596"/>
                </a:lnTo>
                <a:lnTo>
                  <a:pt x="2055075" y="785139"/>
                </a:lnTo>
                <a:lnTo>
                  <a:pt x="2056930" y="783272"/>
                </a:lnTo>
                <a:lnTo>
                  <a:pt x="2057400" y="782154"/>
                </a:lnTo>
                <a:lnTo>
                  <a:pt x="2057400" y="779526"/>
                </a:lnTo>
                <a:close/>
              </a:path>
              <a:path w="4867275" h="1562100">
                <a:moveTo>
                  <a:pt x="2057400" y="391490"/>
                </a:moveTo>
                <a:lnTo>
                  <a:pt x="2056930" y="390359"/>
                </a:lnTo>
                <a:lnTo>
                  <a:pt x="2055075" y="388505"/>
                </a:lnTo>
                <a:lnTo>
                  <a:pt x="2053945" y="388035"/>
                </a:lnTo>
                <a:lnTo>
                  <a:pt x="2051316" y="388035"/>
                </a:lnTo>
                <a:lnTo>
                  <a:pt x="2050199" y="388505"/>
                </a:lnTo>
                <a:lnTo>
                  <a:pt x="2048344" y="390359"/>
                </a:lnTo>
                <a:lnTo>
                  <a:pt x="2047875" y="391490"/>
                </a:lnTo>
                <a:lnTo>
                  <a:pt x="2047875" y="394119"/>
                </a:lnTo>
                <a:lnTo>
                  <a:pt x="2048344" y="395236"/>
                </a:lnTo>
                <a:lnTo>
                  <a:pt x="2050199" y="397103"/>
                </a:lnTo>
                <a:lnTo>
                  <a:pt x="2051316" y="397560"/>
                </a:lnTo>
                <a:lnTo>
                  <a:pt x="2053945" y="397560"/>
                </a:lnTo>
                <a:lnTo>
                  <a:pt x="2055075" y="397103"/>
                </a:lnTo>
                <a:lnTo>
                  <a:pt x="2056930" y="395236"/>
                </a:lnTo>
                <a:lnTo>
                  <a:pt x="2057400" y="394119"/>
                </a:lnTo>
                <a:lnTo>
                  <a:pt x="2057400" y="391490"/>
                </a:lnTo>
                <a:close/>
              </a:path>
              <a:path w="4867275" h="1562100">
                <a:moveTo>
                  <a:pt x="2057400" y="3454"/>
                </a:moveTo>
                <a:lnTo>
                  <a:pt x="2056930" y="2324"/>
                </a:lnTo>
                <a:lnTo>
                  <a:pt x="2055075" y="469"/>
                </a:lnTo>
                <a:lnTo>
                  <a:pt x="2053945" y="0"/>
                </a:lnTo>
                <a:lnTo>
                  <a:pt x="2051316" y="0"/>
                </a:lnTo>
                <a:lnTo>
                  <a:pt x="2050199" y="469"/>
                </a:lnTo>
                <a:lnTo>
                  <a:pt x="2048344" y="2324"/>
                </a:lnTo>
                <a:lnTo>
                  <a:pt x="2047875" y="3454"/>
                </a:lnTo>
                <a:lnTo>
                  <a:pt x="2047875" y="6083"/>
                </a:lnTo>
                <a:lnTo>
                  <a:pt x="2048344" y="7200"/>
                </a:lnTo>
                <a:lnTo>
                  <a:pt x="2050199" y="9067"/>
                </a:lnTo>
                <a:lnTo>
                  <a:pt x="2051316" y="9525"/>
                </a:lnTo>
                <a:lnTo>
                  <a:pt x="2053945" y="9525"/>
                </a:lnTo>
                <a:lnTo>
                  <a:pt x="2055075" y="9067"/>
                </a:lnTo>
                <a:lnTo>
                  <a:pt x="2056930" y="7200"/>
                </a:lnTo>
                <a:lnTo>
                  <a:pt x="2057400" y="6083"/>
                </a:lnTo>
                <a:lnTo>
                  <a:pt x="2057400" y="3454"/>
                </a:lnTo>
                <a:close/>
              </a:path>
              <a:path w="4867275" h="1562100">
                <a:moveTo>
                  <a:pt x="2105025" y="1555597"/>
                </a:moveTo>
                <a:lnTo>
                  <a:pt x="2104555" y="1554467"/>
                </a:lnTo>
                <a:lnTo>
                  <a:pt x="2102700" y="1552613"/>
                </a:lnTo>
                <a:lnTo>
                  <a:pt x="2101570" y="1552143"/>
                </a:lnTo>
                <a:lnTo>
                  <a:pt x="2098941" y="1552143"/>
                </a:lnTo>
                <a:lnTo>
                  <a:pt x="2097824" y="1552613"/>
                </a:lnTo>
                <a:lnTo>
                  <a:pt x="2095969" y="1554467"/>
                </a:lnTo>
                <a:lnTo>
                  <a:pt x="2095500" y="1555597"/>
                </a:lnTo>
                <a:lnTo>
                  <a:pt x="2095500" y="1558226"/>
                </a:lnTo>
                <a:lnTo>
                  <a:pt x="2095969" y="1559344"/>
                </a:lnTo>
                <a:lnTo>
                  <a:pt x="2097824" y="1561211"/>
                </a:lnTo>
                <a:lnTo>
                  <a:pt x="2098941" y="1561668"/>
                </a:lnTo>
                <a:lnTo>
                  <a:pt x="2101570" y="1561668"/>
                </a:lnTo>
                <a:lnTo>
                  <a:pt x="2102700" y="1561211"/>
                </a:lnTo>
                <a:lnTo>
                  <a:pt x="2104555" y="1559344"/>
                </a:lnTo>
                <a:lnTo>
                  <a:pt x="2105025" y="1558226"/>
                </a:lnTo>
                <a:lnTo>
                  <a:pt x="2105025" y="1555597"/>
                </a:lnTo>
                <a:close/>
              </a:path>
              <a:path w="4867275" h="1562100">
                <a:moveTo>
                  <a:pt x="2105025" y="1167561"/>
                </a:moveTo>
                <a:lnTo>
                  <a:pt x="2104555" y="1166431"/>
                </a:lnTo>
                <a:lnTo>
                  <a:pt x="2102700" y="1164577"/>
                </a:lnTo>
                <a:lnTo>
                  <a:pt x="2101570" y="1164107"/>
                </a:lnTo>
                <a:lnTo>
                  <a:pt x="2098941" y="1164107"/>
                </a:lnTo>
                <a:lnTo>
                  <a:pt x="2097824" y="1164577"/>
                </a:lnTo>
                <a:lnTo>
                  <a:pt x="2095969" y="1166431"/>
                </a:lnTo>
                <a:lnTo>
                  <a:pt x="2095500" y="1167561"/>
                </a:lnTo>
                <a:lnTo>
                  <a:pt x="2095500" y="1170190"/>
                </a:lnTo>
                <a:lnTo>
                  <a:pt x="2095969" y="1171308"/>
                </a:lnTo>
                <a:lnTo>
                  <a:pt x="2097824" y="1173175"/>
                </a:lnTo>
                <a:lnTo>
                  <a:pt x="2098941" y="1173632"/>
                </a:lnTo>
                <a:lnTo>
                  <a:pt x="2101570" y="1173632"/>
                </a:lnTo>
                <a:lnTo>
                  <a:pt x="2102700" y="1173175"/>
                </a:lnTo>
                <a:lnTo>
                  <a:pt x="2104555" y="1171308"/>
                </a:lnTo>
                <a:lnTo>
                  <a:pt x="2105025" y="1170190"/>
                </a:lnTo>
                <a:lnTo>
                  <a:pt x="2105025" y="1167561"/>
                </a:lnTo>
                <a:close/>
              </a:path>
              <a:path w="4867275" h="1562100">
                <a:moveTo>
                  <a:pt x="2105025" y="779526"/>
                </a:moveTo>
                <a:lnTo>
                  <a:pt x="2104555" y="778395"/>
                </a:lnTo>
                <a:lnTo>
                  <a:pt x="2102700" y="776541"/>
                </a:lnTo>
                <a:lnTo>
                  <a:pt x="2101570" y="776071"/>
                </a:lnTo>
                <a:lnTo>
                  <a:pt x="2098941" y="776071"/>
                </a:lnTo>
                <a:lnTo>
                  <a:pt x="2097824" y="776541"/>
                </a:lnTo>
                <a:lnTo>
                  <a:pt x="2095969" y="778395"/>
                </a:lnTo>
                <a:lnTo>
                  <a:pt x="2095500" y="779526"/>
                </a:lnTo>
                <a:lnTo>
                  <a:pt x="2095500" y="782154"/>
                </a:lnTo>
                <a:lnTo>
                  <a:pt x="2095969" y="783272"/>
                </a:lnTo>
                <a:lnTo>
                  <a:pt x="2097824" y="785139"/>
                </a:lnTo>
                <a:lnTo>
                  <a:pt x="2098941" y="785596"/>
                </a:lnTo>
                <a:lnTo>
                  <a:pt x="2101570" y="785596"/>
                </a:lnTo>
                <a:lnTo>
                  <a:pt x="2102700" y="785139"/>
                </a:lnTo>
                <a:lnTo>
                  <a:pt x="2104555" y="783272"/>
                </a:lnTo>
                <a:lnTo>
                  <a:pt x="2105025" y="782154"/>
                </a:lnTo>
                <a:lnTo>
                  <a:pt x="2105025" y="779526"/>
                </a:lnTo>
                <a:close/>
              </a:path>
              <a:path w="4867275" h="1562100">
                <a:moveTo>
                  <a:pt x="2105025" y="391490"/>
                </a:moveTo>
                <a:lnTo>
                  <a:pt x="2104555" y="390359"/>
                </a:lnTo>
                <a:lnTo>
                  <a:pt x="2102700" y="388505"/>
                </a:lnTo>
                <a:lnTo>
                  <a:pt x="2101570" y="388035"/>
                </a:lnTo>
                <a:lnTo>
                  <a:pt x="2098941" y="388035"/>
                </a:lnTo>
                <a:lnTo>
                  <a:pt x="2097824" y="388505"/>
                </a:lnTo>
                <a:lnTo>
                  <a:pt x="2095969" y="390359"/>
                </a:lnTo>
                <a:lnTo>
                  <a:pt x="2095500" y="391490"/>
                </a:lnTo>
                <a:lnTo>
                  <a:pt x="2095500" y="394119"/>
                </a:lnTo>
                <a:lnTo>
                  <a:pt x="2095969" y="395236"/>
                </a:lnTo>
                <a:lnTo>
                  <a:pt x="2097824" y="397103"/>
                </a:lnTo>
                <a:lnTo>
                  <a:pt x="2098941" y="397560"/>
                </a:lnTo>
                <a:lnTo>
                  <a:pt x="2101570" y="397560"/>
                </a:lnTo>
                <a:lnTo>
                  <a:pt x="2102700" y="397103"/>
                </a:lnTo>
                <a:lnTo>
                  <a:pt x="2104555" y="395236"/>
                </a:lnTo>
                <a:lnTo>
                  <a:pt x="2105025" y="394119"/>
                </a:lnTo>
                <a:lnTo>
                  <a:pt x="2105025" y="391490"/>
                </a:lnTo>
                <a:close/>
              </a:path>
              <a:path w="4867275" h="1562100">
                <a:moveTo>
                  <a:pt x="2105025" y="3454"/>
                </a:moveTo>
                <a:lnTo>
                  <a:pt x="2104555" y="2324"/>
                </a:lnTo>
                <a:lnTo>
                  <a:pt x="2102700" y="469"/>
                </a:lnTo>
                <a:lnTo>
                  <a:pt x="2101570" y="0"/>
                </a:lnTo>
                <a:lnTo>
                  <a:pt x="2098941" y="0"/>
                </a:lnTo>
                <a:lnTo>
                  <a:pt x="2097824" y="469"/>
                </a:lnTo>
                <a:lnTo>
                  <a:pt x="2095969" y="2324"/>
                </a:lnTo>
                <a:lnTo>
                  <a:pt x="2095500" y="3454"/>
                </a:lnTo>
                <a:lnTo>
                  <a:pt x="2095500" y="6083"/>
                </a:lnTo>
                <a:lnTo>
                  <a:pt x="2095969" y="7200"/>
                </a:lnTo>
                <a:lnTo>
                  <a:pt x="2097824" y="9067"/>
                </a:lnTo>
                <a:lnTo>
                  <a:pt x="2098941" y="9525"/>
                </a:lnTo>
                <a:lnTo>
                  <a:pt x="2101570" y="9525"/>
                </a:lnTo>
                <a:lnTo>
                  <a:pt x="2102700" y="9067"/>
                </a:lnTo>
                <a:lnTo>
                  <a:pt x="2104555" y="7200"/>
                </a:lnTo>
                <a:lnTo>
                  <a:pt x="2105025" y="6083"/>
                </a:lnTo>
                <a:lnTo>
                  <a:pt x="2105025" y="3454"/>
                </a:lnTo>
                <a:close/>
              </a:path>
              <a:path w="4867275" h="1562100">
                <a:moveTo>
                  <a:pt x="2152650" y="1555597"/>
                </a:moveTo>
                <a:lnTo>
                  <a:pt x="2152180" y="1554467"/>
                </a:lnTo>
                <a:lnTo>
                  <a:pt x="2150326" y="1552613"/>
                </a:lnTo>
                <a:lnTo>
                  <a:pt x="2149195" y="1552143"/>
                </a:lnTo>
                <a:lnTo>
                  <a:pt x="2146566" y="1552143"/>
                </a:lnTo>
                <a:lnTo>
                  <a:pt x="2145449" y="1552613"/>
                </a:lnTo>
                <a:lnTo>
                  <a:pt x="2143595" y="1554467"/>
                </a:lnTo>
                <a:lnTo>
                  <a:pt x="2143125" y="1555597"/>
                </a:lnTo>
                <a:lnTo>
                  <a:pt x="2143125" y="1558226"/>
                </a:lnTo>
                <a:lnTo>
                  <a:pt x="2143595" y="1559344"/>
                </a:lnTo>
                <a:lnTo>
                  <a:pt x="2145449" y="1561211"/>
                </a:lnTo>
                <a:lnTo>
                  <a:pt x="2146566" y="1561668"/>
                </a:lnTo>
                <a:lnTo>
                  <a:pt x="2149195" y="1561668"/>
                </a:lnTo>
                <a:lnTo>
                  <a:pt x="2150326" y="1561211"/>
                </a:lnTo>
                <a:lnTo>
                  <a:pt x="2152180" y="1559344"/>
                </a:lnTo>
                <a:lnTo>
                  <a:pt x="2152650" y="1558226"/>
                </a:lnTo>
                <a:lnTo>
                  <a:pt x="2152650" y="1555597"/>
                </a:lnTo>
                <a:close/>
              </a:path>
              <a:path w="4867275" h="1562100">
                <a:moveTo>
                  <a:pt x="2152650" y="1167561"/>
                </a:moveTo>
                <a:lnTo>
                  <a:pt x="2152180" y="1166431"/>
                </a:lnTo>
                <a:lnTo>
                  <a:pt x="2150326" y="1164577"/>
                </a:lnTo>
                <a:lnTo>
                  <a:pt x="2149195" y="1164107"/>
                </a:lnTo>
                <a:lnTo>
                  <a:pt x="2146566" y="1164107"/>
                </a:lnTo>
                <a:lnTo>
                  <a:pt x="2145449" y="1164577"/>
                </a:lnTo>
                <a:lnTo>
                  <a:pt x="2143595" y="1166431"/>
                </a:lnTo>
                <a:lnTo>
                  <a:pt x="2143125" y="1167561"/>
                </a:lnTo>
                <a:lnTo>
                  <a:pt x="2143125" y="1170190"/>
                </a:lnTo>
                <a:lnTo>
                  <a:pt x="2143595" y="1171308"/>
                </a:lnTo>
                <a:lnTo>
                  <a:pt x="2145449" y="1173175"/>
                </a:lnTo>
                <a:lnTo>
                  <a:pt x="2146566" y="1173632"/>
                </a:lnTo>
                <a:lnTo>
                  <a:pt x="2149195" y="1173632"/>
                </a:lnTo>
                <a:lnTo>
                  <a:pt x="2150326" y="1173175"/>
                </a:lnTo>
                <a:lnTo>
                  <a:pt x="2152180" y="1171308"/>
                </a:lnTo>
                <a:lnTo>
                  <a:pt x="2152650" y="1170190"/>
                </a:lnTo>
                <a:lnTo>
                  <a:pt x="2152650" y="1167561"/>
                </a:lnTo>
                <a:close/>
              </a:path>
              <a:path w="4867275" h="1562100">
                <a:moveTo>
                  <a:pt x="2152650" y="779526"/>
                </a:moveTo>
                <a:lnTo>
                  <a:pt x="2152180" y="778395"/>
                </a:lnTo>
                <a:lnTo>
                  <a:pt x="2150326" y="776541"/>
                </a:lnTo>
                <a:lnTo>
                  <a:pt x="2149195" y="776071"/>
                </a:lnTo>
                <a:lnTo>
                  <a:pt x="2146566" y="776071"/>
                </a:lnTo>
                <a:lnTo>
                  <a:pt x="2145449" y="776541"/>
                </a:lnTo>
                <a:lnTo>
                  <a:pt x="2143595" y="778395"/>
                </a:lnTo>
                <a:lnTo>
                  <a:pt x="2143125" y="779526"/>
                </a:lnTo>
                <a:lnTo>
                  <a:pt x="2143125" y="782154"/>
                </a:lnTo>
                <a:lnTo>
                  <a:pt x="2143595" y="783272"/>
                </a:lnTo>
                <a:lnTo>
                  <a:pt x="2145449" y="785139"/>
                </a:lnTo>
                <a:lnTo>
                  <a:pt x="2146566" y="785596"/>
                </a:lnTo>
                <a:lnTo>
                  <a:pt x="2149195" y="785596"/>
                </a:lnTo>
                <a:lnTo>
                  <a:pt x="2150326" y="785139"/>
                </a:lnTo>
                <a:lnTo>
                  <a:pt x="2152180" y="783272"/>
                </a:lnTo>
                <a:lnTo>
                  <a:pt x="2152650" y="782154"/>
                </a:lnTo>
                <a:lnTo>
                  <a:pt x="2152650" y="779526"/>
                </a:lnTo>
                <a:close/>
              </a:path>
              <a:path w="4867275" h="1562100">
                <a:moveTo>
                  <a:pt x="2152650" y="391490"/>
                </a:moveTo>
                <a:lnTo>
                  <a:pt x="2152180" y="390359"/>
                </a:lnTo>
                <a:lnTo>
                  <a:pt x="2150326" y="388505"/>
                </a:lnTo>
                <a:lnTo>
                  <a:pt x="2149195" y="388035"/>
                </a:lnTo>
                <a:lnTo>
                  <a:pt x="2146566" y="388035"/>
                </a:lnTo>
                <a:lnTo>
                  <a:pt x="2145449" y="388505"/>
                </a:lnTo>
                <a:lnTo>
                  <a:pt x="2143595" y="390359"/>
                </a:lnTo>
                <a:lnTo>
                  <a:pt x="2143125" y="391490"/>
                </a:lnTo>
                <a:lnTo>
                  <a:pt x="2143125" y="394119"/>
                </a:lnTo>
                <a:lnTo>
                  <a:pt x="2143595" y="395236"/>
                </a:lnTo>
                <a:lnTo>
                  <a:pt x="2145449" y="397103"/>
                </a:lnTo>
                <a:lnTo>
                  <a:pt x="2146566" y="397560"/>
                </a:lnTo>
                <a:lnTo>
                  <a:pt x="2149195" y="397560"/>
                </a:lnTo>
                <a:lnTo>
                  <a:pt x="2150326" y="397103"/>
                </a:lnTo>
                <a:lnTo>
                  <a:pt x="2152180" y="395236"/>
                </a:lnTo>
                <a:lnTo>
                  <a:pt x="2152650" y="394119"/>
                </a:lnTo>
                <a:lnTo>
                  <a:pt x="2152650" y="391490"/>
                </a:lnTo>
                <a:close/>
              </a:path>
              <a:path w="4867275" h="1562100">
                <a:moveTo>
                  <a:pt x="2152650" y="3454"/>
                </a:moveTo>
                <a:lnTo>
                  <a:pt x="2152180" y="2324"/>
                </a:lnTo>
                <a:lnTo>
                  <a:pt x="2150326" y="469"/>
                </a:lnTo>
                <a:lnTo>
                  <a:pt x="2149195" y="0"/>
                </a:lnTo>
                <a:lnTo>
                  <a:pt x="2146566" y="0"/>
                </a:lnTo>
                <a:lnTo>
                  <a:pt x="2145449" y="469"/>
                </a:lnTo>
                <a:lnTo>
                  <a:pt x="2143595" y="2324"/>
                </a:lnTo>
                <a:lnTo>
                  <a:pt x="2143125" y="3454"/>
                </a:lnTo>
                <a:lnTo>
                  <a:pt x="2143125" y="6083"/>
                </a:lnTo>
                <a:lnTo>
                  <a:pt x="2143595" y="7200"/>
                </a:lnTo>
                <a:lnTo>
                  <a:pt x="2145449" y="9067"/>
                </a:lnTo>
                <a:lnTo>
                  <a:pt x="2146566" y="9525"/>
                </a:lnTo>
                <a:lnTo>
                  <a:pt x="2149195" y="9525"/>
                </a:lnTo>
                <a:lnTo>
                  <a:pt x="2150326" y="9067"/>
                </a:lnTo>
                <a:lnTo>
                  <a:pt x="2152180" y="7200"/>
                </a:lnTo>
                <a:lnTo>
                  <a:pt x="2152650" y="6083"/>
                </a:lnTo>
                <a:lnTo>
                  <a:pt x="2152650" y="3454"/>
                </a:lnTo>
                <a:close/>
              </a:path>
              <a:path w="4867275" h="1562100">
                <a:moveTo>
                  <a:pt x="2200275" y="1555597"/>
                </a:moveTo>
                <a:lnTo>
                  <a:pt x="2199805" y="1554467"/>
                </a:lnTo>
                <a:lnTo>
                  <a:pt x="2197951" y="1552613"/>
                </a:lnTo>
                <a:lnTo>
                  <a:pt x="2196820" y="1552143"/>
                </a:lnTo>
                <a:lnTo>
                  <a:pt x="2194191" y="1552143"/>
                </a:lnTo>
                <a:lnTo>
                  <a:pt x="2193074" y="1552613"/>
                </a:lnTo>
                <a:lnTo>
                  <a:pt x="2191207" y="1554467"/>
                </a:lnTo>
                <a:lnTo>
                  <a:pt x="2190750" y="1555597"/>
                </a:lnTo>
                <a:lnTo>
                  <a:pt x="2190750" y="1558226"/>
                </a:lnTo>
                <a:lnTo>
                  <a:pt x="2191207" y="1559344"/>
                </a:lnTo>
                <a:lnTo>
                  <a:pt x="2193074" y="1561211"/>
                </a:lnTo>
                <a:lnTo>
                  <a:pt x="2194191" y="1561668"/>
                </a:lnTo>
                <a:lnTo>
                  <a:pt x="2196820" y="1561668"/>
                </a:lnTo>
                <a:lnTo>
                  <a:pt x="2197951" y="1561211"/>
                </a:lnTo>
                <a:lnTo>
                  <a:pt x="2199805" y="1559344"/>
                </a:lnTo>
                <a:lnTo>
                  <a:pt x="2200275" y="1558226"/>
                </a:lnTo>
                <a:lnTo>
                  <a:pt x="2200275" y="1555597"/>
                </a:lnTo>
                <a:close/>
              </a:path>
              <a:path w="4867275" h="1562100">
                <a:moveTo>
                  <a:pt x="2200275" y="1167561"/>
                </a:moveTo>
                <a:lnTo>
                  <a:pt x="2199805" y="1166431"/>
                </a:lnTo>
                <a:lnTo>
                  <a:pt x="2197951" y="1164577"/>
                </a:lnTo>
                <a:lnTo>
                  <a:pt x="2196820" y="1164107"/>
                </a:lnTo>
                <a:lnTo>
                  <a:pt x="2194191" y="1164107"/>
                </a:lnTo>
                <a:lnTo>
                  <a:pt x="2193074" y="1164577"/>
                </a:lnTo>
                <a:lnTo>
                  <a:pt x="2191207" y="1166431"/>
                </a:lnTo>
                <a:lnTo>
                  <a:pt x="2190750" y="1167561"/>
                </a:lnTo>
                <a:lnTo>
                  <a:pt x="2190750" y="1170190"/>
                </a:lnTo>
                <a:lnTo>
                  <a:pt x="2191207" y="1171308"/>
                </a:lnTo>
                <a:lnTo>
                  <a:pt x="2193074" y="1173175"/>
                </a:lnTo>
                <a:lnTo>
                  <a:pt x="2194191" y="1173632"/>
                </a:lnTo>
                <a:lnTo>
                  <a:pt x="2196820" y="1173632"/>
                </a:lnTo>
                <a:lnTo>
                  <a:pt x="2197951" y="1173175"/>
                </a:lnTo>
                <a:lnTo>
                  <a:pt x="2199805" y="1171308"/>
                </a:lnTo>
                <a:lnTo>
                  <a:pt x="2200275" y="1170190"/>
                </a:lnTo>
                <a:lnTo>
                  <a:pt x="2200275" y="1167561"/>
                </a:lnTo>
                <a:close/>
              </a:path>
              <a:path w="4867275" h="1562100">
                <a:moveTo>
                  <a:pt x="2200275" y="779526"/>
                </a:moveTo>
                <a:lnTo>
                  <a:pt x="2199805" y="778395"/>
                </a:lnTo>
                <a:lnTo>
                  <a:pt x="2197951" y="776541"/>
                </a:lnTo>
                <a:lnTo>
                  <a:pt x="2196820" y="776071"/>
                </a:lnTo>
                <a:lnTo>
                  <a:pt x="2194191" y="776071"/>
                </a:lnTo>
                <a:lnTo>
                  <a:pt x="2193074" y="776541"/>
                </a:lnTo>
                <a:lnTo>
                  <a:pt x="2191207" y="778395"/>
                </a:lnTo>
                <a:lnTo>
                  <a:pt x="2190750" y="779526"/>
                </a:lnTo>
                <a:lnTo>
                  <a:pt x="2190750" y="782154"/>
                </a:lnTo>
                <a:lnTo>
                  <a:pt x="2191207" y="783272"/>
                </a:lnTo>
                <a:lnTo>
                  <a:pt x="2193074" y="785139"/>
                </a:lnTo>
                <a:lnTo>
                  <a:pt x="2194191" y="785596"/>
                </a:lnTo>
                <a:lnTo>
                  <a:pt x="2196820" y="785596"/>
                </a:lnTo>
                <a:lnTo>
                  <a:pt x="2197951" y="785139"/>
                </a:lnTo>
                <a:lnTo>
                  <a:pt x="2199805" y="783272"/>
                </a:lnTo>
                <a:lnTo>
                  <a:pt x="2200275" y="782154"/>
                </a:lnTo>
                <a:lnTo>
                  <a:pt x="2200275" y="779526"/>
                </a:lnTo>
                <a:close/>
              </a:path>
              <a:path w="4867275" h="1562100">
                <a:moveTo>
                  <a:pt x="2200275" y="391490"/>
                </a:moveTo>
                <a:lnTo>
                  <a:pt x="2199805" y="390359"/>
                </a:lnTo>
                <a:lnTo>
                  <a:pt x="2197951" y="388505"/>
                </a:lnTo>
                <a:lnTo>
                  <a:pt x="2196820" y="388035"/>
                </a:lnTo>
                <a:lnTo>
                  <a:pt x="2194191" y="388035"/>
                </a:lnTo>
                <a:lnTo>
                  <a:pt x="2193074" y="388505"/>
                </a:lnTo>
                <a:lnTo>
                  <a:pt x="2191207" y="390359"/>
                </a:lnTo>
                <a:lnTo>
                  <a:pt x="2190750" y="391490"/>
                </a:lnTo>
                <a:lnTo>
                  <a:pt x="2190750" y="394119"/>
                </a:lnTo>
                <a:lnTo>
                  <a:pt x="2191207" y="395236"/>
                </a:lnTo>
                <a:lnTo>
                  <a:pt x="2193074" y="397103"/>
                </a:lnTo>
                <a:lnTo>
                  <a:pt x="2194191" y="397560"/>
                </a:lnTo>
                <a:lnTo>
                  <a:pt x="2196820" y="397560"/>
                </a:lnTo>
                <a:lnTo>
                  <a:pt x="2197951" y="397103"/>
                </a:lnTo>
                <a:lnTo>
                  <a:pt x="2199805" y="395236"/>
                </a:lnTo>
                <a:lnTo>
                  <a:pt x="2200275" y="394119"/>
                </a:lnTo>
                <a:lnTo>
                  <a:pt x="2200275" y="391490"/>
                </a:lnTo>
                <a:close/>
              </a:path>
              <a:path w="4867275" h="1562100">
                <a:moveTo>
                  <a:pt x="2200275" y="3454"/>
                </a:moveTo>
                <a:lnTo>
                  <a:pt x="2199805" y="2324"/>
                </a:lnTo>
                <a:lnTo>
                  <a:pt x="2197951" y="469"/>
                </a:lnTo>
                <a:lnTo>
                  <a:pt x="2196820" y="0"/>
                </a:lnTo>
                <a:lnTo>
                  <a:pt x="2194191" y="0"/>
                </a:lnTo>
                <a:lnTo>
                  <a:pt x="2193074" y="469"/>
                </a:lnTo>
                <a:lnTo>
                  <a:pt x="2191207" y="2324"/>
                </a:lnTo>
                <a:lnTo>
                  <a:pt x="2190750" y="3454"/>
                </a:lnTo>
                <a:lnTo>
                  <a:pt x="2190750" y="6083"/>
                </a:lnTo>
                <a:lnTo>
                  <a:pt x="2191207" y="7200"/>
                </a:lnTo>
                <a:lnTo>
                  <a:pt x="2193074" y="9067"/>
                </a:lnTo>
                <a:lnTo>
                  <a:pt x="2194191" y="9525"/>
                </a:lnTo>
                <a:lnTo>
                  <a:pt x="2196820" y="9525"/>
                </a:lnTo>
                <a:lnTo>
                  <a:pt x="2197951" y="9067"/>
                </a:lnTo>
                <a:lnTo>
                  <a:pt x="2199805" y="7200"/>
                </a:lnTo>
                <a:lnTo>
                  <a:pt x="2200275" y="6083"/>
                </a:lnTo>
                <a:lnTo>
                  <a:pt x="2200275" y="3454"/>
                </a:lnTo>
                <a:close/>
              </a:path>
              <a:path w="4867275" h="1562100">
                <a:moveTo>
                  <a:pt x="2247900" y="1555597"/>
                </a:moveTo>
                <a:lnTo>
                  <a:pt x="2247430" y="1554467"/>
                </a:lnTo>
                <a:lnTo>
                  <a:pt x="2245576" y="1552613"/>
                </a:lnTo>
                <a:lnTo>
                  <a:pt x="2244445" y="1552143"/>
                </a:lnTo>
                <a:lnTo>
                  <a:pt x="2241816" y="1552143"/>
                </a:lnTo>
                <a:lnTo>
                  <a:pt x="2240699" y="1552613"/>
                </a:lnTo>
                <a:lnTo>
                  <a:pt x="2238832" y="1554467"/>
                </a:lnTo>
                <a:lnTo>
                  <a:pt x="2238375" y="1555597"/>
                </a:lnTo>
                <a:lnTo>
                  <a:pt x="2238375" y="1558226"/>
                </a:lnTo>
                <a:lnTo>
                  <a:pt x="2238832" y="1559344"/>
                </a:lnTo>
                <a:lnTo>
                  <a:pt x="2240699" y="1561211"/>
                </a:lnTo>
                <a:lnTo>
                  <a:pt x="2241816" y="1561668"/>
                </a:lnTo>
                <a:lnTo>
                  <a:pt x="2244445" y="1561668"/>
                </a:lnTo>
                <a:lnTo>
                  <a:pt x="2245576" y="1561211"/>
                </a:lnTo>
                <a:lnTo>
                  <a:pt x="2247430" y="1559344"/>
                </a:lnTo>
                <a:lnTo>
                  <a:pt x="2247900" y="1558226"/>
                </a:lnTo>
                <a:lnTo>
                  <a:pt x="2247900" y="1555597"/>
                </a:lnTo>
                <a:close/>
              </a:path>
              <a:path w="4867275" h="1562100">
                <a:moveTo>
                  <a:pt x="2247900" y="1167561"/>
                </a:moveTo>
                <a:lnTo>
                  <a:pt x="2247430" y="1166431"/>
                </a:lnTo>
                <a:lnTo>
                  <a:pt x="2245576" y="1164577"/>
                </a:lnTo>
                <a:lnTo>
                  <a:pt x="2244445" y="1164107"/>
                </a:lnTo>
                <a:lnTo>
                  <a:pt x="2241816" y="1164107"/>
                </a:lnTo>
                <a:lnTo>
                  <a:pt x="2240699" y="1164577"/>
                </a:lnTo>
                <a:lnTo>
                  <a:pt x="2238832" y="1166431"/>
                </a:lnTo>
                <a:lnTo>
                  <a:pt x="2238375" y="1167561"/>
                </a:lnTo>
                <a:lnTo>
                  <a:pt x="2238375" y="1170190"/>
                </a:lnTo>
                <a:lnTo>
                  <a:pt x="2238832" y="1171308"/>
                </a:lnTo>
                <a:lnTo>
                  <a:pt x="2240699" y="1173175"/>
                </a:lnTo>
                <a:lnTo>
                  <a:pt x="2241816" y="1173632"/>
                </a:lnTo>
                <a:lnTo>
                  <a:pt x="2244445" y="1173632"/>
                </a:lnTo>
                <a:lnTo>
                  <a:pt x="2245576" y="1173175"/>
                </a:lnTo>
                <a:lnTo>
                  <a:pt x="2247430" y="1171308"/>
                </a:lnTo>
                <a:lnTo>
                  <a:pt x="2247900" y="1170190"/>
                </a:lnTo>
                <a:lnTo>
                  <a:pt x="2247900" y="1167561"/>
                </a:lnTo>
                <a:close/>
              </a:path>
              <a:path w="4867275" h="1562100">
                <a:moveTo>
                  <a:pt x="2247900" y="779526"/>
                </a:moveTo>
                <a:lnTo>
                  <a:pt x="2247430" y="778395"/>
                </a:lnTo>
                <a:lnTo>
                  <a:pt x="2245576" y="776541"/>
                </a:lnTo>
                <a:lnTo>
                  <a:pt x="2244445" y="776071"/>
                </a:lnTo>
                <a:lnTo>
                  <a:pt x="2241816" y="776071"/>
                </a:lnTo>
                <a:lnTo>
                  <a:pt x="2240699" y="776541"/>
                </a:lnTo>
                <a:lnTo>
                  <a:pt x="2238832" y="778395"/>
                </a:lnTo>
                <a:lnTo>
                  <a:pt x="2238375" y="779526"/>
                </a:lnTo>
                <a:lnTo>
                  <a:pt x="2238375" y="782154"/>
                </a:lnTo>
                <a:lnTo>
                  <a:pt x="2238832" y="783272"/>
                </a:lnTo>
                <a:lnTo>
                  <a:pt x="2240699" y="785139"/>
                </a:lnTo>
                <a:lnTo>
                  <a:pt x="2241816" y="785596"/>
                </a:lnTo>
                <a:lnTo>
                  <a:pt x="2244445" y="785596"/>
                </a:lnTo>
                <a:lnTo>
                  <a:pt x="2245576" y="785139"/>
                </a:lnTo>
                <a:lnTo>
                  <a:pt x="2247430" y="783272"/>
                </a:lnTo>
                <a:lnTo>
                  <a:pt x="2247900" y="782154"/>
                </a:lnTo>
                <a:lnTo>
                  <a:pt x="2247900" y="779526"/>
                </a:lnTo>
                <a:close/>
              </a:path>
              <a:path w="4867275" h="1562100">
                <a:moveTo>
                  <a:pt x="2247900" y="391490"/>
                </a:moveTo>
                <a:lnTo>
                  <a:pt x="2247430" y="390359"/>
                </a:lnTo>
                <a:lnTo>
                  <a:pt x="2245576" y="388505"/>
                </a:lnTo>
                <a:lnTo>
                  <a:pt x="2244445" y="388035"/>
                </a:lnTo>
                <a:lnTo>
                  <a:pt x="2241816" y="388035"/>
                </a:lnTo>
                <a:lnTo>
                  <a:pt x="2240699" y="388505"/>
                </a:lnTo>
                <a:lnTo>
                  <a:pt x="2238832" y="390359"/>
                </a:lnTo>
                <a:lnTo>
                  <a:pt x="2238375" y="391490"/>
                </a:lnTo>
                <a:lnTo>
                  <a:pt x="2238375" y="394119"/>
                </a:lnTo>
                <a:lnTo>
                  <a:pt x="2238832" y="395236"/>
                </a:lnTo>
                <a:lnTo>
                  <a:pt x="2240699" y="397103"/>
                </a:lnTo>
                <a:lnTo>
                  <a:pt x="2241816" y="397560"/>
                </a:lnTo>
                <a:lnTo>
                  <a:pt x="2244445" y="397560"/>
                </a:lnTo>
                <a:lnTo>
                  <a:pt x="2245576" y="397103"/>
                </a:lnTo>
                <a:lnTo>
                  <a:pt x="2247430" y="395236"/>
                </a:lnTo>
                <a:lnTo>
                  <a:pt x="2247900" y="394119"/>
                </a:lnTo>
                <a:lnTo>
                  <a:pt x="2247900" y="391490"/>
                </a:lnTo>
                <a:close/>
              </a:path>
              <a:path w="4867275" h="1562100">
                <a:moveTo>
                  <a:pt x="2247900" y="3454"/>
                </a:moveTo>
                <a:lnTo>
                  <a:pt x="2247430" y="2324"/>
                </a:lnTo>
                <a:lnTo>
                  <a:pt x="2245576" y="469"/>
                </a:lnTo>
                <a:lnTo>
                  <a:pt x="2244445" y="0"/>
                </a:lnTo>
                <a:lnTo>
                  <a:pt x="2241816" y="0"/>
                </a:lnTo>
                <a:lnTo>
                  <a:pt x="2240699" y="469"/>
                </a:lnTo>
                <a:lnTo>
                  <a:pt x="2238832" y="2324"/>
                </a:lnTo>
                <a:lnTo>
                  <a:pt x="2238375" y="3454"/>
                </a:lnTo>
                <a:lnTo>
                  <a:pt x="2238375" y="6083"/>
                </a:lnTo>
                <a:lnTo>
                  <a:pt x="2238832" y="7200"/>
                </a:lnTo>
                <a:lnTo>
                  <a:pt x="2240699" y="9067"/>
                </a:lnTo>
                <a:lnTo>
                  <a:pt x="2241816" y="9525"/>
                </a:lnTo>
                <a:lnTo>
                  <a:pt x="2244445" y="9525"/>
                </a:lnTo>
                <a:lnTo>
                  <a:pt x="2245576" y="9067"/>
                </a:lnTo>
                <a:lnTo>
                  <a:pt x="2247430" y="7200"/>
                </a:lnTo>
                <a:lnTo>
                  <a:pt x="2247900" y="6083"/>
                </a:lnTo>
                <a:lnTo>
                  <a:pt x="2247900" y="3454"/>
                </a:lnTo>
                <a:close/>
              </a:path>
              <a:path w="4867275" h="1562100">
                <a:moveTo>
                  <a:pt x="2295525" y="1555597"/>
                </a:moveTo>
                <a:lnTo>
                  <a:pt x="2295055" y="1554467"/>
                </a:lnTo>
                <a:lnTo>
                  <a:pt x="2293201" y="1552613"/>
                </a:lnTo>
                <a:lnTo>
                  <a:pt x="2292070" y="1552143"/>
                </a:lnTo>
                <a:lnTo>
                  <a:pt x="2289441" y="1552143"/>
                </a:lnTo>
                <a:lnTo>
                  <a:pt x="2288324" y="1552613"/>
                </a:lnTo>
                <a:lnTo>
                  <a:pt x="2286457" y="1554467"/>
                </a:lnTo>
                <a:lnTo>
                  <a:pt x="2286000" y="1555597"/>
                </a:lnTo>
                <a:lnTo>
                  <a:pt x="2286000" y="1558226"/>
                </a:lnTo>
                <a:lnTo>
                  <a:pt x="2286457" y="1559344"/>
                </a:lnTo>
                <a:lnTo>
                  <a:pt x="2288324" y="1561211"/>
                </a:lnTo>
                <a:lnTo>
                  <a:pt x="2289441" y="1561668"/>
                </a:lnTo>
                <a:lnTo>
                  <a:pt x="2292070" y="1561668"/>
                </a:lnTo>
                <a:lnTo>
                  <a:pt x="2293201" y="1561211"/>
                </a:lnTo>
                <a:lnTo>
                  <a:pt x="2295055" y="1559344"/>
                </a:lnTo>
                <a:lnTo>
                  <a:pt x="2295525" y="1558226"/>
                </a:lnTo>
                <a:lnTo>
                  <a:pt x="2295525" y="1555597"/>
                </a:lnTo>
                <a:close/>
              </a:path>
              <a:path w="4867275" h="1562100">
                <a:moveTo>
                  <a:pt x="2295525" y="1167561"/>
                </a:moveTo>
                <a:lnTo>
                  <a:pt x="2295055" y="1166431"/>
                </a:lnTo>
                <a:lnTo>
                  <a:pt x="2293201" y="1164577"/>
                </a:lnTo>
                <a:lnTo>
                  <a:pt x="2292070" y="1164107"/>
                </a:lnTo>
                <a:lnTo>
                  <a:pt x="2289441" y="1164107"/>
                </a:lnTo>
                <a:lnTo>
                  <a:pt x="2288324" y="1164577"/>
                </a:lnTo>
                <a:lnTo>
                  <a:pt x="2286457" y="1166431"/>
                </a:lnTo>
                <a:lnTo>
                  <a:pt x="2286000" y="1167561"/>
                </a:lnTo>
                <a:lnTo>
                  <a:pt x="2286000" y="1170190"/>
                </a:lnTo>
                <a:lnTo>
                  <a:pt x="2286457" y="1171308"/>
                </a:lnTo>
                <a:lnTo>
                  <a:pt x="2288324" y="1173175"/>
                </a:lnTo>
                <a:lnTo>
                  <a:pt x="2289441" y="1173632"/>
                </a:lnTo>
                <a:lnTo>
                  <a:pt x="2292070" y="1173632"/>
                </a:lnTo>
                <a:lnTo>
                  <a:pt x="2293201" y="1173175"/>
                </a:lnTo>
                <a:lnTo>
                  <a:pt x="2295055" y="1171308"/>
                </a:lnTo>
                <a:lnTo>
                  <a:pt x="2295525" y="1170190"/>
                </a:lnTo>
                <a:lnTo>
                  <a:pt x="2295525" y="1167561"/>
                </a:lnTo>
                <a:close/>
              </a:path>
              <a:path w="4867275" h="1562100">
                <a:moveTo>
                  <a:pt x="2295525" y="779526"/>
                </a:moveTo>
                <a:lnTo>
                  <a:pt x="2295055" y="778395"/>
                </a:lnTo>
                <a:lnTo>
                  <a:pt x="2293201" y="776541"/>
                </a:lnTo>
                <a:lnTo>
                  <a:pt x="2292070" y="776071"/>
                </a:lnTo>
                <a:lnTo>
                  <a:pt x="2289441" y="776071"/>
                </a:lnTo>
                <a:lnTo>
                  <a:pt x="2288324" y="776541"/>
                </a:lnTo>
                <a:lnTo>
                  <a:pt x="2286457" y="778395"/>
                </a:lnTo>
                <a:lnTo>
                  <a:pt x="2286000" y="779526"/>
                </a:lnTo>
                <a:lnTo>
                  <a:pt x="2286000" y="782154"/>
                </a:lnTo>
                <a:lnTo>
                  <a:pt x="2286457" y="783272"/>
                </a:lnTo>
                <a:lnTo>
                  <a:pt x="2288324" y="785139"/>
                </a:lnTo>
                <a:lnTo>
                  <a:pt x="2289441" y="785596"/>
                </a:lnTo>
                <a:lnTo>
                  <a:pt x="2292070" y="785596"/>
                </a:lnTo>
                <a:lnTo>
                  <a:pt x="2293201" y="785139"/>
                </a:lnTo>
                <a:lnTo>
                  <a:pt x="2295055" y="783272"/>
                </a:lnTo>
                <a:lnTo>
                  <a:pt x="2295525" y="782154"/>
                </a:lnTo>
                <a:lnTo>
                  <a:pt x="2295525" y="779526"/>
                </a:lnTo>
                <a:close/>
              </a:path>
              <a:path w="4867275" h="1562100">
                <a:moveTo>
                  <a:pt x="2295525" y="391490"/>
                </a:moveTo>
                <a:lnTo>
                  <a:pt x="2295055" y="390359"/>
                </a:lnTo>
                <a:lnTo>
                  <a:pt x="2293201" y="388505"/>
                </a:lnTo>
                <a:lnTo>
                  <a:pt x="2292070" y="388035"/>
                </a:lnTo>
                <a:lnTo>
                  <a:pt x="2289441" y="388035"/>
                </a:lnTo>
                <a:lnTo>
                  <a:pt x="2288324" y="388505"/>
                </a:lnTo>
                <a:lnTo>
                  <a:pt x="2286457" y="390359"/>
                </a:lnTo>
                <a:lnTo>
                  <a:pt x="2286000" y="391490"/>
                </a:lnTo>
                <a:lnTo>
                  <a:pt x="2286000" y="394119"/>
                </a:lnTo>
                <a:lnTo>
                  <a:pt x="2286457" y="395236"/>
                </a:lnTo>
                <a:lnTo>
                  <a:pt x="2288324" y="397103"/>
                </a:lnTo>
                <a:lnTo>
                  <a:pt x="2289441" y="397560"/>
                </a:lnTo>
                <a:lnTo>
                  <a:pt x="2292070" y="397560"/>
                </a:lnTo>
                <a:lnTo>
                  <a:pt x="2293201" y="397103"/>
                </a:lnTo>
                <a:lnTo>
                  <a:pt x="2295055" y="395236"/>
                </a:lnTo>
                <a:lnTo>
                  <a:pt x="2295525" y="394119"/>
                </a:lnTo>
                <a:lnTo>
                  <a:pt x="2295525" y="391490"/>
                </a:lnTo>
                <a:close/>
              </a:path>
              <a:path w="4867275" h="1562100">
                <a:moveTo>
                  <a:pt x="2295525" y="3454"/>
                </a:moveTo>
                <a:lnTo>
                  <a:pt x="2295055" y="2324"/>
                </a:lnTo>
                <a:lnTo>
                  <a:pt x="2293201" y="469"/>
                </a:lnTo>
                <a:lnTo>
                  <a:pt x="2292070" y="0"/>
                </a:lnTo>
                <a:lnTo>
                  <a:pt x="2289441" y="0"/>
                </a:lnTo>
                <a:lnTo>
                  <a:pt x="2288324" y="469"/>
                </a:lnTo>
                <a:lnTo>
                  <a:pt x="2286457" y="2324"/>
                </a:lnTo>
                <a:lnTo>
                  <a:pt x="2286000" y="3454"/>
                </a:lnTo>
                <a:lnTo>
                  <a:pt x="2286000" y="6083"/>
                </a:lnTo>
                <a:lnTo>
                  <a:pt x="2286457" y="7200"/>
                </a:lnTo>
                <a:lnTo>
                  <a:pt x="2288324" y="9067"/>
                </a:lnTo>
                <a:lnTo>
                  <a:pt x="2289441" y="9525"/>
                </a:lnTo>
                <a:lnTo>
                  <a:pt x="2292070" y="9525"/>
                </a:lnTo>
                <a:lnTo>
                  <a:pt x="2293201" y="9067"/>
                </a:lnTo>
                <a:lnTo>
                  <a:pt x="2295055" y="7200"/>
                </a:lnTo>
                <a:lnTo>
                  <a:pt x="2295525" y="6083"/>
                </a:lnTo>
                <a:lnTo>
                  <a:pt x="2295525" y="3454"/>
                </a:lnTo>
                <a:close/>
              </a:path>
              <a:path w="4867275" h="1562100">
                <a:moveTo>
                  <a:pt x="2343150" y="1555597"/>
                </a:moveTo>
                <a:lnTo>
                  <a:pt x="2342680" y="1554467"/>
                </a:lnTo>
                <a:lnTo>
                  <a:pt x="2340826" y="1552613"/>
                </a:lnTo>
                <a:lnTo>
                  <a:pt x="2339695" y="1552143"/>
                </a:lnTo>
                <a:lnTo>
                  <a:pt x="2337066" y="1552143"/>
                </a:lnTo>
                <a:lnTo>
                  <a:pt x="2335949" y="1552613"/>
                </a:lnTo>
                <a:lnTo>
                  <a:pt x="2334082" y="1554467"/>
                </a:lnTo>
                <a:lnTo>
                  <a:pt x="2333625" y="1555597"/>
                </a:lnTo>
                <a:lnTo>
                  <a:pt x="2333625" y="1558226"/>
                </a:lnTo>
                <a:lnTo>
                  <a:pt x="2334082" y="1559344"/>
                </a:lnTo>
                <a:lnTo>
                  <a:pt x="2335949" y="1561211"/>
                </a:lnTo>
                <a:lnTo>
                  <a:pt x="2337066" y="1561668"/>
                </a:lnTo>
                <a:lnTo>
                  <a:pt x="2339695" y="1561668"/>
                </a:lnTo>
                <a:lnTo>
                  <a:pt x="2340826" y="1561211"/>
                </a:lnTo>
                <a:lnTo>
                  <a:pt x="2342680" y="1559344"/>
                </a:lnTo>
                <a:lnTo>
                  <a:pt x="2343150" y="1558226"/>
                </a:lnTo>
                <a:lnTo>
                  <a:pt x="2343150" y="1555597"/>
                </a:lnTo>
                <a:close/>
              </a:path>
              <a:path w="4867275" h="1562100">
                <a:moveTo>
                  <a:pt x="2343150" y="1167561"/>
                </a:moveTo>
                <a:lnTo>
                  <a:pt x="2342680" y="1166431"/>
                </a:lnTo>
                <a:lnTo>
                  <a:pt x="2340826" y="1164577"/>
                </a:lnTo>
                <a:lnTo>
                  <a:pt x="2339695" y="1164107"/>
                </a:lnTo>
                <a:lnTo>
                  <a:pt x="2337066" y="1164107"/>
                </a:lnTo>
                <a:lnTo>
                  <a:pt x="2335949" y="1164577"/>
                </a:lnTo>
                <a:lnTo>
                  <a:pt x="2334082" y="1166431"/>
                </a:lnTo>
                <a:lnTo>
                  <a:pt x="2333625" y="1167561"/>
                </a:lnTo>
                <a:lnTo>
                  <a:pt x="2333625" y="1170190"/>
                </a:lnTo>
                <a:lnTo>
                  <a:pt x="2334082" y="1171308"/>
                </a:lnTo>
                <a:lnTo>
                  <a:pt x="2335949" y="1173175"/>
                </a:lnTo>
                <a:lnTo>
                  <a:pt x="2337066" y="1173632"/>
                </a:lnTo>
                <a:lnTo>
                  <a:pt x="2339695" y="1173632"/>
                </a:lnTo>
                <a:lnTo>
                  <a:pt x="2340826" y="1173175"/>
                </a:lnTo>
                <a:lnTo>
                  <a:pt x="2342680" y="1171308"/>
                </a:lnTo>
                <a:lnTo>
                  <a:pt x="2343150" y="1170190"/>
                </a:lnTo>
                <a:lnTo>
                  <a:pt x="2343150" y="1167561"/>
                </a:lnTo>
                <a:close/>
              </a:path>
              <a:path w="4867275" h="1562100">
                <a:moveTo>
                  <a:pt x="2343150" y="779526"/>
                </a:moveTo>
                <a:lnTo>
                  <a:pt x="2342680" y="778395"/>
                </a:lnTo>
                <a:lnTo>
                  <a:pt x="2340826" y="776541"/>
                </a:lnTo>
                <a:lnTo>
                  <a:pt x="2339695" y="776071"/>
                </a:lnTo>
                <a:lnTo>
                  <a:pt x="2337066" y="776071"/>
                </a:lnTo>
                <a:lnTo>
                  <a:pt x="2335949" y="776541"/>
                </a:lnTo>
                <a:lnTo>
                  <a:pt x="2334082" y="778395"/>
                </a:lnTo>
                <a:lnTo>
                  <a:pt x="2333625" y="779526"/>
                </a:lnTo>
                <a:lnTo>
                  <a:pt x="2333625" y="782154"/>
                </a:lnTo>
                <a:lnTo>
                  <a:pt x="2334082" y="783272"/>
                </a:lnTo>
                <a:lnTo>
                  <a:pt x="2335949" y="785139"/>
                </a:lnTo>
                <a:lnTo>
                  <a:pt x="2337066" y="785596"/>
                </a:lnTo>
                <a:lnTo>
                  <a:pt x="2339695" y="785596"/>
                </a:lnTo>
                <a:lnTo>
                  <a:pt x="2340826" y="785139"/>
                </a:lnTo>
                <a:lnTo>
                  <a:pt x="2342680" y="783272"/>
                </a:lnTo>
                <a:lnTo>
                  <a:pt x="2343150" y="782154"/>
                </a:lnTo>
                <a:lnTo>
                  <a:pt x="2343150" y="779526"/>
                </a:lnTo>
                <a:close/>
              </a:path>
              <a:path w="4867275" h="1562100">
                <a:moveTo>
                  <a:pt x="2343150" y="391490"/>
                </a:moveTo>
                <a:lnTo>
                  <a:pt x="2342680" y="390359"/>
                </a:lnTo>
                <a:lnTo>
                  <a:pt x="2340826" y="388505"/>
                </a:lnTo>
                <a:lnTo>
                  <a:pt x="2339695" y="388035"/>
                </a:lnTo>
                <a:lnTo>
                  <a:pt x="2337066" y="388035"/>
                </a:lnTo>
                <a:lnTo>
                  <a:pt x="2335949" y="388505"/>
                </a:lnTo>
                <a:lnTo>
                  <a:pt x="2334082" y="390359"/>
                </a:lnTo>
                <a:lnTo>
                  <a:pt x="2333625" y="391490"/>
                </a:lnTo>
                <a:lnTo>
                  <a:pt x="2333625" y="394119"/>
                </a:lnTo>
                <a:lnTo>
                  <a:pt x="2334082" y="395236"/>
                </a:lnTo>
                <a:lnTo>
                  <a:pt x="2335949" y="397103"/>
                </a:lnTo>
                <a:lnTo>
                  <a:pt x="2337066" y="397560"/>
                </a:lnTo>
                <a:lnTo>
                  <a:pt x="2339695" y="397560"/>
                </a:lnTo>
                <a:lnTo>
                  <a:pt x="2340826" y="397103"/>
                </a:lnTo>
                <a:lnTo>
                  <a:pt x="2342680" y="395236"/>
                </a:lnTo>
                <a:lnTo>
                  <a:pt x="2343150" y="394119"/>
                </a:lnTo>
                <a:lnTo>
                  <a:pt x="2343150" y="391490"/>
                </a:lnTo>
                <a:close/>
              </a:path>
              <a:path w="4867275" h="1562100">
                <a:moveTo>
                  <a:pt x="2343150" y="3454"/>
                </a:moveTo>
                <a:lnTo>
                  <a:pt x="2342680" y="2324"/>
                </a:lnTo>
                <a:lnTo>
                  <a:pt x="2340826" y="469"/>
                </a:lnTo>
                <a:lnTo>
                  <a:pt x="2339695" y="0"/>
                </a:lnTo>
                <a:lnTo>
                  <a:pt x="2337066" y="0"/>
                </a:lnTo>
                <a:lnTo>
                  <a:pt x="2335949" y="469"/>
                </a:lnTo>
                <a:lnTo>
                  <a:pt x="2334082" y="2324"/>
                </a:lnTo>
                <a:lnTo>
                  <a:pt x="2333625" y="3454"/>
                </a:lnTo>
                <a:lnTo>
                  <a:pt x="2333625" y="6083"/>
                </a:lnTo>
                <a:lnTo>
                  <a:pt x="2334082" y="7200"/>
                </a:lnTo>
                <a:lnTo>
                  <a:pt x="2335949" y="9067"/>
                </a:lnTo>
                <a:lnTo>
                  <a:pt x="2337066" y="9525"/>
                </a:lnTo>
                <a:lnTo>
                  <a:pt x="2339695" y="9525"/>
                </a:lnTo>
                <a:lnTo>
                  <a:pt x="2340826" y="9067"/>
                </a:lnTo>
                <a:lnTo>
                  <a:pt x="2342680" y="7200"/>
                </a:lnTo>
                <a:lnTo>
                  <a:pt x="2343150" y="6083"/>
                </a:lnTo>
                <a:lnTo>
                  <a:pt x="2343150" y="3454"/>
                </a:lnTo>
                <a:close/>
              </a:path>
              <a:path w="4867275" h="1562100">
                <a:moveTo>
                  <a:pt x="2390775" y="1555597"/>
                </a:moveTo>
                <a:lnTo>
                  <a:pt x="2390305" y="1554467"/>
                </a:lnTo>
                <a:lnTo>
                  <a:pt x="2388451" y="1552613"/>
                </a:lnTo>
                <a:lnTo>
                  <a:pt x="2387320" y="1552143"/>
                </a:lnTo>
                <a:lnTo>
                  <a:pt x="2384691" y="1552143"/>
                </a:lnTo>
                <a:lnTo>
                  <a:pt x="2383574" y="1552613"/>
                </a:lnTo>
                <a:lnTo>
                  <a:pt x="2381720" y="1554467"/>
                </a:lnTo>
                <a:lnTo>
                  <a:pt x="2381250" y="1555597"/>
                </a:lnTo>
                <a:lnTo>
                  <a:pt x="2381250" y="1558226"/>
                </a:lnTo>
                <a:lnTo>
                  <a:pt x="2381720" y="1559344"/>
                </a:lnTo>
                <a:lnTo>
                  <a:pt x="2383574" y="1561211"/>
                </a:lnTo>
                <a:lnTo>
                  <a:pt x="2384691" y="1561668"/>
                </a:lnTo>
                <a:lnTo>
                  <a:pt x="2387320" y="1561668"/>
                </a:lnTo>
                <a:lnTo>
                  <a:pt x="2388451" y="1561211"/>
                </a:lnTo>
                <a:lnTo>
                  <a:pt x="2390305" y="1559344"/>
                </a:lnTo>
                <a:lnTo>
                  <a:pt x="2390775" y="1558226"/>
                </a:lnTo>
                <a:lnTo>
                  <a:pt x="2390775" y="1555597"/>
                </a:lnTo>
                <a:close/>
              </a:path>
              <a:path w="4867275" h="1562100">
                <a:moveTo>
                  <a:pt x="2390775" y="1167561"/>
                </a:moveTo>
                <a:lnTo>
                  <a:pt x="2390305" y="1166431"/>
                </a:lnTo>
                <a:lnTo>
                  <a:pt x="2388451" y="1164577"/>
                </a:lnTo>
                <a:lnTo>
                  <a:pt x="2387320" y="1164107"/>
                </a:lnTo>
                <a:lnTo>
                  <a:pt x="2384691" y="1164107"/>
                </a:lnTo>
                <a:lnTo>
                  <a:pt x="2383574" y="1164577"/>
                </a:lnTo>
                <a:lnTo>
                  <a:pt x="2381720" y="1166431"/>
                </a:lnTo>
                <a:lnTo>
                  <a:pt x="2381250" y="1167561"/>
                </a:lnTo>
                <a:lnTo>
                  <a:pt x="2381250" y="1170190"/>
                </a:lnTo>
                <a:lnTo>
                  <a:pt x="2381720" y="1171308"/>
                </a:lnTo>
                <a:lnTo>
                  <a:pt x="2383574" y="1173175"/>
                </a:lnTo>
                <a:lnTo>
                  <a:pt x="2384691" y="1173632"/>
                </a:lnTo>
                <a:lnTo>
                  <a:pt x="2387320" y="1173632"/>
                </a:lnTo>
                <a:lnTo>
                  <a:pt x="2388451" y="1173175"/>
                </a:lnTo>
                <a:lnTo>
                  <a:pt x="2390305" y="1171308"/>
                </a:lnTo>
                <a:lnTo>
                  <a:pt x="2390775" y="1170190"/>
                </a:lnTo>
                <a:lnTo>
                  <a:pt x="2390775" y="1167561"/>
                </a:lnTo>
                <a:close/>
              </a:path>
              <a:path w="4867275" h="1562100">
                <a:moveTo>
                  <a:pt x="2390775" y="779526"/>
                </a:moveTo>
                <a:lnTo>
                  <a:pt x="2390305" y="778395"/>
                </a:lnTo>
                <a:lnTo>
                  <a:pt x="2388451" y="776541"/>
                </a:lnTo>
                <a:lnTo>
                  <a:pt x="2387320" y="776071"/>
                </a:lnTo>
                <a:lnTo>
                  <a:pt x="2384691" y="776071"/>
                </a:lnTo>
                <a:lnTo>
                  <a:pt x="2383574" y="776541"/>
                </a:lnTo>
                <a:lnTo>
                  <a:pt x="2381720" y="778395"/>
                </a:lnTo>
                <a:lnTo>
                  <a:pt x="2381250" y="779526"/>
                </a:lnTo>
                <a:lnTo>
                  <a:pt x="2381250" y="782154"/>
                </a:lnTo>
                <a:lnTo>
                  <a:pt x="2381720" y="783272"/>
                </a:lnTo>
                <a:lnTo>
                  <a:pt x="2383574" y="785139"/>
                </a:lnTo>
                <a:lnTo>
                  <a:pt x="2384691" y="785596"/>
                </a:lnTo>
                <a:lnTo>
                  <a:pt x="2387320" y="785596"/>
                </a:lnTo>
                <a:lnTo>
                  <a:pt x="2388451" y="785139"/>
                </a:lnTo>
                <a:lnTo>
                  <a:pt x="2390305" y="783272"/>
                </a:lnTo>
                <a:lnTo>
                  <a:pt x="2390775" y="782154"/>
                </a:lnTo>
                <a:lnTo>
                  <a:pt x="2390775" y="779526"/>
                </a:lnTo>
                <a:close/>
              </a:path>
              <a:path w="4867275" h="1562100">
                <a:moveTo>
                  <a:pt x="2390775" y="391490"/>
                </a:moveTo>
                <a:lnTo>
                  <a:pt x="2390305" y="390359"/>
                </a:lnTo>
                <a:lnTo>
                  <a:pt x="2388451" y="388505"/>
                </a:lnTo>
                <a:lnTo>
                  <a:pt x="2387320" y="388035"/>
                </a:lnTo>
                <a:lnTo>
                  <a:pt x="2384691" y="388035"/>
                </a:lnTo>
                <a:lnTo>
                  <a:pt x="2383574" y="388505"/>
                </a:lnTo>
                <a:lnTo>
                  <a:pt x="2381720" y="390359"/>
                </a:lnTo>
                <a:lnTo>
                  <a:pt x="2381250" y="391490"/>
                </a:lnTo>
                <a:lnTo>
                  <a:pt x="2381250" y="394119"/>
                </a:lnTo>
                <a:lnTo>
                  <a:pt x="2381720" y="395236"/>
                </a:lnTo>
                <a:lnTo>
                  <a:pt x="2383574" y="397103"/>
                </a:lnTo>
                <a:lnTo>
                  <a:pt x="2384691" y="397560"/>
                </a:lnTo>
                <a:lnTo>
                  <a:pt x="2387320" y="397560"/>
                </a:lnTo>
                <a:lnTo>
                  <a:pt x="2388451" y="397103"/>
                </a:lnTo>
                <a:lnTo>
                  <a:pt x="2390305" y="395236"/>
                </a:lnTo>
                <a:lnTo>
                  <a:pt x="2390775" y="394119"/>
                </a:lnTo>
                <a:lnTo>
                  <a:pt x="2390775" y="391490"/>
                </a:lnTo>
                <a:close/>
              </a:path>
              <a:path w="4867275" h="1562100">
                <a:moveTo>
                  <a:pt x="2390775" y="3454"/>
                </a:moveTo>
                <a:lnTo>
                  <a:pt x="2390305" y="2324"/>
                </a:lnTo>
                <a:lnTo>
                  <a:pt x="2388451" y="469"/>
                </a:lnTo>
                <a:lnTo>
                  <a:pt x="2387320" y="0"/>
                </a:lnTo>
                <a:lnTo>
                  <a:pt x="2384691" y="0"/>
                </a:lnTo>
                <a:lnTo>
                  <a:pt x="2383574" y="469"/>
                </a:lnTo>
                <a:lnTo>
                  <a:pt x="2381720" y="2324"/>
                </a:lnTo>
                <a:lnTo>
                  <a:pt x="2381250" y="3454"/>
                </a:lnTo>
                <a:lnTo>
                  <a:pt x="2381250" y="6083"/>
                </a:lnTo>
                <a:lnTo>
                  <a:pt x="2381720" y="7200"/>
                </a:lnTo>
                <a:lnTo>
                  <a:pt x="2383574" y="9067"/>
                </a:lnTo>
                <a:lnTo>
                  <a:pt x="2384691" y="9525"/>
                </a:lnTo>
                <a:lnTo>
                  <a:pt x="2387320" y="9525"/>
                </a:lnTo>
                <a:lnTo>
                  <a:pt x="2388451" y="9067"/>
                </a:lnTo>
                <a:lnTo>
                  <a:pt x="2390305" y="7200"/>
                </a:lnTo>
                <a:lnTo>
                  <a:pt x="2390775" y="6083"/>
                </a:lnTo>
                <a:lnTo>
                  <a:pt x="2390775" y="3454"/>
                </a:lnTo>
                <a:close/>
              </a:path>
              <a:path w="4867275" h="1562100">
                <a:moveTo>
                  <a:pt x="2438400" y="1555597"/>
                </a:moveTo>
                <a:lnTo>
                  <a:pt x="2437930" y="1554467"/>
                </a:lnTo>
                <a:lnTo>
                  <a:pt x="2436076" y="1552613"/>
                </a:lnTo>
                <a:lnTo>
                  <a:pt x="2434945" y="1552143"/>
                </a:lnTo>
                <a:lnTo>
                  <a:pt x="2432316" y="1552143"/>
                </a:lnTo>
                <a:lnTo>
                  <a:pt x="2431199" y="1552613"/>
                </a:lnTo>
                <a:lnTo>
                  <a:pt x="2429332" y="1554467"/>
                </a:lnTo>
                <a:lnTo>
                  <a:pt x="2428875" y="1555597"/>
                </a:lnTo>
                <a:lnTo>
                  <a:pt x="2428875" y="1558226"/>
                </a:lnTo>
                <a:lnTo>
                  <a:pt x="2429332" y="1559344"/>
                </a:lnTo>
                <a:lnTo>
                  <a:pt x="2431199" y="1561211"/>
                </a:lnTo>
                <a:lnTo>
                  <a:pt x="2432316" y="1561668"/>
                </a:lnTo>
                <a:lnTo>
                  <a:pt x="2434945" y="1561668"/>
                </a:lnTo>
                <a:lnTo>
                  <a:pt x="2436076" y="1561211"/>
                </a:lnTo>
                <a:lnTo>
                  <a:pt x="2437930" y="1559344"/>
                </a:lnTo>
                <a:lnTo>
                  <a:pt x="2438400" y="1558226"/>
                </a:lnTo>
                <a:lnTo>
                  <a:pt x="2438400" y="1555597"/>
                </a:lnTo>
                <a:close/>
              </a:path>
              <a:path w="4867275" h="1562100">
                <a:moveTo>
                  <a:pt x="2438400" y="1167561"/>
                </a:moveTo>
                <a:lnTo>
                  <a:pt x="2437930" y="1166431"/>
                </a:lnTo>
                <a:lnTo>
                  <a:pt x="2436076" y="1164577"/>
                </a:lnTo>
                <a:lnTo>
                  <a:pt x="2434945" y="1164107"/>
                </a:lnTo>
                <a:lnTo>
                  <a:pt x="2432316" y="1164107"/>
                </a:lnTo>
                <a:lnTo>
                  <a:pt x="2431199" y="1164577"/>
                </a:lnTo>
                <a:lnTo>
                  <a:pt x="2429332" y="1166431"/>
                </a:lnTo>
                <a:lnTo>
                  <a:pt x="2428875" y="1167561"/>
                </a:lnTo>
                <a:lnTo>
                  <a:pt x="2428875" y="1170190"/>
                </a:lnTo>
                <a:lnTo>
                  <a:pt x="2429332" y="1171308"/>
                </a:lnTo>
                <a:lnTo>
                  <a:pt x="2431199" y="1173175"/>
                </a:lnTo>
                <a:lnTo>
                  <a:pt x="2432316" y="1173632"/>
                </a:lnTo>
                <a:lnTo>
                  <a:pt x="2434945" y="1173632"/>
                </a:lnTo>
                <a:lnTo>
                  <a:pt x="2436076" y="1173175"/>
                </a:lnTo>
                <a:lnTo>
                  <a:pt x="2437930" y="1171308"/>
                </a:lnTo>
                <a:lnTo>
                  <a:pt x="2438400" y="1170190"/>
                </a:lnTo>
                <a:lnTo>
                  <a:pt x="2438400" y="1167561"/>
                </a:lnTo>
                <a:close/>
              </a:path>
              <a:path w="4867275" h="1562100">
                <a:moveTo>
                  <a:pt x="2438400" y="779526"/>
                </a:moveTo>
                <a:lnTo>
                  <a:pt x="2437930" y="778395"/>
                </a:lnTo>
                <a:lnTo>
                  <a:pt x="2436076" y="776541"/>
                </a:lnTo>
                <a:lnTo>
                  <a:pt x="2434945" y="776071"/>
                </a:lnTo>
                <a:lnTo>
                  <a:pt x="2432316" y="776071"/>
                </a:lnTo>
                <a:lnTo>
                  <a:pt x="2431199" y="776541"/>
                </a:lnTo>
                <a:lnTo>
                  <a:pt x="2429332" y="778395"/>
                </a:lnTo>
                <a:lnTo>
                  <a:pt x="2428875" y="779526"/>
                </a:lnTo>
                <a:lnTo>
                  <a:pt x="2428875" y="782154"/>
                </a:lnTo>
                <a:lnTo>
                  <a:pt x="2429332" y="783272"/>
                </a:lnTo>
                <a:lnTo>
                  <a:pt x="2431199" y="785139"/>
                </a:lnTo>
                <a:lnTo>
                  <a:pt x="2432316" y="785596"/>
                </a:lnTo>
                <a:lnTo>
                  <a:pt x="2434945" y="785596"/>
                </a:lnTo>
                <a:lnTo>
                  <a:pt x="2436076" y="785139"/>
                </a:lnTo>
                <a:lnTo>
                  <a:pt x="2437930" y="783272"/>
                </a:lnTo>
                <a:lnTo>
                  <a:pt x="2438400" y="782154"/>
                </a:lnTo>
                <a:lnTo>
                  <a:pt x="2438400" y="779526"/>
                </a:lnTo>
                <a:close/>
              </a:path>
              <a:path w="4867275" h="1562100">
                <a:moveTo>
                  <a:pt x="2438400" y="391490"/>
                </a:moveTo>
                <a:lnTo>
                  <a:pt x="2437930" y="390359"/>
                </a:lnTo>
                <a:lnTo>
                  <a:pt x="2436076" y="388505"/>
                </a:lnTo>
                <a:lnTo>
                  <a:pt x="2434945" y="388035"/>
                </a:lnTo>
                <a:lnTo>
                  <a:pt x="2432316" y="388035"/>
                </a:lnTo>
                <a:lnTo>
                  <a:pt x="2431199" y="388505"/>
                </a:lnTo>
                <a:lnTo>
                  <a:pt x="2429332" y="390359"/>
                </a:lnTo>
                <a:lnTo>
                  <a:pt x="2428875" y="391490"/>
                </a:lnTo>
                <a:lnTo>
                  <a:pt x="2428875" y="394119"/>
                </a:lnTo>
                <a:lnTo>
                  <a:pt x="2429332" y="395236"/>
                </a:lnTo>
                <a:lnTo>
                  <a:pt x="2431199" y="397103"/>
                </a:lnTo>
                <a:lnTo>
                  <a:pt x="2432316" y="397560"/>
                </a:lnTo>
                <a:lnTo>
                  <a:pt x="2434945" y="397560"/>
                </a:lnTo>
                <a:lnTo>
                  <a:pt x="2436076" y="397103"/>
                </a:lnTo>
                <a:lnTo>
                  <a:pt x="2437930" y="395236"/>
                </a:lnTo>
                <a:lnTo>
                  <a:pt x="2438400" y="394119"/>
                </a:lnTo>
                <a:lnTo>
                  <a:pt x="2438400" y="391490"/>
                </a:lnTo>
                <a:close/>
              </a:path>
              <a:path w="4867275" h="1562100">
                <a:moveTo>
                  <a:pt x="2438400" y="3454"/>
                </a:moveTo>
                <a:lnTo>
                  <a:pt x="2437930" y="2324"/>
                </a:lnTo>
                <a:lnTo>
                  <a:pt x="2436076" y="469"/>
                </a:lnTo>
                <a:lnTo>
                  <a:pt x="2434945" y="0"/>
                </a:lnTo>
                <a:lnTo>
                  <a:pt x="2432316" y="0"/>
                </a:lnTo>
                <a:lnTo>
                  <a:pt x="2431199" y="469"/>
                </a:lnTo>
                <a:lnTo>
                  <a:pt x="2429332" y="2324"/>
                </a:lnTo>
                <a:lnTo>
                  <a:pt x="2428875" y="3454"/>
                </a:lnTo>
                <a:lnTo>
                  <a:pt x="2428875" y="6083"/>
                </a:lnTo>
                <a:lnTo>
                  <a:pt x="2429332" y="7200"/>
                </a:lnTo>
                <a:lnTo>
                  <a:pt x="2431199" y="9067"/>
                </a:lnTo>
                <a:lnTo>
                  <a:pt x="2432316" y="9525"/>
                </a:lnTo>
                <a:lnTo>
                  <a:pt x="2434945" y="9525"/>
                </a:lnTo>
                <a:lnTo>
                  <a:pt x="2436076" y="9067"/>
                </a:lnTo>
                <a:lnTo>
                  <a:pt x="2437930" y="7200"/>
                </a:lnTo>
                <a:lnTo>
                  <a:pt x="2438400" y="6083"/>
                </a:lnTo>
                <a:lnTo>
                  <a:pt x="2438400" y="3454"/>
                </a:lnTo>
                <a:close/>
              </a:path>
              <a:path w="4867275" h="1562100">
                <a:moveTo>
                  <a:pt x="2486025" y="1555597"/>
                </a:moveTo>
                <a:lnTo>
                  <a:pt x="2485555" y="1554467"/>
                </a:lnTo>
                <a:lnTo>
                  <a:pt x="2483701" y="1552613"/>
                </a:lnTo>
                <a:lnTo>
                  <a:pt x="2482570" y="1552143"/>
                </a:lnTo>
                <a:lnTo>
                  <a:pt x="2479941" y="1552143"/>
                </a:lnTo>
                <a:lnTo>
                  <a:pt x="2478824" y="1552613"/>
                </a:lnTo>
                <a:lnTo>
                  <a:pt x="2476957" y="1554467"/>
                </a:lnTo>
                <a:lnTo>
                  <a:pt x="2476500" y="1555597"/>
                </a:lnTo>
                <a:lnTo>
                  <a:pt x="2476500" y="1558226"/>
                </a:lnTo>
                <a:lnTo>
                  <a:pt x="2476957" y="1559344"/>
                </a:lnTo>
                <a:lnTo>
                  <a:pt x="2478824" y="1561211"/>
                </a:lnTo>
                <a:lnTo>
                  <a:pt x="2479941" y="1561668"/>
                </a:lnTo>
                <a:lnTo>
                  <a:pt x="2482570" y="1561668"/>
                </a:lnTo>
                <a:lnTo>
                  <a:pt x="2483701" y="1561211"/>
                </a:lnTo>
                <a:lnTo>
                  <a:pt x="2485555" y="1559344"/>
                </a:lnTo>
                <a:lnTo>
                  <a:pt x="2486025" y="1558226"/>
                </a:lnTo>
                <a:lnTo>
                  <a:pt x="2486025" y="1555597"/>
                </a:lnTo>
                <a:close/>
              </a:path>
              <a:path w="4867275" h="1562100">
                <a:moveTo>
                  <a:pt x="2486025" y="1167561"/>
                </a:moveTo>
                <a:lnTo>
                  <a:pt x="2485555" y="1166431"/>
                </a:lnTo>
                <a:lnTo>
                  <a:pt x="2483701" y="1164577"/>
                </a:lnTo>
                <a:lnTo>
                  <a:pt x="2482570" y="1164107"/>
                </a:lnTo>
                <a:lnTo>
                  <a:pt x="2479941" y="1164107"/>
                </a:lnTo>
                <a:lnTo>
                  <a:pt x="2478824" y="1164577"/>
                </a:lnTo>
                <a:lnTo>
                  <a:pt x="2476957" y="1166431"/>
                </a:lnTo>
                <a:lnTo>
                  <a:pt x="2476500" y="1167561"/>
                </a:lnTo>
                <a:lnTo>
                  <a:pt x="2476500" y="1170190"/>
                </a:lnTo>
                <a:lnTo>
                  <a:pt x="2476957" y="1171308"/>
                </a:lnTo>
                <a:lnTo>
                  <a:pt x="2478824" y="1173175"/>
                </a:lnTo>
                <a:lnTo>
                  <a:pt x="2479941" y="1173632"/>
                </a:lnTo>
                <a:lnTo>
                  <a:pt x="2482570" y="1173632"/>
                </a:lnTo>
                <a:lnTo>
                  <a:pt x="2483701" y="1173175"/>
                </a:lnTo>
                <a:lnTo>
                  <a:pt x="2485555" y="1171308"/>
                </a:lnTo>
                <a:lnTo>
                  <a:pt x="2486025" y="1170190"/>
                </a:lnTo>
                <a:lnTo>
                  <a:pt x="2486025" y="1167561"/>
                </a:lnTo>
                <a:close/>
              </a:path>
              <a:path w="4867275" h="1562100">
                <a:moveTo>
                  <a:pt x="2486025" y="779526"/>
                </a:moveTo>
                <a:lnTo>
                  <a:pt x="2485555" y="778395"/>
                </a:lnTo>
                <a:lnTo>
                  <a:pt x="2483701" y="776541"/>
                </a:lnTo>
                <a:lnTo>
                  <a:pt x="2482570" y="776071"/>
                </a:lnTo>
                <a:lnTo>
                  <a:pt x="2479941" y="776071"/>
                </a:lnTo>
                <a:lnTo>
                  <a:pt x="2478824" y="776541"/>
                </a:lnTo>
                <a:lnTo>
                  <a:pt x="2476957" y="778395"/>
                </a:lnTo>
                <a:lnTo>
                  <a:pt x="2476500" y="779526"/>
                </a:lnTo>
                <a:lnTo>
                  <a:pt x="2476500" y="782154"/>
                </a:lnTo>
                <a:lnTo>
                  <a:pt x="2476957" y="783272"/>
                </a:lnTo>
                <a:lnTo>
                  <a:pt x="2478824" y="785139"/>
                </a:lnTo>
                <a:lnTo>
                  <a:pt x="2479941" y="785596"/>
                </a:lnTo>
                <a:lnTo>
                  <a:pt x="2482570" y="785596"/>
                </a:lnTo>
                <a:lnTo>
                  <a:pt x="2483701" y="785139"/>
                </a:lnTo>
                <a:lnTo>
                  <a:pt x="2485555" y="783272"/>
                </a:lnTo>
                <a:lnTo>
                  <a:pt x="2486025" y="782154"/>
                </a:lnTo>
                <a:lnTo>
                  <a:pt x="2486025" y="779526"/>
                </a:lnTo>
                <a:close/>
              </a:path>
              <a:path w="4867275" h="1562100">
                <a:moveTo>
                  <a:pt x="2486025" y="391490"/>
                </a:moveTo>
                <a:lnTo>
                  <a:pt x="2485555" y="390359"/>
                </a:lnTo>
                <a:lnTo>
                  <a:pt x="2483701" y="388505"/>
                </a:lnTo>
                <a:lnTo>
                  <a:pt x="2482570" y="388035"/>
                </a:lnTo>
                <a:lnTo>
                  <a:pt x="2479941" y="388035"/>
                </a:lnTo>
                <a:lnTo>
                  <a:pt x="2478824" y="388505"/>
                </a:lnTo>
                <a:lnTo>
                  <a:pt x="2476957" y="390359"/>
                </a:lnTo>
                <a:lnTo>
                  <a:pt x="2476500" y="391490"/>
                </a:lnTo>
                <a:lnTo>
                  <a:pt x="2476500" y="394119"/>
                </a:lnTo>
                <a:lnTo>
                  <a:pt x="2476957" y="395236"/>
                </a:lnTo>
                <a:lnTo>
                  <a:pt x="2478824" y="397103"/>
                </a:lnTo>
                <a:lnTo>
                  <a:pt x="2479941" y="397560"/>
                </a:lnTo>
                <a:lnTo>
                  <a:pt x="2482570" y="397560"/>
                </a:lnTo>
                <a:lnTo>
                  <a:pt x="2483701" y="397103"/>
                </a:lnTo>
                <a:lnTo>
                  <a:pt x="2485555" y="395236"/>
                </a:lnTo>
                <a:lnTo>
                  <a:pt x="2486025" y="394119"/>
                </a:lnTo>
                <a:lnTo>
                  <a:pt x="2486025" y="391490"/>
                </a:lnTo>
                <a:close/>
              </a:path>
              <a:path w="4867275" h="1562100">
                <a:moveTo>
                  <a:pt x="2486025" y="3454"/>
                </a:moveTo>
                <a:lnTo>
                  <a:pt x="2485555" y="2324"/>
                </a:lnTo>
                <a:lnTo>
                  <a:pt x="2483701" y="469"/>
                </a:lnTo>
                <a:lnTo>
                  <a:pt x="2482570" y="0"/>
                </a:lnTo>
                <a:lnTo>
                  <a:pt x="2479941" y="0"/>
                </a:lnTo>
                <a:lnTo>
                  <a:pt x="2478824" y="469"/>
                </a:lnTo>
                <a:lnTo>
                  <a:pt x="2476957" y="2324"/>
                </a:lnTo>
                <a:lnTo>
                  <a:pt x="2476500" y="3454"/>
                </a:lnTo>
                <a:lnTo>
                  <a:pt x="2476500" y="6083"/>
                </a:lnTo>
                <a:lnTo>
                  <a:pt x="2476957" y="7200"/>
                </a:lnTo>
                <a:lnTo>
                  <a:pt x="2478824" y="9067"/>
                </a:lnTo>
                <a:lnTo>
                  <a:pt x="2479941" y="9525"/>
                </a:lnTo>
                <a:lnTo>
                  <a:pt x="2482570" y="9525"/>
                </a:lnTo>
                <a:lnTo>
                  <a:pt x="2483701" y="9067"/>
                </a:lnTo>
                <a:lnTo>
                  <a:pt x="2485555" y="7200"/>
                </a:lnTo>
                <a:lnTo>
                  <a:pt x="2486025" y="6083"/>
                </a:lnTo>
                <a:lnTo>
                  <a:pt x="2486025" y="3454"/>
                </a:lnTo>
                <a:close/>
              </a:path>
              <a:path w="4867275" h="1562100">
                <a:moveTo>
                  <a:pt x="2533650" y="1555597"/>
                </a:moveTo>
                <a:lnTo>
                  <a:pt x="2533180" y="1554467"/>
                </a:lnTo>
                <a:lnTo>
                  <a:pt x="2531326" y="1552613"/>
                </a:lnTo>
                <a:lnTo>
                  <a:pt x="2530195" y="1552143"/>
                </a:lnTo>
                <a:lnTo>
                  <a:pt x="2527566" y="1552143"/>
                </a:lnTo>
                <a:lnTo>
                  <a:pt x="2526449" y="1552613"/>
                </a:lnTo>
                <a:lnTo>
                  <a:pt x="2524582" y="1554467"/>
                </a:lnTo>
                <a:lnTo>
                  <a:pt x="2524125" y="1555597"/>
                </a:lnTo>
                <a:lnTo>
                  <a:pt x="2524125" y="1558226"/>
                </a:lnTo>
                <a:lnTo>
                  <a:pt x="2524582" y="1559344"/>
                </a:lnTo>
                <a:lnTo>
                  <a:pt x="2526449" y="1561211"/>
                </a:lnTo>
                <a:lnTo>
                  <a:pt x="2527566" y="1561668"/>
                </a:lnTo>
                <a:lnTo>
                  <a:pt x="2530195" y="1561668"/>
                </a:lnTo>
                <a:lnTo>
                  <a:pt x="2531326" y="1561211"/>
                </a:lnTo>
                <a:lnTo>
                  <a:pt x="2533180" y="1559344"/>
                </a:lnTo>
                <a:lnTo>
                  <a:pt x="2533650" y="1558226"/>
                </a:lnTo>
                <a:lnTo>
                  <a:pt x="2533650" y="1555597"/>
                </a:lnTo>
                <a:close/>
              </a:path>
              <a:path w="4867275" h="1562100">
                <a:moveTo>
                  <a:pt x="2533650" y="1167561"/>
                </a:moveTo>
                <a:lnTo>
                  <a:pt x="2533180" y="1166431"/>
                </a:lnTo>
                <a:lnTo>
                  <a:pt x="2531326" y="1164577"/>
                </a:lnTo>
                <a:lnTo>
                  <a:pt x="2530195" y="1164107"/>
                </a:lnTo>
                <a:lnTo>
                  <a:pt x="2527566" y="1164107"/>
                </a:lnTo>
                <a:lnTo>
                  <a:pt x="2526449" y="1164577"/>
                </a:lnTo>
                <a:lnTo>
                  <a:pt x="2524582" y="1166431"/>
                </a:lnTo>
                <a:lnTo>
                  <a:pt x="2524125" y="1167561"/>
                </a:lnTo>
                <a:lnTo>
                  <a:pt x="2524125" y="1170190"/>
                </a:lnTo>
                <a:lnTo>
                  <a:pt x="2524582" y="1171308"/>
                </a:lnTo>
                <a:lnTo>
                  <a:pt x="2526449" y="1173175"/>
                </a:lnTo>
                <a:lnTo>
                  <a:pt x="2527566" y="1173632"/>
                </a:lnTo>
                <a:lnTo>
                  <a:pt x="2530195" y="1173632"/>
                </a:lnTo>
                <a:lnTo>
                  <a:pt x="2531326" y="1173175"/>
                </a:lnTo>
                <a:lnTo>
                  <a:pt x="2533180" y="1171308"/>
                </a:lnTo>
                <a:lnTo>
                  <a:pt x="2533650" y="1170190"/>
                </a:lnTo>
                <a:lnTo>
                  <a:pt x="2533650" y="1167561"/>
                </a:lnTo>
                <a:close/>
              </a:path>
              <a:path w="4867275" h="1562100">
                <a:moveTo>
                  <a:pt x="2533650" y="779526"/>
                </a:moveTo>
                <a:lnTo>
                  <a:pt x="2533180" y="778395"/>
                </a:lnTo>
                <a:lnTo>
                  <a:pt x="2531326" y="776541"/>
                </a:lnTo>
                <a:lnTo>
                  <a:pt x="2530195" y="776071"/>
                </a:lnTo>
                <a:lnTo>
                  <a:pt x="2527566" y="776071"/>
                </a:lnTo>
                <a:lnTo>
                  <a:pt x="2526449" y="776541"/>
                </a:lnTo>
                <a:lnTo>
                  <a:pt x="2524582" y="778395"/>
                </a:lnTo>
                <a:lnTo>
                  <a:pt x="2524125" y="779526"/>
                </a:lnTo>
                <a:lnTo>
                  <a:pt x="2524125" y="782154"/>
                </a:lnTo>
                <a:lnTo>
                  <a:pt x="2524582" y="783272"/>
                </a:lnTo>
                <a:lnTo>
                  <a:pt x="2526449" y="785139"/>
                </a:lnTo>
                <a:lnTo>
                  <a:pt x="2527566" y="785596"/>
                </a:lnTo>
                <a:lnTo>
                  <a:pt x="2530195" y="785596"/>
                </a:lnTo>
                <a:lnTo>
                  <a:pt x="2531326" y="785139"/>
                </a:lnTo>
                <a:lnTo>
                  <a:pt x="2533180" y="783272"/>
                </a:lnTo>
                <a:lnTo>
                  <a:pt x="2533650" y="782154"/>
                </a:lnTo>
                <a:lnTo>
                  <a:pt x="2533650" y="779526"/>
                </a:lnTo>
                <a:close/>
              </a:path>
              <a:path w="4867275" h="1562100">
                <a:moveTo>
                  <a:pt x="2533650" y="391490"/>
                </a:moveTo>
                <a:lnTo>
                  <a:pt x="2533180" y="390359"/>
                </a:lnTo>
                <a:lnTo>
                  <a:pt x="2531326" y="388505"/>
                </a:lnTo>
                <a:lnTo>
                  <a:pt x="2530195" y="388035"/>
                </a:lnTo>
                <a:lnTo>
                  <a:pt x="2527566" y="388035"/>
                </a:lnTo>
                <a:lnTo>
                  <a:pt x="2526449" y="388505"/>
                </a:lnTo>
                <a:lnTo>
                  <a:pt x="2524582" y="390359"/>
                </a:lnTo>
                <a:lnTo>
                  <a:pt x="2524125" y="391490"/>
                </a:lnTo>
                <a:lnTo>
                  <a:pt x="2524125" y="394119"/>
                </a:lnTo>
                <a:lnTo>
                  <a:pt x="2524582" y="395236"/>
                </a:lnTo>
                <a:lnTo>
                  <a:pt x="2526449" y="397103"/>
                </a:lnTo>
                <a:lnTo>
                  <a:pt x="2527566" y="397560"/>
                </a:lnTo>
                <a:lnTo>
                  <a:pt x="2530195" y="397560"/>
                </a:lnTo>
                <a:lnTo>
                  <a:pt x="2531326" y="397103"/>
                </a:lnTo>
                <a:lnTo>
                  <a:pt x="2533180" y="395236"/>
                </a:lnTo>
                <a:lnTo>
                  <a:pt x="2533650" y="394119"/>
                </a:lnTo>
                <a:lnTo>
                  <a:pt x="2533650" y="391490"/>
                </a:lnTo>
                <a:close/>
              </a:path>
              <a:path w="4867275" h="1562100">
                <a:moveTo>
                  <a:pt x="2533650" y="3454"/>
                </a:moveTo>
                <a:lnTo>
                  <a:pt x="2533180" y="2324"/>
                </a:lnTo>
                <a:lnTo>
                  <a:pt x="2531326" y="469"/>
                </a:lnTo>
                <a:lnTo>
                  <a:pt x="2530195" y="0"/>
                </a:lnTo>
                <a:lnTo>
                  <a:pt x="2527566" y="0"/>
                </a:lnTo>
                <a:lnTo>
                  <a:pt x="2526449" y="469"/>
                </a:lnTo>
                <a:lnTo>
                  <a:pt x="2524582" y="2324"/>
                </a:lnTo>
                <a:lnTo>
                  <a:pt x="2524125" y="3454"/>
                </a:lnTo>
                <a:lnTo>
                  <a:pt x="2524125" y="6083"/>
                </a:lnTo>
                <a:lnTo>
                  <a:pt x="2524582" y="7200"/>
                </a:lnTo>
                <a:lnTo>
                  <a:pt x="2526449" y="9067"/>
                </a:lnTo>
                <a:lnTo>
                  <a:pt x="2527566" y="9525"/>
                </a:lnTo>
                <a:lnTo>
                  <a:pt x="2530195" y="9525"/>
                </a:lnTo>
                <a:lnTo>
                  <a:pt x="2531326" y="9067"/>
                </a:lnTo>
                <a:lnTo>
                  <a:pt x="2533180" y="7200"/>
                </a:lnTo>
                <a:lnTo>
                  <a:pt x="2533650" y="6083"/>
                </a:lnTo>
                <a:lnTo>
                  <a:pt x="2533650" y="3454"/>
                </a:lnTo>
                <a:close/>
              </a:path>
              <a:path w="4867275" h="1562100">
                <a:moveTo>
                  <a:pt x="2581275" y="1555597"/>
                </a:moveTo>
                <a:lnTo>
                  <a:pt x="2580805" y="1554467"/>
                </a:lnTo>
                <a:lnTo>
                  <a:pt x="2578951" y="1552613"/>
                </a:lnTo>
                <a:lnTo>
                  <a:pt x="2577820" y="1552143"/>
                </a:lnTo>
                <a:lnTo>
                  <a:pt x="2575191" y="1552143"/>
                </a:lnTo>
                <a:lnTo>
                  <a:pt x="2574074" y="1552613"/>
                </a:lnTo>
                <a:lnTo>
                  <a:pt x="2572207" y="1554467"/>
                </a:lnTo>
                <a:lnTo>
                  <a:pt x="2571750" y="1555597"/>
                </a:lnTo>
                <a:lnTo>
                  <a:pt x="2571750" y="1558226"/>
                </a:lnTo>
                <a:lnTo>
                  <a:pt x="2572207" y="1559344"/>
                </a:lnTo>
                <a:lnTo>
                  <a:pt x="2574074" y="1561211"/>
                </a:lnTo>
                <a:lnTo>
                  <a:pt x="2575191" y="1561668"/>
                </a:lnTo>
                <a:lnTo>
                  <a:pt x="2577820" y="1561668"/>
                </a:lnTo>
                <a:lnTo>
                  <a:pt x="2578951" y="1561211"/>
                </a:lnTo>
                <a:lnTo>
                  <a:pt x="2580805" y="1559344"/>
                </a:lnTo>
                <a:lnTo>
                  <a:pt x="2581275" y="1558226"/>
                </a:lnTo>
                <a:lnTo>
                  <a:pt x="2581275" y="1555597"/>
                </a:lnTo>
                <a:close/>
              </a:path>
              <a:path w="4867275" h="1562100">
                <a:moveTo>
                  <a:pt x="2581275" y="1167561"/>
                </a:moveTo>
                <a:lnTo>
                  <a:pt x="2580805" y="1166431"/>
                </a:lnTo>
                <a:lnTo>
                  <a:pt x="2578951" y="1164577"/>
                </a:lnTo>
                <a:lnTo>
                  <a:pt x="2577820" y="1164107"/>
                </a:lnTo>
                <a:lnTo>
                  <a:pt x="2575191" y="1164107"/>
                </a:lnTo>
                <a:lnTo>
                  <a:pt x="2574074" y="1164577"/>
                </a:lnTo>
                <a:lnTo>
                  <a:pt x="2572207" y="1166431"/>
                </a:lnTo>
                <a:lnTo>
                  <a:pt x="2571750" y="1167561"/>
                </a:lnTo>
                <a:lnTo>
                  <a:pt x="2571750" y="1170190"/>
                </a:lnTo>
                <a:lnTo>
                  <a:pt x="2572207" y="1171308"/>
                </a:lnTo>
                <a:lnTo>
                  <a:pt x="2574074" y="1173175"/>
                </a:lnTo>
                <a:lnTo>
                  <a:pt x="2575191" y="1173632"/>
                </a:lnTo>
                <a:lnTo>
                  <a:pt x="2577820" y="1173632"/>
                </a:lnTo>
                <a:lnTo>
                  <a:pt x="2578951" y="1173175"/>
                </a:lnTo>
                <a:lnTo>
                  <a:pt x="2580805" y="1171308"/>
                </a:lnTo>
                <a:lnTo>
                  <a:pt x="2581275" y="1170190"/>
                </a:lnTo>
                <a:lnTo>
                  <a:pt x="2581275" y="1167561"/>
                </a:lnTo>
                <a:close/>
              </a:path>
              <a:path w="4867275" h="1562100">
                <a:moveTo>
                  <a:pt x="2581275" y="779526"/>
                </a:moveTo>
                <a:lnTo>
                  <a:pt x="2580805" y="778395"/>
                </a:lnTo>
                <a:lnTo>
                  <a:pt x="2578951" y="776541"/>
                </a:lnTo>
                <a:lnTo>
                  <a:pt x="2577820" y="776071"/>
                </a:lnTo>
                <a:lnTo>
                  <a:pt x="2575191" y="776071"/>
                </a:lnTo>
                <a:lnTo>
                  <a:pt x="2574074" y="776541"/>
                </a:lnTo>
                <a:lnTo>
                  <a:pt x="2572207" y="778395"/>
                </a:lnTo>
                <a:lnTo>
                  <a:pt x="2571750" y="779526"/>
                </a:lnTo>
                <a:lnTo>
                  <a:pt x="2571750" y="782154"/>
                </a:lnTo>
                <a:lnTo>
                  <a:pt x="2572207" y="783272"/>
                </a:lnTo>
                <a:lnTo>
                  <a:pt x="2574074" y="785139"/>
                </a:lnTo>
                <a:lnTo>
                  <a:pt x="2575191" y="785596"/>
                </a:lnTo>
                <a:lnTo>
                  <a:pt x="2577820" y="785596"/>
                </a:lnTo>
                <a:lnTo>
                  <a:pt x="2578951" y="785139"/>
                </a:lnTo>
                <a:lnTo>
                  <a:pt x="2580805" y="783272"/>
                </a:lnTo>
                <a:lnTo>
                  <a:pt x="2581275" y="782154"/>
                </a:lnTo>
                <a:lnTo>
                  <a:pt x="2581275" y="779526"/>
                </a:lnTo>
                <a:close/>
              </a:path>
              <a:path w="4867275" h="1562100">
                <a:moveTo>
                  <a:pt x="2581275" y="391490"/>
                </a:moveTo>
                <a:lnTo>
                  <a:pt x="2580805" y="390359"/>
                </a:lnTo>
                <a:lnTo>
                  <a:pt x="2578951" y="388505"/>
                </a:lnTo>
                <a:lnTo>
                  <a:pt x="2577820" y="388035"/>
                </a:lnTo>
                <a:lnTo>
                  <a:pt x="2575191" y="388035"/>
                </a:lnTo>
                <a:lnTo>
                  <a:pt x="2574074" y="388505"/>
                </a:lnTo>
                <a:lnTo>
                  <a:pt x="2572207" y="390359"/>
                </a:lnTo>
                <a:lnTo>
                  <a:pt x="2571750" y="391490"/>
                </a:lnTo>
                <a:lnTo>
                  <a:pt x="2571750" y="394119"/>
                </a:lnTo>
                <a:lnTo>
                  <a:pt x="2572207" y="395236"/>
                </a:lnTo>
                <a:lnTo>
                  <a:pt x="2574074" y="397103"/>
                </a:lnTo>
                <a:lnTo>
                  <a:pt x="2575191" y="397560"/>
                </a:lnTo>
                <a:lnTo>
                  <a:pt x="2577820" y="397560"/>
                </a:lnTo>
                <a:lnTo>
                  <a:pt x="2578951" y="397103"/>
                </a:lnTo>
                <a:lnTo>
                  <a:pt x="2580805" y="395236"/>
                </a:lnTo>
                <a:lnTo>
                  <a:pt x="2581275" y="394119"/>
                </a:lnTo>
                <a:lnTo>
                  <a:pt x="2581275" y="391490"/>
                </a:lnTo>
                <a:close/>
              </a:path>
              <a:path w="4867275" h="1562100">
                <a:moveTo>
                  <a:pt x="2581275" y="3454"/>
                </a:moveTo>
                <a:lnTo>
                  <a:pt x="2580805" y="2324"/>
                </a:lnTo>
                <a:lnTo>
                  <a:pt x="2578951" y="469"/>
                </a:lnTo>
                <a:lnTo>
                  <a:pt x="2577820" y="0"/>
                </a:lnTo>
                <a:lnTo>
                  <a:pt x="2575191" y="0"/>
                </a:lnTo>
                <a:lnTo>
                  <a:pt x="2574074" y="469"/>
                </a:lnTo>
                <a:lnTo>
                  <a:pt x="2572207" y="2324"/>
                </a:lnTo>
                <a:lnTo>
                  <a:pt x="2571750" y="3454"/>
                </a:lnTo>
                <a:lnTo>
                  <a:pt x="2571750" y="6083"/>
                </a:lnTo>
                <a:lnTo>
                  <a:pt x="2572207" y="7200"/>
                </a:lnTo>
                <a:lnTo>
                  <a:pt x="2574074" y="9067"/>
                </a:lnTo>
                <a:lnTo>
                  <a:pt x="2575191" y="9525"/>
                </a:lnTo>
                <a:lnTo>
                  <a:pt x="2577820" y="9525"/>
                </a:lnTo>
                <a:lnTo>
                  <a:pt x="2578951" y="9067"/>
                </a:lnTo>
                <a:lnTo>
                  <a:pt x="2580805" y="7200"/>
                </a:lnTo>
                <a:lnTo>
                  <a:pt x="2581275" y="6083"/>
                </a:lnTo>
                <a:lnTo>
                  <a:pt x="2581275" y="3454"/>
                </a:lnTo>
                <a:close/>
              </a:path>
              <a:path w="4867275" h="1562100">
                <a:moveTo>
                  <a:pt x="2628900" y="1555597"/>
                </a:moveTo>
                <a:lnTo>
                  <a:pt x="2628430" y="1554467"/>
                </a:lnTo>
                <a:lnTo>
                  <a:pt x="2626576" y="1552613"/>
                </a:lnTo>
                <a:lnTo>
                  <a:pt x="2625445" y="1552143"/>
                </a:lnTo>
                <a:lnTo>
                  <a:pt x="2622816" y="1552143"/>
                </a:lnTo>
                <a:lnTo>
                  <a:pt x="2621699" y="1552613"/>
                </a:lnTo>
                <a:lnTo>
                  <a:pt x="2619845" y="1554467"/>
                </a:lnTo>
                <a:lnTo>
                  <a:pt x="2619375" y="1555597"/>
                </a:lnTo>
                <a:lnTo>
                  <a:pt x="2619375" y="1558226"/>
                </a:lnTo>
                <a:lnTo>
                  <a:pt x="2619845" y="1559344"/>
                </a:lnTo>
                <a:lnTo>
                  <a:pt x="2621699" y="1561211"/>
                </a:lnTo>
                <a:lnTo>
                  <a:pt x="2622816" y="1561668"/>
                </a:lnTo>
                <a:lnTo>
                  <a:pt x="2625445" y="1561668"/>
                </a:lnTo>
                <a:lnTo>
                  <a:pt x="2626576" y="1561211"/>
                </a:lnTo>
                <a:lnTo>
                  <a:pt x="2628430" y="1559344"/>
                </a:lnTo>
                <a:lnTo>
                  <a:pt x="2628900" y="1558226"/>
                </a:lnTo>
                <a:lnTo>
                  <a:pt x="2628900" y="1555597"/>
                </a:lnTo>
                <a:close/>
              </a:path>
              <a:path w="4867275" h="1562100">
                <a:moveTo>
                  <a:pt x="2628900" y="1167561"/>
                </a:moveTo>
                <a:lnTo>
                  <a:pt x="2628430" y="1166431"/>
                </a:lnTo>
                <a:lnTo>
                  <a:pt x="2626576" y="1164577"/>
                </a:lnTo>
                <a:lnTo>
                  <a:pt x="2625445" y="1164107"/>
                </a:lnTo>
                <a:lnTo>
                  <a:pt x="2622816" y="1164107"/>
                </a:lnTo>
                <a:lnTo>
                  <a:pt x="2621699" y="1164577"/>
                </a:lnTo>
                <a:lnTo>
                  <a:pt x="2619845" y="1166431"/>
                </a:lnTo>
                <a:lnTo>
                  <a:pt x="2619375" y="1167561"/>
                </a:lnTo>
                <a:lnTo>
                  <a:pt x="2619375" y="1170190"/>
                </a:lnTo>
                <a:lnTo>
                  <a:pt x="2619845" y="1171308"/>
                </a:lnTo>
                <a:lnTo>
                  <a:pt x="2621699" y="1173175"/>
                </a:lnTo>
                <a:lnTo>
                  <a:pt x="2622816" y="1173632"/>
                </a:lnTo>
                <a:lnTo>
                  <a:pt x="2625445" y="1173632"/>
                </a:lnTo>
                <a:lnTo>
                  <a:pt x="2626576" y="1173175"/>
                </a:lnTo>
                <a:lnTo>
                  <a:pt x="2628430" y="1171308"/>
                </a:lnTo>
                <a:lnTo>
                  <a:pt x="2628900" y="1170190"/>
                </a:lnTo>
                <a:lnTo>
                  <a:pt x="2628900" y="1167561"/>
                </a:lnTo>
                <a:close/>
              </a:path>
              <a:path w="4867275" h="1562100">
                <a:moveTo>
                  <a:pt x="2628900" y="779526"/>
                </a:moveTo>
                <a:lnTo>
                  <a:pt x="2628430" y="778395"/>
                </a:lnTo>
                <a:lnTo>
                  <a:pt x="2626576" y="776541"/>
                </a:lnTo>
                <a:lnTo>
                  <a:pt x="2625445" y="776071"/>
                </a:lnTo>
                <a:lnTo>
                  <a:pt x="2622816" y="776071"/>
                </a:lnTo>
                <a:lnTo>
                  <a:pt x="2621699" y="776541"/>
                </a:lnTo>
                <a:lnTo>
                  <a:pt x="2619845" y="778395"/>
                </a:lnTo>
                <a:lnTo>
                  <a:pt x="2619375" y="779526"/>
                </a:lnTo>
                <a:lnTo>
                  <a:pt x="2619375" y="782154"/>
                </a:lnTo>
                <a:lnTo>
                  <a:pt x="2619845" y="783272"/>
                </a:lnTo>
                <a:lnTo>
                  <a:pt x="2621699" y="785139"/>
                </a:lnTo>
                <a:lnTo>
                  <a:pt x="2622816" y="785596"/>
                </a:lnTo>
                <a:lnTo>
                  <a:pt x="2625445" y="785596"/>
                </a:lnTo>
                <a:lnTo>
                  <a:pt x="2626576" y="785139"/>
                </a:lnTo>
                <a:lnTo>
                  <a:pt x="2628430" y="783272"/>
                </a:lnTo>
                <a:lnTo>
                  <a:pt x="2628900" y="782154"/>
                </a:lnTo>
                <a:lnTo>
                  <a:pt x="2628900" y="779526"/>
                </a:lnTo>
                <a:close/>
              </a:path>
              <a:path w="4867275" h="1562100">
                <a:moveTo>
                  <a:pt x="2628900" y="391490"/>
                </a:moveTo>
                <a:lnTo>
                  <a:pt x="2628430" y="390359"/>
                </a:lnTo>
                <a:lnTo>
                  <a:pt x="2626576" y="388505"/>
                </a:lnTo>
                <a:lnTo>
                  <a:pt x="2625445" y="388035"/>
                </a:lnTo>
                <a:lnTo>
                  <a:pt x="2622816" y="388035"/>
                </a:lnTo>
                <a:lnTo>
                  <a:pt x="2621699" y="388505"/>
                </a:lnTo>
                <a:lnTo>
                  <a:pt x="2619845" y="390359"/>
                </a:lnTo>
                <a:lnTo>
                  <a:pt x="2619375" y="391490"/>
                </a:lnTo>
                <a:lnTo>
                  <a:pt x="2619375" y="394119"/>
                </a:lnTo>
                <a:lnTo>
                  <a:pt x="2619845" y="395236"/>
                </a:lnTo>
                <a:lnTo>
                  <a:pt x="2621699" y="397103"/>
                </a:lnTo>
                <a:lnTo>
                  <a:pt x="2622816" y="397560"/>
                </a:lnTo>
                <a:lnTo>
                  <a:pt x="2625445" y="397560"/>
                </a:lnTo>
                <a:lnTo>
                  <a:pt x="2626576" y="397103"/>
                </a:lnTo>
                <a:lnTo>
                  <a:pt x="2628430" y="395236"/>
                </a:lnTo>
                <a:lnTo>
                  <a:pt x="2628900" y="394119"/>
                </a:lnTo>
                <a:lnTo>
                  <a:pt x="2628900" y="391490"/>
                </a:lnTo>
                <a:close/>
              </a:path>
              <a:path w="4867275" h="1562100">
                <a:moveTo>
                  <a:pt x="2628900" y="3454"/>
                </a:moveTo>
                <a:lnTo>
                  <a:pt x="2628430" y="2324"/>
                </a:lnTo>
                <a:lnTo>
                  <a:pt x="2626576" y="469"/>
                </a:lnTo>
                <a:lnTo>
                  <a:pt x="2625445" y="0"/>
                </a:lnTo>
                <a:lnTo>
                  <a:pt x="2622816" y="0"/>
                </a:lnTo>
                <a:lnTo>
                  <a:pt x="2621699" y="469"/>
                </a:lnTo>
                <a:lnTo>
                  <a:pt x="2619845" y="2324"/>
                </a:lnTo>
                <a:lnTo>
                  <a:pt x="2619375" y="3454"/>
                </a:lnTo>
                <a:lnTo>
                  <a:pt x="2619375" y="6083"/>
                </a:lnTo>
                <a:lnTo>
                  <a:pt x="2619845" y="7200"/>
                </a:lnTo>
                <a:lnTo>
                  <a:pt x="2621699" y="9067"/>
                </a:lnTo>
                <a:lnTo>
                  <a:pt x="2622816" y="9525"/>
                </a:lnTo>
                <a:lnTo>
                  <a:pt x="2625445" y="9525"/>
                </a:lnTo>
                <a:lnTo>
                  <a:pt x="2626576" y="9067"/>
                </a:lnTo>
                <a:lnTo>
                  <a:pt x="2628430" y="7200"/>
                </a:lnTo>
                <a:lnTo>
                  <a:pt x="2628900" y="6083"/>
                </a:lnTo>
                <a:lnTo>
                  <a:pt x="2628900" y="3454"/>
                </a:lnTo>
                <a:close/>
              </a:path>
              <a:path w="4867275" h="1562100">
                <a:moveTo>
                  <a:pt x="2676525" y="1555597"/>
                </a:moveTo>
                <a:lnTo>
                  <a:pt x="2676055" y="1554467"/>
                </a:lnTo>
                <a:lnTo>
                  <a:pt x="2674201" y="1552613"/>
                </a:lnTo>
                <a:lnTo>
                  <a:pt x="2673070" y="1552143"/>
                </a:lnTo>
                <a:lnTo>
                  <a:pt x="2670441" y="1552143"/>
                </a:lnTo>
                <a:lnTo>
                  <a:pt x="2669324" y="1552613"/>
                </a:lnTo>
                <a:lnTo>
                  <a:pt x="2667457" y="1554467"/>
                </a:lnTo>
                <a:lnTo>
                  <a:pt x="2667000" y="1555597"/>
                </a:lnTo>
                <a:lnTo>
                  <a:pt x="2667000" y="1558226"/>
                </a:lnTo>
                <a:lnTo>
                  <a:pt x="2667457" y="1559344"/>
                </a:lnTo>
                <a:lnTo>
                  <a:pt x="2669324" y="1561211"/>
                </a:lnTo>
                <a:lnTo>
                  <a:pt x="2670441" y="1561668"/>
                </a:lnTo>
                <a:lnTo>
                  <a:pt x="2673070" y="1561668"/>
                </a:lnTo>
                <a:lnTo>
                  <a:pt x="2674201" y="1561211"/>
                </a:lnTo>
                <a:lnTo>
                  <a:pt x="2676055" y="1559344"/>
                </a:lnTo>
                <a:lnTo>
                  <a:pt x="2676525" y="1558226"/>
                </a:lnTo>
                <a:lnTo>
                  <a:pt x="2676525" y="1555597"/>
                </a:lnTo>
                <a:close/>
              </a:path>
              <a:path w="4867275" h="1562100">
                <a:moveTo>
                  <a:pt x="2676525" y="1167561"/>
                </a:moveTo>
                <a:lnTo>
                  <a:pt x="2676055" y="1166431"/>
                </a:lnTo>
                <a:lnTo>
                  <a:pt x="2674201" y="1164577"/>
                </a:lnTo>
                <a:lnTo>
                  <a:pt x="2673070" y="1164107"/>
                </a:lnTo>
                <a:lnTo>
                  <a:pt x="2670441" y="1164107"/>
                </a:lnTo>
                <a:lnTo>
                  <a:pt x="2669324" y="1164577"/>
                </a:lnTo>
                <a:lnTo>
                  <a:pt x="2667457" y="1166431"/>
                </a:lnTo>
                <a:lnTo>
                  <a:pt x="2667000" y="1167561"/>
                </a:lnTo>
                <a:lnTo>
                  <a:pt x="2667000" y="1170190"/>
                </a:lnTo>
                <a:lnTo>
                  <a:pt x="2667457" y="1171308"/>
                </a:lnTo>
                <a:lnTo>
                  <a:pt x="2669324" y="1173175"/>
                </a:lnTo>
                <a:lnTo>
                  <a:pt x="2670441" y="1173632"/>
                </a:lnTo>
                <a:lnTo>
                  <a:pt x="2673070" y="1173632"/>
                </a:lnTo>
                <a:lnTo>
                  <a:pt x="2674201" y="1173175"/>
                </a:lnTo>
                <a:lnTo>
                  <a:pt x="2676055" y="1171308"/>
                </a:lnTo>
                <a:lnTo>
                  <a:pt x="2676525" y="1170190"/>
                </a:lnTo>
                <a:lnTo>
                  <a:pt x="2676525" y="1167561"/>
                </a:lnTo>
                <a:close/>
              </a:path>
              <a:path w="4867275" h="1562100">
                <a:moveTo>
                  <a:pt x="2676525" y="779526"/>
                </a:moveTo>
                <a:lnTo>
                  <a:pt x="2676055" y="778395"/>
                </a:lnTo>
                <a:lnTo>
                  <a:pt x="2674201" y="776541"/>
                </a:lnTo>
                <a:lnTo>
                  <a:pt x="2673070" y="776071"/>
                </a:lnTo>
                <a:lnTo>
                  <a:pt x="2670441" y="776071"/>
                </a:lnTo>
                <a:lnTo>
                  <a:pt x="2669324" y="776541"/>
                </a:lnTo>
                <a:lnTo>
                  <a:pt x="2667457" y="778395"/>
                </a:lnTo>
                <a:lnTo>
                  <a:pt x="2667000" y="779526"/>
                </a:lnTo>
                <a:lnTo>
                  <a:pt x="2667000" y="782154"/>
                </a:lnTo>
                <a:lnTo>
                  <a:pt x="2667457" y="783272"/>
                </a:lnTo>
                <a:lnTo>
                  <a:pt x="2669324" y="785139"/>
                </a:lnTo>
                <a:lnTo>
                  <a:pt x="2670441" y="785596"/>
                </a:lnTo>
                <a:lnTo>
                  <a:pt x="2673070" y="785596"/>
                </a:lnTo>
                <a:lnTo>
                  <a:pt x="2674201" y="785139"/>
                </a:lnTo>
                <a:lnTo>
                  <a:pt x="2676055" y="783272"/>
                </a:lnTo>
                <a:lnTo>
                  <a:pt x="2676525" y="782154"/>
                </a:lnTo>
                <a:lnTo>
                  <a:pt x="2676525" y="779526"/>
                </a:lnTo>
                <a:close/>
              </a:path>
              <a:path w="4867275" h="1562100">
                <a:moveTo>
                  <a:pt x="2676525" y="391490"/>
                </a:moveTo>
                <a:lnTo>
                  <a:pt x="2676055" y="390359"/>
                </a:lnTo>
                <a:lnTo>
                  <a:pt x="2674201" y="388505"/>
                </a:lnTo>
                <a:lnTo>
                  <a:pt x="2673070" y="388035"/>
                </a:lnTo>
                <a:lnTo>
                  <a:pt x="2670441" y="388035"/>
                </a:lnTo>
                <a:lnTo>
                  <a:pt x="2669324" y="388505"/>
                </a:lnTo>
                <a:lnTo>
                  <a:pt x="2667457" y="390359"/>
                </a:lnTo>
                <a:lnTo>
                  <a:pt x="2667000" y="391490"/>
                </a:lnTo>
                <a:lnTo>
                  <a:pt x="2667000" y="394119"/>
                </a:lnTo>
                <a:lnTo>
                  <a:pt x="2667457" y="395236"/>
                </a:lnTo>
                <a:lnTo>
                  <a:pt x="2669324" y="397103"/>
                </a:lnTo>
                <a:lnTo>
                  <a:pt x="2670441" y="397560"/>
                </a:lnTo>
                <a:lnTo>
                  <a:pt x="2673070" y="397560"/>
                </a:lnTo>
                <a:lnTo>
                  <a:pt x="2674201" y="397103"/>
                </a:lnTo>
                <a:lnTo>
                  <a:pt x="2676055" y="395236"/>
                </a:lnTo>
                <a:lnTo>
                  <a:pt x="2676525" y="394119"/>
                </a:lnTo>
                <a:lnTo>
                  <a:pt x="2676525" y="391490"/>
                </a:lnTo>
                <a:close/>
              </a:path>
              <a:path w="4867275" h="1562100">
                <a:moveTo>
                  <a:pt x="2676525" y="3454"/>
                </a:moveTo>
                <a:lnTo>
                  <a:pt x="2676055" y="2324"/>
                </a:lnTo>
                <a:lnTo>
                  <a:pt x="2674201" y="469"/>
                </a:lnTo>
                <a:lnTo>
                  <a:pt x="2673070" y="0"/>
                </a:lnTo>
                <a:lnTo>
                  <a:pt x="2670441" y="0"/>
                </a:lnTo>
                <a:lnTo>
                  <a:pt x="2669324" y="469"/>
                </a:lnTo>
                <a:lnTo>
                  <a:pt x="2667457" y="2324"/>
                </a:lnTo>
                <a:lnTo>
                  <a:pt x="2667000" y="3454"/>
                </a:lnTo>
                <a:lnTo>
                  <a:pt x="2667000" y="6083"/>
                </a:lnTo>
                <a:lnTo>
                  <a:pt x="2667457" y="7200"/>
                </a:lnTo>
                <a:lnTo>
                  <a:pt x="2669324" y="9067"/>
                </a:lnTo>
                <a:lnTo>
                  <a:pt x="2670441" y="9525"/>
                </a:lnTo>
                <a:lnTo>
                  <a:pt x="2673070" y="9525"/>
                </a:lnTo>
                <a:lnTo>
                  <a:pt x="2674201" y="9067"/>
                </a:lnTo>
                <a:lnTo>
                  <a:pt x="2676055" y="7200"/>
                </a:lnTo>
                <a:lnTo>
                  <a:pt x="2676525" y="6083"/>
                </a:lnTo>
                <a:lnTo>
                  <a:pt x="2676525" y="3454"/>
                </a:lnTo>
                <a:close/>
              </a:path>
              <a:path w="4867275" h="1562100">
                <a:moveTo>
                  <a:pt x="2724150" y="1555597"/>
                </a:moveTo>
                <a:lnTo>
                  <a:pt x="2723680" y="1554467"/>
                </a:lnTo>
                <a:lnTo>
                  <a:pt x="2721826" y="1552613"/>
                </a:lnTo>
                <a:lnTo>
                  <a:pt x="2720695" y="1552143"/>
                </a:lnTo>
                <a:lnTo>
                  <a:pt x="2718066" y="1552143"/>
                </a:lnTo>
                <a:lnTo>
                  <a:pt x="2716949" y="1552613"/>
                </a:lnTo>
                <a:lnTo>
                  <a:pt x="2715082" y="1554467"/>
                </a:lnTo>
                <a:lnTo>
                  <a:pt x="2714625" y="1555597"/>
                </a:lnTo>
                <a:lnTo>
                  <a:pt x="2714625" y="1558226"/>
                </a:lnTo>
                <a:lnTo>
                  <a:pt x="2715082" y="1559344"/>
                </a:lnTo>
                <a:lnTo>
                  <a:pt x="2716949" y="1561211"/>
                </a:lnTo>
                <a:lnTo>
                  <a:pt x="2718066" y="1561668"/>
                </a:lnTo>
                <a:lnTo>
                  <a:pt x="2720695" y="1561668"/>
                </a:lnTo>
                <a:lnTo>
                  <a:pt x="2721826" y="1561211"/>
                </a:lnTo>
                <a:lnTo>
                  <a:pt x="2723680" y="1559344"/>
                </a:lnTo>
                <a:lnTo>
                  <a:pt x="2724150" y="1558226"/>
                </a:lnTo>
                <a:lnTo>
                  <a:pt x="2724150" y="1555597"/>
                </a:lnTo>
                <a:close/>
              </a:path>
              <a:path w="4867275" h="1562100">
                <a:moveTo>
                  <a:pt x="2724150" y="1167561"/>
                </a:moveTo>
                <a:lnTo>
                  <a:pt x="2723680" y="1166431"/>
                </a:lnTo>
                <a:lnTo>
                  <a:pt x="2721826" y="1164577"/>
                </a:lnTo>
                <a:lnTo>
                  <a:pt x="2720695" y="1164107"/>
                </a:lnTo>
                <a:lnTo>
                  <a:pt x="2718066" y="1164107"/>
                </a:lnTo>
                <a:lnTo>
                  <a:pt x="2716949" y="1164577"/>
                </a:lnTo>
                <a:lnTo>
                  <a:pt x="2715082" y="1166431"/>
                </a:lnTo>
                <a:lnTo>
                  <a:pt x="2714625" y="1167561"/>
                </a:lnTo>
                <a:lnTo>
                  <a:pt x="2714625" y="1170190"/>
                </a:lnTo>
                <a:lnTo>
                  <a:pt x="2715082" y="1171308"/>
                </a:lnTo>
                <a:lnTo>
                  <a:pt x="2716949" y="1173175"/>
                </a:lnTo>
                <a:lnTo>
                  <a:pt x="2718066" y="1173632"/>
                </a:lnTo>
                <a:lnTo>
                  <a:pt x="2720695" y="1173632"/>
                </a:lnTo>
                <a:lnTo>
                  <a:pt x="2721826" y="1173175"/>
                </a:lnTo>
                <a:lnTo>
                  <a:pt x="2723680" y="1171308"/>
                </a:lnTo>
                <a:lnTo>
                  <a:pt x="2724150" y="1170190"/>
                </a:lnTo>
                <a:lnTo>
                  <a:pt x="2724150" y="1167561"/>
                </a:lnTo>
                <a:close/>
              </a:path>
              <a:path w="4867275" h="1562100">
                <a:moveTo>
                  <a:pt x="2724150" y="779526"/>
                </a:moveTo>
                <a:lnTo>
                  <a:pt x="2723680" y="778395"/>
                </a:lnTo>
                <a:lnTo>
                  <a:pt x="2721826" y="776541"/>
                </a:lnTo>
                <a:lnTo>
                  <a:pt x="2720695" y="776071"/>
                </a:lnTo>
                <a:lnTo>
                  <a:pt x="2718066" y="776071"/>
                </a:lnTo>
                <a:lnTo>
                  <a:pt x="2716949" y="776541"/>
                </a:lnTo>
                <a:lnTo>
                  <a:pt x="2715082" y="778395"/>
                </a:lnTo>
                <a:lnTo>
                  <a:pt x="2714625" y="779526"/>
                </a:lnTo>
                <a:lnTo>
                  <a:pt x="2714625" y="782154"/>
                </a:lnTo>
                <a:lnTo>
                  <a:pt x="2715082" y="783272"/>
                </a:lnTo>
                <a:lnTo>
                  <a:pt x="2716949" y="785139"/>
                </a:lnTo>
                <a:lnTo>
                  <a:pt x="2718066" y="785596"/>
                </a:lnTo>
                <a:lnTo>
                  <a:pt x="2720695" y="785596"/>
                </a:lnTo>
                <a:lnTo>
                  <a:pt x="2721826" y="785139"/>
                </a:lnTo>
                <a:lnTo>
                  <a:pt x="2723680" y="783272"/>
                </a:lnTo>
                <a:lnTo>
                  <a:pt x="2724150" y="782154"/>
                </a:lnTo>
                <a:lnTo>
                  <a:pt x="2724150" y="779526"/>
                </a:lnTo>
                <a:close/>
              </a:path>
              <a:path w="4867275" h="1562100">
                <a:moveTo>
                  <a:pt x="2724150" y="391490"/>
                </a:moveTo>
                <a:lnTo>
                  <a:pt x="2723680" y="390359"/>
                </a:lnTo>
                <a:lnTo>
                  <a:pt x="2721826" y="388505"/>
                </a:lnTo>
                <a:lnTo>
                  <a:pt x="2720695" y="388035"/>
                </a:lnTo>
                <a:lnTo>
                  <a:pt x="2718066" y="388035"/>
                </a:lnTo>
                <a:lnTo>
                  <a:pt x="2716949" y="388505"/>
                </a:lnTo>
                <a:lnTo>
                  <a:pt x="2715082" y="390359"/>
                </a:lnTo>
                <a:lnTo>
                  <a:pt x="2714625" y="391490"/>
                </a:lnTo>
                <a:lnTo>
                  <a:pt x="2714625" y="394119"/>
                </a:lnTo>
                <a:lnTo>
                  <a:pt x="2715082" y="395236"/>
                </a:lnTo>
                <a:lnTo>
                  <a:pt x="2716949" y="397103"/>
                </a:lnTo>
                <a:lnTo>
                  <a:pt x="2718066" y="397560"/>
                </a:lnTo>
                <a:lnTo>
                  <a:pt x="2720695" y="397560"/>
                </a:lnTo>
                <a:lnTo>
                  <a:pt x="2721826" y="397103"/>
                </a:lnTo>
                <a:lnTo>
                  <a:pt x="2723680" y="395236"/>
                </a:lnTo>
                <a:lnTo>
                  <a:pt x="2724150" y="394119"/>
                </a:lnTo>
                <a:lnTo>
                  <a:pt x="2724150" y="391490"/>
                </a:lnTo>
                <a:close/>
              </a:path>
              <a:path w="4867275" h="1562100">
                <a:moveTo>
                  <a:pt x="2724150" y="3454"/>
                </a:moveTo>
                <a:lnTo>
                  <a:pt x="2723680" y="2324"/>
                </a:lnTo>
                <a:lnTo>
                  <a:pt x="2721826" y="469"/>
                </a:lnTo>
                <a:lnTo>
                  <a:pt x="2720695" y="0"/>
                </a:lnTo>
                <a:lnTo>
                  <a:pt x="2718066" y="0"/>
                </a:lnTo>
                <a:lnTo>
                  <a:pt x="2716949" y="469"/>
                </a:lnTo>
                <a:lnTo>
                  <a:pt x="2715082" y="2324"/>
                </a:lnTo>
                <a:lnTo>
                  <a:pt x="2714625" y="3454"/>
                </a:lnTo>
                <a:lnTo>
                  <a:pt x="2714625" y="6083"/>
                </a:lnTo>
                <a:lnTo>
                  <a:pt x="2715082" y="7200"/>
                </a:lnTo>
                <a:lnTo>
                  <a:pt x="2716949" y="9067"/>
                </a:lnTo>
                <a:lnTo>
                  <a:pt x="2718066" y="9525"/>
                </a:lnTo>
                <a:lnTo>
                  <a:pt x="2720695" y="9525"/>
                </a:lnTo>
                <a:lnTo>
                  <a:pt x="2721826" y="9067"/>
                </a:lnTo>
                <a:lnTo>
                  <a:pt x="2723680" y="7200"/>
                </a:lnTo>
                <a:lnTo>
                  <a:pt x="2724150" y="6083"/>
                </a:lnTo>
                <a:lnTo>
                  <a:pt x="2724150" y="3454"/>
                </a:lnTo>
                <a:close/>
              </a:path>
              <a:path w="4867275" h="1562100">
                <a:moveTo>
                  <a:pt x="2771775" y="1555597"/>
                </a:moveTo>
                <a:lnTo>
                  <a:pt x="2771305" y="1554467"/>
                </a:lnTo>
                <a:lnTo>
                  <a:pt x="2769451" y="1552613"/>
                </a:lnTo>
                <a:lnTo>
                  <a:pt x="2768320" y="1552143"/>
                </a:lnTo>
                <a:lnTo>
                  <a:pt x="2765691" y="1552143"/>
                </a:lnTo>
                <a:lnTo>
                  <a:pt x="2764574" y="1552613"/>
                </a:lnTo>
                <a:lnTo>
                  <a:pt x="2762707" y="1554467"/>
                </a:lnTo>
                <a:lnTo>
                  <a:pt x="2762250" y="1555597"/>
                </a:lnTo>
                <a:lnTo>
                  <a:pt x="2762250" y="1558226"/>
                </a:lnTo>
                <a:lnTo>
                  <a:pt x="2762707" y="1559344"/>
                </a:lnTo>
                <a:lnTo>
                  <a:pt x="2764574" y="1561211"/>
                </a:lnTo>
                <a:lnTo>
                  <a:pt x="2765691" y="1561668"/>
                </a:lnTo>
                <a:lnTo>
                  <a:pt x="2768320" y="1561668"/>
                </a:lnTo>
                <a:lnTo>
                  <a:pt x="2769451" y="1561211"/>
                </a:lnTo>
                <a:lnTo>
                  <a:pt x="2771305" y="1559344"/>
                </a:lnTo>
                <a:lnTo>
                  <a:pt x="2771775" y="1558226"/>
                </a:lnTo>
                <a:lnTo>
                  <a:pt x="2771775" y="1555597"/>
                </a:lnTo>
                <a:close/>
              </a:path>
              <a:path w="4867275" h="1562100">
                <a:moveTo>
                  <a:pt x="2771775" y="1167561"/>
                </a:moveTo>
                <a:lnTo>
                  <a:pt x="2771305" y="1166431"/>
                </a:lnTo>
                <a:lnTo>
                  <a:pt x="2769451" y="1164577"/>
                </a:lnTo>
                <a:lnTo>
                  <a:pt x="2768320" y="1164107"/>
                </a:lnTo>
                <a:lnTo>
                  <a:pt x="2765691" y="1164107"/>
                </a:lnTo>
                <a:lnTo>
                  <a:pt x="2764574" y="1164577"/>
                </a:lnTo>
                <a:lnTo>
                  <a:pt x="2762707" y="1166431"/>
                </a:lnTo>
                <a:lnTo>
                  <a:pt x="2762250" y="1167561"/>
                </a:lnTo>
                <a:lnTo>
                  <a:pt x="2762250" y="1170190"/>
                </a:lnTo>
                <a:lnTo>
                  <a:pt x="2762707" y="1171308"/>
                </a:lnTo>
                <a:lnTo>
                  <a:pt x="2764574" y="1173175"/>
                </a:lnTo>
                <a:lnTo>
                  <a:pt x="2765691" y="1173632"/>
                </a:lnTo>
                <a:lnTo>
                  <a:pt x="2768320" y="1173632"/>
                </a:lnTo>
                <a:lnTo>
                  <a:pt x="2769451" y="1173175"/>
                </a:lnTo>
                <a:lnTo>
                  <a:pt x="2771305" y="1171308"/>
                </a:lnTo>
                <a:lnTo>
                  <a:pt x="2771775" y="1170190"/>
                </a:lnTo>
                <a:lnTo>
                  <a:pt x="2771775" y="1167561"/>
                </a:lnTo>
                <a:close/>
              </a:path>
              <a:path w="4867275" h="1562100">
                <a:moveTo>
                  <a:pt x="2771775" y="779526"/>
                </a:moveTo>
                <a:lnTo>
                  <a:pt x="2771305" y="778395"/>
                </a:lnTo>
                <a:lnTo>
                  <a:pt x="2769451" y="776541"/>
                </a:lnTo>
                <a:lnTo>
                  <a:pt x="2768320" y="776071"/>
                </a:lnTo>
                <a:lnTo>
                  <a:pt x="2765691" y="776071"/>
                </a:lnTo>
                <a:lnTo>
                  <a:pt x="2764574" y="776541"/>
                </a:lnTo>
                <a:lnTo>
                  <a:pt x="2762707" y="778395"/>
                </a:lnTo>
                <a:lnTo>
                  <a:pt x="2762250" y="779526"/>
                </a:lnTo>
                <a:lnTo>
                  <a:pt x="2762250" y="782154"/>
                </a:lnTo>
                <a:lnTo>
                  <a:pt x="2762707" y="783272"/>
                </a:lnTo>
                <a:lnTo>
                  <a:pt x="2764574" y="785139"/>
                </a:lnTo>
                <a:lnTo>
                  <a:pt x="2765691" y="785596"/>
                </a:lnTo>
                <a:lnTo>
                  <a:pt x="2768320" y="785596"/>
                </a:lnTo>
                <a:lnTo>
                  <a:pt x="2769451" y="785139"/>
                </a:lnTo>
                <a:lnTo>
                  <a:pt x="2771305" y="783272"/>
                </a:lnTo>
                <a:lnTo>
                  <a:pt x="2771775" y="782154"/>
                </a:lnTo>
                <a:lnTo>
                  <a:pt x="2771775" y="779526"/>
                </a:lnTo>
                <a:close/>
              </a:path>
              <a:path w="4867275" h="1562100">
                <a:moveTo>
                  <a:pt x="2771775" y="391490"/>
                </a:moveTo>
                <a:lnTo>
                  <a:pt x="2771305" y="390359"/>
                </a:lnTo>
                <a:lnTo>
                  <a:pt x="2769451" y="388505"/>
                </a:lnTo>
                <a:lnTo>
                  <a:pt x="2768320" y="388035"/>
                </a:lnTo>
                <a:lnTo>
                  <a:pt x="2765691" y="388035"/>
                </a:lnTo>
                <a:lnTo>
                  <a:pt x="2764574" y="388505"/>
                </a:lnTo>
                <a:lnTo>
                  <a:pt x="2762707" y="390359"/>
                </a:lnTo>
                <a:lnTo>
                  <a:pt x="2762250" y="391490"/>
                </a:lnTo>
                <a:lnTo>
                  <a:pt x="2762250" y="394119"/>
                </a:lnTo>
                <a:lnTo>
                  <a:pt x="2762707" y="395236"/>
                </a:lnTo>
                <a:lnTo>
                  <a:pt x="2764574" y="397103"/>
                </a:lnTo>
                <a:lnTo>
                  <a:pt x="2765691" y="397560"/>
                </a:lnTo>
                <a:lnTo>
                  <a:pt x="2768320" y="397560"/>
                </a:lnTo>
                <a:lnTo>
                  <a:pt x="2769451" y="397103"/>
                </a:lnTo>
                <a:lnTo>
                  <a:pt x="2771305" y="395236"/>
                </a:lnTo>
                <a:lnTo>
                  <a:pt x="2771775" y="394119"/>
                </a:lnTo>
                <a:lnTo>
                  <a:pt x="2771775" y="391490"/>
                </a:lnTo>
                <a:close/>
              </a:path>
              <a:path w="4867275" h="1562100">
                <a:moveTo>
                  <a:pt x="2771775" y="3454"/>
                </a:moveTo>
                <a:lnTo>
                  <a:pt x="2771305" y="2324"/>
                </a:lnTo>
                <a:lnTo>
                  <a:pt x="2769451" y="469"/>
                </a:lnTo>
                <a:lnTo>
                  <a:pt x="2768320" y="0"/>
                </a:lnTo>
                <a:lnTo>
                  <a:pt x="2765691" y="0"/>
                </a:lnTo>
                <a:lnTo>
                  <a:pt x="2764574" y="469"/>
                </a:lnTo>
                <a:lnTo>
                  <a:pt x="2762707" y="2324"/>
                </a:lnTo>
                <a:lnTo>
                  <a:pt x="2762250" y="3454"/>
                </a:lnTo>
                <a:lnTo>
                  <a:pt x="2762250" y="6083"/>
                </a:lnTo>
                <a:lnTo>
                  <a:pt x="2762707" y="7200"/>
                </a:lnTo>
                <a:lnTo>
                  <a:pt x="2764574" y="9067"/>
                </a:lnTo>
                <a:lnTo>
                  <a:pt x="2765691" y="9525"/>
                </a:lnTo>
                <a:lnTo>
                  <a:pt x="2768320" y="9525"/>
                </a:lnTo>
                <a:lnTo>
                  <a:pt x="2769451" y="9067"/>
                </a:lnTo>
                <a:lnTo>
                  <a:pt x="2771305" y="7200"/>
                </a:lnTo>
                <a:lnTo>
                  <a:pt x="2771775" y="6083"/>
                </a:lnTo>
                <a:lnTo>
                  <a:pt x="2771775" y="3454"/>
                </a:lnTo>
                <a:close/>
              </a:path>
              <a:path w="4867275" h="1562100">
                <a:moveTo>
                  <a:pt x="2819400" y="1555597"/>
                </a:moveTo>
                <a:lnTo>
                  <a:pt x="2818930" y="1554467"/>
                </a:lnTo>
                <a:lnTo>
                  <a:pt x="2817076" y="1552613"/>
                </a:lnTo>
                <a:lnTo>
                  <a:pt x="2815945" y="1552143"/>
                </a:lnTo>
                <a:lnTo>
                  <a:pt x="2813316" y="1552143"/>
                </a:lnTo>
                <a:lnTo>
                  <a:pt x="2812199" y="1552613"/>
                </a:lnTo>
                <a:lnTo>
                  <a:pt x="2810332" y="1554467"/>
                </a:lnTo>
                <a:lnTo>
                  <a:pt x="2809875" y="1555597"/>
                </a:lnTo>
                <a:lnTo>
                  <a:pt x="2809875" y="1558226"/>
                </a:lnTo>
                <a:lnTo>
                  <a:pt x="2810332" y="1559344"/>
                </a:lnTo>
                <a:lnTo>
                  <a:pt x="2812199" y="1561211"/>
                </a:lnTo>
                <a:lnTo>
                  <a:pt x="2813316" y="1561668"/>
                </a:lnTo>
                <a:lnTo>
                  <a:pt x="2815945" y="1561668"/>
                </a:lnTo>
                <a:lnTo>
                  <a:pt x="2817076" y="1561211"/>
                </a:lnTo>
                <a:lnTo>
                  <a:pt x="2818930" y="1559344"/>
                </a:lnTo>
                <a:lnTo>
                  <a:pt x="2819400" y="1558226"/>
                </a:lnTo>
                <a:lnTo>
                  <a:pt x="2819400" y="1555597"/>
                </a:lnTo>
                <a:close/>
              </a:path>
              <a:path w="4867275" h="1562100">
                <a:moveTo>
                  <a:pt x="2819400" y="1167561"/>
                </a:moveTo>
                <a:lnTo>
                  <a:pt x="2818930" y="1166431"/>
                </a:lnTo>
                <a:lnTo>
                  <a:pt x="2817076" y="1164577"/>
                </a:lnTo>
                <a:lnTo>
                  <a:pt x="2815945" y="1164107"/>
                </a:lnTo>
                <a:lnTo>
                  <a:pt x="2813316" y="1164107"/>
                </a:lnTo>
                <a:lnTo>
                  <a:pt x="2812199" y="1164577"/>
                </a:lnTo>
                <a:lnTo>
                  <a:pt x="2810332" y="1166431"/>
                </a:lnTo>
                <a:lnTo>
                  <a:pt x="2809875" y="1167561"/>
                </a:lnTo>
                <a:lnTo>
                  <a:pt x="2809875" y="1170190"/>
                </a:lnTo>
                <a:lnTo>
                  <a:pt x="2810332" y="1171308"/>
                </a:lnTo>
                <a:lnTo>
                  <a:pt x="2812199" y="1173175"/>
                </a:lnTo>
                <a:lnTo>
                  <a:pt x="2813316" y="1173632"/>
                </a:lnTo>
                <a:lnTo>
                  <a:pt x="2815945" y="1173632"/>
                </a:lnTo>
                <a:lnTo>
                  <a:pt x="2817076" y="1173175"/>
                </a:lnTo>
                <a:lnTo>
                  <a:pt x="2818930" y="1171308"/>
                </a:lnTo>
                <a:lnTo>
                  <a:pt x="2819400" y="1170190"/>
                </a:lnTo>
                <a:lnTo>
                  <a:pt x="2819400" y="1167561"/>
                </a:lnTo>
                <a:close/>
              </a:path>
              <a:path w="4867275" h="1562100">
                <a:moveTo>
                  <a:pt x="2819400" y="779526"/>
                </a:moveTo>
                <a:lnTo>
                  <a:pt x="2818930" y="778395"/>
                </a:lnTo>
                <a:lnTo>
                  <a:pt x="2817076" y="776541"/>
                </a:lnTo>
                <a:lnTo>
                  <a:pt x="2815945" y="776071"/>
                </a:lnTo>
                <a:lnTo>
                  <a:pt x="2813316" y="776071"/>
                </a:lnTo>
                <a:lnTo>
                  <a:pt x="2812199" y="776541"/>
                </a:lnTo>
                <a:lnTo>
                  <a:pt x="2810332" y="778395"/>
                </a:lnTo>
                <a:lnTo>
                  <a:pt x="2809875" y="779526"/>
                </a:lnTo>
                <a:lnTo>
                  <a:pt x="2809875" y="782154"/>
                </a:lnTo>
                <a:lnTo>
                  <a:pt x="2810332" y="783272"/>
                </a:lnTo>
                <a:lnTo>
                  <a:pt x="2812199" y="785139"/>
                </a:lnTo>
                <a:lnTo>
                  <a:pt x="2813316" y="785596"/>
                </a:lnTo>
                <a:lnTo>
                  <a:pt x="2815945" y="785596"/>
                </a:lnTo>
                <a:lnTo>
                  <a:pt x="2817076" y="785139"/>
                </a:lnTo>
                <a:lnTo>
                  <a:pt x="2818930" y="783272"/>
                </a:lnTo>
                <a:lnTo>
                  <a:pt x="2819400" y="782154"/>
                </a:lnTo>
                <a:lnTo>
                  <a:pt x="2819400" y="779526"/>
                </a:lnTo>
                <a:close/>
              </a:path>
              <a:path w="4867275" h="1562100">
                <a:moveTo>
                  <a:pt x="2819400" y="391490"/>
                </a:moveTo>
                <a:lnTo>
                  <a:pt x="2818930" y="390359"/>
                </a:lnTo>
                <a:lnTo>
                  <a:pt x="2817076" y="388505"/>
                </a:lnTo>
                <a:lnTo>
                  <a:pt x="2815945" y="388035"/>
                </a:lnTo>
                <a:lnTo>
                  <a:pt x="2813316" y="388035"/>
                </a:lnTo>
                <a:lnTo>
                  <a:pt x="2812199" y="388505"/>
                </a:lnTo>
                <a:lnTo>
                  <a:pt x="2810332" y="390359"/>
                </a:lnTo>
                <a:lnTo>
                  <a:pt x="2809875" y="391490"/>
                </a:lnTo>
                <a:lnTo>
                  <a:pt x="2809875" y="394119"/>
                </a:lnTo>
                <a:lnTo>
                  <a:pt x="2810332" y="395236"/>
                </a:lnTo>
                <a:lnTo>
                  <a:pt x="2812199" y="397103"/>
                </a:lnTo>
                <a:lnTo>
                  <a:pt x="2813316" y="397560"/>
                </a:lnTo>
                <a:lnTo>
                  <a:pt x="2815945" y="397560"/>
                </a:lnTo>
                <a:lnTo>
                  <a:pt x="2817076" y="397103"/>
                </a:lnTo>
                <a:lnTo>
                  <a:pt x="2818930" y="395236"/>
                </a:lnTo>
                <a:lnTo>
                  <a:pt x="2819400" y="394119"/>
                </a:lnTo>
                <a:lnTo>
                  <a:pt x="2819400" y="391490"/>
                </a:lnTo>
                <a:close/>
              </a:path>
              <a:path w="4867275" h="1562100">
                <a:moveTo>
                  <a:pt x="2819400" y="3454"/>
                </a:moveTo>
                <a:lnTo>
                  <a:pt x="2818930" y="2324"/>
                </a:lnTo>
                <a:lnTo>
                  <a:pt x="2817076" y="469"/>
                </a:lnTo>
                <a:lnTo>
                  <a:pt x="2815945" y="0"/>
                </a:lnTo>
                <a:lnTo>
                  <a:pt x="2813316" y="0"/>
                </a:lnTo>
                <a:lnTo>
                  <a:pt x="2812199" y="469"/>
                </a:lnTo>
                <a:lnTo>
                  <a:pt x="2810332" y="2324"/>
                </a:lnTo>
                <a:lnTo>
                  <a:pt x="2809875" y="3454"/>
                </a:lnTo>
                <a:lnTo>
                  <a:pt x="2809875" y="6083"/>
                </a:lnTo>
                <a:lnTo>
                  <a:pt x="2810332" y="7200"/>
                </a:lnTo>
                <a:lnTo>
                  <a:pt x="2812199" y="9067"/>
                </a:lnTo>
                <a:lnTo>
                  <a:pt x="2813316" y="9525"/>
                </a:lnTo>
                <a:lnTo>
                  <a:pt x="2815945" y="9525"/>
                </a:lnTo>
                <a:lnTo>
                  <a:pt x="2817076" y="9067"/>
                </a:lnTo>
                <a:lnTo>
                  <a:pt x="2818930" y="7200"/>
                </a:lnTo>
                <a:lnTo>
                  <a:pt x="2819400" y="6083"/>
                </a:lnTo>
                <a:lnTo>
                  <a:pt x="2819400" y="3454"/>
                </a:lnTo>
                <a:close/>
              </a:path>
              <a:path w="4867275" h="1562100">
                <a:moveTo>
                  <a:pt x="2867025" y="1555597"/>
                </a:moveTo>
                <a:lnTo>
                  <a:pt x="2866555" y="1554467"/>
                </a:lnTo>
                <a:lnTo>
                  <a:pt x="2864701" y="1552613"/>
                </a:lnTo>
                <a:lnTo>
                  <a:pt x="2863570" y="1552143"/>
                </a:lnTo>
                <a:lnTo>
                  <a:pt x="2860941" y="1552143"/>
                </a:lnTo>
                <a:lnTo>
                  <a:pt x="2859824" y="1552613"/>
                </a:lnTo>
                <a:lnTo>
                  <a:pt x="2857957" y="1554467"/>
                </a:lnTo>
                <a:lnTo>
                  <a:pt x="2857500" y="1555597"/>
                </a:lnTo>
                <a:lnTo>
                  <a:pt x="2857500" y="1558226"/>
                </a:lnTo>
                <a:lnTo>
                  <a:pt x="2857957" y="1559344"/>
                </a:lnTo>
                <a:lnTo>
                  <a:pt x="2859824" y="1561211"/>
                </a:lnTo>
                <a:lnTo>
                  <a:pt x="2860941" y="1561668"/>
                </a:lnTo>
                <a:lnTo>
                  <a:pt x="2863570" y="1561668"/>
                </a:lnTo>
                <a:lnTo>
                  <a:pt x="2864701" y="1561211"/>
                </a:lnTo>
                <a:lnTo>
                  <a:pt x="2866555" y="1559344"/>
                </a:lnTo>
                <a:lnTo>
                  <a:pt x="2867025" y="1558226"/>
                </a:lnTo>
                <a:lnTo>
                  <a:pt x="2867025" y="1555597"/>
                </a:lnTo>
                <a:close/>
              </a:path>
              <a:path w="4867275" h="1562100">
                <a:moveTo>
                  <a:pt x="2867025" y="1167561"/>
                </a:moveTo>
                <a:lnTo>
                  <a:pt x="2866555" y="1166431"/>
                </a:lnTo>
                <a:lnTo>
                  <a:pt x="2864701" y="1164577"/>
                </a:lnTo>
                <a:lnTo>
                  <a:pt x="2863570" y="1164107"/>
                </a:lnTo>
                <a:lnTo>
                  <a:pt x="2860941" y="1164107"/>
                </a:lnTo>
                <a:lnTo>
                  <a:pt x="2859824" y="1164577"/>
                </a:lnTo>
                <a:lnTo>
                  <a:pt x="2857957" y="1166431"/>
                </a:lnTo>
                <a:lnTo>
                  <a:pt x="2857500" y="1167561"/>
                </a:lnTo>
                <a:lnTo>
                  <a:pt x="2857500" y="1170190"/>
                </a:lnTo>
                <a:lnTo>
                  <a:pt x="2857957" y="1171308"/>
                </a:lnTo>
                <a:lnTo>
                  <a:pt x="2859824" y="1173175"/>
                </a:lnTo>
                <a:lnTo>
                  <a:pt x="2860941" y="1173632"/>
                </a:lnTo>
                <a:lnTo>
                  <a:pt x="2863570" y="1173632"/>
                </a:lnTo>
                <a:lnTo>
                  <a:pt x="2864701" y="1173175"/>
                </a:lnTo>
                <a:lnTo>
                  <a:pt x="2866555" y="1171308"/>
                </a:lnTo>
                <a:lnTo>
                  <a:pt x="2867025" y="1170190"/>
                </a:lnTo>
                <a:lnTo>
                  <a:pt x="2867025" y="1167561"/>
                </a:lnTo>
                <a:close/>
              </a:path>
              <a:path w="4867275" h="1562100">
                <a:moveTo>
                  <a:pt x="2867025" y="779526"/>
                </a:moveTo>
                <a:lnTo>
                  <a:pt x="2866555" y="778395"/>
                </a:lnTo>
                <a:lnTo>
                  <a:pt x="2864701" y="776541"/>
                </a:lnTo>
                <a:lnTo>
                  <a:pt x="2863570" y="776071"/>
                </a:lnTo>
                <a:lnTo>
                  <a:pt x="2860941" y="776071"/>
                </a:lnTo>
                <a:lnTo>
                  <a:pt x="2859824" y="776541"/>
                </a:lnTo>
                <a:lnTo>
                  <a:pt x="2857957" y="778395"/>
                </a:lnTo>
                <a:lnTo>
                  <a:pt x="2857500" y="779526"/>
                </a:lnTo>
                <a:lnTo>
                  <a:pt x="2857500" y="782154"/>
                </a:lnTo>
                <a:lnTo>
                  <a:pt x="2857957" y="783272"/>
                </a:lnTo>
                <a:lnTo>
                  <a:pt x="2859824" y="785139"/>
                </a:lnTo>
                <a:lnTo>
                  <a:pt x="2860941" y="785596"/>
                </a:lnTo>
                <a:lnTo>
                  <a:pt x="2863570" y="785596"/>
                </a:lnTo>
                <a:lnTo>
                  <a:pt x="2864701" y="785139"/>
                </a:lnTo>
                <a:lnTo>
                  <a:pt x="2866555" y="783272"/>
                </a:lnTo>
                <a:lnTo>
                  <a:pt x="2867025" y="782154"/>
                </a:lnTo>
                <a:lnTo>
                  <a:pt x="2867025" y="779526"/>
                </a:lnTo>
                <a:close/>
              </a:path>
              <a:path w="4867275" h="1562100">
                <a:moveTo>
                  <a:pt x="2867025" y="391490"/>
                </a:moveTo>
                <a:lnTo>
                  <a:pt x="2866555" y="390359"/>
                </a:lnTo>
                <a:lnTo>
                  <a:pt x="2864701" y="388505"/>
                </a:lnTo>
                <a:lnTo>
                  <a:pt x="2863570" y="388035"/>
                </a:lnTo>
                <a:lnTo>
                  <a:pt x="2860941" y="388035"/>
                </a:lnTo>
                <a:lnTo>
                  <a:pt x="2859824" y="388505"/>
                </a:lnTo>
                <a:lnTo>
                  <a:pt x="2857957" y="390359"/>
                </a:lnTo>
                <a:lnTo>
                  <a:pt x="2857500" y="391490"/>
                </a:lnTo>
                <a:lnTo>
                  <a:pt x="2857500" y="394119"/>
                </a:lnTo>
                <a:lnTo>
                  <a:pt x="2857957" y="395236"/>
                </a:lnTo>
                <a:lnTo>
                  <a:pt x="2859824" y="397103"/>
                </a:lnTo>
                <a:lnTo>
                  <a:pt x="2860941" y="397560"/>
                </a:lnTo>
                <a:lnTo>
                  <a:pt x="2863570" y="397560"/>
                </a:lnTo>
                <a:lnTo>
                  <a:pt x="2864701" y="397103"/>
                </a:lnTo>
                <a:lnTo>
                  <a:pt x="2866555" y="395236"/>
                </a:lnTo>
                <a:lnTo>
                  <a:pt x="2867025" y="394119"/>
                </a:lnTo>
                <a:lnTo>
                  <a:pt x="2867025" y="391490"/>
                </a:lnTo>
                <a:close/>
              </a:path>
              <a:path w="4867275" h="1562100">
                <a:moveTo>
                  <a:pt x="2867025" y="3454"/>
                </a:moveTo>
                <a:lnTo>
                  <a:pt x="2866555" y="2324"/>
                </a:lnTo>
                <a:lnTo>
                  <a:pt x="2864701" y="469"/>
                </a:lnTo>
                <a:lnTo>
                  <a:pt x="2863570" y="0"/>
                </a:lnTo>
                <a:lnTo>
                  <a:pt x="2860941" y="0"/>
                </a:lnTo>
                <a:lnTo>
                  <a:pt x="2859824" y="469"/>
                </a:lnTo>
                <a:lnTo>
                  <a:pt x="2857957" y="2324"/>
                </a:lnTo>
                <a:lnTo>
                  <a:pt x="2857500" y="3454"/>
                </a:lnTo>
                <a:lnTo>
                  <a:pt x="2857500" y="6083"/>
                </a:lnTo>
                <a:lnTo>
                  <a:pt x="2857957" y="7200"/>
                </a:lnTo>
                <a:lnTo>
                  <a:pt x="2859824" y="9067"/>
                </a:lnTo>
                <a:lnTo>
                  <a:pt x="2860941" y="9525"/>
                </a:lnTo>
                <a:lnTo>
                  <a:pt x="2863570" y="9525"/>
                </a:lnTo>
                <a:lnTo>
                  <a:pt x="2864701" y="9067"/>
                </a:lnTo>
                <a:lnTo>
                  <a:pt x="2866555" y="7200"/>
                </a:lnTo>
                <a:lnTo>
                  <a:pt x="2867025" y="6083"/>
                </a:lnTo>
                <a:lnTo>
                  <a:pt x="2867025" y="3454"/>
                </a:lnTo>
                <a:close/>
              </a:path>
              <a:path w="4867275" h="1562100">
                <a:moveTo>
                  <a:pt x="2914650" y="1555597"/>
                </a:moveTo>
                <a:lnTo>
                  <a:pt x="2914180" y="1554467"/>
                </a:lnTo>
                <a:lnTo>
                  <a:pt x="2912326" y="1552613"/>
                </a:lnTo>
                <a:lnTo>
                  <a:pt x="2911195" y="1552143"/>
                </a:lnTo>
                <a:lnTo>
                  <a:pt x="2908566" y="1552143"/>
                </a:lnTo>
                <a:lnTo>
                  <a:pt x="2907449" y="1552613"/>
                </a:lnTo>
                <a:lnTo>
                  <a:pt x="2905582" y="1554467"/>
                </a:lnTo>
                <a:lnTo>
                  <a:pt x="2905125" y="1555597"/>
                </a:lnTo>
                <a:lnTo>
                  <a:pt x="2905125" y="1558226"/>
                </a:lnTo>
                <a:lnTo>
                  <a:pt x="2905582" y="1559344"/>
                </a:lnTo>
                <a:lnTo>
                  <a:pt x="2907449" y="1561211"/>
                </a:lnTo>
                <a:lnTo>
                  <a:pt x="2908566" y="1561668"/>
                </a:lnTo>
                <a:lnTo>
                  <a:pt x="2911195" y="1561668"/>
                </a:lnTo>
                <a:lnTo>
                  <a:pt x="2912326" y="1561211"/>
                </a:lnTo>
                <a:lnTo>
                  <a:pt x="2914180" y="1559344"/>
                </a:lnTo>
                <a:lnTo>
                  <a:pt x="2914650" y="1558226"/>
                </a:lnTo>
                <a:lnTo>
                  <a:pt x="2914650" y="1555597"/>
                </a:lnTo>
                <a:close/>
              </a:path>
              <a:path w="4867275" h="1562100">
                <a:moveTo>
                  <a:pt x="2914650" y="1167561"/>
                </a:moveTo>
                <a:lnTo>
                  <a:pt x="2914180" y="1166431"/>
                </a:lnTo>
                <a:lnTo>
                  <a:pt x="2912326" y="1164577"/>
                </a:lnTo>
                <a:lnTo>
                  <a:pt x="2911195" y="1164107"/>
                </a:lnTo>
                <a:lnTo>
                  <a:pt x="2908566" y="1164107"/>
                </a:lnTo>
                <a:lnTo>
                  <a:pt x="2907449" y="1164577"/>
                </a:lnTo>
                <a:lnTo>
                  <a:pt x="2905582" y="1166431"/>
                </a:lnTo>
                <a:lnTo>
                  <a:pt x="2905125" y="1167561"/>
                </a:lnTo>
                <a:lnTo>
                  <a:pt x="2905125" y="1170190"/>
                </a:lnTo>
                <a:lnTo>
                  <a:pt x="2905582" y="1171308"/>
                </a:lnTo>
                <a:lnTo>
                  <a:pt x="2907449" y="1173175"/>
                </a:lnTo>
                <a:lnTo>
                  <a:pt x="2908566" y="1173632"/>
                </a:lnTo>
                <a:lnTo>
                  <a:pt x="2911195" y="1173632"/>
                </a:lnTo>
                <a:lnTo>
                  <a:pt x="2912326" y="1173175"/>
                </a:lnTo>
                <a:lnTo>
                  <a:pt x="2914180" y="1171308"/>
                </a:lnTo>
                <a:lnTo>
                  <a:pt x="2914650" y="1170190"/>
                </a:lnTo>
                <a:lnTo>
                  <a:pt x="2914650" y="1167561"/>
                </a:lnTo>
                <a:close/>
              </a:path>
              <a:path w="4867275" h="1562100">
                <a:moveTo>
                  <a:pt x="2914650" y="779526"/>
                </a:moveTo>
                <a:lnTo>
                  <a:pt x="2914180" y="778395"/>
                </a:lnTo>
                <a:lnTo>
                  <a:pt x="2912326" y="776541"/>
                </a:lnTo>
                <a:lnTo>
                  <a:pt x="2911195" y="776071"/>
                </a:lnTo>
                <a:lnTo>
                  <a:pt x="2908566" y="776071"/>
                </a:lnTo>
                <a:lnTo>
                  <a:pt x="2907449" y="776541"/>
                </a:lnTo>
                <a:lnTo>
                  <a:pt x="2905582" y="778395"/>
                </a:lnTo>
                <a:lnTo>
                  <a:pt x="2905125" y="779526"/>
                </a:lnTo>
                <a:lnTo>
                  <a:pt x="2905125" y="782154"/>
                </a:lnTo>
                <a:lnTo>
                  <a:pt x="2905582" y="783272"/>
                </a:lnTo>
                <a:lnTo>
                  <a:pt x="2907449" y="785139"/>
                </a:lnTo>
                <a:lnTo>
                  <a:pt x="2908566" y="785596"/>
                </a:lnTo>
                <a:lnTo>
                  <a:pt x="2911195" y="785596"/>
                </a:lnTo>
                <a:lnTo>
                  <a:pt x="2912326" y="785139"/>
                </a:lnTo>
                <a:lnTo>
                  <a:pt x="2914180" y="783272"/>
                </a:lnTo>
                <a:lnTo>
                  <a:pt x="2914650" y="782154"/>
                </a:lnTo>
                <a:lnTo>
                  <a:pt x="2914650" y="779526"/>
                </a:lnTo>
                <a:close/>
              </a:path>
              <a:path w="4867275" h="1562100">
                <a:moveTo>
                  <a:pt x="2914650" y="391490"/>
                </a:moveTo>
                <a:lnTo>
                  <a:pt x="2914180" y="390359"/>
                </a:lnTo>
                <a:lnTo>
                  <a:pt x="2912326" y="388505"/>
                </a:lnTo>
                <a:lnTo>
                  <a:pt x="2911195" y="388035"/>
                </a:lnTo>
                <a:lnTo>
                  <a:pt x="2908566" y="388035"/>
                </a:lnTo>
                <a:lnTo>
                  <a:pt x="2907449" y="388505"/>
                </a:lnTo>
                <a:lnTo>
                  <a:pt x="2905582" y="390359"/>
                </a:lnTo>
                <a:lnTo>
                  <a:pt x="2905125" y="391490"/>
                </a:lnTo>
                <a:lnTo>
                  <a:pt x="2905125" y="394119"/>
                </a:lnTo>
                <a:lnTo>
                  <a:pt x="2905582" y="395236"/>
                </a:lnTo>
                <a:lnTo>
                  <a:pt x="2907449" y="397103"/>
                </a:lnTo>
                <a:lnTo>
                  <a:pt x="2908566" y="397560"/>
                </a:lnTo>
                <a:lnTo>
                  <a:pt x="2911195" y="397560"/>
                </a:lnTo>
                <a:lnTo>
                  <a:pt x="2912326" y="397103"/>
                </a:lnTo>
                <a:lnTo>
                  <a:pt x="2914180" y="395236"/>
                </a:lnTo>
                <a:lnTo>
                  <a:pt x="2914650" y="394119"/>
                </a:lnTo>
                <a:lnTo>
                  <a:pt x="2914650" y="391490"/>
                </a:lnTo>
                <a:close/>
              </a:path>
              <a:path w="4867275" h="1562100">
                <a:moveTo>
                  <a:pt x="2914650" y="3454"/>
                </a:moveTo>
                <a:lnTo>
                  <a:pt x="2914180" y="2324"/>
                </a:lnTo>
                <a:lnTo>
                  <a:pt x="2912326" y="469"/>
                </a:lnTo>
                <a:lnTo>
                  <a:pt x="2911195" y="0"/>
                </a:lnTo>
                <a:lnTo>
                  <a:pt x="2908566" y="0"/>
                </a:lnTo>
                <a:lnTo>
                  <a:pt x="2907449" y="469"/>
                </a:lnTo>
                <a:lnTo>
                  <a:pt x="2905582" y="2324"/>
                </a:lnTo>
                <a:lnTo>
                  <a:pt x="2905125" y="3454"/>
                </a:lnTo>
                <a:lnTo>
                  <a:pt x="2905125" y="6083"/>
                </a:lnTo>
                <a:lnTo>
                  <a:pt x="2905582" y="7200"/>
                </a:lnTo>
                <a:lnTo>
                  <a:pt x="2907449" y="9067"/>
                </a:lnTo>
                <a:lnTo>
                  <a:pt x="2908566" y="9525"/>
                </a:lnTo>
                <a:lnTo>
                  <a:pt x="2911195" y="9525"/>
                </a:lnTo>
                <a:lnTo>
                  <a:pt x="2912326" y="9067"/>
                </a:lnTo>
                <a:lnTo>
                  <a:pt x="2914180" y="7200"/>
                </a:lnTo>
                <a:lnTo>
                  <a:pt x="2914650" y="6083"/>
                </a:lnTo>
                <a:lnTo>
                  <a:pt x="2914650" y="3454"/>
                </a:lnTo>
                <a:close/>
              </a:path>
              <a:path w="4867275" h="1562100">
                <a:moveTo>
                  <a:pt x="2962275" y="1555597"/>
                </a:moveTo>
                <a:lnTo>
                  <a:pt x="2961805" y="1554467"/>
                </a:lnTo>
                <a:lnTo>
                  <a:pt x="2959951" y="1552613"/>
                </a:lnTo>
                <a:lnTo>
                  <a:pt x="2958820" y="1552143"/>
                </a:lnTo>
                <a:lnTo>
                  <a:pt x="2956191" y="1552143"/>
                </a:lnTo>
                <a:lnTo>
                  <a:pt x="2955074" y="1552613"/>
                </a:lnTo>
                <a:lnTo>
                  <a:pt x="2953207" y="1554467"/>
                </a:lnTo>
                <a:lnTo>
                  <a:pt x="2952750" y="1555597"/>
                </a:lnTo>
                <a:lnTo>
                  <a:pt x="2952750" y="1558226"/>
                </a:lnTo>
                <a:lnTo>
                  <a:pt x="2953207" y="1559344"/>
                </a:lnTo>
                <a:lnTo>
                  <a:pt x="2955074" y="1561211"/>
                </a:lnTo>
                <a:lnTo>
                  <a:pt x="2956191" y="1561668"/>
                </a:lnTo>
                <a:lnTo>
                  <a:pt x="2958820" y="1561668"/>
                </a:lnTo>
                <a:lnTo>
                  <a:pt x="2959951" y="1561211"/>
                </a:lnTo>
                <a:lnTo>
                  <a:pt x="2961805" y="1559344"/>
                </a:lnTo>
                <a:lnTo>
                  <a:pt x="2962275" y="1558226"/>
                </a:lnTo>
                <a:lnTo>
                  <a:pt x="2962275" y="1555597"/>
                </a:lnTo>
                <a:close/>
              </a:path>
              <a:path w="4867275" h="1562100">
                <a:moveTo>
                  <a:pt x="2962275" y="1167561"/>
                </a:moveTo>
                <a:lnTo>
                  <a:pt x="2961805" y="1166431"/>
                </a:lnTo>
                <a:lnTo>
                  <a:pt x="2959951" y="1164577"/>
                </a:lnTo>
                <a:lnTo>
                  <a:pt x="2958820" y="1164107"/>
                </a:lnTo>
                <a:lnTo>
                  <a:pt x="2956191" y="1164107"/>
                </a:lnTo>
                <a:lnTo>
                  <a:pt x="2955074" y="1164577"/>
                </a:lnTo>
                <a:lnTo>
                  <a:pt x="2953207" y="1166431"/>
                </a:lnTo>
                <a:lnTo>
                  <a:pt x="2952750" y="1167561"/>
                </a:lnTo>
                <a:lnTo>
                  <a:pt x="2952750" y="1170190"/>
                </a:lnTo>
                <a:lnTo>
                  <a:pt x="2953207" y="1171308"/>
                </a:lnTo>
                <a:lnTo>
                  <a:pt x="2955074" y="1173175"/>
                </a:lnTo>
                <a:lnTo>
                  <a:pt x="2956191" y="1173632"/>
                </a:lnTo>
                <a:lnTo>
                  <a:pt x="2958820" y="1173632"/>
                </a:lnTo>
                <a:lnTo>
                  <a:pt x="2959951" y="1173175"/>
                </a:lnTo>
                <a:lnTo>
                  <a:pt x="2961805" y="1171308"/>
                </a:lnTo>
                <a:lnTo>
                  <a:pt x="2962275" y="1170190"/>
                </a:lnTo>
                <a:lnTo>
                  <a:pt x="2962275" y="1167561"/>
                </a:lnTo>
                <a:close/>
              </a:path>
              <a:path w="4867275" h="1562100">
                <a:moveTo>
                  <a:pt x="2962275" y="779526"/>
                </a:moveTo>
                <a:lnTo>
                  <a:pt x="2961805" y="778395"/>
                </a:lnTo>
                <a:lnTo>
                  <a:pt x="2959951" y="776541"/>
                </a:lnTo>
                <a:lnTo>
                  <a:pt x="2958820" y="776071"/>
                </a:lnTo>
                <a:lnTo>
                  <a:pt x="2956191" y="776071"/>
                </a:lnTo>
                <a:lnTo>
                  <a:pt x="2955074" y="776541"/>
                </a:lnTo>
                <a:lnTo>
                  <a:pt x="2953207" y="778395"/>
                </a:lnTo>
                <a:lnTo>
                  <a:pt x="2952750" y="779526"/>
                </a:lnTo>
                <a:lnTo>
                  <a:pt x="2952750" y="782154"/>
                </a:lnTo>
                <a:lnTo>
                  <a:pt x="2953207" y="783272"/>
                </a:lnTo>
                <a:lnTo>
                  <a:pt x="2955074" y="785139"/>
                </a:lnTo>
                <a:lnTo>
                  <a:pt x="2956191" y="785596"/>
                </a:lnTo>
                <a:lnTo>
                  <a:pt x="2958820" y="785596"/>
                </a:lnTo>
                <a:lnTo>
                  <a:pt x="2959951" y="785139"/>
                </a:lnTo>
                <a:lnTo>
                  <a:pt x="2961805" y="783272"/>
                </a:lnTo>
                <a:lnTo>
                  <a:pt x="2962275" y="782154"/>
                </a:lnTo>
                <a:lnTo>
                  <a:pt x="2962275" y="779526"/>
                </a:lnTo>
                <a:close/>
              </a:path>
              <a:path w="4867275" h="1562100">
                <a:moveTo>
                  <a:pt x="2962275" y="391490"/>
                </a:moveTo>
                <a:lnTo>
                  <a:pt x="2961805" y="390359"/>
                </a:lnTo>
                <a:lnTo>
                  <a:pt x="2959951" y="388505"/>
                </a:lnTo>
                <a:lnTo>
                  <a:pt x="2958820" y="388035"/>
                </a:lnTo>
                <a:lnTo>
                  <a:pt x="2956191" y="388035"/>
                </a:lnTo>
                <a:lnTo>
                  <a:pt x="2955074" y="388505"/>
                </a:lnTo>
                <a:lnTo>
                  <a:pt x="2953207" y="390359"/>
                </a:lnTo>
                <a:lnTo>
                  <a:pt x="2952750" y="391490"/>
                </a:lnTo>
                <a:lnTo>
                  <a:pt x="2952750" y="394119"/>
                </a:lnTo>
                <a:lnTo>
                  <a:pt x="2953207" y="395236"/>
                </a:lnTo>
                <a:lnTo>
                  <a:pt x="2955074" y="397103"/>
                </a:lnTo>
                <a:lnTo>
                  <a:pt x="2956191" y="397560"/>
                </a:lnTo>
                <a:lnTo>
                  <a:pt x="2958820" y="397560"/>
                </a:lnTo>
                <a:lnTo>
                  <a:pt x="2959951" y="397103"/>
                </a:lnTo>
                <a:lnTo>
                  <a:pt x="2961805" y="395236"/>
                </a:lnTo>
                <a:lnTo>
                  <a:pt x="2962275" y="394119"/>
                </a:lnTo>
                <a:lnTo>
                  <a:pt x="2962275" y="391490"/>
                </a:lnTo>
                <a:close/>
              </a:path>
              <a:path w="4867275" h="1562100">
                <a:moveTo>
                  <a:pt x="2962275" y="3454"/>
                </a:moveTo>
                <a:lnTo>
                  <a:pt x="2961805" y="2324"/>
                </a:lnTo>
                <a:lnTo>
                  <a:pt x="2959951" y="469"/>
                </a:lnTo>
                <a:lnTo>
                  <a:pt x="2958820" y="0"/>
                </a:lnTo>
                <a:lnTo>
                  <a:pt x="2956191" y="0"/>
                </a:lnTo>
                <a:lnTo>
                  <a:pt x="2955074" y="469"/>
                </a:lnTo>
                <a:lnTo>
                  <a:pt x="2953207" y="2324"/>
                </a:lnTo>
                <a:lnTo>
                  <a:pt x="2952750" y="3454"/>
                </a:lnTo>
                <a:lnTo>
                  <a:pt x="2952750" y="6083"/>
                </a:lnTo>
                <a:lnTo>
                  <a:pt x="2953207" y="7200"/>
                </a:lnTo>
                <a:lnTo>
                  <a:pt x="2955074" y="9067"/>
                </a:lnTo>
                <a:lnTo>
                  <a:pt x="2956191" y="9525"/>
                </a:lnTo>
                <a:lnTo>
                  <a:pt x="2958820" y="9525"/>
                </a:lnTo>
                <a:lnTo>
                  <a:pt x="2959951" y="9067"/>
                </a:lnTo>
                <a:lnTo>
                  <a:pt x="2961805" y="7200"/>
                </a:lnTo>
                <a:lnTo>
                  <a:pt x="2962275" y="6083"/>
                </a:lnTo>
                <a:lnTo>
                  <a:pt x="2962275" y="3454"/>
                </a:lnTo>
                <a:close/>
              </a:path>
              <a:path w="4867275" h="1562100">
                <a:moveTo>
                  <a:pt x="3009900" y="1555597"/>
                </a:moveTo>
                <a:lnTo>
                  <a:pt x="3009430" y="1554467"/>
                </a:lnTo>
                <a:lnTo>
                  <a:pt x="3007576" y="1552613"/>
                </a:lnTo>
                <a:lnTo>
                  <a:pt x="3006445" y="1552143"/>
                </a:lnTo>
                <a:lnTo>
                  <a:pt x="3003816" y="1552143"/>
                </a:lnTo>
                <a:lnTo>
                  <a:pt x="3002699" y="1552613"/>
                </a:lnTo>
                <a:lnTo>
                  <a:pt x="3000832" y="1554467"/>
                </a:lnTo>
                <a:lnTo>
                  <a:pt x="3000375" y="1555597"/>
                </a:lnTo>
                <a:lnTo>
                  <a:pt x="3000375" y="1558226"/>
                </a:lnTo>
                <a:lnTo>
                  <a:pt x="3000832" y="1559344"/>
                </a:lnTo>
                <a:lnTo>
                  <a:pt x="3002699" y="1561211"/>
                </a:lnTo>
                <a:lnTo>
                  <a:pt x="3003816" y="1561668"/>
                </a:lnTo>
                <a:lnTo>
                  <a:pt x="3006445" y="1561668"/>
                </a:lnTo>
                <a:lnTo>
                  <a:pt x="3007576" y="1561211"/>
                </a:lnTo>
                <a:lnTo>
                  <a:pt x="3009430" y="1559344"/>
                </a:lnTo>
                <a:lnTo>
                  <a:pt x="3009900" y="1558226"/>
                </a:lnTo>
                <a:lnTo>
                  <a:pt x="3009900" y="1555597"/>
                </a:lnTo>
                <a:close/>
              </a:path>
              <a:path w="4867275" h="1562100">
                <a:moveTo>
                  <a:pt x="3009900" y="1167561"/>
                </a:moveTo>
                <a:lnTo>
                  <a:pt x="3009430" y="1166431"/>
                </a:lnTo>
                <a:lnTo>
                  <a:pt x="3007576" y="1164577"/>
                </a:lnTo>
                <a:lnTo>
                  <a:pt x="3006445" y="1164107"/>
                </a:lnTo>
                <a:lnTo>
                  <a:pt x="3003816" y="1164107"/>
                </a:lnTo>
                <a:lnTo>
                  <a:pt x="3002699" y="1164577"/>
                </a:lnTo>
                <a:lnTo>
                  <a:pt x="3000832" y="1166431"/>
                </a:lnTo>
                <a:lnTo>
                  <a:pt x="3000375" y="1167561"/>
                </a:lnTo>
                <a:lnTo>
                  <a:pt x="3000375" y="1170190"/>
                </a:lnTo>
                <a:lnTo>
                  <a:pt x="3000832" y="1171308"/>
                </a:lnTo>
                <a:lnTo>
                  <a:pt x="3002699" y="1173175"/>
                </a:lnTo>
                <a:lnTo>
                  <a:pt x="3003816" y="1173632"/>
                </a:lnTo>
                <a:lnTo>
                  <a:pt x="3006445" y="1173632"/>
                </a:lnTo>
                <a:lnTo>
                  <a:pt x="3007576" y="1173175"/>
                </a:lnTo>
                <a:lnTo>
                  <a:pt x="3009430" y="1171308"/>
                </a:lnTo>
                <a:lnTo>
                  <a:pt x="3009900" y="1170190"/>
                </a:lnTo>
                <a:lnTo>
                  <a:pt x="3009900" y="1167561"/>
                </a:lnTo>
                <a:close/>
              </a:path>
              <a:path w="4867275" h="1562100">
                <a:moveTo>
                  <a:pt x="3009900" y="779526"/>
                </a:moveTo>
                <a:lnTo>
                  <a:pt x="3009430" y="778395"/>
                </a:lnTo>
                <a:lnTo>
                  <a:pt x="3007576" y="776541"/>
                </a:lnTo>
                <a:lnTo>
                  <a:pt x="3006445" y="776071"/>
                </a:lnTo>
                <a:lnTo>
                  <a:pt x="3003816" y="776071"/>
                </a:lnTo>
                <a:lnTo>
                  <a:pt x="3002699" y="776541"/>
                </a:lnTo>
                <a:lnTo>
                  <a:pt x="3000832" y="778395"/>
                </a:lnTo>
                <a:lnTo>
                  <a:pt x="3000375" y="779526"/>
                </a:lnTo>
                <a:lnTo>
                  <a:pt x="3000375" y="782154"/>
                </a:lnTo>
                <a:lnTo>
                  <a:pt x="3000832" y="783272"/>
                </a:lnTo>
                <a:lnTo>
                  <a:pt x="3002699" y="785139"/>
                </a:lnTo>
                <a:lnTo>
                  <a:pt x="3003816" y="785596"/>
                </a:lnTo>
                <a:lnTo>
                  <a:pt x="3006445" y="785596"/>
                </a:lnTo>
                <a:lnTo>
                  <a:pt x="3007576" y="785139"/>
                </a:lnTo>
                <a:lnTo>
                  <a:pt x="3009430" y="783272"/>
                </a:lnTo>
                <a:lnTo>
                  <a:pt x="3009900" y="782154"/>
                </a:lnTo>
                <a:lnTo>
                  <a:pt x="3009900" y="779526"/>
                </a:lnTo>
                <a:close/>
              </a:path>
              <a:path w="4867275" h="1562100">
                <a:moveTo>
                  <a:pt x="3009900" y="391490"/>
                </a:moveTo>
                <a:lnTo>
                  <a:pt x="3009430" y="390359"/>
                </a:lnTo>
                <a:lnTo>
                  <a:pt x="3007576" y="388505"/>
                </a:lnTo>
                <a:lnTo>
                  <a:pt x="3006445" y="388035"/>
                </a:lnTo>
                <a:lnTo>
                  <a:pt x="3003816" y="388035"/>
                </a:lnTo>
                <a:lnTo>
                  <a:pt x="3002699" y="388505"/>
                </a:lnTo>
                <a:lnTo>
                  <a:pt x="3000832" y="390359"/>
                </a:lnTo>
                <a:lnTo>
                  <a:pt x="3000375" y="391490"/>
                </a:lnTo>
                <a:lnTo>
                  <a:pt x="3000375" y="394119"/>
                </a:lnTo>
                <a:lnTo>
                  <a:pt x="3000832" y="395236"/>
                </a:lnTo>
                <a:lnTo>
                  <a:pt x="3002699" y="397103"/>
                </a:lnTo>
                <a:lnTo>
                  <a:pt x="3003816" y="397560"/>
                </a:lnTo>
                <a:lnTo>
                  <a:pt x="3006445" y="397560"/>
                </a:lnTo>
                <a:lnTo>
                  <a:pt x="3007576" y="397103"/>
                </a:lnTo>
                <a:lnTo>
                  <a:pt x="3009430" y="395236"/>
                </a:lnTo>
                <a:lnTo>
                  <a:pt x="3009900" y="394119"/>
                </a:lnTo>
                <a:lnTo>
                  <a:pt x="3009900" y="391490"/>
                </a:lnTo>
                <a:close/>
              </a:path>
              <a:path w="4867275" h="1562100">
                <a:moveTo>
                  <a:pt x="3009900" y="3454"/>
                </a:moveTo>
                <a:lnTo>
                  <a:pt x="3009430" y="2324"/>
                </a:lnTo>
                <a:lnTo>
                  <a:pt x="3007576" y="469"/>
                </a:lnTo>
                <a:lnTo>
                  <a:pt x="3006445" y="0"/>
                </a:lnTo>
                <a:lnTo>
                  <a:pt x="3003816" y="0"/>
                </a:lnTo>
                <a:lnTo>
                  <a:pt x="3002699" y="469"/>
                </a:lnTo>
                <a:lnTo>
                  <a:pt x="3000832" y="2324"/>
                </a:lnTo>
                <a:lnTo>
                  <a:pt x="3000375" y="3454"/>
                </a:lnTo>
                <a:lnTo>
                  <a:pt x="3000375" y="6083"/>
                </a:lnTo>
                <a:lnTo>
                  <a:pt x="3000832" y="7200"/>
                </a:lnTo>
                <a:lnTo>
                  <a:pt x="3002699" y="9067"/>
                </a:lnTo>
                <a:lnTo>
                  <a:pt x="3003816" y="9525"/>
                </a:lnTo>
                <a:lnTo>
                  <a:pt x="3006445" y="9525"/>
                </a:lnTo>
                <a:lnTo>
                  <a:pt x="3007576" y="9067"/>
                </a:lnTo>
                <a:lnTo>
                  <a:pt x="3009430" y="7200"/>
                </a:lnTo>
                <a:lnTo>
                  <a:pt x="3009900" y="6083"/>
                </a:lnTo>
                <a:lnTo>
                  <a:pt x="3009900" y="3454"/>
                </a:lnTo>
                <a:close/>
              </a:path>
              <a:path w="4867275" h="1562100">
                <a:moveTo>
                  <a:pt x="3057525" y="1555597"/>
                </a:moveTo>
                <a:lnTo>
                  <a:pt x="3057055" y="1554467"/>
                </a:lnTo>
                <a:lnTo>
                  <a:pt x="3055201" y="1552613"/>
                </a:lnTo>
                <a:lnTo>
                  <a:pt x="3054070" y="1552143"/>
                </a:lnTo>
                <a:lnTo>
                  <a:pt x="3051441" y="1552143"/>
                </a:lnTo>
                <a:lnTo>
                  <a:pt x="3050324" y="1552613"/>
                </a:lnTo>
                <a:lnTo>
                  <a:pt x="3048457" y="1554467"/>
                </a:lnTo>
                <a:lnTo>
                  <a:pt x="3048000" y="1555597"/>
                </a:lnTo>
                <a:lnTo>
                  <a:pt x="3048000" y="1558226"/>
                </a:lnTo>
                <a:lnTo>
                  <a:pt x="3048457" y="1559344"/>
                </a:lnTo>
                <a:lnTo>
                  <a:pt x="3050324" y="1561211"/>
                </a:lnTo>
                <a:lnTo>
                  <a:pt x="3051441" y="1561668"/>
                </a:lnTo>
                <a:lnTo>
                  <a:pt x="3054070" y="1561668"/>
                </a:lnTo>
                <a:lnTo>
                  <a:pt x="3055201" y="1561211"/>
                </a:lnTo>
                <a:lnTo>
                  <a:pt x="3057055" y="1559344"/>
                </a:lnTo>
                <a:lnTo>
                  <a:pt x="3057525" y="1558226"/>
                </a:lnTo>
                <a:lnTo>
                  <a:pt x="3057525" y="1555597"/>
                </a:lnTo>
                <a:close/>
              </a:path>
              <a:path w="4867275" h="1562100">
                <a:moveTo>
                  <a:pt x="3057525" y="1167561"/>
                </a:moveTo>
                <a:lnTo>
                  <a:pt x="3057055" y="1166431"/>
                </a:lnTo>
                <a:lnTo>
                  <a:pt x="3055201" y="1164577"/>
                </a:lnTo>
                <a:lnTo>
                  <a:pt x="3054070" y="1164107"/>
                </a:lnTo>
                <a:lnTo>
                  <a:pt x="3051441" y="1164107"/>
                </a:lnTo>
                <a:lnTo>
                  <a:pt x="3050324" y="1164577"/>
                </a:lnTo>
                <a:lnTo>
                  <a:pt x="3048457" y="1166431"/>
                </a:lnTo>
                <a:lnTo>
                  <a:pt x="3048000" y="1167561"/>
                </a:lnTo>
                <a:lnTo>
                  <a:pt x="3048000" y="1170190"/>
                </a:lnTo>
                <a:lnTo>
                  <a:pt x="3048457" y="1171308"/>
                </a:lnTo>
                <a:lnTo>
                  <a:pt x="3050324" y="1173175"/>
                </a:lnTo>
                <a:lnTo>
                  <a:pt x="3051441" y="1173632"/>
                </a:lnTo>
                <a:lnTo>
                  <a:pt x="3054070" y="1173632"/>
                </a:lnTo>
                <a:lnTo>
                  <a:pt x="3055201" y="1173175"/>
                </a:lnTo>
                <a:lnTo>
                  <a:pt x="3057055" y="1171308"/>
                </a:lnTo>
                <a:lnTo>
                  <a:pt x="3057525" y="1170190"/>
                </a:lnTo>
                <a:lnTo>
                  <a:pt x="3057525" y="1167561"/>
                </a:lnTo>
                <a:close/>
              </a:path>
              <a:path w="4867275" h="1562100">
                <a:moveTo>
                  <a:pt x="3057525" y="779526"/>
                </a:moveTo>
                <a:lnTo>
                  <a:pt x="3057055" y="778395"/>
                </a:lnTo>
                <a:lnTo>
                  <a:pt x="3055201" y="776541"/>
                </a:lnTo>
                <a:lnTo>
                  <a:pt x="3054070" y="776071"/>
                </a:lnTo>
                <a:lnTo>
                  <a:pt x="3051441" y="776071"/>
                </a:lnTo>
                <a:lnTo>
                  <a:pt x="3050324" y="776541"/>
                </a:lnTo>
                <a:lnTo>
                  <a:pt x="3048457" y="778395"/>
                </a:lnTo>
                <a:lnTo>
                  <a:pt x="3048000" y="779526"/>
                </a:lnTo>
                <a:lnTo>
                  <a:pt x="3048000" y="782154"/>
                </a:lnTo>
                <a:lnTo>
                  <a:pt x="3048457" y="783272"/>
                </a:lnTo>
                <a:lnTo>
                  <a:pt x="3050324" y="785139"/>
                </a:lnTo>
                <a:lnTo>
                  <a:pt x="3051441" y="785596"/>
                </a:lnTo>
                <a:lnTo>
                  <a:pt x="3054070" y="785596"/>
                </a:lnTo>
                <a:lnTo>
                  <a:pt x="3055201" y="785139"/>
                </a:lnTo>
                <a:lnTo>
                  <a:pt x="3057055" y="783272"/>
                </a:lnTo>
                <a:lnTo>
                  <a:pt x="3057525" y="782154"/>
                </a:lnTo>
                <a:lnTo>
                  <a:pt x="3057525" y="779526"/>
                </a:lnTo>
                <a:close/>
              </a:path>
              <a:path w="4867275" h="1562100">
                <a:moveTo>
                  <a:pt x="3057525" y="391490"/>
                </a:moveTo>
                <a:lnTo>
                  <a:pt x="3057055" y="390359"/>
                </a:lnTo>
                <a:lnTo>
                  <a:pt x="3055201" y="388505"/>
                </a:lnTo>
                <a:lnTo>
                  <a:pt x="3054070" y="388035"/>
                </a:lnTo>
                <a:lnTo>
                  <a:pt x="3051441" y="388035"/>
                </a:lnTo>
                <a:lnTo>
                  <a:pt x="3050324" y="388505"/>
                </a:lnTo>
                <a:lnTo>
                  <a:pt x="3048457" y="390359"/>
                </a:lnTo>
                <a:lnTo>
                  <a:pt x="3048000" y="391490"/>
                </a:lnTo>
                <a:lnTo>
                  <a:pt x="3048000" y="394119"/>
                </a:lnTo>
                <a:lnTo>
                  <a:pt x="3048457" y="395236"/>
                </a:lnTo>
                <a:lnTo>
                  <a:pt x="3050324" y="397103"/>
                </a:lnTo>
                <a:lnTo>
                  <a:pt x="3051441" y="397560"/>
                </a:lnTo>
                <a:lnTo>
                  <a:pt x="3054070" y="397560"/>
                </a:lnTo>
                <a:lnTo>
                  <a:pt x="3055201" y="397103"/>
                </a:lnTo>
                <a:lnTo>
                  <a:pt x="3057055" y="395236"/>
                </a:lnTo>
                <a:lnTo>
                  <a:pt x="3057525" y="394119"/>
                </a:lnTo>
                <a:lnTo>
                  <a:pt x="3057525" y="391490"/>
                </a:lnTo>
                <a:close/>
              </a:path>
              <a:path w="4867275" h="1562100">
                <a:moveTo>
                  <a:pt x="3057525" y="3454"/>
                </a:moveTo>
                <a:lnTo>
                  <a:pt x="3057055" y="2324"/>
                </a:lnTo>
                <a:lnTo>
                  <a:pt x="3055201" y="469"/>
                </a:lnTo>
                <a:lnTo>
                  <a:pt x="3054070" y="0"/>
                </a:lnTo>
                <a:lnTo>
                  <a:pt x="3051441" y="0"/>
                </a:lnTo>
                <a:lnTo>
                  <a:pt x="3050324" y="469"/>
                </a:lnTo>
                <a:lnTo>
                  <a:pt x="3048457" y="2324"/>
                </a:lnTo>
                <a:lnTo>
                  <a:pt x="3048000" y="3454"/>
                </a:lnTo>
                <a:lnTo>
                  <a:pt x="3048000" y="6083"/>
                </a:lnTo>
                <a:lnTo>
                  <a:pt x="3048457" y="7200"/>
                </a:lnTo>
                <a:lnTo>
                  <a:pt x="3050324" y="9067"/>
                </a:lnTo>
                <a:lnTo>
                  <a:pt x="3051441" y="9525"/>
                </a:lnTo>
                <a:lnTo>
                  <a:pt x="3054070" y="9525"/>
                </a:lnTo>
                <a:lnTo>
                  <a:pt x="3055201" y="9067"/>
                </a:lnTo>
                <a:lnTo>
                  <a:pt x="3057055" y="7200"/>
                </a:lnTo>
                <a:lnTo>
                  <a:pt x="3057525" y="6083"/>
                </a:lnTo>
                <a:lnTo>
                  <a:pt x="3057525" y="3454"/>
                </a:lnTo>
                <a:close/>
              </a:path>
              <a:path w="4867275" h="1562100">
                <a:moveTo>
                  <a:pt x="3105150" y="1555597"/>
                </a:moveTo>
                <a:lnTo>
                  <a:pt x="3104680" y="1554467"/>
                </a:lnTo>
                <a:lnTo>
                  <a:pt x="3102826" y="1552613"/>
                </a:lnTo>
                <a:lnTo>
                  <a:pt x="3101695" y="1552143"/>
                </a:lnTo>
                <a:lnTo>
                  <a:pt x="3099066" y="1552143"/>
                </a:lnTo>
                <a:lnTo>
                  <a:pt x="3097949" y="1552613"/>
                </a:lnTo>
                <a:lnTo>
                  <a:pt x="3096095" y="1554467"/>
                </a:lnTo>
                <a:lnTo>
                  <a:pt x="3095625" y="1555597"/>
                </a:lnTo>
                <a:lnTo>
                  <a:pt x="3095625" y="1558226"/>
                </a:lnTo>
                <a:lnTo>
                  <a:pt x="3096095" y="1559344"/>
                </a:lnTo>
                <a:lnTo>
                  <a:pt x="3097949" y="1561211"/>
                </a:lnTo>
                <a:lnTo>
                  <a:pt x="3099066" y="1561668"/>
                </a:lnTo>
                <a:lnTo>
                  <a:pt x="3101695" y="1561668"/>
                </a:lnTo>
                <a:lnTo>
                  <a:pt x="3102826" y="1561211"/>
                </a:lnTo>
                <a:lnTo>
                  <a:pt x="3104680" y="1559344"/>
                </a:lnTo>
                <a:lnTo>
                  <a:pt x="3105150" y="1558226"/>
                </a:lnTo>
                <a:lnTo>
                  <a:pt x="3105150" y="1555597"/>
                </a:lnTo>
                <a:close/>
              </a:path>
              <a:path w="4867275" h="1562100">
                <a:moveTo>
                  <a:pt x="3105150" y="1167561"/>
                </a:moveTo>
                <a:lnTo>
                  <a:pt x="3104680" y="1166431"/>
                </a:lnTo>
                <a:lnTo>
                  <a:pt x="3102826" y="1164577"/>
                </a:lnTo>
                <a:lnTo>
                  <a:pt x="3101695" y="1164107"/>
                </a:lnTo>
                <a:lnTo>
                  <a:pt x="3099066" y="1164107"/>
                </a:lnTo>
                <a:lnTo>
                  <a:pt x="3097949" y="1164577"/>
                </a:lnTo>
                <a:lnTo>
                  <a:pt x="3096095" y="1166431"/>
                </a:lnTo>
                <a:lnTo>
                  <a:pt x="3095625" y="1167561"/>
                </a:lnTo>
                <a:lnTo>
                  <a:pt x="3095625" y="1170190"/>
                </a:lnTo>
                <a:lnTo>
                  <a:pt x="3096095" y="1171308"/>
                </a:lnTo>
                <a:lnTo>
                  <a:pt x="3097949" y="1173175"/>
                </a:lnTo>
                <a:lnTo>
                  <a:pt x="3099066" y="1173632"/>
                </a:lnTo>
                <a:lnTo>
                  <a:pt x="3101695" y="1173632"/>
                </a:lnTo>
                <a:lnTo>
                  <a:pt x="3102826" y="1173175"/>
                </a:lnTo>
                <a:lnTo>
                  <a:pt x="3104680" y="1171308"/>
                </a:lnTo>
                <a:lnTo>
                  <a:pt x="3105150" y="1170190"/>
                </a:lnTo>
                <a:lnTo>
                  <a:pt x="3105150" y="1167561"/>
                </a:lnTo>
                <a:close/>
              </a:path>
              <a:path w="4867275" h="1562100">
                <a:moveTo>
                  <a:pt x="3105150" y="779526"/>
                </a:moveTo>
                <a:lnTo>
                  <a:pt x="3104680" y="778395"/>
                </a:lnTo>
                <a:lnTo>
                  <a:pt x="3102826" y="776541"/>
                </a:lnTo>
                <a:lnTo>
                  <a:pt x="3101695" y="776071"/>
                </a:lnTo>
                <a:lnTo>
                  <a:pt x="3099066" y="776071"/>
                </a:lnTo>
                <a:lnTo>
                  <a:pt x="3097949" y="776541"/>
                </a:lnTo>
                <a:lnTo>
                  <a:pt x="3096095" y="778395"/>
                </a:lnTo>
                <a:lnTo>
                  <a:pt x="3095625" y="779526"/>
                </a:lnTo>
                <a:lnTo>
                  <a:pt x="3095625" y="782154"/>
                </a:lnTo>
                <a:lnTo>
                  <a:pt x="3096095" y="783272"/>
                </a:lnTo>
                <a:lnTo>
                  <a:pt x="3097949" y="785139"/>
                </a:lnTo>
                <a:lnTo>
                  <a:pt x="3099066" y="785596"/>
                </a:lnTo>
                <a:lnTo>
                  <a:pt x="3101695" y="785596"/>
                </a:lnTo>
                <a:lnTo>
                  <a:pt x="3102826" y="785139"/>
                </a:lnTo>
                <a:lnTo>
                  <a:pt x="3104680" y="783272"/>
                </a:lnTo>
                <a:lnTo>
                  <a:pt x="3105150" y="782154"/>
                </a:lnTo>
                <a:lnTo>
                  <a:pt x="3105150" y="779526"/>
                </a:lnTo>
                <a:close/>
              </a:path>
              <a:path w="4867275" h="1562100">
                <a:moveTo>
                  <a:pt x="3105150" y="391490"/>
                </a:moveTo>
                <a:lnTo>
                  <a:pt x="3104680" y="390359"/>
                </a:lnTo>
                <a:lnTo>
                  <a:pt x="3102826" y="388505"/>
                </a:lnTo>
                <a:lnTo>
                  <a:pt x="3101695" y="388035"/>
                </a:lnTo>
                <a:lnTo>
                  <a:pt x="3099066" y="388035"/>
                </a:lnTo>
                <a:lnTo>
                  <a:pt x="3097949" y="388505"/>
                </a:lnTo>
                <a:lnTo>
                  <a:pt x="3096095" y="390359"/>
                </a:lnTo>
                <a:lnTo>
                  <a:pt x="3095625" y="391490"/>
                </a:lnTo>
                <a:lnTo>
                  <a:pt x="3095625" y="394119"/>
                </a:lnTo>
                <a:lnTo>
                  <a:pt x="3096095" y="395236"/>
                </a:lnTo>
                <a:lnTo>
                  <a:pt x="3097949" y="397103"/>
                </a:lnTo>
                <a:lnTo>
                  <a:pt x="3099066" y="397560"/>
                </a:lnTo>
                <a:lnTo>
                  <a:pt x="3101695" y="397560"/>
                </a:lnTo>
                <a:lnTo>
                  <a:pt x="3102826" y="397103"/>
                </a:lnTo>
                <a:lnTo>
                  <a:pt x="3104680" y="395236"/>
                </a:lnTo>
                <a:lnTo>
                  <a:pt x="3105150" y="394119"/>
                </a:lnTo>
                <a:lnTo>
                  <a:pt x="3105150" y="391490"/>
                </a:lnTo>
                <a:close/>
              </a:path>
              <a:path w="4867275" h="1562100">
                <a:moveTo>
                  <a:pt x="3105150" y="3454"/>
                </a:moveTo>
                <a:lnTo>
                  <a:pt x="3104680" y="2324"/>
                </a:lnTo>
                <a:lnTo>
                  <a:pt x="3102826" y="469"/>
                </a:lnTo>
                <a:lnTo>
                  <a:pt x="3101695" y="0"/>
                </a:lnTo>
                <a:lnTo>
                  <a:pt x="3099066" y="0"/>
                </a:lnTo>
                <a:lnTo>
                  <a:pt x="3097949" y="469"/>
                </a:lnTo>
                <a:lnTo>
                  <a:pt x="3096095" y="2324"/>
                </a:lnTo>
                <a:lnTo>
                  <a:pt x="3095625" y="3454"/>
                </a:lnTo>
                <a:lnTo>
                  <a:pt x="3095625" y="6083"/>
                </a:lnTo>
                <a:lnTo>
                  <a:pt x="3096095" y="7200"/>
                </a:lnTo>
                <a:lnTo>
                  <a:pt x="3097949" y="9067"/>
                </a:lnTo>
                <a:lnTo>
                  <a:pt x="3099066" y="9525"/>
                </a:lnTo>
                <a:lnTo>
                  <a:pt x="3101695" y="9525"/>
                </a:lnTo>
                <a:lnTo>
                  <a:pt x="3102826" y="9067"/>
                </a:lnTo>
                <a:lnTo>
                  <a:pt x="3104680" y="7200"/>
                </a:lnTo>
                <a:lnTo>
                  <a:pt x="3105150" y="6083"/>
                </a:lnTo>
                <a:lnTo>
                  <a:pt x="3105150" y="3454"/>
                </a:lnTo>
                <a:close/>
              </a:path>
              <a:path w="4867275" h="1562100">
                <a:moveTo>
                  <a:pt x="3152775" y="1555597"/>
                </a:moveTo>
                <a:lnTo>
                  <a:pt x="3152305" y="1554467"/>
                </a:lnTo>
                <a:lnTo>
                  <a:pt x="3150451" y="1552613"/>
                </a:lnTo>
                <a:lnTo>
                  <a:pt x="3149320" y="1552143"/>
                </a:lnTo>
                <a:lnTo>
                  <a:pt x="3146691" y="1552143"/>
                </a:lnTo>
                <a:lnTo>
                  <a:pt x="3145574" y="1552613"/>
                </a:lnTo>
                <a:lnTo>
                  <a:pt x="3143707" y="1554467"/>
                </a:lnTo>
                <a:lnTo>
                  <a:pt x="3143250" y="1555597"/>
                </a:lnTo>
                <a:lnTo>
                  <a:pt x="3143250" y="1558226"/>
                </a:lnTo>
                <a:lnTo>
                  <a:pt x="3143707" y="1559344"/>
                </a:lnTo>
                <a:lnTo>
                  <a:pt x="3145574" y="1561211"/>
                </a:lnTo>
                <a:lnTo>
                  <a:pt x="3146691" y="1561668"/>
                </a:lnTo>
                <a:lnTo>
                  <a:pt x="3149320" y="1561668"/>
                </a:lnTo>
                <a:lnTo>
                  <a:pt x="3150451" y="1561211"/>
                </a:lnTo>
                <a:lnTo>
                  <a:pt x="3152305" y="1559344"/>
                </a:lnTo>
                <a:lnTo>
                  <a:pt x="3152775" y="1558226"/>
                </a:lnTo>
                <a:lnTo>
                  <a:pt x="3152775" y="1555597"/>
                </a:lnTo>
                <a:close/>
              </a:path>
              <a:path w="4867275" h="1562100">
                <a:moveTo>
                  <a:pt x="3152775" y="1167561"/>
                </a:moveTo>
                <a:lnTo>
                  <a:pt x="3152305" y="1166431"/>
                </a:lnTo>
                <a:lnTo>
                  <a:pt x="3150451" y="1164577"/>
                </a:lnTo>
                <a:lnTo>
                  <a:pt x="3149320" y="1164107"/>
                </a:lnTo>
                <a:lnTo>
                  <a:pt x="3146691" y="1164107"/>
                </a:lnTo>
                <a:lnTo>
                  <a:pt x="3145574" y="1164577"/>
                </a:lnTo>
                <a:lnTo>
                  <a:pt x="3143707" y="1166431"/>
                </a:lnTo>
                <a:lnTo>
                  <a:pt x="3143250" y="1167561"/>
                </a:lnTo>
                <a:lnTo>
                  <a:pt x="3143250" y="1170190"/>
                </a:lnTo>
                <a:lnTo>
                  <a:pt x="3143707" y="1171308"/>
                </a:lnTo>
                <a:lnTo>
                  <a:pt x="3145574" y="1173175"/>
                </a:lnTo>
                <a:lnTo>
                  <a:pt x="3146691" y="1173632"/>
                </a:lnTo>
                <a:lnTo>
                  <a:pt x="3149320" y="1173632"/>
                </a:lnTo>
                <a:lnTo>
                  <a:pt x="3150451" y="1173175"/>
                </a:lnTo>
                <a:lnTo>
                  <a:pt x="3152305" y="1171308"/>
                </a:lnTo>
                <a:lnTo>
                  <a:pt x="3152775" y="1170190"/>
                </a:lnTo>
                <a:lnTo>
                  <a:pt x="3152775" y="1167561"/>
                </a:lnTo>
                <a:close/>
              </a:path>
              <a:path w="4867275" h="1562100">
                <a:moveTo>
                  <a:pt x="3152775" y="779526"/>
                </a:moveTo>
                <a:lnTo>
                  <a:pt x="3152305" y="778395"/>
                </a:lnTo>
                <a:lnTo>
                  <a:pt x="3150451" y="776541"/>
                </a:lnTo>
                <a:lnTo>
                  <a:pt x="3149320" y="776071"/>
                </a:lnTo>
                <a:lnTo>
                  <a:pt x="3146691" y="776071"/>
                </a:lnTo>
                <a:lnTo>
                  <a:pt x="3145574" y="776541"/>
                </a:lnTo>
                <a:lnTo>
                  <a:pt x="3143707" y="778395"/>
                </a:lnTo>
                <a:lnTo>
                  <a:pt x="3143250" y="779526"/>
                </a:lnTo>
                <a:lnTo>
                  <a:pt x="3143250" y="782154"/>
                </a:lnTo>
                <a:lnTo>
                  <a:pt x="3143707" y="783272"/>
                </a:lnTo>
                <a:lnTo>
                  <a:pt x="3145574" y="785139"/>
                </a:lnTo>
                <a:lnTo>
                  <a:pt x="3146691" y="785596"/>
                </a:lnTo>
                <a:lnTo>
                  <a:pt x="3149320" y="785596"/>
                </a:lnTo>
                <a:lnTo>
                  <a:pt x="3150451" y="785139"/>
                </a:lnTo>
                <a:lnTo>
                  <a:pt x="3152305" y="783272"/>
                </a:lnTo>
                <a:lnTo>
                  <a:pt x="3152775" y="782154"/>
                </a:lnTo>
                <a:lnTo>
                  <a:pt x="3152775" y="779526"/>
                </a:lnTo>
                <a:close/>
              </a:path>
              <a:path w="4867275" h="1562100">
                <a:moveTo>
                  <a:pt x="3152775" y="391490"/>
                </a:moveTo>
                <a:lnTo>
                  <a:pt x="3152305" y="390359"/>
                </a:lnTo>
                <a:lnTo>
                  <a:pt x="3150451" y="388505"/>
                </a:lnTo>
                <a:lnTo>
                  <a:pt x="3149320" y="388035"/>
                </a:lnTo>
                <a:lnTo>
                  <a:pt x="3146691" y="388035"/>
                </a:lnTo>
                <a:lnTo>
                  <a:pt x="3145574" y="388505"/>
                </a:lnTo>
                <a:lnTo>
                  <a:pt x="3143707" y="390359"/>
                </a:lnTo>
                <a:lnTo>
                  <a:pt x="3143250" y="391490"/>
                </a:lnTo>
                <a:lnTo>
                  <a:pt x="3143250" y="394119"/>
                </a:lnTo>
                <a:lnTo>
                  <a:pt x="3143707" y="395236"/>
                </a:lnTo>
                <a:lnTo>
                  <a:pt x="3145574" y="397103"/>
                </a:lnTo>
                <a:lnTo>
                  <a:pt x="3146691" y="397560"/>
                </a:lnTo>
                <a:lnTo>
                  <a:pt x="3149320" y="397560"/>
                </a:lnTo>
                <a:lnTo>
                  <a:pt x="3150451" y="397103"/>
                </a:lnTo>
                <a:lnTo>
                  <a:pt x="3152305" y="395236"/>
                </a:lnTo>
                <a:lnTo>
                  <a:pt x="3152775" y="394119"/>
                </a:lnTo>
                <a:lnTo>
                  <a:pt x="3152775" y="391490"/>
                </a:lnTo>
                <a:close/>
              </a:path>
              <a:path w="4867275" h="1562100">
                <a:moveTo>
                  <a:pt x="3152775" y="3454"/>
                </a:moveTo>
                <a:lnTo>
                  <a:pt x="3152305" y="2324"/>
                </a:lnTo>
                <a:lnTo>
                  <a:pt x="3150451" y="469"/>
                </a:lnTo>
                <a:lnTo>
                  <a:pt x="3149320" y="0"/>
                </a:lnTo>
                <a:lnTo>
                  <a:pt x="3146691" y="0"/>
                </a:lnTo>
                <a:lnTo>
                  <a:pt x="3145574" y="469"/>
                </a:lnTo>
                <a:lnTo>
                  <a:pt x="3143707" y="2324"/>
                </a:lnTo>
                <a:lnTo>
                  <a:pt x="3143250" y="3454"/>
                </a:lnTo>
                <a:lnTo>
                  <a:pt x="3143250" y="6083"/>
                </a:lnTo>
                <a:lnTo>
                  <a:pt x="3143707" y="7200"/>
                </a:lnTo>
                <a:lnTo>
                  <a:pt x="3145574" y="9067"/>
                </a:lnTo>
                <a:lnTo>
                  <a:pt x="3146691" y="9525"/>
                </a:lnTo>
                <a:lnTo>
                  <a:pt x="3149320" y="9525"/>
                </a:lnTo>
                <a:lnTo>
                  <a:pt x="3150451" y="9067"/>
                </a:lnTo>
                <a:lnTo>
                  <a:pt x="3152305" y="7200"/>
                </a:lnTo>
                <a:lnTo>
                  <a:pt x="3152775" y="6083"/>
                </a:lnTo>
                <a:lnTo>
                  <a:pt x="3152775" y="3454"/>
                </a:lnTo>
                <a:close/>
              </a:path>
              <a:path w="4867275" h="1562100">
                <a:moveTo>
                  <a:pt x="3200400" y="1555597"/>
                </a:moveTo>
                <a:lnTo>
                  <a:pt x="3199930" y="1554467"/>
                </a:lnTo>
                <a:lnTo>
                  <a:pt x="3198076" y="1552613"/>
                </a:lnTo>
                <a:lnTo>
                  <a:pt x="3196945" y="1552143"/>
                </a:lnTo>
                <a:lnTo>
                  <a:pt x="3194316" y="1552143"/>
                </a:lnTo>
                <a:lnTo>
                  <a:pt x="3193199" y="1552613"/>
                </a:lnTo>
                <a:lnTo>
                  <a:pt x="3191332" y="1554467"/>
                </a:lnTo>
                <a:lnTo>
                  <a:pt x="3190875" y="1555597"/>
                </a:lnTo>
                <a:lnTo>
                  <a:pt x="3190875" y="1558226"/>
                </a:lnTo>
                <a:lnTo>
                  <a:pt x="3191332" y="1559344"/>
                </a:lnTo>
                <a:lnTo>
                  <a:pt x="3193199" y="1561211"/>
                </a:lnTo>
                <a:lnTo>
                  <a:pt x="3194316" y="1561668"/>
                </a:lnTo>
                <a:lnTo>
                  <a:pt x="3196945" y="1561668"/>
                </a:lnTo>
                <a:lnTo>
                  <a:pt x="3198076" y="1561211"/>
                </a:lnTo>
                <a:lnTo>
                  <a:pt x="3199930" y="1559344"/>
                </a:lnTo>
                <a:lnTo>
                  <a:pt x="3200400" y="1558226"/>
                </a:lnTo>
                <a:lnTo>
                  <a:pt x="3200400" y="1555597"/>
                </a:lnTo>
                <a:close/>
              </a:path>
              <a:path w="4867275" h="1562100">
                <a:moveTo>
                  <a:pt x="3200400" y="1167561"/>
                </a:moveTo>
                <a:lnTo>
                  <a:pt x="3199930" y="1166431"/>
                </a:lnTo>
                <a:lnTo>
                  <a:pt x="3198076" y="1164577"/>
                </a:lnTo>
                <a:lnTo>
                  <a:pt x="3196945" y="1164107"/>
                </a:lnTo>
                <a:lnTo>
                  <a:pt x="3194316" y="1164107"/>
                </a:lnTo>
                <a:lnTo>
                  <a:pt x="3193199" y="1164577"/>
                </a:lnTo>
                <a:lnTo>
                  <a:pt x="3191332" y="1166431"/>
                </a:lnTo>
                <a:lnTo>
                  <a:pt x="3190875" y="1167561"/>
                </a:lnTo>
                <a:lnTo>
                  <a:pt x="3190875" y="1170190"/>
                </a:lnTo>
                <a:lnTo>
                  <a:pt x="3191332" y="1171308"/>
                </a:lnTo>
                <a:lnTo>
                  <a:pt x="3193199" y="1173175"/>
                </a:lnTo>
                <a:lnTo>
                  <a:pt x="3194316" y="1173632"/>
                </a:lnTo>
                <a:lnTo>
                  <a:pt x="3196945" y="1173632"/>
                </a:lnTo>
                <a:lnTo>
                  <a:pt x="3198076" y="1173175"/>
                </a:lnTo>
                <a:lnTo>
                  <a:pt x="3199930" y="1171308"/>
                </a:lnTo>
                <a:lnTo>
                  <a:pt x="3200400" y="1170190"/>
                </a:lnTo>
                <a:lnTo>
                  <a:pt x="3200400" y="1167561"/>
                </a:lnTo>
                <a:close/>
              </a:path>
              <a:path w="4867275" h="1562100">
                <a:moveTo>
                  <a:pt x="3200400" y="779526"/>
                </a:moveTo>
                <a:lnTo>
                  <a:pt x="3199930" y="778395"/>
                </a:lnTo>
                <a:lnTo>
                  <a:pt x="3198076" y="776541"/>
                </a:lnTo>
                <a:lnTo>
                  <a:pt x="3196945" y="776071"/>
                </a:lnTo>
                <a:lnTo>
                  <a:pt x="3194316" y="776071"/>
                </a:lnTo>
                <a:lnTo>
                  <a:pt x="3193199" y="776541"/>
                </a:lnTo>
                <a:lnTo>
                  <a:pt x="3191332" y="778395"/>
                </a:lnTo>
                <a:lnTo>
                  <a:pt x="3190875" y="779526"/>
                </a:lnTo>
                <a:lnTo>
                  <a:pt x="3190875" y="782154"/>
                </a:lnTo>
                <a:lnTo>
                  <a:pt x="3191332" y="783272"/>
                </a:lnTo>
                <a:lnTo>
                  <a:pt x="3193199" y="785139"/>
                </a:lnTo>
                <a:lnTo>
                  <a:pt x="3194316" y="785596"/>
                </a:lnTo>
                <a:lnTo>
                  <a:pt x="3196945" y="785596"/>
                </a:lnTo>
                <a:lnTo>
                  <a:pt x="3198076" y="785139"/>
                </a:lnTo>
                <a:lnTo>
                  <a:pt x="3199930" y="783272"/>
                </a:lnTo>
                <a:lnTo>
                  <a:pt x="3200400" y="782154"/>
                </a:lnTo>
                <a:lnTo>
                  <a:pt x="3200400" y="779526"/>
                </a:lnTo>
                <a:close/>
              </a:path>
              <a:path w="4867275" h="1562100">
                <a:moveTo>
                  <a:pt x="3200400" y="391490"/>
                </a:moveTo>
                <a:lnTo>
                  <a:pt x="3199930" y="390359"/>
                </a:lnTo>
                <a:lnTo>
                  <a:pt x="3198076" y="388505"/>
                </a:lnTo>
                <a:lnTo>
                  <a:pt x="3196945" y="388035"/>
                </a:lnTo>
                <a:lnTo>
                  <a:pt x="3194316" y="388035"/>
                </a:lnTo>
                <a:lnTo>
                  <a:pt x="3193199" y="388505"/>
                </a:lnTo>
                <a:lnTo>
                  <a:pt x="3191332" y="390359"/>
                </a:lnTo>
                <a:lnTo>
                  <a:pt x="3190875" y="391490"/>
                </a:lnTo>
                <a:lnTo>
                  <a:pt x="3190875" y="394119"/>
                </a:lnTo>
                <a:lnTo>
                  <a:pt x="3191332" y="395236"/>
                </a:lnTo>
                <a:lnTo>
                  <a:pt x="3193199" y="397103"/>
                </a:lnTo>
                <a:lnTo>
                  <a:pt x="3194316" y="397560"/>
                </a:lnTo>
                <a:lnTo>
                  <a:pt x="3196945" y="397560"/>
                </a:lnTo>
                <a:lnTo>
                  <a:pt x="3198076" y="397103"/>
                </a:lnTo>
                <a:lnTo>
                  <a:pt x="3199930" y="395236"/>
                </a:lnTo>
                <a:lnTo>
                  <a:pt x="3200400" y="394119"/>
                </a:lnTo>
                <a:lnTo>
                  <a:pt x="3200400" y="391490"/>
                </a:lnTo>
                <a:close/>
              </a:path>
              <a:path w="4867275" h="1562100">
                <a:moveTo>
                  <a:pt x="3200400" y="3454"/>
                </a:moveTo>
                <a:lnTo>
                  <a:pt x="3199930" y="2324"/>
                </a:lnTo>
                <a:lnTo>
                  <a:pt x="3198076" y="469"/>
                </a:lnTo>
                <a:lnTo>
                  <a:pt x="3196945" y="0"/>
                </a:lnTo>
                <a:lnTo>
                  <a:pt x="3194316" y="0"/>
                </a:lnTo>
                <a:lnTo>
                  <a:pt x="3193199" y="469"/>
                </a:lnTo>
                <a:lnTo>
                  <a:pt x="3191332" y="2324"/>
                </a:lnTo>
                <a:lnTo>
                  <a:pt x="3190875" y="3454"/>
                </a:lnTo>
                <a:lnTo>
                  <a:pt x="3190875" y="6083"/>
                </a:lnTo>
                <a:lnTo>
                  <a:pt x="3191332" y="7200"/>
                </a:lnTo>
                <a:lnTo>
                  <a:pt x="3193199" y="9067"/>
                </a:lnTo>
                <a:lnTo>
                  <a:pt x="3194316" y="9525"/>
                </a:lnTo>
                <a:lnTo>
                  <a:pt x="3196945" y="9525"/>
                </a:lnTo>
                <a:lnTo>
                  <a:pt x="3198076" y="9067"/>
                </a:lnTo>
                <a:lnTo>
                  <a:pt x="3199930" y="7200"/>
                </a:lnTo>
                <a:lnTo>
                  <a:pt x="3200400" y="6083"/>
                </a:lnTo>
                <a:lnTo>
                  <a:pt x="3200400" y="3454"/>
                </a:lnTo>
                <a:close/>
              </a:path>
              <a:path w="4867275" h="1562100">
                <a:moveTo>
                  <a:pt x="3248025" y="1555597"/>
                </a:moveTo>
                <a:lnTo>
                  <a:pt x="3247555" y="1554467"/>
                </a:lnTo>
                <a:lnTo>
                  <a:pt x="3245701" y="1552613"/>
                </a:lnTo>
                <a:lnTo>
                  <a:pt x="3244570" y="1552143"/>
                </a:lnTo>
                <a:lnTo>
                  <a:pt x="3241941" y="1552143"/>
                </a:lnTo>
                <a:lnTo>
                  <a:pt x="3240824" y="1552613"/>
                </a:lnTo>
                <a:lnTo>
                  <a:pt x="3238957" y="1554467"/>
                </a:lnTo>
                <a:lnTo>
                  <a:pt x="3238500" y="1555597"/>
                </a:lnTo>
                <a:lnTo>
                  <a:pt x="3238500" y="1558226"/>
                </a:lnTo>
                <a:lnTo>
                  <a:pt x="3238957" y="1559344"/>
                </a:lnTo>
                <a:lnTo>
                  <a:pt x="3240824" y="1561211"/>
                </a:lnTo>
                <a:lnTo>
                  <a:pt x="3241941" y="1561668"/>
                </a:lnTo>
                <a:lnTo>
                  <a:pt x="3244570" y="1561668"/>
                </a:lnTo>
                <a:lnTo>
                  <a:pt x="3245701" y="1561211"/>
                </a:lnTo>
                <a:lnTo>
                  <a:pt x="3247555" y="1559344"/>
                </a:lnTo>
                <a:lnTo>
                  <a:pt x="3248025" y="1558226"/>
                </a:lnTo>
                <a:lnTo>
                  <a:pt x="3248025" y="1555597"/>
                </a:lnTo>
                <a:close/>
              </a:path>
              <a:path w="4867275" h="1562100">
                <a:moveTo>
                  <a:pt x="3248025" y="1167561"/>
                </a:moveTo>
                <a:lnTo>
                  <a:pt x="3247555" y="1166431"/>
                </a:lnTo>
                <a:lnTo>
                  <a:pt x="3245701" y="1164577"/>
                </a:lnTo>
                <a:lnTo>
                  <a:pt x="3244570" y="1164107"/>
                </a:lnTo>
                <a:lnTo>
                  <a:pt x="3241941" y="1164107"/>
                </a:lnTo>
                <a:lnTo>
                  <a:pt x="3240824" y="1164577"/>
                </a:lnTo>
                <a:lnTo>
                  <a:pt x="3238957" y="1166431"/>
                </a:lnTo>
                <a:lnTo>
                  <a:pt x="3238500" y="1167561"/>
                </a:lnTo>
                <a:lnTo>
                  <a:pt x="3238500" y="1170190"/>
                </a:lnTo>
                <a:lnTo>
                  <a:pt x="3238957" y="1171308"/>
                </a:lnTo>
                <a:lnTo>
                  <a:pt x="3240824" y="1173175"/>
                </a:lnTo>
                <a:lnTo>
                  <a:pt x="3241941" y="1173632"/>
                </a:lnTo>
                <a:lnTo>
                  <a:pt x="3244570" y="1173632"/>
                </a:lnTo>
                <a:lnTo>
                  <a:pt x="3245701" y="1173175"/>
                </a:lnTo>
                <a:lnTo>
                  <a:pt x="3247555" y="1171308"/>
                </a:lnTo>
                <a:lnTo>
                  <a:pt x="3248025" y="1170190"/>
                </a:lnTo>
                <a:lnTo>
                  <a:pt x="3248025" y="1167561"/>
                </a:lnTo>
                <a:close/>
              </a:path>
              <a:path w="4867275" h="1562100">
                <a:moveTo>
                  <a:pt x="3248025" y="779526"/>
                </a:moveTo>
                <a:lnTo>
                  <a:pt x="3247555" y="778395"/>
                </a:lnTo>
                <a:lnTo>
                  <a:pt x="3245701" y="776541"/>
                </a:lnTo>
                <a:lnTo>
                  <a:pt x="3244570" y="776071"/>
                </a:lnTo>
                <a:lnTo>
                  <a:pt x="3241941" y="776071"/>
                </a:lnTo>
                <a:lnTo>
                  <a:pt x="3240824" y="776541"/>
                </a:lnTo>
                <a:lnTo>
                  <a:pt x="3238957" y="778395"/>
                </a:lnTo>
                <a:lnTo>
                  <a:pt x="3238500" y="779526"/>
                </a:lnTo>
                <a:lnTo>
                  <a:pt x="3238500" y="782154"/>
                </a:lnTo>
                <a:lnTo>
                  <a:pt x="3238957" y="783272"/>
                </a:lnTo>
                <a:lnTo>
                  <a:pt x="3240824" y="785139"/>
                </a:lnTo>
                <a:lnTo>
                  <a:pt x="3241941" y="785596"/>
                </a:lnTo>
                <a:lnTo>
                  <a:pt x="3244570" y="785596"/>
                </a:lnTo>
                <a:lnTo>
                  <a:pt x="3245701" y="785139"/>
                </a:lnTo>
                <a:lnTo>
                  <a:pt x="3247555" y="783272"/>
                </a:lnTo>
                <a:lnTo>
                  <a:pt x="3248025" y="782154"/>
                </a:lnTo>
                <a:lnTo>
                  <a:pt x="3248025" y="779526"/>
                </a:lnTo>
                <a:close/>
              </a:path>
              <a:path w="4867275" h="1562100">
                <a:moveTo>
                  <a:pt x="3248025" y="391490"/>
                </a:moveTo>
                <a:lnTo>
                  <a:pt x="3247555" y="390359"/>
                </a:lnTo>
                <a:lnTo>
                  <a:pt x="3245701" y="388505"/>
                </a:lnTo>
                <a:lnTo>
                  <a:pt x="3244570" y="388035"/>
                </a:lnTo>
                <a:lnTo>
                  <a:pt x="3241941" y="388035"/>
                </a:lnTo>
                <a:lnTo>
                  <a:pt x="3240824" y="388505"/>
                </a:lnTo>
                <a:lnTo>
                  <a:pt x="3238957" y="390359"/>
                </a:lnTo>
                <a:lnTo>
                  <a:pt x="3238500" y="391490"/>
                </a:lnTo>
                <a:lnTo>
                  <a:pt x="3238500" y="394119"/>
                </a:lnTo>
                <a:lnTo>
                  <a:pt x="3238957" y="395236"/>
                </a:lnTo>
                <a:lnTo>
                  <a:pt x="3240824" y="397103"/>
                </a:lnTo>
                <a:lnTo>
                  <a:pt x="3241941" y="397560"/>
                </a:lnTo>
                <a:lnTo>
                  <a:pt x="3244570" y="397560"/>
                </a:lnTo>
                <a:lnTo>
                  <a:pt x="3245701" y="397103"/>
                </a:lnTo>
                <a:lnTo>
                  <a:pt x="3247555" y="395236"/>
                </a:lnTo>
                <a:lnTo>
                  <a:pt x="3248025" y="394119"/>
                </a:lnTo>
                <a:lnTo>
                  <a:pt x="3248025" y="391490"/>
                </a:lnTo>
                <a:close/>
              </a:path>
              <a:path w="4867275" h="1562100">
                <a:moveTo>
                  <a:pt x="3248025" y="3454"/>
                </a:moveTo>
                <a:lnTo>
                  <a:pt x="3247555" y="2324"/>
                </a:lnTo>
                <a:lnTo>
                  <a:pt x="3245701" y="469"/>
                </a:lnTo>
                <a:lnTo>
                  <a:pt x="3244570" y="0"/>
                </a:lnTo>
                <a:lnTo>
                  <a:pt x="3241941" y="0"/>
                </a:lnTo>
                <a:lnTo>
                  <a:pt x="3240824" y="469"/>
                </a:lnTo>
                <a:lnTo>
                  <a:pt x="3238957" y="2324"/>
                </a:lnTo>
                <a:lnTo>
                  <a:pt x="3238500" y="3454"/>
                </a:lnTo>
                <a:lnTo>
                  <a:pt x="3238500" y="6083"/>
                </a:lnTo>
                <a:lnTo>
                  <a:pt x="3238957" y="7200"/>
                </a:lnTo>
                <a:lnTo>
                  <a:pt x="3240824" y="9067"/>
                </a:lnTo>
                <a:lnTo>
                  <a:pt x="3241941" y="9525"/>
                </a:lnTo>
                <a:lnTo>
                  <a:pt x="3244570" y="9525"/>
                </a:lnTo>
                <a:lnTo>
                  <a:pt x="3245701" y="9067"/>
                </a:lnTo>
                <a:lnTo>
                  <a:pt x="3247555" y="7200"/>
                </a:lnTo>
                <a:lnTo>
                  <a:pt x="3248025" y="6083"/>
                </a:lnTo>
                <a:lnTo>
                  <a:pt x="3248025" y="3454"/>
                </a:lnTo>
                <a:close/>
              </a:path>
              <a:path w="4867275" h="1562100">
                <a:moveTo>
                  <a:pt x="3295650" y="1555597"/>
                </a:moveTo>
                <a:lnTo>
                  <a:pt x="3295180" y="1554467"/>
                </a:lnTo>
                <a:lnTo>
                  <a:pt x="3293326" y="1552613"/>
                </a:lnTo>
                <a:lnTo>
                  <a:pt x="3292195" y="1552143"/>
                </a:lnTo>
                <a:lnTo>
                  <a:pt x="3289566" y="1552143"/>
                </a:lnTo>
                <a:lnTo>
                  <a:pt x="3288449" y="1552613"/>
                </a:lnTo>
                <a:lnTo>
                  <a:pt x="3286582" y="1554467"/>
                </a:lnTo>
                <a:lnTo>
                  <a:pt x="3286125" y="1555597"/>
                </a:lnTo>
                <a:lnTo>
                  <a:pt x="3286125" y="1558226"/>
                </a:lnTo>
                <a:lnTo>
                  <a:pt x="3286582" y="1559344"/>
                </a:lnTo>
                <a:lnTo>
                  <a:pt x="3288449" y="1561211"/>
                </a:lnTo>
                <a:lnTo>
                  <a:pt x="3289566" y="1561668"/>
                </a:lnTo>
                <a:lnTo>
                  <a:pt x="3292195" y="1561668"/>
                </a:lnTo>
                <a:lnTo>
                  <a:pt x="3293326" y="1561211"/>
                </a:lnTo>
                <a:lnTo>
                  <a:pt x="3295180" y="1559344"/>
                </a:lnTo>
                <a:lnTo>
                  <a:pt x="3295650" y="1558226"/>
                </a:lnTo>
                <a:lnTo>
                  <a:pt x="3295650" y="1555597"/>
                </a:lnTo>
                <a:close/>
              </a:path>
              <a:path w="4867275" h="1562100">
                <a:moveTo>
                  <a:pt x="3295650" y="1167561"/>
                </a:moveTo>
                <a:lnTo>
                  <a:pt x="3295180" y="1166431"/>
                </a:lnTo>
                <a:lnTo>
                  <a:pt x="3293326" y="1164577"/>
                </a:lnTo>
                <a:lnTo>
                  <a:pt x="3292195" y="1164107"/>
                </a:lnTo>
                <a:lnTo>
                  <a:pt x="3289566" y="1164107"/>
                </a:lnTo>
                <a:lnTo>
                  <a:pt x="3288449" y="1164577"/>
                </a:lnTo>
                <a:lnTo>
                  <a:pt x="3286582" y="1166431"/>
                </a:lnTo>
                <a:lnTo>
                  <a:pt x="3286125" y="1167561"/>
                </a:lnTo>
                <a:lnTo>
                  <a:pt x="3286125" y="1170190"/>
                </a:lnTo>
                <a:lnTo>
                  <a:pt x="3286582" y="1171308"/>
                </a:lnTo>
                <a:lnTo>
                  <a:pt x="3288449" y="1173175"/>
                </a:lnTo>
                <a:lnTo>
                  <a:pt x="3289566" y="1173632"/>
                </a:lnTo>
                <a:lnTo>
                  <a:pt x="3292195" y="1173632"/>
                </a:lnTo>
                <a:lnTo>
                  <a:pt x="3293326" y="1173175"/>
                </a:lnTo>
                <a:lnTo>
                  <a:pt x="3295180" y="1171308"/>
                </a:lnTo>
                <a:lnTo>
                  <a:pt x="3295650" y="1170190"/>
                </a:lnTo>
                <a:lnTo>
                  <a:pt x="3295650" y="1167561"/>
                </a:lnTo>
                <a:close/>
              </a:path>
              <a:path w="4867275" h="1562100">
                <a:moveTo>
                  <a:pt x="3295650" y="779526"/>
                </a:moveTo>
                <a:lnTo>
                  <a:pt x="3295180" y="778395"/>
                </a:lnTo>
                <a:lnTo>
                  <a:pt x="3293326" y="776541"/>
                </a:lnTo>
                <a:lnTo>
                  <a:pt x="3292195" y="776071"/>
                </a:lnTo>
                <a:lnTo>
                  <a:pt x="3289566" y="776071"/>
                </a:lnTo>
                <a:lnTo>
                  <a:pt x="3288449" y="776541"/>
                </a:lnTo>
                <a:lnTo>
                  <a:pt x="3286582" y="778395"/>
                </a:lnTo>
                <a:lnTo>
                  <a:pt x="3286125" y="779526"/>
                </a:lnTo>
                <a:lnTo>
                  <a:pt x="3286125" y="782154"/>
                </a:lnTo>
                <a:lnTo>
                  <a:pt x="3286582" y="783272"/>
                </a:lnTo>
                <a:lnTo>
                  <a:pt x="3288449" y="785139"/>
                </a:lnTo>
                <a:lnTo>
                  <a:pt x="3289566" y="785596"/>
                </a:lnTo>
                <a:lnTo>
                  <a:pt x="3292195" y="785596"/>
                </a:lnTo>
                <a:lnTo>
                  <a:pt x="3293326" y="785139"/>
                </a:lnTo>
                <a:lnTo>
                  <a:pt x="3295180" y="783272"/>
                </a:lnTo>
                <a:lnTo>
                  <a:pt x="3295650" y="782154"/>
                </a:lnTo>
                <a:lnTo>
                  <a:pt x="3295650" y="779526"/>
                </a:lnTo>
                <a:close/>
              </a:path>
              <a:path w="4867275" h="1562100">
                <a:moveTo>
                  <a:pt x="3295650" y="391490"/>
                </a:moveTo>
                <a:lnTo>
                  <a:pt x="3295180" y="390359"/>
                </a:lnTo>
                <a:lnTo>
                  <a:pt x="3293326" y="388505"/>
                </a:lnTo>
                <a:lnTo>
                  <a:pt x="3292195" y="388035"/>
                </a:lnTo>
                <a:lnTo>
                  <a:pt x="3289566" y="388035"/>
                </a:lnTo>
                <a:lnTo>
                  <a:pt x="3288449" y="388505"/>
                </a:lnTo>
                <a:lnTo>
                  <a:pt x="3286582" y="390359"/>
                </a:lnTo>
                <a:lnTo>
                  <a:pt x="3286125" y="391490"/>
                </a:lnTo>
                <a:lnTo>
                  <a:pt x="3286125" y="394119"/>
                </a:lnTo>
                <a:lnTo>
                  <a:pt x="3286582" y="395236"/>
                </a:lnTo>
                <a:lnTo>
                  <a:pt x="3288449" y="397103"/>
                </a:lnTo>
                <a:lnTo>
                  <a:pt x="3289566" y="397560"/>
                </a:lnTo>
                <a:lnTo>
                  <a:pt x="3292195" y="397560"/>
                </a:lnTo>
                <a:lnTo>
                  <a:pt x="3293326" y="397103"/>
                </a:lnTo>
                <a:lnTo>
                  <a:pt x="3295180" y="395236"/>
                </a:lnTo>
                <a:lnTo>
                  <a:pt x="3295650" y="394119"/>
                </a:lnTo>
                <a:lnTo>
                  <a:pt x="3295650" y="391490"/>
                </a:lnTo>
                <a:close/>
              </a:path>
              <a:path w="4867275" h="1562100">
                <a:moveTo>
                  <a:pt x="3295650" y="3454"/>
                </a:moveTo>
                <a:lnTo>
                  <a:pt x="3295180" y="2324"/>
                </a:lnTo>
                <a:lnTo>
                  <a:pt x="3293326" y="469"/>
                </a:lnTo>
                <a:lnTo>
                  <a:pt x="3292195" y="0"/>
                </a:lnTo>
                <a:lnTo>
                  <a:pt x="3289566" y="0"/>
                </a:lnTo>
                <a:lnTo>
                  <a:pt x="3288449" y="469"/>
                </a:lnTo>
                <a:lnTo>
                  <a:pt x="3286582" y="2324"/>
                </a:lnTo>
                <a:lnTo>
                  <a:pt x="3286125" y="3454"/>
                </a:lnTo>
                <a:lnTo>
                  <a:pt x="3286125" y="6083"/>
                </a:lnTo>
                <a:lnTo>
                  <a:pt x="3286582" y="7200"/>
                </a:lnTo>
                <a:lnTo>
                  <a:pt x="3288449" y="9067"/>
                </a:lnTo>
                <a:lnTo>
                  <a:pt x="3289566" y="9525"/>
                </a:lnTo>
                <a:lnTo>
                  <a:pt x="3292195" y="9525"/>
                </a:lnTo>
                <a:lnTo>
                  <a:pt x="3293326" y="9067"/>
                </a:lnTo>
                <a:lnTo>
                  <a:pt x="3295180" y="7200"/>
                </a:lnTo>
                <a:lnTo>
                  <a:pt x="3295650" y="6083"/>
                </a:lnTo>
                <a:lnTo>
                  <a:pt x="3295650" y="3454"/>
                </a:lnTo>
                <a:close/>
              </a:path>
              <a:path w="4867275" h="1562100">
                <a:moveTo>
                  <a:pt x="3343275" y="1555597"/>
                </a:moveTo>
                <a:lnTo>
                  <a:pt x="3342805" y="1554467"/>
                </a:lnTo>
                <a:lnTo>
                  <a:pt x="3340951" y="1552613"/>
                </a:lnTo>
                <a:lnTo>
                  <a:pt x="3339820" y="1552143"/>
                </a:lnTo>
                <a:lnTo>
                  <a:pt x="3337191" y="1552143"/>
                </a:lnTo>
                <a:lnTo>
                  <a:pt x="3336074" y="1552613"/>
                </a:lnTo>
                <a:lnTo>
                  <a:pt x="3334207" y="1554467"/>
                </a:lnTo>
                <a:lnTo>
                  <a:pt x="3333750" y="1555597"/>
                </a:lnTo>
                <a:lnTo>
                  <a:pt x="3333750" y="1558226"/>
                </a:lnTo>
                <a:lnTo>
                  <a:pt x="3334207" y="1559344"/>
                </a:lnTo>
                <a:lnTo>
                  <a:pt x="3336074" y="1561211"/>
                </a:lnTo>
                <a:lnTo>
                  <a:pt x="3337191" y="1561668"/>
                </a:lnTo>
                <a:lnTo>
                  <a:pt x="3339820" y="1561668"/>
                </a:lnTo>
                <a:lnTo>
                  <a:pt x="3340951" y="1561211"/>
                </a:lnTo>
                <a:lnTo>
                  <a:pt x="3342805" y="1559344"/>
                </a:lnTo>
                <a:lnTo>
                  <a:pt x="3343275" y="1558226"/>
                </a:lnTo>
                <a:lnTo>
                  <a:pt x="3343275" y="1555597"/>
                </a:lnTo>
                <a:close/>
              </a:path>
              <a:path w="4867275" h="1562100">
                <a:moveTo>
                  <a:pt x="3343275" y="1167561"/>
                </a:moveTo>
                <a:lnTo>
                  <a:pt x="3342805" y="1166431"/>
                </a:lnTo>
                <a:lnTo>
                  <a:pt x="3340951" y="1164577"/>
                </a:lnTo>
                <a:lnTo>
                  <a:pt x="3339820" y="1164107"/>
                </a:lnTo>
                <a:lnTo>
                  <a:pt x="3337191" y="1164107"/>
                </a:lnTo>
                <a:lnTo>
                  <a:pt x="3336074" y="1164577"/>
                </a:lnTo>
                <a:lnTo>
                  <a:pt x="3334207" y="1166431"/>
                </a:lnTo>
                <a:lnTo>
                  <a:pt x="3333750" y="1167561"/>
                </a:lnTo>
                <a:lnTo>
                  <a:pt x="3333750" y="1170190"/>
                </a:lnTo>
                <a:lnTo>
                  <a:pt x="3334207" y="1171308"/>
                </a:lnTo>
                <a:lnTo>
                  <a:pt x="3336074" y="1173175"/>
                </a:lnTo>
                <a:lnTo>
                  <a:pt x="3337191" y="1173632"/>
                </a:lnTo>
                <a:lnTo>
                  <a:pt x="3339820" y="1173632"/>
                </a:lnTo>
                <a:lnTo>
                  <a:pt x="3340951" y="1173175"/>
                </a:lnTo>
                <a:lnTo>
                  <a:pt x="3342805" y="1171308"/>
                </a:lnTo>
                <a:lnTo>
                  <a:pt x="3343275" y="1170190"/>
                </a:lnTo>
                <a:lnTo>
                  <a:pt x="3343275" y="1167561"/>
                </a:lnTo>
                <a:close/>
              </a:path>
              <a:path w="4867275" h="1562100">
                <a:moveTo>
                  <a:pt x="3343275" y="779526"/>
                </a:moveTo>
                <a:lnTo>
                  <a:pt x="3342805" y="778395"/>
                </a:lnTo>
                <a:lnTo>
                  <a:pt x="3340951" y="776541"/>
                </a:lnTo>
                <a:lnTo>
                  <a:pt x="3339820" y="776071"/>
                </a:lnTo>
                <a:lnTo>
                  <a:pt x="3337191" y="776071"/>
                </a:lnTo>
                <a:lnTo>
                  <a:pt x="3336074" y="776541"/>
                </a:lnTo>
                <a:lnTo>
                  <a:pt x="3334207" y="778395"/>
                </a:lnTo>
                <a:lnTo>
                  <a:pt x="3333750" y="779526"/>
                </a:lnTo>
                <a:lnTo>
                  <a:pt x="3333750" y="782154"/>
                </a:lnTo>
                <a:lnTo>
                  <a:pt x="3334207" y="783272"/>
                </a:lnTo>
                <a:lnTo>
                  <a:pt x="3336074" y="785139"/>
                </a:lnTo>
                <a:lnTo>
                  <a:pt x="3337191" y="785596"/>
                </a:lnTo>
                <a:lnTo>
                  <a:pt x="3339820" y="785596"/>
                </a:lnTo>
                <a:lnTo>
                  <a:pt x="3340951" y="785139"/>
                </a:lnTo>
                <a:lnTo>
                  <a:pt x="3342805" y="783272"/>
                </a:lnTo>
                <a:lnTo>
                  <a:pt x="3343275" y="782154"/>
                </a:lnTo>
                <a:lnTo>
                  <a:pt x="3343275" y="779526"/>
                </a:lnTo>
                <a:close/>
              </a:path>
              <a:path w="4867275" h="1562100">
                <a:moveTo>
                  <a:pt x="3343275" y="391490"/>
                </a:moveTo>
                <a:lnTo>
                  <a:pt x="3342805" y="390359"/>
                </a:lnTo>
                <a:lnTo>
                  <a:pt x="3340951" y="388505"/>
                </a:lnTo>
                <a:lnTo>
                  <a:pt x="3339820" y="388035"/>
                </a:lnTo>
                <a:lnTo>
                  <a:pt x="3337191" y="388035"/>
                </a:lnTo>
                <a:lnTo>
                  <a:pt x="3336074" y="388505"/>
                </a:lnTo>
                <a:lnTo>
                  <a:pt x="3334207" y="390359"/>
                </a:lnTo>
                <a:lnTo>
                  <a:pt x="3333750" y="391490"/>
                </a:lnTo>
                <a:lnTo>
                  <a:pt x="3333750" y="394119"/>
                </a:lnTo>
                <a:lnTo>
                  <a:pt x="3334207" y="395236"/>
                </a:lnTo>
                <a:lnTo>
                  <a:pt x="3336074" y="397103"/>
                </a:lnTo>
                <a:lnTo>
                  <a:pt x="3337191" y="397560"/>
                </a:lnTo>
                <a:lnTo>
                  <a:pt x="3339820" y="397560"/>
                </a:lnTo>
                <a:lnTo>
                  <a:pt x="3340951" y="397103"/>
                </a:lnTo>
                <a:lnTo>
                  <a:pt x="3342805" y="395236"/>
                </a:lnTo>
                <a:lnTo>
                  <a:pt x="3343275" y="394119"/>
                </a:lnTo>
                <a:lnTo>
                  <a:pt x="3343275" y="391490"/>
                </a:lnTo>
                <a:close/>
              </a:path>
              <a:path w="4867275" h="1562100">
                <a:moveTo>
                  <a:pt x="3343275" y="3454"/>
                </a:moveTo>
                <a:lnTo>
                  <a:pt x="3342805" y="2324"/>
                </a:lnTo>
                <a:lnTo>
                  <a:pt x="3340951" y="469"/>
                </a:lnTo>
                <a:lnTo>
                  <a:pt x="3339820" y="0"/>
                </a:lnTo>
                <a:lnTo>
                  <a:pt x="3337191" y="0"/>
                </a:lnTo>
                <a:lnTo>
                  <a:pt x="3336074" y="469"/>
                </a:lnTo>
                <a:lnTo>
                  <a:pt x="3334207" y="2324"/>
                </a:lnTo>
                <a:lnTo>
                  <a:pt x="3333750" y="3454"/>
                </a:lnTo>
                <a:lnTo>
                  <a:pt x="3333750" y="6083"/>
                </a:lnTo>
                <a:lnTo>
                  <a:pt x="3334207" y="7200"/>
                </a:lnTo>
                <a:lnTo>
                  <a:pt x="3336074" y="9067"/>
                </a:lnTo>
                <a:lnTo>
                  <a:pt x="3337191" y="9525"/>
                </a:lnTo>
                <a:lnTo>
                  <a:pt x="3339820" y="9525"/>
                </a:lnTo>
                <a:lnTo>
                  <a:pt x="3340951" y="9067"/>
                </a:lnTo>
                <a:lnTo>
                  <a:pt x="3342805" y="7200"/>
                </a:lnTo>
                <a:lnTo>
                  <a:pt x="3343275" y="6083"/>
                </a:lnTo>
                <a:lnTo>
                  <a:pt x="3343275" y="3454"/>
                </a:lnTo>
                <a:close/>
              </a:path>
              <a:path w="4867275" h="1562100">
                <a:moveTo>
                  <a:pt x="3390900" y="1555597"/>
                </a:moveTo>
                <a:lnTo>
                  <a:pt x="3390430" y="1554467"/>
                </a:lnTo>
                <a:lnTo>
                  <a:pt x="3388576" y="1552613"/>
                </a:lnTo>
                <a:lnTo>
                  <a:pt x="3387445" y="1552143"/>
                </a:lnTo>
                <a:lnTo>
                  <a:pt x="3384816" y="1552143"/>
                </a:lnTo>
                <a:lnTo>
                  <a:pt x="3383699" y="1552613"/>
                </a:lnTo>
                <a:lnTo>
                  <a:pt x="3381832" y="1554467"/>
                </a:lnTo>
                <a:lnTo>
                  <a:pt x="3381375" y="1555597"/>
                </a:lnTo>
                <a:lnTo>
                  <a:pt x="3381375" y="1558226"/>
                </a:lnTo>
                <a:lnTo>
                  <a:pt x="3381832" y="1559344"/>
                </a:lnTo>
                <a:lnTo>
                  <a:pt x="3383699" y="1561211"/>
                </a:lnTo>
                <a:lnTo>
                  <a:pt x="3384816" y="1561668"/>
                </a:lnTo>
                <a:lnTo>
                  <a:pt x="3387445" y="1561668"/>
                </a:lnTo>
                <a:lnTo>
                  <a:pt x="3388576" y="1561211"/>
                </a:lnTo>
                <a:lnTo>
                  <a:pt x="3390430" y="1559344"/>
                </a:lnTo>
                <a:lnTo>
                  <a:pt x="3390900" y="1558226"/>
                </a:lnTo>
                <a:lnTo>
                  <a:pt x="3390900" y="1555597"/>
                </a:lnTo>
                <a:close/>
              </a:path>
              <a:path w="4867275" h="1562100">
                <a:moveTo>
                  <a:pt x="3390900" y="1167561"/>
                </a:moveTo>
                <a:lnTo>
                  <a:pt x="3390430" y="1166431"/>
                </a:lnTo>
                <a:lnTo>
                  <a:pt x="3388576" y="1164577"/>
                </a:lnTo>
                <a:lnTo>
                  <a:pt x="3387445" y="1164107"/>
                </a:lnTo>
                <a:lnTo>
                  <a:pt x="3384816" y="1164107"/>
                </a:lnTo>
                <a:lnTo>
                  <a:pt x="3383699" y="1164577"/>
                </a:lnTo>
                <a:lnTo>
                  <a:pt x="3381832" y="1166431"/>
                </a:lnTo>
                <a:lnTo>
                  <a:pt x="3381375" y="1167561"/>
                </a:lnTo>
                <a:lnTo>
                  <a:pt x="3381375" y="1170190"/>
                </a:lnTo>
                <a:lnTo>
                  <a:pt x="3381832" y="1171308"/>
                </a:lnTo>
                <a:lnTo>
                  <a:pt x="3383699" y="1173175"/>
                </a:lnTo>
                <a:lnTo>
                  <a:pt x="3384816" y="1173632"/>
                </a:lnTo>
                <a:lnTo>
                  <a:pt x="3387445" y="1173632"/>
                </a:lnTo>
                <a:lnTo>
                  <a:pt x="3388576" y="1173175"/>
                </a:lnTo>
                <a:lnTo>
                  <a:pt x="3390430" y="1171308"/>
                </a:lnTo>
                <a:lnTo>
                  <a:pt x="3390900" y="1170190"/>
                </a:lnTo>
                <a:lnTo>
                  <a:pt x="3390900" y="1167561"/>
                </a:lnTo>
                <a:close/>
              </a:path>
              <a:path w="4867275" h="1562100">
                <a:moveTo>
                  <a:pt x="3390900" y="779526"/>
                </a:moveTo>
                <a:lnTo>
                  <a:pt x="3390430" y="778395"/>
                </a:lnTo>
                <a:lnTo>
                  <a:pt x="3388576" y="776541"/>
                </a:lnTo>
                <a:lnTo>
                  <a:pt x="3387445" y="776071"/>
                </a:lnTo>
                <a:lnTo>
                  <a:pt x="3384816" y="776071"/>
                </a:lnTo>
                <a:lnTo>
                  <a:pt x="3383699" y="776541"/>
                </a:lnTo>
                <a:lnTo>
                  <a:pt x="3381832" y="778395"/>
                </a:lnTo>
                <a:lnTo>
                  <a:pt x="3381375" y="779526"/>
                </a:lnTo>
                <a:lnTo>
                  <a:pt x="3381375" y="782154"/>
                </a:lnTo>
                <a:lnTo>
                  <a:pt x="3381832" y="783272"/>
                </a:lnTo>
                <a:lnTo>
                  <a:pt x="3383699" y="785139"/>
                </a:lnTo>
                <a:lnTo>
                  <a:pt x="3384816" y="785596"/>
                </a:lnTo>
                <a:lnTo>
                  <a:pt x="3387445" y="785596"/>
                </a:lnTo>
                <a:lnTo>
                  <a:pt x="3388576" y="785139"/>
                </a:lnTo>
                <a:lnTo>
                  <a:pt x="3390430" y="783272"/>
                </a:lnTo>
                <a:lnTo>
                  <a:pt x="3390900" y="782154"/>
                </a:lnTo>
                <a:lnTo>
                  <a:pt x="3390900" y="779526"/>
                </a:lnTo>
                <a:close/>
              </a:path>
              <a:path w="4867275" h="1562100">
                <a:moveTo>
                  <a:pt x="3390900" y="391490"/>
                </a:moveTo>
                <a:lnTo>
                  <a:pt x="3390430" y="390359"/>
                </a:lnTo>
                <a:lnTo>
                  <a:pt x="3388576" y="388505"/>
                </a:lnTo>
                <a:lnTo>
                  <a:pt x="3387445" y="388035"/>
                </a:lnTo>
                <a:lnTo>
                  <a:pt x="3384816" y="388035"/>
                </a:lnTo>
                <a:lnTo>
                  <a:pt x="3383699" y="388505"/>
                </a:lnTo>
                <a:lnTo>
                  <a:pt x="3381832" y="390359"/>
                </a:lnTo>
                <a:lnTo>
                  <a:pt x="3381375" y="391490"/>
                </a:lnTo>
                <a:lnTo>
                  <a:pt x="3381375" y="394119"/>
                </a:lnTo>
                <a:lnTo>
                  <a:pt x="3381832" y="395236"/>
                </a:lnTo>
                <a:lnTo>
                  <a:pt x="3383699" y="397103"/>
                </a:lnTo>
                <a:lnTo>
                  <a:pt x="3384816" y="397560"/>
                </a:lnTo>
                <a:lnTo>
                  <a:pt x="3387445" y="397560"/>
                </a:lnTo>
                <a:lnTo>
                  <a:pt x="3388576" y="397103"/>
                </a:lnTo>
                <a:lnTo>
                  <a:pt x="3390430" y="395236"/>
                </a:lnTo>
                <a:lnTo>
                  <a:pt x="3390900" y="394119"/>
                </a:lnTo>
                <a:lnTo>
                  <a:pt x="3390900" y="391490"/>
                </a:lnTo>
                <a:close/>
              </a:path>
              <a:path w="4867275" h="1562100">
                <a:moveTo>
                  <a:pt x="3390900" y="3454"/>
                </a:moveTo>
                <a:lnTo>
                  <a:pt x="3390430" y="2324"/>
                </a:lnTo>
                <a:lnTo>
                  <a:pt x="3388576" y="469"/>
                </a:lnTo>
                <a:lnTo>
                  <a:pt x="3387445" y="0"/>
                </a:lnTo>
                <a:lnTo>
                  <a:pt x="3384816" y="0"/>
                </a:lnTo>
                <a:lnTo>
                  <a:pt x="3383699" y="469"/>
                </a:lnTo>
                <a:lnTo>
                  <a:pt x="3381832" y="2324"/>
                </a:lnTo>
                <a:lnTo>
                  <a:pt x="3381375" y="3454"/>
                </a:lnTo>
                <a:lnTo>
                  <a:pt x="3381375" y="6083"/>
                </a:lnTo>
                <a:lnTo>
                  <a:pt x="3381832" y="7200"/>
                </a:lnTo>
                <a:lnTo>
                  <a:pt x="3383699" y="9067"/>
                </a:lnTo>
                <a:lnTo>
                  <a:pt x="3384816" y="9525"/>
                </a:lnTo>
                <a:lnTo>
                  <a:pt x="3387445" y="9525"/>
                </a:lnTo>
                <a:lnTo>
                  <a:pt x="3388576" y="9067"/>
                </a:lnTo>
                <a:lnTo>
                  <a:pt x="3390430" y="7200"/>
                </a:lnTo>
                <a:lnTo>
                  <a:pt x="3390900" y="6083"/>
                </a:lnTo>
                <a:lnTo>
                  <a:pt x="3390900" y="3454"/>
                </a:lnTo>
                <a:close/>
              </a:path>
              <a:path w="4867275" h="1562100">
                <a:moveTo>
                  <a:pt x="3438525" y="1555597"/>
                </a:moveTo>
                <a:lnTo>
                  <a:pt x="3438055" y="1554467"/>
                </a:lnTo>
                <a:lnTo>
                  <a:pt x="3436201" y="1552613"/>
                </a:lnTo>
                <a:lnTo>
                  <a:pt x="3435070" y="1552143"/>
                </a:lnTo>
                <a:lnTo>
                  <a:pt x="3432441" y="1552143"/>
                </a:lnTo>
                <a:lnTo>
                  <a:pt x="3431324" y="1552613"/>
                </a:lnTo>
                <a:lnTo>
                  <a:pt x="3429457" y="1554467"/>
                </a:lnTo>
                <a:lnTo>
                  <a:pt x="3429000" y="1555597"/>
                </a:lnTo>
                <a:lnTo>
                  <a:pt x="3429000" y="1558226"/>
                </a:lnTo>
                <a:lnTo>
                  <a:pt x="3429457" y="1559344"/>
                </a:lnTo>
                <a:lnTo>
                  <a:pt x="3431324" y="1561211"/>
                </a:lnTo>
                <a:lnTo>
                  <a:pt x="3432441" y="1561668"/>
                </a:lnTo>
                <a:lnTo>
                  <a:pt x="3435070" y="1561668"/>
                </a:lnTo>
                <a:lnTo>
                  <a:pt x="3436201" y="1561211"/>
                </a:lnTo>
                <a:lnTo>
                  <a:pt x="3438055" y="1559344"/>
                </a:lnTo>
                <a:lnTo>
                  <a:pt x="3438525" y="1558226"/>
                </a:lnTo>
                <a:lnTo>
                  <a:pt x="3438525" y="1555597"/>
                </a:lnTo>
                <a:close/>
              </a:path>
              <a:path w="4867275" h="1562100">
                <a:moveTo>
                  <a:pt x="3438525" y="1167561"/>
                </a:moveTo>
                <a:lnTo>
                  <a:pt x="3438055" y="1166431"/>
                </a:lnTo>
                <a:lnTo>
                  <a:pt x="3436201" y="1164577"/>
                </a:lnTo>
                <a:lnTo>
                  <a:pt x="3435070" y="1164107"/>
                </a:lnTo>
                <a:lnTo>
                  <a:pt x="3432441" y="1164107"/>
                </a:lnTo>
                <a:lnTo>
                  <a:pt x="3431324" y="1164577"/>
                </a:lnTo>
                <a:lnTo>
                  <a:pt x="3429457" y="1166431"/>
                </a:lnTo>
                <a:lnTo>
                  <a:pt x="3429000" y="1167561"/>
                </a:lnTo>
                <a:lnTo>
                  <a:pt x="3429000" y="1170190"/>
                </a:lnTo>
                <a:lnTo>
                  <a:pt x="3429457" y="1171308"/>
                </a:lnTo>
                <a:lnTo>
                  <a:pt x="3431324" y="1173175"/>
                </a:lnTo>
                <a:lnTo>
                  <a:pt x="3432441" y="1173632"/>
                </a:lnTo>
                <a:lnTo>
                  <a:pt x="3435070" y="1173632"/>
                </a:lnTo>
                <a:lnTo>
                  <a:pt x="3436201" y="1173175"/>
                </a:lnTo>
                <a:lnTo>
                  <a:pt x="3438055" y="1171308"/>
                </a:lnTo>
                <a:lnTo>
                  <a:pt x="3438525" y="1170190"/>
                </a:lnTo>
                <a:lnTo>
                  <a:pt x="3438525" y="1167561"/>
                </a:lnTo>
                <a:close/>
              </a:path>
              <a:path w="4867275" h="1562100">
                <a:moveTo>
                  <a:pt x="3438525" y="779526"/>
                </a:moveTo>
                <a:lnTo>
                  <a:pt x="3438055" y="778395"/>
                </a:lnTo>
                <a:lnTo>
                  <a:pt x="3436201" y="776541"/>
                </a:lnTo>
                <a:lnTo>
                  <a:pt x="3435070" y="776071"/>
                </a:lnTo>
                <a:lnTo>
                  <a:pt x="3432441" y="776071"/>
                </a:lnTo>
                <a:lnTo>
                  <a:pt x="3431324" y="776541"/>
                </a:lnTo>
                <a:lnTo>
                  <a:pt x="3429457" y="778395"/>
                </a:lnTo>
                <a:lnTo>
                  <a:pt x="3429000" y="779526"/>
                </a:lnTo>
                <a:lnTo>
                  <a:pt x="3429000" y="782154"/>
                </a:lnTo>
                <a:lnTo>
                  <a:pt x="3429457" y="783272"/>
                </a:lnTo>
                <a:lnTo>
                  <a:pt x="3431324" y="785139"/>
                </a:lnTo>
                <a:lnTo>
                  <a:pt x="3432441" y="785596"/>
                </a:lnTo>
                <a:lnTo>
                  <a:pt x="3435070" y="785596"/>
                </a:lnTo>
                <a:lnTo>
                  <a:pt x="3436201" y="785139"/>
                </a:lnTo>
                <a:lnTo>
                  <a:pt x="3438055" y="783272"/>
                </a:lnTo>
                <a:lnTo>
                  <a:pt x="3438525" y="782154"/>
                </a:lnTo>
                <a:lnTo>
                  <a:pt x="3438525" y="779526"/>
                </a:lnTo>
                <a:close/>
              </a:path>
              <a:path w="4867275" h="1562100">
                <a:moveTo>
                  <a:pt x="3438525" y="391490"/>
                </a:moveTo>
                <a:lnTo>
                  <a:pt x="3438055" y="390359"/>
                </a:lnTo>
                <a:lnTo>
                  <a:pt x="3436201" y="388505"/>
                </a:lnTo>
                <a:lnTo>
                  <a:pt x="3435070" y="388035"/>
                </a:lnTo>
                <a:lnTo>
                  <a:pt x="3432441" y="388035"/>
                </a:lnTo>
                <a:lnTo>
                  <a:pt x="3431324" y="388505"/>
                </a:lnTo>
                <a:lnTo>
                  <a:pt x="3429457" y="390359"/>
                </a:lnTo>
                <a:lnTo>
                  <a:pt x="3429000" y="391490"/>
                </a:lnTo>
                <a:lnTo>
                  <a:pt x="3429000" y="394119"/>
                </a:lnTo>
                <a:lnTo>
                  <a:pt x="3429457" y="395236"/>
                </a:lnTo>
                <a:lnTo>
                  <a:pt x="3431324" y="397103"/>
                </a:lnTo>
                <a:lnTo>
                  <a:pt x="3432441" y="397560"/>
                </a:lnTo>
                <a:lnTo>
                  <a:pt x="3435070" y="397560"/>
                </a:lnTo>
                <a:lnTo>
                  <a:pt x="3436201" y="397103"/>
                </a:lnTo>
                <a:lnTo>
                  <a:pt x="3438055" y="395236"/>
                </a:lnTo>
                <a:lnTo>
                  <a:pt x="3438525" y="394119"/>
                </a:lnTo>
                <a:lnTo>
                  <a:pt x="3438525" y="391490"/>
                </a:lnTo>
                <a:close/>
              </a:path>
              <a:path w="4867275" h="1562100">
                <a:moveTo>
                  <a:pt x="3438525" y="3454"/>
                </a:moveTo>
                <a:lnTo>
                  <a:pt x="3438055" y="2324"/>
                </a:lnTo>
                <a:lnTo>
                  <a:pt x="3436201" y="469"/>
                </a:lnTo>
                <a:lnTo>
                  <a:pt x="3435070" y="0"/>
                </a:lnTo>
                <a:lnTo>
                  <a:pt x="3432441" y="0"/>
                </a:lnTo>
                <a:lnTo>
                  <a:pt x="3431324" y="469"/>
                </a:lnTo>
                <a:lnTo>
                  <a:pt x="3429457" y="2324"/>
                </a:lnTo>
                <a:lnTo>
                  <a:pt x="3429000" y="3454"/>
                </a:lnTo>
                <a:lnTo>
                  <a:pt x="3429000" y="6083"/>
                </a:lnTo>
                <a:lnTo>
                  <a:pt x="3429457" y="7200"/>
                </a:lnTo>
                <a:lnTo>
                  <a:pt x="3431324" y="9067"/>
                </a:lnTo>
                <a:lnTo>
                  <a:pt x="3432441" y="9525"/>
                </a:lnTo>
                <a:lnTo>
                  <a:pt x="3435070" y="9525"/>
                </a:lnTo>
                <a:lnTo>
                  <a:pt x="3436201" y="9067"/>
                </a:lnTo>
                <a:lnTo>
                  <a:pt x="3438055" y="7200"/>
                </a:lnTo>
                <a:lnTo>
                  <a:pt x="3438525" y="6083"/>
                </a:lnTo>
                <a:lnTo>
                  <a:pt x="3438525" y="3454"/>
                </a:lnTo>
                <a:close/>
              </a:path>
              <a:path w="4867275" h="1562100">
                <a:moveTo>
                  <a:pt x="3486150" y="1555597"/>
                </a:moveTo>
                <a:lnTo>
                  <a:pt x="3485680" y="1554467"/>
                </a:lnTo>
                <a:lnTo>
                  <a:pt x="3483826" y="1552613"/>
                </a:lnTo>
                <a:lnTo>
                  <a:pt x="3482695" y="1552143"/>
                </a:lnTo>
                <a:lnTo>
                  <a:pt x="3480066" y="1552143"/>
                </a:lnTo>
                <a:lnTo>
                  <a:pt x="3478949" y="1552613"/>
                </a:lnTo>
                <a:lnTo>
                  <a:pt x="3477082" y="1554467"/>
                </a:lnTo>
                <a:lnTo>
                  <a:pt x="3476625" y="1555597"/>
                </a:lnTo>
                <a:lnTo>
                  <a:pt x="3476625" y="1558226"/>
                </a:lnTo>
                <a:lnTo>
                  <a:pt x="3477082" y="1559344"/>
                </a:lnTo>
                <a:lnTo>
                  <a:pt x="3478949" y="1561211"/>
                </a:lnTo>
                <a:lnTo>
                  <a:pt x="3480066" y="1561668"/>
                </a:lnTo>
                <a:lnTo>
                  <a:pt x="3482695" y="1561668"/>
                </a:lnTo>
                <a:lnTo>
                  <a:pt x="3483826" y="1561211"/>
                </a:lnTo>
                <a:lnTo>
                  <a:pt x="3485680" y="1559344"/>
                </a:lnTo>
                <a:lnTo>
                  <a:pt x="3486150" y="1558226"/>
                </a:lnTo>
                <a:lnTo>
                  <a:pt x="3486150" y="1555597"/>
                </a:lnTo>
                <a:close/>
              </a:path>
              <a:path w="4867275" h="1562100">
                <a:moveTo>
                  <a:pt x="3486150" y="1167561"/>
                </a:moveTo>
                <a:lnTo>
                  <a:pt x="3485680" y="1166431"/>
                </a:lnTo>
                <a:lnTo>
                  <a:pt x="3483826" y="1164577"/>
                </a:lnTo>
                <a:lnTo>
                  <a:pt x="3482695" y="1164107"/>
                </a:lnTo>
                <a:lnTo>
                  <a:pt x="3480066" y="1164107"/>
                </a:lnTo>
                <a:lnTo>
                  <a:pt x="3478949" y="1164577"/>
                </a:lnTo>
                <a:lnTo>
                  <a:pt x="3477082" y="1166431"/>
                </a:lnTo>
                <a:lnTo>
                  <a:pt x="3476625" y="1167561"/>
                </a:lnTo>
                <a:lnTo>
                  <a:pt x="3476625" y="1170190"/>
                </a:lnTo>
                <a:lnTo>
                  <a:pt x="3477082" y="1171308"/>
                </a:lnTo>
                <a:lnTo>
                  <a:pt x="3478949" y="1173175"/>
                </a:lnTo>
                <a:lnTo>
                  <a:pt x="3480066" y="1173632"/>
                </a:lnTo>
                <a:lnTo>
                  <a:pt x="3482695" y="1173632"/>
                </a:lnTo>
                <a:lnTo>
                  <a:pt x="3483826" y="1173175"/>
                </a:lnTo>
                <a:lnTo>
                  <a:pt x="3485680" y="1171308"/>
                </a:lnTo>
                <a:lnTo>
                  <a:pt x="3486150" y="1170190"/>
                </a:lnTo>
                <a:lnTo>
                  <a:pt x="3486150" y="1167561"/>
                </a:lnTo>
                <a:close/>
              </a:path>
              <a:path w="4867275" h="1562100">
                <a:moveTo>
                  <a:pt x="3486150" y="779526"/>
                </a:moveTo>
                <a:lnTo>
                  <a:pt x="3485680" y="778395"/>
                </a:lnTo>
                <a:lnTo>
                  <a:pt x="3483826" y="776541"/>
                </a:lnTo>
                <a:lnTo>
                  <a:pt x="3482695" y="776071"/>
                </a:lnTo>
                <a:lnTo>
                  <a:pt x="3480066" y="776071"/>
                </a:lnTo>
                <a:lnTo>
                  <a:pt x="3478949" y="776541"/>
                </a:lnTo>
                <a:lnTo>
                  <a:pt x="3477082" y="778395"/>
                </a:lnTo>
                <a:lnTo>
                  <a:pt x="3476625" y="779526"/>
                </a:lnTo>
                <a:lnTo>
                  <a:pt x="3476625" y="782154"/>
                </a:lnTo>
                <a:lnTo>
                  <a:pt x="3477082" y="783272"/>
                </a:lnTo>
                <a:lnTo>
                  <a:pt x="3478949" y="785139"/>
                </a:lnTo>
                <a:lnTo>
                  <a:pt x="3480066" y="785596"/>
                </a:lnTo>
                <a:lnTo>
                  <a:pt x="3482695" y="785596"/>
                </a:lnTo>
                <a:lnTo>
                  <a:pt x="3483826" y="785139"/>
                </a:lnTo>
                <a:lnTo>
                  <a:pt x="3485680" y="783272"/>
                </a:lnTo>
                <a:lnTo>
                  <a:pt x="3486150" y="782154"/>
                </a:lnTo>
                <a:lnTo>
                  <a:pt x="3486150" y="779526"/>
                </a:lnTo>
                <a:close/>
              </a:path>
              <a:path w="4867275" h="1562100">
                <a:moveTo>
                  <a:pt x="3486150" y="391490"/>
                </a:moveTo>
                <a:lnTo>
                  <a:pt x="3485680" y="390359"/>
                </a:lnTo>
                <a:lnTo>
                  <a:pt x="3483826" y="388505"/>
                </a:lnTo>
                <a:lnTo>
                  <a:pt x="3482695" y="388035"/>
                </a:lnTo>
                <a:lnTo>
                  <a:pt x="3480066" y="388035"/>
                </a:lnTo>
                <a:lnTo>
                  <a:pt x="3478949" y="388505"/>
                </a:lnTo>
                <a:lnTo>
                  <a:pt x="3477082" y="390359"/>
                </a:lnTo>
                <a:lnTo>
                  <a:pt x="3476625" y="391490"/>
                </a:lnTo>
                <a:lnTo>
                  <a:pt x="3476625" y="394119"/>
                </a:lnTo>
                <a:lnTo>
                  <a:pt x="3477082" y="395236"/>
                </a:lnTo>
                <a:lnTo>
                  <a:pt x="3478949" y="397103"/>
                </a:lnTo>
                <a:lnTo>
                  <a:pt x="3480066" y="397560"/>
                </a:lnTo>
                <a:lnTo>
                  <a:pt x="3482695" y="397560"/>
                </a:lnTo>
                <a:lnTo>
                  <a:pt x="3483826" y="397103"/>
                </a:lnTo>
                <a:lnTo>
                  <a:pt x="3485680" y="395236"/>
                </a:lnTo>
                <a:lnTo>
                  <a:pt x="3486150" y="394119"/>
                </a:lnTo>
                <a:lnTo>
                  <a:pt x="3486150" y="391490"/>
                </a:lnTo>
                <a:close/>
              </a:path>
              <a:path w="4867275" h="1562100">
                <a:moveTo>
                  <a:pt x="3486150" y="3454"/>
                </a:moveTo>
                <a:lnTo>
                  <a:pt x="3485680" y="2324"/>
                </a:lnTo>
                <a:lnTo>
                  <a:pt x="3483826" y="469"/>
                </a:lnTo>
                <a:lnTo>
                  <a:pt x="3482695" y="0"/>
                </a:lnTo>
                <a:lnTo>
                  <a:pt x="3480066" y="0"/>
                </a:lnTo>
                <a:lnTo>
                  <a:pt x="3478949" y="469"/>
                </a:lnTo>
                <a:lnTo>
                  <a:pt x="3477082" y="2324"/>
                </a:lnTo>
                <a:lnTo>
                  <a:pt x="3476625" y="3454"/>
                </a:lnTo>
                <a:lnTo>
                  <a:pt x="3476625" y="6083"/>
                </a:lnTo>
                <a:lnTo>
                  <a:pt x="3477082" y="7200"/>
                </a:lnTo>
                <a:lnTo>
                  <a:pt x="3478949" y="9067"/>
                </a:lnTo>
                <a:lnTo>
                  <a:pt x="3480066" y="9525"/>
                </a:lnTo>
                <a:lnTo>
                  <a:pt x="3482695" y="9525"/>
                </a:lnTo>
                <a:lnTo>
                  <a:pt x="3483826" y="9067"/>
                </a:lnTo>
                <a:lnTo>
                  <a:pt x="3485680" y="7200"/>
                </a:lnTo>
                <a:lnTo>
                  <a:pt x="3486150" y="6083"/>
                </a:lnTo>
                <a:lnTo>
                  <a:pt x="3486150" y="3454"/>
                </a:lnTo>
                <a:close/>
              </a:path>
              <a:path w="4867275" h="1562100">
                <a:moveTo>
                  <a:pt x="3533775" y="1555597"/>
                </a:moveTo>
                <a:lnTo>
                  <a:pt x="3533305" y="1554467"/>
                </a:lnTo>
                <a:lnTo>
                  <a:pt x="3531451" y="1552613"/>
                </a:lnTo>
                <a:lnTo>
                  <a:pt x="3530320" y="1552143"/>
                </a:lnTo>
                <a:lnTo>
                  <a:pt x="3527691" y="1552143"/>
                </a:lnTo>
                <a:lnTo>
                  <a:pt x="3526574" y="1552613"/>
                </a:lnTo>
                <a:lnTo>
                  <a:pt x="3524707" y="1554467"/>
                </a:lnTo>
                <a:lnTo>
                  <a:pt x="3524250" y="1555597"/>
                </a:lnTo>
                <a:lnTo>
                  <a:pt x="3524250" y="1558226"/>
                </a:lnTo>
                <a:lnTo>
                  <a:pt x="3524707" y="1559344"/>
                </a:lnTo>
                <a:lnTo>
                  <a:pt x="3526574" y="1561211"/>
                </a:lnTo>
                <a:lnTo>
                  <a:pt x="3527691" y="1561668"/>
                </a:lnTo>
                <a:lnTo>
                  <a:pt x="3530320" y="1561668"/>
                </a:lnTo>
                <a:lnTo>
                  <a:pt x="3531451" y="1561211"/>
                </a:lnTo>
                <a:lnTo>
                  <a:pt x="3533305" y="1559344"/>
                </a:lnTo>
                <a:lnTo>
                  <a:pt x="3533775" y="1558226"/>
                </a:lnTo>
                <a:lnTo>
                  <a:pt x="3533775" y="1555597"/>
                </a:lnTo>
                <a:close/>
              </a:path>
              <a:path w="4867275" h="1562100">
                <a:moveTo>
                  <a:pt x="3533775" y="1167561"/>
                </a:moveTo>
                <a:lnTo>
                  <a:pt x="3533305" y="1166431"/>
                </a:lnTo>
                <a:lnTo>
                  <a:pt x="3531451" y="1164577"/>
                </a:lnTo>
                <a:lnTo>
                  <a:pt x="3530320" y="1164107"/>
                </a:lnTo>
                <a:lnTo>
                  <a:pt x="3527691" y="1164107"/>
                </a:lnTo>
                <a:lnTo>
                  <a:pt x="3526574" y="1164577"/>
                </a:lnTo>
                <a:lnTo>
                  <a:pt x="3524707" y="1166431"/>
                </a:lnTo>
                <a:lnTo>
                  <a:pt x="3524250" y="1167561"/>
                </a:lnTo>
                <a:lnTo>
                  <a:pt x="3524250" y="1170190"/>
                </a:lnTo>
                <a:lnTo>
                  <a:pt x="3524707" y="1171308"/>
                </a:lnTo>
                <a:lnTo>
                  <a:pt x="3526574" y="1173175"/>
                </a:lnTo>
                <a:lnTo>
                  <a:pt x="3527691" y="1173632"/>
                </a:lnTo>
                <a:lnTo>
                  <a:pt x="3530320" y="1173632"/>
                </a:lnTo>
                <a:lnTo>
                  <a:pt x="3531451" y="1173175"/>
                </a:lnTo>
                <a:lnTo>
                  <a:pt x="3533305" y="1171308"/>
                </a:lnTo>
                <a:lnTo>
                  <a:pt x="3533775" y="1170190"/>
                </a:lnTo>
                <a:lnTo>
                  <a:pt x="3533775" y="1167561"/>
                </a:lnTo>
                <a:close/>
              </a:path>
              <a:path w="4867275" h="1562100">
                <a:moveTo>
                  <a:pt x="3533775" y="779526"/>
                </a:moveTo>
                <a:lnTo>
                  <a:pt x="3533305" y="778395"/>
                </a:lnTo>
                <a:lnTo>
                  <a:pt x="3531451" y="776541"/>
                </a:lnTo>
                <a:lnTo>
                  <a:pt x="3530320" y="776071"/>
                </a:lnTo>
                <a:lnTo>
                  <a:pt x="3527691" y="776071"/>
                </a:lnTo>
                <a:lnTo>
                  <a:pt x="3526574" y="776541"/>
                </a:lnTo>
                <a:lnTo>
                  <a:pt x="3524707" y="778395"/>
                </a:lnTo>
                <a:lnTo>
                  <a:pt x="3524250" y="779526"/>
                </a:lnTo>
                <a:lnTo>
                  <a:pt x="3524250" y="782154"/>
                </a:lnTo>
                <a:lnTo>
                  <a:pt x="3524707" y="783272"/>
                </a:lnTo>
                <a:lnTo>
                  <a:pt x="3526574" y="785139"/>
                </a:lnTo>
                <a:lnTo>
                  <a:pt x="3527691" y="785596"/>
                </a:lnTo>
                <a:lnTo>
                  <a:pt x="3530320" y="785596"/>
                </a:lnTo>
                <a:lnTo>
                  <a:pt x="3531451" y="785139"/>
                </a:lnTo>
                <a:lnTo>
                  <a:pt x="3533305" y="783272"/>
                </a:lnTo>
                <a:lnTo>
                  <a:pt x="3533775" y="782154"/>
                </a:lnTo>
                <a:lnTo>
                  <a:pt x="3533775" y="779526"/>
                </a:lnTo>
                <a:close/>
              </a:path>
              <a:path w="4867275" h="1562100">
                <a:moveTo>
                  <a:pt x="3533775" y="391490"/>
                </a:moveTo>
                <a:lnTo>
                  <a:pt x="3533305" y="390359"/>
                </a:lnTo>
                <a:lnTo>
                  <a:pt x="3531451" y="388505"/>
                </a:lnTo>
                <a:lnTo>
                  <a:pt x="3530320" y="388035"/>
                </a:lnTo>
                <a:lnTo>
                  <a:pt x="3527691" y="388035"/>
                </a:lnTo>
                <a:lnTo>
                  <a:pt x="3526574" y="388505"/>
                </a:lnTo>
                <a:lnTo>
                  <a:pt x="3524707" y="390359"/>
                </a:lnTo>
                <a:lnTo>
                  <a:pt x="3524250" y="391490"/>
                </a:lnTo>
                <a:lnTo>
                  <a:pt x="3524250" y="394119"/>
                </a:lnTo>
                <a:lnTo>
                  <a:pt x="3524707" y="395236"/>
                </a:lnTo>
                <a:lnTo>
                  <a:pt x="3526574" y="397103"/>
                </a:lnTo>
                <a:lnTo>
                  <a:pt x="3527691" y="397560"/>
                </a:lnTo>
                <a:lnTo>
                  <a:pt x="3530320" y="397560"/>
                </a:lnTo>
                <a:lnTo>
                  <a:pt x="3531451" y="397103"/>
                </a:lnTo>
                <a:lnTo>
                  <a:pt x="3533305" y="395236"/>
                </a:lnTo>
                <a:lnTo>
                  <a:pt x="3533775" y="394119"/>
                </a:lnTo>
                <a:lnTo>
                  <a:pt x="3533775" y="391490"/>
                </a:lnTo>
                <a:close/>
              </a:path>
              <a:path w="4867275" h="1562100">
                <a:moveTo>
                  <a:pt x="3533775" y="3454"/>
                </a:moveTo>
                <a:lnTo>
                  <a:pt x="3533305" y="2324"/>
                </a:lnTo>
                <a:lnTo>
                  <a:pt x="3531451" y="469"/>
                </a:lnTo>
                <a:lnTo>
                  <a:pt x="3530320" y="0"/>
                </a:lnTo>
                <a:lnTo>
                  <a:pt x="3527691" y="0"/>
                </a:lnTo>
                <a:lnTo>
                  <a:pt x="3526574" y="469"/>
                </a:lnTo>
                <a:lnTo>
                  <a:pt x="3524707" y="2324"/>
                </a:lnTo>
                <a:lnTo>
                  <a:pt x="3524250" y="3454"/>
                </a:lnTo>
                <a:lnTo>
                  <a:pt x="3524250" y="6083"/>
                </a:lnTo>
                <a:lnTo>
                  <a:pt x="3524707" y="7200"/>
                </a:lnTo>
                <a:lnTo>
                  <a:pt x="3526574" y="9067"/>
                </a:lnTo>
                <a:lnTo>
                  <a:pt x="3527691" y="9525"/>
                </a:lnTo>
                <a:lnTo>
                  <a:pt x="3530320" y="9525"/>
                </a:lnTo>
                <a:lnTo>
                  <a:pt x="3531451" y="9067"/>
                </a:lnTo>
                <a:lnTo>
                  <a:pt x="3533305" y="7200"/>
                </a:lnTo>
                <a:lnTo>
                  <a:pt x="3533775" y="6083"/>
                </a:lnTo>
                <a:lnTo>
                  <a:pt x="3533775" y="3454"/>
                </a:lnTo>
                <a:close/>
              </a:path>
              <a:path w="4867275" h="1562100">
                <a:moveTo>
                  <a:pt x="3581400" y="1555597"/>
                </a:moveTo>
                <a:lnTo>
                  <a:pt x="3580930" y="1554467"/>
                </a:lnTo>
                <a:lnTo>
                  <a:pt x="3579076" y="1552613"/>
                </a:lnTo>
                <a:lnTo>
                  <a:pt x="3577945" y="1552143"/>
                </a:lnTo>
                <a:lnTo>
                  <a:pt x="3575316" y="1552143"/>
                </a:lnTo>
                <a:lnTo>
                  <a:pt x="3574199" y="1552613"/>
                </a:lnTo>
                <a:lnTo>
                  <a:pt x="3572345" y="1554467"/>
                </a:lnTo>
                <a:lnTo>
                  <a:pt x="3571875" y="1555597"/>
                </a:lnTo>
                <a:lnTo>
                  <a:pt x="3571875" y="1558226"/>
                </a:lnTo>
                <a:lnTo>
                  <a:pt x="3572345" y="1559344"/>
                </a:lnTo>
                <a:lnTo>
                  <a:pt x="3574199" y="1561211"/>
                </a:lnTo>
                <a:lnTo>
                  <a:pt x="3575316" y="1561668"/>
                </a:lnTo>
                <a:lnTo>
                  <a:pt x="3577945" y="1561668"/>
                </a:lnTo>
                <a:lnTo>
                  <a:pt x="3579076" y="1561211"/>
                </a:lnTo>
                <a:lnTo>
                  <a:pt x="3580930" y="1559344"/>
                </a:lnTo>
                <a:lnTo>
                  <a:pt x="3581400" y="1558226"/>
                </a:lnTo>
                <a:lnTo>
                  <a:pt x="3581400" y="1555597"/>
                </a:lnTo>
                <a:close/>
              </a:path>
              <a:path w="4867275" h="1562100">
                <a:moveTo>
                  <a:pt x="3581400" y="1167561"/>
                </a:moveTo>
                <a:lnTo>
                  <a:pt x="3580930" y="1166431"/>
                </a:lnTo>
                <a:lnTo>
                  <a:pt x="3579076" y="1164577"/>
                </a:lnTo>
                <a:lnTo>
                  <a:pt x="3577945" y="1164107"/>
                </a:lnTo>
                <a:lnTo>
                  <a:pt x="3575316" y="1164107"/>
                </a:lnTo>
                <a:lnTo>
                  <a:pt x="3574199" y="1164577"/>
                </a:lnTo>
                <a:lnTo>
                  <a:pt x="3572345" y="1166431"/>
                </a:lnTo>
                <a:lnTo>
                  <a:pt x="3571875" y="1167561"/>
                </a:lnTo>
                <a:lnTo>
                  <a:pt x="3571875" y="1170190"/>
                </a:lnTo>
                <a:lnTo>
                  <a:pt x="3572345" y="1171308"/>
                </a:lnTo>
                <a:lnTo>
                  <a:pt x="3574199" y="1173175"/>
                </a:lnTo>
                <a:lnTo>
                  <a:pt x="3575316" y="1173632"/>
                </a:lnTo>
                <a:lnTo>
                  <a:pt x="3577945" y="1173632"/>
                </a:lnTo>
                <a:lnTo>
                  <a:pt x="3579076" y="1173175"/>
                </a:lnTo>
                <a:lnTo>
                  <a:pt x="3580930" y="1171308"/>
                </a:lnTo>
                <a:lnTo>
                  <a:pt x="3581400" y="1170190"/>
                </a:lnTo>
                <a:lnTo>
                  <a:pt x="3581400" y="1167561"/>
                </a:lnTo>
                <a:close/>
              </a:path>
              <a:path w="4867275" h="1562100">
                <a:moveTo>
                  <a:pt x="3581400" y="779526"/>
                </a:moveTo>
                <a:lnTo>
                  <a:pt x="3580930" y="778395"/>
                </a:lnTo>
                <a:lnTo>
                  <a:pt x="3579076" y="776541"/>
                </a:lnTo>
                <a:lnTo>
                  <a:pt x="3577945" y="776071"/>
                </a:lnTo>
                <a:lnTo>
                  <a:pt x="3575316" y="776071"/>
                </a:lnTo>
                <a:lnTo>
                  <a:pt x="3574199" y="776541"/>
                </a:lnTo>
                <a:lnTo>
                  <a:pt x="3572345" y="778395"/>
                </a:lnTo>
                <a:lnTo>
                  <a:pt x="3571875" y="779526"/>
                </a:lnTo>
                <a:lnTo>
                  <a:pt x="3571875" y="782154"/>
                </a:lnTo>
                <a:lnTo>
                  <a:pt x="3572345" y="783272"/>
                </a:lnTo>
                <a:lnTo>
                  <a:pt x="3574199" y="785139"/>
                </a:lnTo>
                <a:lnTo>
                  <a:pt x="3575316" y="785596"/>
                </a:lnTo>
                <a:lnTo>
                  <a:pt x="3577945" y="785596"/>
                </a:lnTo>
                <a:lnTo>
                  <a:pt x="3579076" y="785139"/>
                </a:lnTo>
                <a:lnTo>
                  <a:pt x="3580930" y="783272"/>
                </a:lnTo>
                <a:lnTo>
                  <a:pt x="3581400" y="782154"/>
                </a:lnTo>
                <a:lnTo>
                  <a:pt x="3581400" y="779526"/>
                </a:lnTo>
                <a:close/>
              </a:path>
              <a:path w="4867275" h="1562100">
                <a:moveTo>
                  <a:pt x="3581400" y="391490"/>
                </a:moveTo>
                <a:lnTo>
                  <a:pt x="3580930" y="390359"/>
                </a:lnTo>
                <a:lnTo>
                  <a:pt x="3579076" y="388505"/>
                </a:lnTo>
                <a:lnTo>
                  <a:pt x="3577945" y="388035"/>
                </a:lnTo>
                <a:lnTo>
                  <a:pt x="3575316" y="388035"/>
                </a:lnTo>
                <a:lnTo>
                  <a:pt x="3574199" y="388505"/>
                </a:lnTo>
                <a:lnTo>
                  <a:pt x="3572345" y="390359"/>
                </a:lnTo>
                <a:lnTo>
                  <a:pt x="3571875" y="391490"/>
                </a:lnTo>
                <a:lnTo>
                  <a:pt x="3571875" y="394119"/>
                </a:lnTo>
                <a:lnTo>
                  <a:pt x="3572345" y="395236"/>
                </a:lnTo>
                <a:lnTo>
                  <a:pt x="3574199" y="397103"/>
                </a:lnTo>
                <a:lnTo>
                  <a:pt x="3575316" y="397560"/>
                </a:lnTo>
                <a:lnTo>
                  <a:pt x="3577945" y="397560"/>
                </a:lnTo>
                <a:lnTo>
                  <a:pt x="3579076" y="397103"/>
                </a:lnTo>
                <a:lnTo>
                  <a:pt x="3580930" y="395236"/>
                </a:lnTo>
                <a:lnTo>
                  <a:pt x="3581400" y="394119"/>
                </a:lnTo>
                <a:lnTo>
                  <a:pt x="3581400" y="391490"/>
                </a:lnTo>
                <a:close/>
              </a:path>
              <a:path w="4867275" h="1562100">
                <a:moveTo>
                  <a:pt x="3581400" y="3454"/>
                </a:moveTo>
                <a:lnTo>
                  <a:pt x="3580930" y="2324"/>
                </a:lnTo>
                <a:lnTo>
                  <a:pt x="3579076" y="469"/>
                </a:lnTo>
                <a:lnTo>
                  <a:pt x="3577945" y="0"/>
                </a:lnTo>
                <a:lnTo>
                  <a:pt x="3575316" y="0"/>
                </a:lnTo>
                <a:lnTo>
                  <a:pt x="3574199" y="469"/>
                </a:lnTo>
                <a:lnTo>
                  <a:pt x="3572345" y="2324"/>
                </a:lnTo>
                <a:lnTo>
                  <a:pt x="3571875" y="3454"/>
                </a:lnTo>
                <a:lnTo>
                  <a:pt x="3571875" y="6083"/>
                </a:lnTo>
                <a:lnTo>
                  <a:pt x="3572345" y="7200"/>
                </a:lnTo>
                <a:lnTo>
                  <a:pt x="3574199" y="9067"/>
                </a:lnTo>
                <a:lnTo>
                  <a:pt x="3575316" y="9525"/>
                </a:lnTo>
                <a:lnTo>
                  <a:pt x="3577945" y="9525"/>
                </a:lnTo>
                <a:lnTo>
                  <a:pt x="3579076" y="9067"/>
                </a:lnTo>
                <a:lnTo>
                  <a:pt x="3580930" y="7200"/>
                </a:lnTo>
                <a:lnTo>
                  <a:pt x="3581400" y="6083"/>
                </a:lnTo>
                <a:lnTo>
                  <a:pt x="3581400" y="3454"/>
                </a:lnTo>
                <a:close/>
              </a:path>
              <a:path w="4867275" h="1562100">
                <a:moveTo>
                  <a:pt x="3629025" y="1555597"/>
                </a:moveTo>
                <a:lnTo>
                  <a:pt x="3628555" y="1554467"/>
                </a:lnTo>
                <a:lnTo>
                  <a:pt x="3626701" y="1552613"/>
                </a:lnTo>
                <a:lnTo>
                  <a:pt x="3625570" y="1552143"/>
                </a:lnTo>
                <a:lnTo>
                  <a:pt x="3622941" y="1552143"/>
                </a:lnTo>
                <a:lnTo>
                  <a:pt x="3621824" y="1552613"/>
                </a:lnTo>
                <a:lnTo>
                  <a:pt x="3619957" y="1554467"/>
                </a:lnTo>
                <a:lnTo>
                  <a:pt x="3619500" y="1555597"/>
                </a:lnTo>
                <a:lnTo>
                  <a:pt x="3619500" y="1558226"/>
                </a:lnTo>
                <a:lnTo>
                  <a:pt x="3619957" y="1559344"/>
                </a:lnTo>
                <a:lnTo>
                  <a:pt x="3621824" y="1561211"/>
                </a:lnTo>
                <a:lnTo>
                  <a:pt x="3622941" y="1561668"/>
                </a:lnTo>
                <a:lnTo>
                  <a:pt x="3625570" y="1561668"/>
                </a:lnTo>
                <a:lnTo>
                  <a:pt x="3626701" y="1561211"/>
                </a:lnTo>
                <a:lnTo>
                  <a:pt x="3628555" y="1559344"/>
                </a:lnTo>
                <a:lnTo>
                  <a:pt x="3629025" y="1558226"/>
                </a:lnTo>
                <a:lnTo>
                  <a:pt x="3629025" y="1555597"/>
                </a:lnTo>
                <a:close/>
              </a:path>
              <a:path w="4867275" h="1562100">
                <a:moveTo>
                  <a:pt x="3629025" y="1167561"/>
                </a:moveTo>
                <a:lnTo>
                  <a:pt x="3628555" y="1166431"/>
                </a:lnTo>
                <a:lnTo>
                  <a:pt x="3626701" y="1164577"/>
                </a:lnTo>
                <a:lnTo>
                  <a:pt x="3625570" y="1164107"/>
                </a:lnTo>
                <a:lnTo>
                  <a:pt x="3622941" y="1164107"/>
                </a:lnTo>
                <a:lnTo>
                  <a:pt x="3621824" y="1164577"/>
                </a:lnTo>
                <a:lnTo>
                  <a:pt x="3619957" y="1166431"/>
                </a:lnTo>
                <a:lnTo>
                  <a:pt x="3619500" y="1167561"/>
                </a:lnTo>
                <a:lnTo>
                  <a:pt x="3619500" y="1170190"/>
                </a:lnTo>
                <a:lnTo>
                  <a:pt x="3619957" y="1171308"/>
                </a:lnTo>
                <a:lnTo>
                  <a:pt x="3621824" y="1173175"/>
                </a:lnTo>
                <a:lnTo>
                  <a:pt x="3622941" y="1173632"/>
                </a:lnTo>
                <a:lnTo>
                  <a:pt x="3625570" y="1173632"/>
                </a:lnTo>
                <a:lnTo>
                  <a:pt x="3626701" y="1173175"/>
                </a:lnTo>
                <a:lnTo>
                  <a:pt x="3628555" y="1171308"/>
                </a:lnTo>
                <a:lnTo>
                  <a:pt x="3629025" y="1170190"/>
                </a:lnTo>
                <a:lnTo>
                  <a:pt x="3629025" y="1167561"/>
                </a:lnTo>
                <a:close/>
              </a:path>
              <a:path w="4867275" h="1562100">
                <a:moveTo>
                  <a:pt x="3629025" y="779526"/>
                </a:moveTo>
                <a:lnTo>
                  <a:pt x="3628555" y="778395"/>
                </a:lnTo>
                <a:lnTo>
                  <a:pt x="3626701" y="776541"/>
                </a:lnTo>
                <a:lnTo>
                  <a:pt x="3625570" y="776071"/>
                </a:lnTo>
                <a:lnTo>
                  <a:pt x="3622941" y="776071"/>
                </a:lnTo>
                <a:lnTo>
                  <a:pt x="3621824" y="776541"/>
                </a:lnTo>
                <a:lnTo>
                  <a:pt x="3619957" y="778395"/>
                </a:lnTo>
                <a:lnTo>
                  <a:pt x="3619500" y="779526"/>
                </a:lnTo>
                <a:lnTo>
                  <a:pt x="3619500" y="782154"/>
                </a:lnTo>
                <a:lnTo>
                  <a:pt x="3619957" y="783272"/>
                </a:lnTo>
                <a:lnTo>
                  <a:pt x="3621824" y="785139"/>
                </a:lnTo>
                <a:lnTo>
                  <a:pt x="3622941" y="785596"/>
                </a:lnTo>
                <a:lnTo>
                  <a:pt x="3625570" y="785596"/>
                </a:lnTo>
                <a:lnTo>
                  <a:pt x="3626701" y="785139"/>
                </a:lnTo>
                <a:lnTo>
                  <a:pt x="3628555" y="783272"/>
                </a:lnTo>
                <a:lnTo>
                  <a:pt x="3629025" y="782154"/>
                </a:lnTo>
                <a:lnTo>
                  <a:pt x="3629025" y="779526"/>
                </a:lnTo>
                <a:close/>
              </a:path>
              <a:path w="4867275" h="1562100">
                <a:moveTo>
                  <a:pt x="3629025" y="391490"/>
                </a:moveTo>
                <a:lnTo>
                  <a:pt x="3628555" y="390359"/>
                </a:lnTo>
                <a:lnTo>
                  <a:pt x="3626701" y="388505"/>
                </a:lnTo>
                <a:lnTo>
                  <a:pt x="3625570" y="388035"/>
                </a:lnTo>
                <a:lnTo>
                  <a:pt x="3622941" y="388035"/>
                </a:lnTo>
                <a:lnTo>
                  <a:pt x="3621824" y="388505"/>
                </a:lnTo>
                <a:lnTo>
                  <a:pt x="3619957" y="390359"/>
                </a:lnTo>
                <a:lnTo>
                  <a:pt x="3619500" y="391490"/>
                </a:lnTo>
                <a:lnTo>
                  <a:pt x="3619500" y="394119"/>
                </a:lnTo>
                <a:lnTo>
                  <a:pt x="3619957" y="395236"/>
                </a:lnTo>
                <a:lnTo>
                  <a:pt x="3621824" y="397103"/>
                </a:lnTo>
                <a:lnTo>
                  <a:pt x="3622941" y="397560"/>
                </a:lnTo>
                <a:lnTo>
                  <a:pt x="3625570" y="397560"/>
                </a:lnTo>
                <a:lnTo>
                  <a:pt x="3626701" y="397103"/>
                </a:lnTo>
                <a:lnTo>
                  <a:pt x="3628555" y="395236"/>
                </a:lnTo>
                <a:lnTo>
                  <a:pt x="3629025" y="394119"/>
                </a:lnTo>
                <a:lnTo>
                  <a:pt x="3629025" y="391490"/>
                </a:lnTo>
                <a:close/>
              </a:path>
              <a:path w="4867275" h="1562100">
                <a:moveTo>
                  <a:pt x="3629025" y="3454"/>
                </a:moveTo>
                <a:lnTo>
                  <a:pt x="3628555" y="2324"/>
                </a:lnTo>
                <a:lnTo>
                  <a:pt x="3626701" y="469"/>
                </a:lnTo>
                <a:lnTo>
                  <a:pt x="3625570" y="0"/>
                </a:lnTo>
                <a:lnTo>
                  <a:pt x="3622941" y="0"/>
                </a:lnTo>
                <a:lnTo>
                  <a:pt x="3621824" y="469"/>
                </a:lnTo>
                <a:lnTo>
                  <a:pt x="3619957" y="2324"/>
                </a:lnTo>
                <a:lnTo>
                  <a:pt x="3619500" y="3454"/>
                </a:lnTo>
                <a:lnTo>
                  <a:pt x="3619500" y="6083"/>
                </a:lnTo>
                <a:lnTo>
                  <a:pt x="3619957" y="7200"/>
                </a:lnTo>
                <a:lnTo>
                  <a:pt x="3621824" y="9067"/>
                </a:lnTo>
                <a:lnTo>
                  <a:pt x="3622941" y="9525"/>
                </a:lnTo>
                <a:lnTo>
                  <a:pt x="3625570" y="9525"/>
                </a:lnTo>
                <a:lnTo>
                  <a:pt x="3626701" y="9067"/>
                </a:lnTo>
                <a:lnTo>
                  <a:pt x="3628555" y="7200"/>
                </a:lnTo>
                <a:lnTo>
                  <a:pt x="3629025" y="6083"/>
                </a:lnTo>
                <a:lnTo>
                  <a:pt x="3629025" y="3454"/>
                </a:lnTo>
                <a:close/>
              </a:path>
              <a:path w="4867275" h="1562100">
                <a:moveTo>
                  <a:pt x="3676650" y="1555597"/>
                </a:moveTo>
                <a:lnTo>
                  <a:pt x="3676180" y="1554467"/>
                </a:lnTo>
                <a:lnTo>
                  <a:pt x="3674326" y="1552613"/>
                </a:lnTo>
                <a:lnTo>
                  <a:pt x="3673195" y="1552143"/>
                </a:lnTo>
                <a:lnTo>
                  <a:pt x="3670566" y="1552143"/>
                </a:lnTo>
                <a:lnTo>
                  <a:pt x="3669449" y="1552613"/>
                </a:lnTo>
                <a:lnTo>
                  <a:pt x="3667582" y="1554467"/>
                </a:lnTo>
                <a:lnTo>
                  <a:pt x="3667125" y="1555597"/>
                </a:lnTo>
                <a:lnTo>
                  <a:pt x="3667125" y="1558226"/>
                </a:lnTo>
                <a:lnTo>
                  <a:pt x="3667582" y="1559344"/>
                </a:lnTo>
                <a:lnTo>
                  <a:pt x="3669449" y="1561211"/>
                </a:lnTo>
                <a:lnTo>
                  <a:pt x="3670566" y="1561668"/>
                </a:lnTo>
                <a:lnTo>
                  <a:pt x="3673195" y="1561668"/>
                </a:lnTo>
                <a:lnTo>
                  <a:pt x="3674326" y="1561211"/>
                </a:lnTo>
                <a:lnTo>
                  <a:pt x="3676180" y="1559344"/>
                </a:lnTo>
                <a:lnTo>
                  <a:pt x="3676650" y="1558226"/>
                </a:lnTo>
                <a:lnTo>
                  <a:pt x="3676650" y="1555597"/>
                </a:lnTo>
                <a:close/>
              </a:path>
              <a:path w="4867275" h="1562100">
                <a:moveTo>
                  <a:pt x="3676650" y="1167561"/>
                </a:moveTo>
                <a:lnTo>
                  <a:pt x="3676180" y="1166431"/>
                </a:lnTo>
                <a:lnTo>
                  <a:pt x="3674326" y="1164577"/>
                </a:lnTo>
                <a:lnTo>
                  <a:pt x="3673195" y="1164107"/>
                </a:lnTo>
                <a:lnTo>
                  <a:pt x="3670566" y="1164107"/>
                </a:lnTo>
                <a:lnTo>
                  <a:pt x="3669449" y="1164577"/>
                </a:lnTo>
                <a:lnTo>
                  <a:pt x="3667582" y="1166431"/>
                </a:lnTo>
                <a:lnTo>
                  <a:pt x="3667125" y="1167561"/>
                </a:lnTo>
                <a:lnTo>
                  <a:pt x="3667125" y="1170190"/>
                </a:lnTo>
                <a:lnTo>
                  <a:pt x="3667582" y="1171308"/>
                </a:lnTo>
                <a:lnTo>
                  <a:pt x="3669449" y="1173175"/>
                </a:lnTo>
                <a:lnTo>
                  <a:pt x="3670566" y="1173632"/>
                </a:lnTo>
                <a:lnTo>
                  <a:pt x="3673195" y="1173632"/>
                </a:lnTo>
                <a:lnTo>
                  <a:pt x="3674326" y="1173175"/>
                </a:lnTo>
                <a:lnTo>
                  <a:pt x="3676180" y="1171308"/>
                </a:lnTo>
                <a:lnTo>
                  <a:pt x="3676650" y="1170190"/>
                </a:lnTo>
                <a:lnTo>
                  <a:pt x="3676650" y="1167561"/>
                </a:lnTo>
                <a:close/>
              </a:path>
              <a:path w="4867275" h="1562100">
                <a:moveTo>
                  <a:pt x="3676650" y="779526"/>
                </a:moveTo>
                <a:lnTo>
                  <a:pt x="3676180" y="778395"/>
                </a:lnTo>
                <a:lnTo>
                  <a:pt x="3674326" y="776541"/>
                </a:lnTo>
                <a:lnTo>
                  <a:pt x="3673195" y="776071"/>
                </a:lnTo>
                <a:lnTo>
                  <a:pt x="3670566" y="776071"/>
                </a:lnTo>
                <a:lnTo>
                  <a:pt x="3669449" y="776541"/>
                </a:lnTo>
                <a:lnTo>
                  <a:pt x="3667582" y="778395"/>
                </a:lnTo>
                <a:lnTo>
                  <a:pt x="3667125" y="779526"/>
                </a:lnTo>
                <a:lnTo>
                  <a:pt x="3667125" y="782154"/>
                </a:lnTo>
                <a:lnTo>
                  <a:pt x="3667582" y="783272"/>
                </a:lnTo>
                <a:lnTo>
                  <a:pt x="3669449" y="785139"/>
                </a:lnTo>
                <a:lnTo>
                  <a:pt x="3670566" y="785596"/>
                </a:lnTo>
                <a:lnTo>
                  <a:pt x="3673195" y="785596"/>
                </a:lnTo>
                <a:lnTo>
                  <a:pt x="3674326" y="785139"/>
                </a:lnTo>
                <a:lnTo>
                  <a:pt x="3676180" y="783272"/>
                </a:lnTo>
                <a:lnTo>
                  <a:pt x="3676650" y="782154"/>
                </a:lnTo>
                <a:lnTo>
                  <a:pt x="3676650" y="779526"/>
                </a:lnTo>
                <a:close/>
              </a:path>
              <a:path w="4867275" h="1562100">
                <a:moveTo>
                  <a:pt x="3676650" y="391490"/>
                </a:moveTo>
                <a:lnTo>
                  <a:pt x="3676180" y="390359"/>
                </a:lnTo>
                <a:lnTo>
                  <a:pt x="3674326" y="388505"/>
                </a:lnTo>
                <a:lnTo>
                  <a:pt x="3673195" y="388035"/>
                </a:lnTo>
                <a:lnTo>
                  <a:pt x="3670566" y="388035"/>
                </a:lnTo>
                <a:lnTo>
                  <a:pt x="3669449" y="388505"/>
                </a:lnTo>
                <a:lnTo>
                  <a:pt x="3667582" y="390359"/>
                </a:lnTo>
                <a:lnTo>
                  <a:pt x="3667125" y="391490"/>
                </a:lnTo>
                <a:lnTo>
                  <a:pt x="3667125" y="394119"/>
                </a:lnTo>
                <a:lnTo>
                  <a:pt x="3667582" y="395236"/>
                </a:lnTo>
                <a:lnTo>
                  <a:pt x="3669449" y="397103"/>
                </a:lnTo>
                <a:lnTo>
                  <a:pt x="3670566" y="397560"/>
                </a:lnTo>
                <a:lnTo>
                  <a:pt x="3673195" y="397560"/>
                </a:lnTo>
                <a:lnTo>
                  <a:pt x="3674326" y="397103"/>
                </a:lnTo>
                <a:lnTo>
                  <a:pt x="3676180" y="395236"/>
                </a:lnTo>
                <a:lnTo>
                  <a:pt x="3676650" y="394119"/>
                </a:lnTo>
                <a:lnTo>
                  <a:pt x="3676650" y="391490"/>
                </a:lnTo>
                <a:close/>
              </a:path>
              <a:path w="4867275" h="1562100">
                <a:moveTo>
                  <a:pt x="3676650" y="3454"/>
                </a:moveTo>
                <a:lnTo>
                  <a:pt x="3676180" y="2324"/>
                </a:lnTo>
                <a:lnTo>
                  <a:pt x="3674326" y="469"/>
                </a:lnTo>
                <a:lnTo>
                  <a:pt x="3673195" y="0"/>
                </a:lnTo>
                <a:lnTo>
                  <a:pt x="3670566" y="0"/>
                </a:lnTo>
                <a:lnTo>
                  <a:pt x="3669449" y="469"/>
                </a:lnTo>
                <a:lnTo>
                  <a:pt x="3667582" y="2324"/>
                </a:lnTo>
                <a:lnTo>
                  <a:pt x="3667125" y="3454"/>
                </a:lnTo>
                <a:lnTo>
                  <a:pt x="3667125" y="6083"/>
                </a:lnTo>
                <a:lnTo>
                  <a:pt x="3667582" y="7200"/>
                </a:lnTo>
                <a:lnTo>
                  <a:pt x="3669449" y="9067"/>
                </a:lnTo>
                <a:lnTo>
                  <a:pt x="3670566" y="9525"/>
                </a:lnTo>
                <a:lnTo>
                  <a:pt x="3673195" y="9525"/>
                </a:lnTo>
                <a:lnTo>
                  <a:pt x="3674326" y="9067"/>
                </a:lnTo>
                <a:lnTo>
                  <a:pt x="3676180" y="7200"/>
                </a:lnTo>
                <a:lnTo>
                  <a:pt x="3676650" y="6083"/>
                </a:lnTo>
                <a:lnTo>
                  <a:pt x="3676650" y="3454"/>
                </a:lnTo>
                <a:close/>
              </a:path>
              <a:path w="4867275" h="1562100">
                <a:moveTo>
                  <a:pt x="3724275" y="1555597"/>
                </a:moveTo>
                <a:lnTo>
                  <a:pt x="3723805" y="1554467"/>
                </a:lnTo>
                <a:lnTo>
                  <a:pt x="3721951" y="1552613"/>
                </a:lnTo>
                <a:lnTo>
                  <a:pt x="3720820" y="1552143"/>
                </a:lnTo>
                <a:lnTo>
                  <a:pt x="3718191" y="1552143"/>
                </a:lnTo>
                <a:lnTo>
                  <a:pt x="3717074" y="1552613"/>
                </a:lnTo>
                <a:lnTo>
                  <a:pt x="3715207" y="1554467"/>
                </a:lnTo>
                <a:lnTo>
                  <a:pt x="3714750" y="1555597"/>
                </a:lnTo>
                <a:lnTo>
                  <a:pt x="3714750" y="1558226"/>
                </a:lnTo>
                <a:lnTo>
                  <a:pt x="3715207" y="1559344"/>
                </a:lnTo>
                <a:lnTo>
                  <a:pt x="3717074" y="1561211"/>
                </a:lnTo>
                <a:lnTo>
                  <a:pt x="3718191" y="1561668"/>
                </a:lnTo>
                <a:lnTo>
                  <a:pt x="3720820" y="1561668"/>
                </a:lnTo>
                <a:lnTo>
                  <a:pt x="3721951" y="1561211"/>
                </a:lnTo>
                <a:lnTo>
                  <a:pt x="3723805" y="1559344"/>
                </a:lnTo>
                <a:lnTo>
                  <a:pt x="3724275" y="1558226"/>
                </a:lnTo>
                <a:lnTo>
                  <a:pt x="3724275" y="1555597"/>
                </a:lnTo>
                <a:close/>
              </a:path>
              <a:path w="4867275" h="1562100">
                <a:moveTo>
                  <a:pt x="3724275" y="1167561"/>
                </a:moveTo>
                <a:lnTo>
                  <a:pt x="3723805" y="1166431"/>
                </a:lnTo>
                <a:lnTo>
                  <a:pt x="3721951" y="1164577"/>
                </a:lnTo>
                <a:lnTo>
                  <a:pt x="3720820" y="1164107"/>
                </a:lnTo>
                <a:lnTo>
                  <a:pt x="3718191" y="1164107"/>
                </a:lnTo>
                <a:lnTo>
                  <a:pt x="3717074" y="1164577"/>
                </a:lnTo>
                <a:lnTo>
                  <a:pt x="3715207" y="1166431"/>
                </a:lnTo>
                <a:lnTo>
                  <a:pt x="3714750" y="1167561"/>
                </a:lnTo>
                <a:lnTo>
                  <a:pt x="3714750" y="1170190"/>
                </a:lnTo>
                <a:lnTo>
                  <a:pt x="3715207" y="1171308"/>
                </a:lnTo>
                <a:lnTo>
                  <a:pt x="3717074" y="1173175"/>
                </a:lnTo>
                <a:lnTo>
                  <a:pt x="3718191" y="1173632"/>
                </a:lnTo>
                <a:lnTo>
                  <a:pt x="3720820" y="1173632"/>
                </a:lnTo>
                <a:lnTo>
                  <a:pt x="3721951" y="1173175"/>
                </a:lnTo>
                <a:lnTo>
                  <a:pt x="3723805" y="1171308"/>
                </a:lnTo>
                <a:lnTo>
                  <a:pt x="3724275" y="1170190"/>
                </a:lnTo>
                <a:lnTo>
                  <a:pt x="3724275" y="1167561"/>
                </a:lnTo>
                <a:close/>
              </a:path>
              <a:path w="4867275" h="1562100">
                <a:moveTo>
                  <a:pt x="3724275" y="779526"/>
                </a:moveTo>
                <a:lnTo>
                  <a:pt x="3723805" y="778395"/>
                </a:lnTo>
                <a:lnTo>
                  <a:pt x="3721951" y="776541"/>
                </a:lnTo>
                <a:lnTo>
                  <a:pt x="3720820" y="776071"/>
                </a:lnTo>
                <a:lnTo>
                  <a:pt x="3718191" y="776071"/>
                </a:lnTo>
                <a:lnTo>
                  <a:pt x="3717074" y="776541"/>
                </a:lnTo>
                <a:lnTo>
                  <a:pt x="3715207" y="778395"/>
                </a:lnTo>
                <a:lnTo>
                  <a:pt x="3714750" y="779526"/>
                </a:lnTo>
                <a:lnTo>
                  <a:pt x="3714750" y="782154"/>
                </a:lnTo>
                <a:lnTo>
                  <a:pt x="3715207" y="783272"/>
                </a:lnTo>
                <a:lnTo>
                  <a:pt x="3717074" y="785139"/>
                </a:lnTo>
                <a:lnTo>
                  <a:pt x="3718191" y="785596"/>
                </a:lnTo>
                <a:lnTo>
                  <a:pt x="3720820" y="785596"/>
                </a:lnTo>
                <a:lnTo>
                  <a:pt x="3721951" y="785139"/>
                </a:lnTo>
                <a:lnTo>
                  <a:pt x="3723805" y="783272"/>
                </a:lnTo>
                <a:lnTo>
                  <a:pt x="3724275" y="782154"/>
                </a:lnTo>
                <a:lnTo>
                  <a:pt x="3724275" y="779526"/>
                </a:lnTo>
                <a:close/>
              </a:path>
              <a:path w="4867275" h="1562100">
                <a:moveTo>
                  <a:pt x="3724275" y="391490"/>
                </a:moveTo>
                <a:lnTo>
                  <a:pt x="3723805" y="390359"/>
                </a:lnTo>
                <a:lnTo>
                  <a:pt x="3721951" y="388505"/>
                </a:lnTo>
                <a:lnTo>
                  <a:pt x="3720820" y="388035"/>
                </a:lnTo>
                <a:lnTo>
                  <a:pt x="3718191" y="388035"/>
                </a:lnTo>
                <a:lnTo>
                  <a:pt x="3717074" y="388505"/>
                </a:lnTo>
                <a:lnTo>
                  <a:pt x="3715207" y="390359"/>
                </a:lnTo>
                <a:lnTo>
                  <a:pt x="3714750" y="391490"/>
                </a:lnTo>
                <a:lnTo>
                  <a:pt x="3714750" y="394119"/>
                </a:lnTo>
                <a:lnTo>
                  <a:pt x="3715207" y="395236"/>
                </a:lnTo>
                <a:lnTo>
                  <a:pt x="3717074" y="397103"/>
                </a:lnTo>
                <a:lnTo>
                  <a:pt x="3718191" y="397560"/>
                </a:lnTo>
                <a:lnTo>
                  <a:pt x="3720820" y="397560"/>
                </a:lnTo>
                <a:lnTo>
                  <a:pt x="3721951" y="397103"/>
                </a:lnTo>
                <a:lnTo>
                  <a:pt x="3723805" y="395236"/>
                </a:lnTo>
                <a:lnTo>
                  <a:pt x="3724275" y="394119"/>
                </a:lnTo>
                <a:lnTo>
                  <a:pt x="3724275" y="391490"/>
                </a:lnTo>
                <a:close/>
              </a:path>
              <a:path w="4867275" h="1562100">
                <a:moveTo>
                  <a:pt x="3724275" y="3454"/>
                </a:moveTo>
                <a:lnTo>
                  <a:pt x="3723805" y="2324"/>
                </a:lnTo>
                <a:lnTo>
                  <a:pt x="3721951" y="469"/>
                </a:lnTo>
                <a:lnTo>
                  <a:pt x="3720820" y="0"/>
                </a:lnTo>
                <a:lnTo>
                  <a:pt x="3718191" y="0"/>
                </a:lnTo>
                <a:lnTo>
                  <a:pt x="3717074" y="469"/>
                </a:lnTo>
                <a:lnTo>
                  <a:pt x="3715207" y="2324"/>
                </a:lnTo>
                <a:lnTo>
                  <a:pt x="3714750" y="3454"/>
                </a:lnTo>
                <a:lnTo>
                  <a:pt x="3714750" y="6083"/>
                </a:lnTo>
                <a:lnTo>
                  <a:pt x="3715207" y="7200"/>
                </a:lnTo>
                <a:lnTo>
                  <a:pt x="3717074" y="9067"/>
                </a:lnTo>
                <a:lnTo>
                  <a:pt x="3718191" y="9525"/>
                </a:lnTo>
                <a:lnTo>
                  <a:pt x="3720820" y="9525"/>
                </a:lnTo>
                <a:lnTo>
                  <a:pt x="3721951" y="9067"/>
                </a:lnTo>
                <a:lnTo>
                  <a:pt x="3723805" y="7200"/>
                </a:lnTo>
                <a:lnTo>
                  <a:pt x="3724275" y="6083"/>
                </a:lnTo>
                <a:lnTo>
                  <a:pt x="3724275" y="3454"/>
                </a:lnTo>
                <a:close/>
              </a:path>
              <a:path w="4867275" h="1562100">
                <a:moveTo>
                  <a:pt x="3771900" y="1555597"/>
                </a:moveTo>
                <a:lnTo>
                  <a:pt x="3771430" y="1554467"/>
                </a:lnTo>
                <a:lnTo>
                  <a:pt x="3769576" y="1552613"/>
                </a:lnTo>
                <a:lnTo>
                  <a:pt x="3768445" y="1552143"/>
                </a:lnTo>
                <a:lnTo>
                  <a:pt x="3765816" y="1552143"/>
                </a:lnTo>
                <a:lnTo>
                  <a:pt x="3764699" y="1552613"/>
                </a:lnTo>
                <a:lnTo>
                  <a:pt x="3762832" y="1554467"/>
                </a:lnTo>
                <a:lnTo>
                  <a:pt x="3762375" y="1555597"/>
                </a:lnTo>
                <a:lnTo>
                  <a:pt x="3762375" y="1558226"/>
                </a:lnTo>
                <a:lnTo>
                  <a:pt x="3762832" y="1559344"/>
                </a:lnTo>
                <a:lnTo>
                  <a:pt x="3764699" y="1561211"/>
                </a:lnTo>
                <a:lnTo>
                  <a:pt x="3765816" y="1561668"/>
                </a:lnTo>
                <a:lnTo>
                  <a:pt x="3768445" y="1561668"/>
                </a:lnTo>
                <a:lnTo>
                  <a:pt x="3769576" y="1561211"/>
                </a:lnTo>
                <a:lnTo>
                  <a:pt x="3771430" y="1559344"/>
                </a:lnTo>
                <a:lnTo>
                  <a:pt x="3771900" y="1558226"/>
                </a:lnTo>
                <a:lnTo>
                  <a:pt x="3771900" y="1555597"/>
                </a:lnTo>
                <a:close/>
              </a:path>
              <a:path w="4867275" h="1562100">
                <a:moveTo>
                  <a:pt x="3771900" y="1167561"/>
                </a:moveTo>
                <a:lnTo>
                  <a:pt x="3771430" y="1166431"/>
                </a:lnTo>
                <a:lnTo>
                  <a:pt x="3769576" y="1164577"/>
                </a:lnTo>
                <a:lnTo>
                  <a:pt x="3768445" y="1164107"/>
                </a:lnTo>
                <a:lnTo>
                  <a:pt x="3765816" y="1164107"/>
                </a:lnTo>
                <a:lnTo>
                  <a:pt x="3764699" y="1164577"/>
                </a:lnTo>
                <a:lnTo>
                  <a:pt x="3762832" y="1166431"/>
                </a:lnTo>
                <a:lnTo>
                  <a:pt x="3762375" y="1167561"/>
                </a:lnTo>
                <a:lnTo>
                  <a:pt x="3762375" y="1170190"/>
                </a:lnTo>
                <a:lnTo>
                  <a:pt x="3762832" y="1171308"/>
                </a:lnTo>
                <a:lnTo>
                  <a:pt x="3764699" y="1173175"/>
                </a:lnTo>
                <a:lnTo>
                  <a:pt x="3765816" y="1173632"/>
                </a:lnTo>
                <a:lnTo>
                  <a:pt x="3768445" y="1173632"/>
                </a:lnTo>
                <a:lnTo>
                  <a:pt x="3769576" y="1173175"/>
                </a:lnTo>
                <a:lnTo>
                  <a:pt x="3771430" y="1171308"/>
                </a:lnTo>
                <a:lnTo>
                  <a:pt x="3771900" y="1170190"/>
                </a:lnTo>
                <a:lnTo>
                  <a:pt x="3771900" y="1167561"/>
                </a:lnTo>
                <a:close/>
              </a:path>
              <a:path w="4867275" h="1562100">
                <a:moveTo>
                  <a:pt x="3771900" y="779526"/>
                </a:moveTo>
                <a:lnTo>
                  <a:pt x="3771430" y="778395"/>
                </a:lnTo>
                <a:lnTo>
                  <a:pt x="3769576" y="776541"/>
                </a:lnTo>
                <a:lnTo>
                  <a:pt x="3768445" y="776071"/>
                </a:lnTo>
                <a:lnTo>
                  <a:pt x="3765816" y="776071"/>
                </a:lnTo>
                <a:lnTo>
                  <a:pt x="3764699" y="776541"/>
                </a:lnTo>
                <a:lnTo>
                  <a:pt x="3762832" y="778395"/>
                </a:lnTo>
                <a:lnTo>
                  <a:pt x="3762375" y="779526"/>
                </a:lnTo>
                <a:lnTo>
                  <a:pt x="3762375" y="782154"/>
                </a:lnTo>
                <a:lnTo>
                  <a:pt x="3762832" y="783272"/>
                </a:lnTo>
                <a:lnTo>
                  <a:pt x="3764699" y="785139"/>
                </a:lnTo>
                <a:lnTo>
                  <a:pt x="3765816" y="785596"/>
                </a:lnTo>
                <a:lnTo>
                  <a:pt x="3768445" y="785596"/>
                </a:lnTo>
                <a:lnTo>
                  <a:pt x="3769576" y="785139"/>
                </a:lnTo>
                <a:lnTo>
                  <a:pt x="3771430" y="783272"/>
                </a:lnTo>
                <a:lnTo>
                  <a:pt x="3771900" y="782154"/>
                </a:lnTo>
                <a:lnTo>
                  <a:pt x="3771900" y="779526"/>
                </a:lnTo>
                <a:close/>
              </a:path>
              <a:path w="4867275" h="1562100">
                <a:moveTo>
                  <a:pt x="3771900" y="391490"/>
                </a:moveTo>
                <a:lnTo>
                  <a:pt x="3771430" y="390359"/>
                </a:lnTo>
                <a:lnTo>
                  <a:pt x="3769576" y="388505"/>
                </a:lnTo>
                <a:lnTo>
                  <a:pt x="3768445" y="388035"/>
                </a:lnTo>
                <a:lnTo>
                  <a:pt x="3765816" y="388035"/>
                </a:lnTo>
                <a:lnTo>
                  <a:pt x="3764699" y="388505"/>
                </a:lnTo>
                <a:lnTo>
                  <a:pt x="3762832" y="390359"/>
                </a:lnTo>
                <a:lnTo>
                  <a:pt x="3762375" y="391490"/>
                </a:lnTo>
                <a:lnTo>
                  <a:pt x="3762375" y="394119"/>
                </a:lnTo>
                <a:lnTo>
                  <a:pt x="3762832" y="395236"/>
                </a:lnTo>
                <a:lnTo>
                  <a:pt x="3764699" y="397103"/>
                </a:lnTo>
                <a:lnTo>
                  <a:pt x="3765816" y="397560"/>
                </a:lnTo>
                <a:lnTo>
                  <a:pt x="3768445" y="397560"/>
                </a:lnTo>
                <a:lnTo>
                  <a:pt x="3769576" y="397103"/>
                </a:lnTo>
                <a:lnTo>
                  <a:pt x="3771430" y="395236"/>
                </a:lnTo>
                <a:lnTo>
                  <a:pt x="3771900" y="394119"/>
                </a:lnTo>
                <a:lnTo>
                  <a:pt x="3771900" y="391490"/>
                </a:lnTo>
                <a:close/>
              </a:path>
              <a:path w="4867275" h="1562100">
                <a:moveTo>
                  <a:pt x="3771900" y="3454"/>
                </a:moveTo>
                <a:lnTo>
                  <a:pt x="3771430" y="2324"/>
                </a:lnTo>
                <a:lnTo>
                  <a:pt x="3769576" y="469"/>
                </a:lnTo>
                <a:lnTo>
                  <a:pt x="3768445" y="0"/>
                </a:lnTo>
                <a:lnTo>
                  <a:pt x="3765816" y="0"/>
                </a:lnTo>
                <a:lnTo>
                  <a:pt x="3764699" y="469"/>
                </a:lnTo>
                <a:lnTo>
                  <a:pt x="3762832" y="2324"/>
                </a:lnTo>
                <a:lnTo>
                  <a:pt x="3762375" y="3454"/>
                </a:lnTo>
                <a:lnTo>
                  <a:pt x="3762375" y="6083"/>
                </a:lnTo>
                <a:lnTo>
                  <a:pt x="3762832" y="7200"/>
                </a:lnTo>
                <a:lnTo>
                  <a:pt x="3764699" y="9067"/>
                </a:lnTo>
                <a:lnTo>
                  <a:pt x="3765816" y="9525"/>
                </a:lnTo>
                <a:lnTo>
                  <a:pt x="3768445" y="9525"/>
                </a:lnTo>
                <a:lnTo>
                  <a:pt x="3769576" y="9067"/>
                </a:lnTo>
                <a:lnTo>
                  <a:pt x="3771430" y="7200"/>
                </a:lnTo>
                <a:lnTo>
                  <a:pt x="3771900" y="6083"/>
                </a:lnTo>
                <a:lnTo>
                  <a:pt x="3771900" y="3454"/>
                </a:lnTo>
                <a:close/>
              </a:path>
              <a:path w="4867275" h="1562100">
                <a:moveTo>
                  <a:pt x="3819525" y="1555597"/>
                </a:moveTo>
                <a:lnTo>
                  <a:pt x="3819055" y="1554467"/>
                </a:lnTo>
                <a:lnTo>
                  <a:pt x="3817201" y="1552613"/>
                </a:lnTo>
                <a:lnTo>
                  <a:pt x="3816070" y="1552143"/>
                </a:lnTo>
                <a:lnTo>
                  <a:pt x="3813441" y="1552143"/>
                </a:lnTo>
                <a:lnTo>
                  <a:pt x="3812324" y="1552613"/>
                </a:lnTo>
                <a:lnTo>
                  <a:pt x="3810457" y="1554467"/>
                </a:lnTo>
                <a:lnTo>
                  <a:pt x="3810000" y="1555597"/>
                </a:lnTo>
                <a:lnTo>
                  <a:pt x="3810000" y="1558226"/>
                </a:lnTo>
                <a:lnTo>
                  <a:pt x="3810457" y="1559344"/>
                </a:lnTo>
                <a:lnTo>
                  <a:pt x="3812324" y="1561211"/>
                </a:lnTo>
                <a:lnTo>
                  <a:pt x="3813441" y="1561668"/>
                </a:lnTo>
                <a:lnTo>
                  <a:pt x="3816070" y="1561668"/>
                </a:lnTo>
                <a:lnTo>
                  <a:pt x="3817201" y="1561211"/>
                </a:lnTo>
                <a:lnTo>
                  <a:pt x="3819055" y="1559344"/>
                </a:lnTo>
                <a:lnTo>
                  <a:pt x="3819525" y="1558226"/>
                </a:lnTo>
                <a:lnTo>
                  <a:pt x="3819525" y="1555597"/>
                </a:lnTo>
                <a:close/>
              </a:path>
              <a:path w="4867275" h="1562100">
                <a:moveTo>
                  <a:pt x="3819525" y="1167561"/>
                </a:moveTo>
                <a:lnTo>
                  <a:pt x="3819055" y="1166431"/>
                </a:lnTo>
                <a:lnTo>
                  <a:pt x="3817201" y="1164577"/>
                </a:lnTo>
                <a:lnTo>
                  <a:pt x="3816070" y="1164107"/>
                </a:lnTo>
                <a:lnTo>
                  <a:pt x="3813441" y="1164107"/>
                </a:lnTo>
                <a:lnTo>
                  <a:pt x="3812324" y="1164577"/>
                </a:lnTo>
                <a:lnTo>
                  <a:pt x="3810457" y="1166431"/>
                </a:lnTo>
                <a:lnTo>
                  <a:pt x="3810000" y="1167561"/>
                </a:lnTo>
                <a:lnTo>
                  <a:pt x="3810000" y="1170190"/>
                </a:lnTo>
                <a:lnTo>
                  <a:pt x="3810457" y="1171308"/>
                </a:lnTo>
                <a:lnTo>
                  <a:pt x="3812324" y="1173175"/>
                </a:lnTo>
                <a:lnTo>
                  <a:pt x="3813441" y="1173632"/>
                </a:lnTo>
                <a:lnTo>
                  <a:pt x="3816070" y="1173632"/>
                </a:lnTo>
                <a:lnTo>
                  <a:pt x="3817201" y="1173175"/>
                </a:lnTo>
                <a:lnTo>
                  <a:pt x="3819055" y="1171308"/>
                </a:lnTo>
                <a:lnTo>
                  <a:pt x="3819525" y="1170190"/>
                </a:lnTo>
                <a:lnTo>
                  <a:pt x="3819525" y="1167561"/>
                </a:lnTo>
                <a:close/>
              </a:path>
              <a:path w="4867275" h="1562100">
                <a:moveTo>
                  <a:pt x="3819525" y="779526"/>
                </a:moveTo>
                <a:lnTo>
                  <a:pt x="3819055" y="778395"/>
                </a:lnTo>
                <a:lnTo>
                  <a:pt x="3817201" y="776541"/>
                </a:lnTo>
                <a:lnTo>
                  <a:pt x="3816070" y="776071"/>
                </a:lnTo>
                <a:lnTo>
                  <a:pt x="3813441" y="776071"/>
                </a:lnTo>
                <a:lnTo>
                  <a:pt x="3812324" y="776541"/>
                </a:lnTo>
                <a:lnTo>
                  <a:pt x="3810457" y="778395"/>
                </a:lnTo>
                <a:lnTo>
                  <a:pt x="3810000" y="779526"/>
                </a:lnTo>
                <a:lnTo>
                  <a:pt x="3810000" y="782154"/>
                </a:lnTo>
                <a:lnTo>
                  <a:pt x="3810457" y="783272"/>
                </a:lnTo>
                <a:lnTo>
                  <a:pt x="3812324" y="785139"/>
                </a:lnTo>
                <a:lnTo>
                  <a:pt x="3813441" y="785596"/>
                </a:lnTo>
                <a:lnTo>
                  <a:pt x="3816070" y="785596"/>
                </a:lnTo>
                <a:lnTo>
                  <a:pt x="3817201" y="785139"/>
                </a:lnTo>
                <a:lnTo>
                  <a:pt x="3819055" y="783272"/>
                </a:lnTo>
                <a:lnTo>
                  <a:pt x="3819525" y="782154"/>
                </a:lnTo>
                <a:lnTo>
                  <a:pt x="3819525" y="779526"/>
                </a:lnTo>
                <a:close/>
              </a:path>
              <a:path w="4867275" h="1562100">
                <a:moveTo>
                  <a:pt x="3819525" y="391490"/>
                </a:moveTo>
                <a:lnTo>
                  <a:pt x="3819055" y="390359"/>
                </a:lnTo>
                <a:lnTo>
                  <a:pt x="3817201" y="388505"/>
                </a:lnTo>
                <a:lnTo>
                  <a:pt x="3816070" y="388035"/>
                </a:lnTo>
                <a:lnTo>
                  <a:pt x="3813441" y="388035"/>
                </a:lnTo>
                <a:lnTo>
                  <a:pt x="3812324" y="388505"/>
                </a:lnTo>
                <a:lnTo>
                  <a:pt x="3810457" y="390359"/>
                </a:lnTo>
                <a:lnTo>
                  <a:pt x="3810000" y="391490"/>
                </a:lnTo>
                <a:lnTo>
                  <a:pt x="3810000" y="394119"/>
                </a:lnTo>
                <a:lnTo>
                  <a:pt x="3810457" y="395236"/>
                </a:lnTo>
                <a:lnTo>
                  <a:pt x="3812324" y="397103"/>
                </a:lnTo>
                <a:lnTo>
                  <a:pt x="3813441" y="397560"/>
                </a:lnTo>
                <a:lnTo>
                  <a:pt x="3816070" y="397560"/>
                </a:lnTo>
                <a:lnTo>
                  <a:pt x="3817201" y="397103"/>
                </a:lnTo>
                <a:lnTo>
                  <a:pt x="3819055" y="395236"/>
                </a:lnTo>
                <a:lnTo>
                  <a:pt x="3819525" y="394119"/>
                </a:lnTo>
                <a:lnTo>
                  <a:pt x="3819525" y="391490"/>
                </a:lnTo>
                <a:close/>
              </a:path>
              <a:path w="4867275" h="1562100">
                <a:moveTo>
                  <a:pt x="3819525" y="3454"/>
                </a:moveTo>
                <a:lnTo>
                  <a:pt x="3819055" y="2324"/>
                </a:lnTo>
                <a:lnTo>
                  <a:pt x="3817201" y="469"/>
                </a:lnTo>
                <a:lnTo>
                  <a:pt x="3816070" y="0"/>
                </a:lnTo>
                <a:lnTo>
                  <a:pt x="3813441" y="0"/>
                </a:lnTo>
                <a:lnTo>
                  <a:pt x="3812324" y="469"/>
                </a:lnTo>
                <a:lnTo>
                  <a:pt x="3810457" y="2324"/>
                </a:lnTo>
                <a:lnTo>
                  <a:pt x="3810000" y="3454"/>
                </a:lnTo>
                <a:lnTo>
                  <a:pt x="3810000" y="6083"/>
                </a:lnTo>
                <a:lnTo>
                  <a:pt x="3810457" y="7200"/>
                </a:lnTo>
                <a:lnTo>
                  <a:pt x="3812324" y="9067"/>
                </a:lnTo>
                <a:lnTo>
                  <a:pt x="3813441" y="9525"/>
                </a:lnTo>
                <a:lnTo>
                  <a:pt x="3816070" y="9525"/>
                </a:lnTo>
                <a:lnTo>
                  <a:pt x="3817201" y="9067"/>
                </a:lnTo>
                <a:lnTo>
                  <a:pt x="3819055" y="7200"/>
                </a:lnTo>
                <a:lnTo>
                  <a:pt x="3819525" y="6083"/>
                </a:lnTo>
                <a:lnTo>
                  <a:pt x="3819525" y="3454"/>
                </a:lnTo>
                <a:close/>
              </a:path>
              <a:path w="4867275" h="1562100">
                <a:moveTo>
                  <a:pt x="3867150" y="1555597"/>
                </a:moveTo>
                <a:lnTo>
                  <a:pt x="3866680" y="1554467"/>
                </a:lnTo>
                <a:lnTo>
                  <a:pt x="3864826" y="1552613"/>
                </a:lnTo>
                <a:lnTo>
                  <a:pt x="3863695" y="1552143"/>
                </a:lnTo>
                <a:lnTo>
                  <a:pt x="3861066" y="1552143"/>
                </a:lnTo>
                <a:lnTo>
                  <a:pt x="3859949" y="1552613"/>
                </a:lnTo>
                <a:lnTo>
                  <a:pt x="3858082" y="1554467"/>
                </a:lnTo>
                <a:lnTo>
                  <a:pt x="3857625" y="1555597"/>
                </a:lnTo>
                <a:lnTo>
                  <a:pt x="3857625" y="1558226"/>
                </a:lnTo>
                <a:lnTo>
                  <a:pt x="3858082" y="1559344"/>
                </a:lnTo>
                <a:lnTo>
                  <a:pt x="3859949" y="1561211"/>
                </a:lnTo>
                <a:lnTo>
                  <a:pt x="3861066" y="1561668"/>
                </a:lnTo>
                <a:lnTo>
                  <a:pt x="3863695" y="1561668"/>
                </a:lnTo>
                <a:lnTo>
                  <a:pt x="3864826" y="1561211"/>
                </a:lnTo>
                <a:lnTo>
                  <a:pt x="3866680" y="1559344"/>
                </a:lnTo>
                <a:lnTo>
                  <a:pt x="3867150" y="1558226"/>
                </a:lnTo>
                <a:lnTo>
                  <a:pt x="3867150" y="1555597"/>
                </a:lnTo>
                <a:close/>
              </a:path>
              <a:path w="4867275" h="1562100">
                <a:moveTo>
                  <a:pt x="3867150" y="1167561"/>
                </a:moveTo>
                <a:lnTo>
                  <a:pt x="3866680" y="1166431"/>
                </a:lnTo>
                <a:lnTo>
                  <a:pt x="3864826" y="1164577"/>
                </a:lnTo>
                <a:lnTo>
                  <a:pt x="3863695" y="1164107"/>
                </a:lnTo>
                <a:lnTo>
                  <a:pt x="3861066" y="1164107"/>
                </a:lnTo>
                <a:lnTo>
                  <a:pt x="3859949" y="1164577"/>
                </a:lnTo>
                <a:lnTo>
                  <a:pt x="3858082" y="1166431"/>
                </a:lnTo>
                <a:lnTo>
                  <a:pt x="3857625" y="1167561"/>
                </a:lnTo>
                <a:lnTo>
                  <a:pt x="3857625" y="1170190"/>
                </a:lnTo>
                <a:lnTo>
                  <a:pt x="3858082" y="1171308"/>
                </a:lnTo>
                <a:lnTo>
                  <a:pt x="3859949" y="1173175"/>
                </a:lnTo>
                <a:lnTo>
                  <a:pt x="3861066" y="1173632"/>
                </a:lnTo>
                <a:lnTo>
                  <a:pt x="3863695" y="1173632"/>
                </a:lnTo>
                <a:lnTo>
                  <a:pt x="3864826" y="1173175"/>
                </a:lnTo>
                <a:lnTo>
                  <a:pt x="3866680" y="1171308"/>
                </a:lnTo>
                <a:lnTo>
                  <a:pt x="3867150" y="1170190"/>
                </a:lnTo>
                <a:lnTo>
                  <a:pt x="3867150" y="1167561"/>
                </a:lnTo>
                <a:close/>
              </a:path>
              <a:path w="4867275" h="1562100">
                <a:moveTo>
                  <a:pt x="3867150" y="779526"/>
                </a:moveTo>
                <a:lnTo>
                  <a:pt x="3866680" y="778395"/>
                </a:lnTo>
                <a:lnTo>
                  <a:pt x="3864826" y="776541"/>
                </a:lnTo>
                <a:lnTo>
                  <a:pt x="3863695" y="776071"/>
                </a:lnTo>
                <a:lnTo>
                  <a:pt x="3861066" y="776071"/>
                </a:lnTo>
                <a:lnTo>
                  <a:pt x="3859949" y="776541"/>
                </a:lnTo>
                <a:lnTo>
                  <a:pt x="3858082" y="778395"/>
                </a:lnTo>
                <a:lnTo>
                  <a:pt x="3857625" y="779526"/>
                </a:lnTo>
                <a:lnTo>
                  <a:pt x="3857625" y="782154"/>
                </a:lnTo>
                <a:lnTo>
                  <a:pt x="3858082" y="783272"/>
                </a:lnTo>
                <a:lnTo>
                  <a:pt x="3859949" y="785139"/>
                </a:lnTo>
                <a:lnTo>
                  <a:pt x="3861066" y="785596"/>
                </a:lnTo>
                <a:lnTo>
                  <a:pt x="3863695" y="785596"/>
                </a:lnTo>
                <a:lnTo>
                  <a:pt x="3864826" y="785139"/>
                </a:lnTo>
                <a:lnTo>
                  <a:pt x="3866680" y="783272"/>
                </a:lnTo>
                <a:lnTo>
                  <a:pt x="3867150" y="782154"/>
                </a:lnTo>
                <a:lnTo>
                  <a:pt x="3867150" y="779526"/>
                </a:lnTo>
                <a:close/>
              </a:path>
              <a:path w="4867275" h="1562100">
                <a:moveTo>
                  <a:pt x="3867150" y="391490"/>
                </a:moveTo>
                <a:lnTo>
                  <a:pt x="3866680" y="390359"/>
                </a:lnTo>
                <a:lnTo>
                  <a:pt x="3864826" y="388505"/>
                </a:lnTo>
                <a:lnTo>
                  <a:pt x="3863695" y="388035"/>
                </a:lnTo>
                <a:lnTo>
                  <a:pt x="3861066" y="388035"/>
                </a:lnTo>
                <a:lnTo>
                  <a:pt x="3859949" y="388505"/>
                </a:lnTo>
                <a:lnTo>
                  <a:pt x="3858082" y="390359"/>
                </a:lnTo>
                <a:lnTo>
                  <a:pt x="3857625" y="391490"/>
                </a:lnTo>
                <a:lnTo>
                  <a:pt x="3857625" y="394119"/>
                </a:lnTo>
                <a:lnTo>
                  <a:pt x="3858082" y="395236"/>
                </a:lnTo>
                <a:lnTo>
                  <a:pt x="3859949" y="397103"/>
                </a:lnTo>
                <a:lnTo>
                  <a:pt x="3861066" y="397560"/>
                </a:lnTo>
                <a:lnTo>
                  <a:pt x="3863695" y="397560"/>
                </a:lnTo>
                <a:lnTo>
                  <a:pt x="3864826" y="397103"/>
                </a:lnTo>
                <a:lnTo>
                  <a:pt x="3866680" y="395236"/>
                </a:lnTo>
                <a:lnTo>
                  <a:pt x="3867150" y="394119"/>
                </a:lnTo>
                <a:lnTo>
                  <a:pt x="3867150" y="391490"/>
                </a:lnTo>
                <a:close/>
              </a:path>
              <a:path w="4867275" h="1562100">
                <a:moveTo>
                  <a:pt x="3867150" y="3454"/>
                </a:moveTo>
                <a:lnTo>
                  <a:pt x="3866680" y="2324"/>
                </a:lnTo>
                <a:lnTo>
                  <a:pt x="3864826" y="469"/>
                </a:lnTo>
                <a:lnTo>
                  <a:pt x="3863695" y="0"/>
                </a:lnTo>
                <a:lnTo>
                  <a:pt x="3861066" y="0"/>
                </a:lnTo>
                <a:lnTo>
                  <a:pt x="3859949" y="469"/>
                </a:lnTo>
                <a:lnTo>
                  <a:pt x="3858082" y="2324"/>
                </a:lnTo>
                <a:lnTo>
                  <a:pt x="3857625" y="3454"/>
                </a:lnTo>
                <a:lnTo>
                  <a:pt x="3857625" y="6083"/>
                </a:lnTo>
                <a:lnTo>
                  <a:pt x="3858082" y="7200"/>
                </a:lnTo>
                <a:lnTo>
                  <a:pt x="3859949" y="9067"/>
                </a:lnTo>
                <a:lnTo>
                  <a:pt x="3861066" y="9525"/>
                </a:lnTo>
                <a:lnTo>
                  <a:pt x="3863695" y="9525"/>
                </a:lnTo>
                <a:lnTo>
                  <a:pt x="3864826" y="9067"/>
                </a:lnTo>
                <a:lnTo>
                  <a:pt x="3866680" y="7200"/>
                </a:lnTo>
                <a:lnTo>
                  <a:pt x="3867150" y="6083"/>
                </a:lnTo>
                <a:lnTo>
                  <a:pt x="3867150" y="3454"/>
                </a:lnTo>
                <a:close/>
              </a:path>
              <a:path w="4867275" h="1562100">
                <a:moveTo>
                  <a:pt x="3914775" y="1555597"/>
                </a:moveTo>
                <a:lnTo>
                  <a:pt x="3914305" y="1554467"/>
                </a:lnTo>
                <a:lnTo>
                  <a:pt x="3912451" y="1552613"/>
                </a:lnTo>
                <a:lnTo>
                  <a:pt x="3911320" y="1552143"/>
                </a:lnTo>
                <a:lnTo>
                  <a:pt x="3908691" y="1552143"/>
                </a:lnTo>
                <a:lnTo>
                  <a:pt x="3907574" y="1552613"/>
                </a:lnTo>
                <a:lnTo>
                  <a:pt x="3905707" y="1554467"/>
                </a:lnTo>
                <a:lnTo>
                  <a:pt x="3905250" y="1555597"/>
                </a:lnTo>
                <a:lnTo>
                  <a:pt x="3905250" y="1558226"/>
                </a:lnTo>
                <a:lnTo>
                  <a:pt x="3905707" y="1559344"/>
                </a:lnTo>
                <a:lnTo>
                  <a:pt x="3907574" y="1561211"/>
                </a:lnTo>
                <a:lnTo>
                  <a:pt x="3908691" y="1561668"/>
                </a:lnTo>
                <a:lnTo>
                  <a:pt x="3911320" y="1561668"/>
                </a:lnTo>
                <a:lnTo>
                  <a:pt x="3912451" y="1561211"/>
                </a:lnTo>
                <a:lnTo>
                  <a:pt x="3914305" y="1559344"/>
                </a:lnTo>
                <a:lnTo>
                  <a:pt x="3914775" y="1558226"/>
                </a:lnTo>
                <a:lnTo>
                  <a:pt x="3914775" y="1555597"/>
                </a:lnTo>
                <a:close/>
              </a:path>
              <a:path w="4867275" h="1562100">
                <a:moveTo>
                  <a:pt x="3914775" y="1167561"/>
                </a:moveTo>
                <a:lnTo>
                  <a:pt x="3914305" y="1166431"/>
                </a:lnTo>
                <a:lnTo>
                  <a:pt x="3912451" y="1164577"/>
                </a:lnTo>
                <a:lnTo>
                  <a:pt x="3911320" y="1164107"/>
                </a:lnTo>
                <a:lnTo>
                  <a:pt x="3908691" y="1164107"/>
                </a:lnTo>
                <a:lnTo>
                  <a:pt x="3907574" y="1164577"/>
                </a:lnTo>
                <a:lnTo>
                  <a:pt x="3905707" y="1166431"/>
                </a:lnTo>
                <a:lnTo>
                  <a:pt x="3905250" y="1167561"/>
                </a:lnTo>
                <a:lnTo>
                  <a:pt x="3905250" y="1170190"/>
                </a:lnTo>
                <a:lnTo>
                  <a:pt x="3905707" y="1171308"/>
                </a:lnTo>
                <a:lnTo>
                  <a:pt x="3907574" y="1173175"/>
                </a:lnTo>
                <a:lnTo>
                  <a:pt x="3908691" y="1173632"/>
                </a:lnTo>
                <a:lnTo>
                  <a:pt x="3911320" y="1173632"/>
                </a:lnTo>
                <a:lnTo>
                  <a:pt x="3912451" y="1173175"/>
                </a:lnTo>
                <a:lnTo>
                  <a:pt x="3914305" y="1171308"/>
                </a:lnTo>
                <a:lnTo>
                  <a:pt x="3914775" y="1170190"/>
                </a:lnTo>
                <a:lnTo>
                  <a:pt x="3914775" y="1167561"/>
                </a:lnTo>
                <a:close/>
              </a:path>
              <a:path w="4867275" h="1562100">
                <a:moveTo>
                  <a:pt x="3914775" y="779526"/>
                </a:moveTo>
                <a:lnTo>
                  <a:pt x="3914305" y="778395"/>
                </a:lnTo>
                <a:lnTo>
                  <a:pt x="3912451" y="776541"/>
                </a:lnTo>
                <a:lnTo>
                  <a:pt x="3911320" y="776071"/>
                </a:lnTo>
                <a:lnTo>
                  <a:pt x="3908691" y="776071"/>
                </a:lnTo>
                <a:lnTo>
                  <a:pt x="3907574" y="776541"/>
                </a:lnTo>
                <a:lnTo>
                  <a:pt x="3905707" y="778395"/>
                </a:lnTo>
                <a:lnTo>
                  <a:pt x="3905250" y="779526"/>
                </a:lnTo>
                <a:lnTo>
                  <a:pt x="3905250" y="782154"/>
                </a:lnTo>
                <a:lnTo>
                  <a:pt x="3905707" y="783272"/>
                </a:lnTo>
                <a:lnTo>
                  <a:pt x="3907574" y="785139"/>
                </a:lnTo>
                <a:lnTo>
                  <a:pt x="3908691" y="785596"/>
                </a:lnTo>
                <a:lnTo>
                  <a:pt x="3911320" y="785596"/>
                </a:lnTo>
                <a:lnTo>
                  <a:pt x="3912451" y="785139"/>
                </a:lnTo>
                <a:lnTo>
                  <a:pt x="3914305" y="783272"/>
                </a:lnTo>
                <a:lnTo>
                  <a:pt x="3914775" y="782154"/>
                </a:lnTo>
                <a:lnTo>
                  <a:pt x="3914775" y="779526"/>
                </a:lnTo>
                <a:close/>
              </a:path>
              <a:path w="4867275" h="1562100">
                <a:moveTo>
                  <a:pt x="3914775" y="391490"/>
                </a:moveTo>
                <a:lnTo>
                  <a:pt x="3914305" y="390359"/>
                </a:lnTo>
                <a:lnTo>
                  <a:pt x="3912451" y="388505"/>
                </a:lnTo>
                <a:lnTo>
                  <a:pt x="3911320" y="388035"/>
                </a:lnTo>
                <a:lnTo>
                  <a:pt x="3908691" y="388035"/>
                </a:lnTo>
                <a:lnTo>
                  <a:pt x="3907574" y="388505"/>
                </a:lnTo>
                <a:lnTo>
                  <a:pt x="3905707" y="390359"/>
                </a:lnTo>
                <a:lnTo>
                  <a:pt x="3905250" y="391490"/>
                </a:lnTo>
                <a:lnTo>
                  <a:pt x="3905250" y="394119"/>
                </a:lnTo>
                <a:lnTo>
                  <a:pt x="3905707" y="395236"/>
                </a:lnTo>
                <a:lnTo>
                  <a:pt x="3907574" y="397103"/>
                </a:lnTo>
                <a:lnTo>
                  <a:pt x="3908691" y="397560"/>
                </a:lnTo>
                <a:lnTo>
                  <a:pt x="3911320" y="397560"/>
                </a:lnTo>
                <a:lnTo>
                  <a:pt x="3912451" y="397103"/>
                </a:lnTo>
                <a:lnTo>
                  <a:pt x="3914305" y="395236"/>
                </a:lnTo>
                <a:lnTo>
                  <a:pt x="3914775" y="394119"/>
                </a:lnTo>
                <a:lnTo>
                  <a:pt x="3914775" y="391490"/>
                </a:lnTo>
                <a:close/>
              </a:path>
              <a:path w="4867275" h="1562100">
                <a:moveTo>
                  <a:pt x="3914775" y="3454"/>
                </a:moveTo>
                <a:lnTo>
                  <a:pt x="3914305" y="2324"/>
                </a:lnTo>
                <a:lnTo>
                  <a:pt x="3912451" y="469"/>
                </a:lnTo>
                <a:lnTo>
                  <a:pt x="3911320" y="0"/>
                </a:lnTo>
                <a:lnTo>
                  <a:pt x="3908691" y="0"/>
                </a:lnTo>
                <a:lnTo>
                  <a:pt x="3907574" y="469"/>
                </a:lnTo>
                <a:lnTo>
                  <a:pt x="3905707" y="2324"/>
                </a:lnTo>
                <a:lnTo>
                  <a:pt x="3905250" y="3454"/>
                </a:lnTo>
                <a:lnTo>
                  <a:pt x="3905250" y="6083"/>
                </a:lnTo>
                <a:lnTo>
                  <a:pt x="3905707" y="7200"/>
                </a:lnTo>
                <a:lnTo>
                  <a:pt x="3907574" y="9067"/>
                </a:lnTo>
                <a:lnTo>
                  <a:pt x="3908691" y="9525"/>
                </a:lnTo>
                <a:lnTo>
                  <a:pt x="3911320" y="9525"/>
                </a:lnTo>
                <a:lnTo>
                  <a:pt x="3912451" y="9067"/>
                </a:lnTo>
                <a:lnTo>
                  <a:pt x="3914305" y="7200"/>
                </a:lnTo>
                <a:lnTo>
                  <a:pt x="3914775" y="6083"/>
                </a:lnTo>
                <a:lnTo>
                  <a:pt x="3914775" y="3454"/>
                </a:lnTo>
                <a:close/>
              </a:path>
              <a:path w="4867275" h="1562100">
                <a:moveTo>
                  <a:pt x="3962400" y="1555597"/>
                </a:moveTo>
                <a:lnTo>
                  <a:pt x="3961930" y="1554467"/>
                </a:lnTo>
                <a:lnTo>
                  <a:pt x="3960076" y="1552613"/>
                </a:lnTo>
                <a:lnTo>
                  <a:pt x="3958945" y="1552143"/>
                </a:lnTo>
                <a:lnTo>
                  <a:pt x="3956316" y="1552143"/>
                </a:lnTo>
                <a:lnTo>
                  <a:pt x="3955199" y="1552613"/>
                </a:lnTo>
                <a:lnTo>
                  <a:pt x="3953332" y="1554467"/>
                </a:lnTo>
                <a:lnTo>
                  <a:pt x="3952875" y="1555597"/>
                </a:lnTo>
                <a:lnTo>
                  <a:pt x="3952875" y="1558226"/>
                </a:lnTo>
                <a:lnTo>
                  <a:pt x="3953332" y="1559344"/>
                </a:lnTo>
                <a:lnTo>
                  <a:pt x="3955199" y="1561211"/>
                </a:lnTo>
                <a:lnTo>
                  <a:pt x="3956316" y="1561668"/>
                </a:lnTo>
                <a:lnTo>
                  <a:pt x="3958945" y="1561668"/>
                </a:lnTo>
                <a:lnTo>
                  <a:pt x="3960076" y="1561211"/>
                </a:lnTo>
                <a:lnTo>
                  <a:pt x="3961930" y="1559344"/>
                </a:lnTo>
                <a:lnTo>
                  <a:pt x="3962400" y="1558226"/>
                </a:lnTo>
                <a:lnTo>
                  <a:pt x="3962400" y="1555597"/>
                </a:lnTo>
                <a:close/>
              </a:path>
              <a:path w="4867275" h="1562100">
                <a:moveTo>
                  <a:pt x="3962400" y="1167561"/>
                </a:moveTo>
                <a:lnTo>
                  <a:pt x="3961930" y="1166431"/>
                </a:lnTo>
                <a:lnTo>
                  <a:pt x="3960076" y="1164577"/>
                </a:lnTo>
                <a:lnTo>
                  <a:pt x="3958945" y="1164107"/>
                </a:lnTo>
                <a:lnTo>
                  <a:pt x="3956316" y="1164107"/>
                </a:lnTo>
                <a:lnTo>
                  <a:pt x="3955199" y="1164577"/>
                </a:lnTo>
                <a:lnTo>
                  <a:pt x="3953332" y="1166431"/>
                </a:lnTo>
                <a:lnTo>
                  <a:pt x="3952875" y="1167561"/>
                </a:lnTo>
                <a:lnTo>
                  <a:pt x="3952875" y="1170190"/>
                </a:lnTo>
                <a:lnTo>
                  <a:pt x="3953332" y="1171308"/>
                </a:lnTo>
                <a:lnTo>
                  <a:pt x="3955199" y="1173175"/>
                </a:lnTo>
                <a:lnTo>
                  <a:pt x="3956316" y="1173632"/>
                </a:lnTo>
                <a:lnTo>
                  <a:pt x="3958945" y="1173632"/>
                </a:lnTo>
                <a:lnTo>
                  <a:pt x="3960076" y="1173175"/>
                </a:lnTo>
                <a:lnTo>
                  <a:pt x="3961930" y="1171308"/>
                </a:lnTo>
                <a:lnTo>
                  <a:pt x="3962400" y="1170190"/>
                </a:lnTo>
                <a:lnTo>
                  <a:pt x="3962400" y="1167561"/>
                </a:lnTo>
                <a:close/>
              </a:path>
              <a:path w="4867275" h="1562100">
                <a:moveTo>
                  <a:pt x="3962400" y="779526"/>
                </a:moveTo>
                <a:lnTo>
                  <a:pt x="3961930" y="778395"/>
                </a:lnTo>
                <a:lnTo>
                  <a:pt x="3960076" y="776541"/>
                </a:lnTo>
                <a:lnTo>
                  <a:pt x="3958945" y="776071"/>
                </a:lnTo>
                <a:lnTo>
                  <a:pt x="3956316" y="776071"/>
                </a:lnTo>
                <a:lnTo>
                  <a:pt x="3955199" y="776541"/>
                </a:lnTo>
                <a:lnTo>
                  <a:pt x="3953332" y="778395"/>
                </a:lnTo>
                <a:lnTo>
                  <a:pt x="3952875" y="779526"/>
                </a:lnTo>
                <a:lnTo>
                  <a:pt x="3952875" y="782154"/>
                </a:lnTo>
                <a:lnTo>
                  <a:pt x="3953332" y="783272"/>
                </a:lnTo>
                <a:lnTo>
                  <a:pt x="3955199" y="785139"/>
                </a:lnTo>
                <a:lnTo>
                  <a:pt x="3956316" y="785596"/>
                </a:lnTo>
                <a:lnTo>
                  <a:pt x="3958945" y="785596"/>
                </a:lnTo>
                <a:lnTo>
                  <a:pt x="3960076" y="785139"/>
                </a:lnTo>
                <a:lnTo>
                  <a:pt x="3961930" y="783272"/>
                </a:lnTo>
                <a:lnTo>
                  <a:pt x="3962400" y="782154"/>
                </a:lnTo>
                <a:lnTo>
                  <a:pt x="3962400" y="779526"/>
                </a:lnTo>
                <a:close/>
              </a:path>
              <a:path w="4867275" h="1562100">
                <a:moveTo>
                  <a:pt x="3962400" y="391490"/>
                </a:moveTo>
                <a:lnTo>
                  <a:pt x="3961930" y="390359"/>
                </a:lnTo>
                <a:lnTo>
                  <a:pt x="3960076" y="388505"/>
                </a:lnTo>
                <a:lnTo>
                  <a:pt x="3958945" y="388035"/>
                </a:lnTo>
                <a:lnTo>
                  <a:pt x="3956316" y="388035"/>
                </a:lnTo>
                <a:lnTo>
                  <a:pt x="3955199" y="388505"/>
                </a:lnTo>
                <a:lnTo>
                  <a:pt x="3953332" y="390359"/>
                </a:lnTo>
                <a:lnTo>
                  <a:pt x="3952875" y="391490"/>
                </a:lnTo>
                <a:lnTo>
                  <a:pt x="3952875" y="394119"/>
                </a:lnTo>
                <a:lnTo>
                  <a:pt x="3953332" y="395236"/>
                </a:lnTo>
                <a:lnTo>
                  <a:pt x="3955199" y="397103"/>
                </a:lnTo>
                <a:lnTo>
                  <a:pt x="3956316" y="397560"/>
                </a:lnTo>
                <a:lnTo>
                  <a:pt x="3958945" y="397560"/>
                </a:lnTo>
                <a:lnTo>
                  <a:pt x="3960076" y="397103"/>
                </a:lnTo>
                <a:lnTo>
                  <a:pt x="3961930" y="395236"/>
                </a:lnTo>
                <a:lnTo>
                  <a:pt x="3962400" y="394119"/>
                </a:lnTo>
                <a:lnTo>
                  <a:pt x="3962400" y="391490"/>
                </a:lnTo>
                <a:close/>
              </a:path>
              <a:path w="4867275" h="1562100">
                <a:moveTo>
                  <a:pt x="3962400" y="3454"/>
                </a:moveTo>
                <a:lnTo>
                  <a:pt x="3961930" y="2324"/>
                </a:lnTo>
                <a:lnTo>
                  <a:pt x="3960076" y="469"/>
                </a:lnTo>
                <a:lnTo>
                  <a:pt x="3958945" y="0"/>
                </a:lnTo>
                <a:lnTo>
                  <a:pt x="3956316" y="0"/>
                </a:lnTo>
                <a:lnTo>
                  <a:pt x="3955199" y="469"/>
                </a:lnTo>
                <a:lnTo>
                  <a:pt x="3953332" y="2324"/>
                </a:lnTo>
                <a:lnTo>
                  <a:pt x="3952875" y="3454"/>
                </a:lnTo>
                <a:lnTo>
                  <a:pt x="3952875" y="6083"/>
                </a:lnTo>
                <a:lnTo>
                  <a:pt x="3953332" y="7200"/>
                </a:lnTo>
                <a:lnTo>
                  <a:pt x="3955199" y="9067"/>
                </a:lnTo>
                <a:lnTo>
                  <a:pt x="3956316" y="9525"/>
                </a:lnTo>
                <a:lnTo>
                  <a:pt x="3958945" y="9525"/>
                </a:lnTo>
                <a:lnTo>
                  <a:pt x="3960076" y="9067"/>
                </a:lnTo>
                <a:lnTo>
                  <a:pt x="3961930" y="7200"/>
                </a:lnTo>
                <a:lnTo>
                  <a:pt x="3962400" y="6083"/>
                </a:lnTo>
                <a:lnTo>
                  <a:pt x="3962400" y="3454"/>
                </a:lnTo>
                <a:close/>
              </a:path>
              <a:path w="4867275" h="1562100">
                <a:moveTo>
                  <a:pt x="4010025" y="1555597"/>
                </a:moveTo>
                <a:lnTo>
                  <a:pt x="4009555" y="1554467"/>
                </a:lnTo>
                <a:lnTo>
                  <a:pt x="4007701" y="1552613"/>
                </a:lnTo>
                <a:lnTo>
                  <a:pt x="4006570" y="1552143"/>
                </a:lnTo>
                <a:lnTo>
                  <a:pt x="4003941" y="1552143"/>
                </a:lnTo>
                <a:lnTo>
                  <a:pt x="4002824" y="1552613"/>
                </a:lnTo>
                <a:lnTo>
                  <a:pt x="4000957" y="1554467"/>
                </a:lnTo>
                <a:lnTo>
                  <a:pt x="4000500" y="1555597"/>
                </a:lnTo>
                <a:lnTo>
                  <a:pt x="4000500" y="1558226"/>
                </a:lnTo>
                <a:lnTo>
                  <a:pt x="4000957" y="1559344"/>
                </a:lnTo>
                <a:lnTo>
                  <a:pt x="4002824" y="1561211"/>
                </a:lnTo>
                <a:lnTo>
                  <a:pt x="4003941" y="1561668"/>
                </a:lnTo>
                <a:lnTo>
                  <a:pt x="4006570" y="1561668"/>
                </a:lnTo>
                <a:lnTo>
                  <a:pt x="4007701" y="1561211"/>
                </a:lnTo>
                <a:lnTo>
                  <a:pt x="4009555" y="1559344"/>
                </a:lnTo>
                <a:lnTo>
                  <a:pt x="4010025" y="1558226"/>
                </a:lnTo>
                <a:lnTo>
                  <a:pt x="4010025" y="1555597"/>
                </a:lnTo>
                <a:close/>
              </a:path>
              <a:path w="4867275" h="1562100">
                <a:moveTo>
                  <a:pt x="4010025" y="1167561"/>
                </a:moveTo>
                <a:lnTo>
                  <a:pt x="4009555" y="1166431"/>
                </a:lnTo>
                <a:lnTo>
                  <a:pt x="4007701" y="1164577"/>
                </a:lnTo>
                <a:lnTo>
                  <a:pt x="4006570" y="1164107"/>
                </a:lnTo>
                <a:lnTo>
                  <a:pt x="4003941" y="1164107"/>
                </a:lnTo>
                <a:lnTo>
                  <a:pt x="4002824" y="1164577"/>
                </a:lnTo>
                <a:lnTo>
                  <a:pt x="4000957" y="1166431"/>
                </a:lnTo>
                <a:lnTo>
                  <a:pt x="4000500" y="1167561"/>
                </a:lnTo>
                <a:lnTo>
                  <a:pt x="4000500" y="1170190"/>
                </a:lnTo>
                <a:lnTo>
                  <a:pt x="4000957" y="1171308"/>
                </a:lnTo>
                <a:lnTo>
                  <a:pt x="4002824" y="1173175"/>
                </a:lnTo>
                <a:lnTo>
                  <a:pt x="4003941" y="1173632"/>
                </a:lnTo>
                <a:lnTo>
                  <a:pt x="4006570" y="1173632"/>
                </a:lnTo>
                <a:lnTo>
                  <a:pt x="4007701" y="1173175"/>
                </a:lnTo>
                <a:lnTo>
                  <a:pt x="4009555" y="1171308"/>
                </a:lnTo>
                <a:lnTo>
                  <a:pt x="4010025" y="1170190"/>
                </a:lnTo>
                <a:lnTo>
                  <a:pt x="4010025" y="1167561"/>
                </a:lnTo>
                <a:close/>
              </a:path>
              <a:path w="4867275" h="1562100">
                <a:moveTo>
                  <a:pt x="4010025" y="779526"/>
                </a:moveTo>
                <a:lnTo>
                  <a:pt x="4009555" y="778395"/>
                </a:lnTo>
                <a:lnTo>
                  <a:pt x="4007701" y="776541"/>
                </a:lnTo>
                <a:lnTo>
                  <a:pt x="4006570" y="776071"/>
                </a:lnTo>
                <a:lnTo>
                  <a:pt x="4003941" y="776071"/>
                </a:lnTo>
                <a:lnTo>
                  <a:pt x="4002824" y="776541"/>
                </a:lnTo>
                <a:lnTo>
                  <a:pt x="4000957" y="778395"/>
                </a:lnTo>
                <a:lnTo>
                  <a:pt x="4000500" y="779526"/>
                </a:lnTo>
                <a:lnTo>
                  <a:pt x="4000500" y="782154"/>
                </a:lnTo>
                <a:lnTo>
                  <a:pt x="4000957" y="783272"/>
                </a:lnTo>
                <a:lnTo>
                  <a:pt x="4002824" y="785139"/>
                </a:lnTo>
                <a:lnTo>
                  <a:pt x="4003941" y="785596"/>
                </a:lnTo>
                <a:lnTo>
                  <a:pt x="4006570" y="785596"/>
                </a:lnTo>
                <a:lnTo>
                  <a:pt x="4007701" y="785139"/>
                </a:lnTo>
                <a:lnTo>
                  <a:pt x="4009555" y="783272"/>
                </a:lnTo>
                <a:lnTo>
                  <a:pt x="4010025" y="782154"/>
                </a:lnTo>
                <a:lnTo>
                  <a:pt x="4010025" y="779526"/>
                </a:lnTo>
                <a:close/>
              </a:path>
              <a:path w="4867275" h="1562100">
                <a:moveTo>
                  <a:pt x="4010025" y="391490"/>
                </a:moveTo>
                <a:lnTo>
                  <a:pt x="4009555" y="390359"/>
                </a:lnTo>
                <a:lnTo>
                  <a:pt x="4007701" y="388505"/>
                </a:lnTo>
                <a:lnTo>
                  <a:pt x="4006570" y="388035"/>
                </a:lnTo>
                <a:lnTo>
                  <a:pt x="4003941" y="388035"/>
                </a:lnTo>
                <a:lnTo>
                  <a:pt x="4002824" y="388505"/>
                </a:lnTo>
                <a:lnTo>
                  <a:pt x="4000957" y="390359"/>
                </a:lnTo>
                <a:lnTo>
                  <a:pt x="4000500" y="391490"/>
                </a:lnTo>
                <a:lnTo>
                  <a:pt x="4000500" y="394119"/>
                </a:lnTo>
                <a:lnTo>
                  <a:pt x="4000957" y="395236"/>
                </a:lnTo>
                <a:lnTo>
                  <a:pt x="4002824" y="397103"/>
                </a:lnTo>
                <a:lnTo>
                  <a:pt x="4003941" y="397560"/>
                </a:lnTo>
                <a:lnTo>
                  <a:pt x="4006570" y="397560"/>
                </a:lnTo>
                <a:lnTo>
                  <a:pt x="4007701" y="397103"/>
                </a:lnTo>
                <a:lnTo>
                  <a:pt x="4009555" y="395236"/>
                </a:lnTo>
                <a:lnTo>
                  <a:pt x="4010025" y="394119"/>
                </a:lnTo>
                <a:lnTo>
                  <a:pt x="4010025" y="391490"/>
                </a:lnTo>
                <a:close/>
              </a:path>
              <a:path w="4867275" h="1562100">
                <a:moveTo>
                  <a:pt x="4010025" y="3454"/>
                </a:moveTo>
                <a:lnTo>
                  <a:pt x="4009555" y="2324"/>
                </a:lnTo>
                <a:lnTo>
                  <a:pt x="4007701" y="469"/>
                </a:lnTo>
                <a:lnTo>
                  <a:pt x="4006570" y="0"/>
                </a:lnTo>
                <a:lnTo>
                  <a:pt x="4003941" y="0"/>
                </a:lnTo>
                <a:lnTo>
                  <a:pt x="4002824" y="469"/>
                </a:lnTo>
                <a:lnTo>
                  <a:pt x="4000957" y="2324"/>
                </a:lnTo>
                <a:lnTo>
                  <a:pt x="4000500" y="3454"/>
                </a:lnTo>
                <a:lnTo>
                  <a:pt x="4000500" y="6083"/>
                </a:lnTo>
                <a:lnTo>
                  <a:pt x="4000957" y="7200"/>
                </a:lnTo>
                <a:lnTo>
                  <a:pt x="4002824" y="9067"/>
                </a:lnTo>
                <a:lnTo>
                  <a:pt x="4003941" y="9525"/>
                </a:lnTo>
                <a:lnTo>
                  <a:pt x="4006570" y="9525"/>
                </a:lnTo>
                <a:lnTo>
                  <a:pt x="4007701" y="9067"/>
                </a:lnTo>
                <a:lnTo>
                  <a:pt x="4009555" y="7200"/>
                </a:lnTo>
                <a:lnTo>
                  <a:pt x="4010025" y="6083"/>
                </a:lnTo>
                <a:lnTo>
                  <a:pt x="4010025" y="3454"/>
                </a:lnTo>
                <a:close/>
              </a:path>
              <a:path w="4867275" h="1562100">
                <a:moveTo>
                  <a:pt x="4057650" y="1555597"/>
                </a:moveTo>
                <a:lnTo>
                  <a:pt x="4057180" y="1554467"/>
                </a:lnTo>
                <a:lnTo>
                  <a:pt x="4055326" y="1552613"/>
                </a:lnTo>
                <a:lnTo>
                  <a:pt x="4054195" y="1552143"/>
                </a:lnTo>
                <a:lnTo>
                  <a:pt x="4051566" y="1552143"/>
                </a:lnTo>
                <a:lnTo>
                  <a:pt x="4050449" y="1552613"/>
                </a:lnTo>
                <a:lnTo>
                  <a:pt x="4048582" y="1554467"/>
                </a:lnTo>
                <a:lnTo>
                  <a:pt x="4048125" y="1555597"/>
                </a:lnTo>
                <a:lnTo>
                  <a:pt x="4048125" y="1558226"/>
                </a:lnTo>
                <a:lnTo>
                  <a:pt x="4048582" y="1559344"/>
                </a:lnTo>
                <a:lnTo>
                  <a:pt x="4050449" y="1561211"/>
                </a:lnTo>
                <a:lnTo>
                  <a:pt x="4051566" y="1561668"/>
                </a:lnTo>
                <a:lnTo>
                  <a:pt x="4054195" y="1561668"/>
                </a:lnTo>
                <a:lnTo>
                  <a:pt x="4055326" y="1561211"/>
                </a:lnTo>
                <a:lnTo>
                  <a:pt x="4057180" y="1559344"/>
                </a:lnTo>
                <a:lnTo>
                  <a:pt x="4057650" y="1558226"/>
                </a:lnTo>
                <a:lnTo>
                  <a:pt x="4057650" y="1555597"/>
                </a:lnTo>
                <a:close/>
              </a:path>
              <a:path w="4867275" h="1562100">
                <a:moveTo>
                  <a:pt x="4057650" y="1167561"/>
                </a:moveTo>
                <a:lnTo>
                  <a:pt x="4057180" y="1166431"/>
                </a:lnTo>
                <a:lnTo>
                  <a:pt x="4055326" y="1164577"/>
                </a:lnTo>
                <a:lnTo>
                  <a:pt x="4054195" y="1164107"/>
                </a:lnTo>
                <a:lnTo>
                  <a:pt x="4051566" y="1164107"/>
                </a:lnTo>
                <a:lnTo>
                  <a:pt x="4050449" y="1164577"/>
                </a:lnTo>
                <a:lnTo>
                  <a:pt x="4048582" y="1166431"/>
                </a:lnTo>
                <a:lnTo>
                  <a:pt x="4048125" y="1167561"/>
                </a:lnTo>
                <a:lnTo>
                  <a:pt x="4048125" y="1170190"/>
                </a:lnTo>
                <a:lnTo>
                  <a:pt x="4048582" y="1171308"/>
                </a:lnTo>
                <a:lnTo>
                  <a:pt x="4050449" y="1173175"/>
                </a:lnTo>
                <a:lnTo>
                  <a:pt x="4051566" y="1173632"/>
                </a:lnTo>
                <a:lnTo>
                  <a:pt x="4054195" y="1173632"/>
                </a:lnTo>
                <a:lnTo>
                  <a:pt x="4055326" y="1173175"/>
                </a:lnTo>
                <a:lnTo>
                  <a:pt x="4057180" y="1171308"/>
                </a:lnTo>
                <a:lnTo>
                  <a:pt x="4057650" y="1170190"/>
                </a:lnTo>
                <a:lnTo>
                  <a:pt x="4057650" y="1167561"/>
                </a:lnTo>
                <a:close/>
              </a:path>
              <a:path w="4867275" h="1562100">
                <a:moveTo>
                  <a:pt x="4057650" y="779526"/>
                </a:moveTo>
                <a:lnTo>
                  <a:pt x="4057180" y="778395"/>
                </a:lnTo>
                <a:lnTo>
                  <a:pt x="4055326" y="776541"/>
                </a:lnTo>
                <a:lnTo>
                  <a:pt x="4054195" y="776071"/>
                </a:lnTo>
                <a:lnTo>
                  <a:pt x="4051566" y="776071"/>
                </a:lnTo>
                <a:lnTo>
                  <a:pt x="4050449" y="776541"/>
                </a:lnTo>
                <a:lnTo>
                  <a:pt x="4048582" y="778395"/>
                </a:lnTo>
                <a:lnTo>
                  <a:pt x="4048125" y="779526"/>
                </a:lnTo>
                <a:lnTo>
                  <a:pt x="4048125" y="782154"/>
                </a:lnTo>
                <a:lnTo>
                  <a:pt x="4048582" y="783272"/>
                </a:lnTo>
                <a:lnTo>
                  <a:pt x="4050449" y="785139"/>
                </a:lnTo>
                <a:lnTo>
                  <a:pt x="4051566" y="785596"/>
                </a:lnTo>
                <a:lnTo>
                  <a:pt x="4054195" y="785596"/>
                </a:lnTo>
                <a:lnTo>
                  <a:pt x="4055326" y="785139"/>
                </a:lnTo>
                <a:lnTo>
                  <a:pt x="4057180" y="783272"/>
                </a:lnTo>
                <a:lnTo>
                  <a:pt x="4057650" y="782154"/>
                </a:lnTo>
                <a:lnTo>
                  <a:pt x="4057650" y="779526"/>
                </a:lnTo>
                <a:close/>
              </a:path>
              <a:path w="4867275" h="1562100">
                <a:moveTo>
                  <a:pt x="4057650" y="391490"/>
                </a:moveTo>
                <a:lnTo>
                  <a:pt x="4057180" y="390359"/>
                </a:lnTo>
                <a:lnTo>
                  <a:pt x="4055326" y="388505"/>
                </a:lnTo>
                <a:lnTo>
                  <a:pt x="4054195" y="388035"/>
                </a:lnTo>
                <a:lnTo>
                  <a:pt x="4051566" y="388035"/>
                </a:lnTo>
                <a:lnTo>
                  <a:pt x="4050449" y="388505"/>
                </a:lnTo>
                <a:lnTo>
                  <a:pt x="4048582" y="390359"/>
                </a:lnTo>
                <a:lnTo>
                  <a:pt x="4048125" y="391490"/>
                </a:lnTo>
                <a:lnTo>
                  <a:pt x="4048125" y="394119"/>
                </a:lnTo>
                <a:lnTo>
                  <a:pt x="4048582" y="395236"/>
                </a:lnTo>
                <a:lnTo>
                  <a:pt x="4050449" y="397103"/>
                </a:lnTo>
                <a:lnTo>
                  <a:pt x="4051566" y="397560"/>
                </a:lnTo>
                <a:lnTo>
                  <a:pt x="4054195" y="397560"/>
                </a:lnTo>
                <a:lnTo>
                  <a:pt x="4055326" y="397103"/>
                </a:lnTo>
                <a:lnTo>
                  <a:pt x="4057180" y="395236"/>
                </a:lnTo>
                <a:lnTo>
                  <a:pt x="4057650" y="394119"/>
                </a:lnTo>
                <a:lnTo>
                  <a:pt x="4057650" y="391490"/>
                </a:lnTo>
                <a:close/>
              </a:path>
              <a:path w="4867275" h="1562100">
                <a:moveTo>
                  <a:pt x="4057650" y="3454"/>
                </a:moveTo>
                <a:lnTo>
                  <a:pt x="4057180" y="2324"/>
                </a:lnTo>
                <a:lnTo>
                  <a:pt x="4055326" y="469"/>
                </a:lnTo>
                <a:lnTo>
                  <a:pt x="4054195" y="0"/>
                </a:lnTo>
                <a:lnTo>
                  <a:pt x="4051566" y="0"/>
                </a:lnTo>
                <a:lnTo>
                  <a:pt x="4050449" y="469"/>
                </a:lnTo>
                <a:lnTo>
                  <a:pt x="4048582" y="2324"/>
                </a:lnTo>
                <a:lnTo>
                  <a:pt x="4048125" y="3454"/>
                </a:lnTo>
                <a:lnTo>
                  <a:pt x="4048125" y="6083"/>
                </a:lnTo>
                <a:lnTo>
                  <a:pt x="4048582" y="7200"/>
                </a:lnTo>
                <a:lnTo>
                  <a:pt x="4050449" y="9067"/>
                </a:lnTo>
                <a:lnTo>
                  <a:pt x="4051566" y="9525"/>
                </a:lnTo>
                <a:lnTo>
                  <a:pt x="4054195" y="9525"/>
                </a:lnTo>
                <a:lnTo>
                  <a:pt x="4055326" y="9067"/>
                </a:lnTo>
                <a:lnTo>
                  <a:pt x="4057180" y="7200"/>
                </a:lnTo>
                <a:lnTo>
                  <a:pt x="4057650" y="6083"/>
                </a:lnTo>
                <a:lnTo>
                  <a:pt x="4057650" y="3454"/>
                </a:lnTo>
                <a:close/>
              </a:path>
              <a:path w="4867275" h="1562100">
                <a:moveTo>
                  <a:pt x="4105275" y="1555597"/>
                </a:moveTo>
                <a:lnTo>
                  <a:pt x="4104805" y="1554467"/>
                </a:lnTo>
                <a:lnTo>
                  <a:pt x="4102951" y="1552613"/>
                </a:lnTo>
                <a:lnTo>
                  <a:pt x="4101820" y="1552143"/>
                </a:lnTo>
                <a:lnTo>
                  <a:pt x="4099191" y="1552143"/>
                </a:lnTo>
                <a:lnTo>
                  <a:pt x="4098074" y="1552613"/>
                </a:lnTo>
                <a:lnTo>
                  <a:pt x="4096207" y="1554467"/>
                </a:lnTo>
                <a:lnTo>
                  <a:pt x="4095750" y="1555597"/>
                </a:lnTo>
                <a:lnTo>
                  <a:pt x="4095750" y="1558226"/>
                </a:lnTo>
                <a:lnTo>
                  <a:pt x="4096207" y="1559344"/>
                </a:lnTo>
                <a:lnTo>
                  <a:pt x="4098074" y="1561211"/>
                </a:lnTo>
                <a:lnTo>
                  <a:pt x="4099191" y="1561668"/>
                </a:lnTo>
                <a:lnTo>
                  <a:pt x="4101820" y="1561668"/>
                </a:lnTo>
                <a:lnTo>
                  <a:pt x="4102951" y="1561211"/>
                </a:lnTo>
                <a:lnTo>
                  <a:pt x="4104805" y="1559344"/>
                </a:lnTo>
                <a:lnTo>
                  <a:pt x="4105275" y="1558226"/>
                </a:lnTo>
                <a:lnTo>
                  <a:pt x="4105275" y="1555597"/>
                </a:lnTo>
                <a:close/>
              </a:path>
              <a:path w="4867275" h="1562100">
                <a:moveTo>
                  <a:pt x="4105275" y="1167561"/>
                </a:moveTo>
                <a:lnTo>
                  <a:pt x="4104805" y="1166431"/>
                </a:lnTo>
                <a:lnTo>
                  <a:pt x="4102951" y="1164577"/>
                </a:lnTo>
                <a:lnTo>
                  <a:pt x="4101820" y="1164107"/>
                </a:lnTo>
                <a:lnTo>
                  <a:pt x="4099191" y="1164107"/>
                </a:lnTo>
                <a:lnTo>
                  <a:pt x="4098074" y="1164577"/>
                </a:lnTo>
                <a:lnTo>
                  <a:pt x="4096207" y="1166431"/>
                </a:lnTo>
                <a:lnTo>
                  <a:pt x="4095750" y="1167561"/>
                </a:lnTo>
                <a:lnTo>
                  <a:pt x="4095750" y="1170190"/>
                </a:lnTo>
                <a:lnTo>
                  <a:pt x="4096207" y="1171308"/>
                </a:lnTo>
                <a:lnTo>
                  <a:pt x="4098074" y="1173175"/>
                </a:lnTo>
                <a:lnTo>
                  <a:pt x="4099191" y="1173632"/>
                </a:lnTo>
                <a:lnTo>
                  <a:pt x="4101820" y="1173632"/>
                </a:lnTo>
                <a:lnTo>
                  <a:pt x="4102951" y="1173175"/>
                </a:lnTo>
                <a:lnTo>
                  <a:pt x="4104805" y="1171308"/>
                </a:lnTo>
                <a:lnTo>
                  <a:pt x="4105275" y="1170190"/>
                </a:lnTo>
                <a:lnTo>
                  <a:pt x="4105275" y="1167561"/>
                </a:lnTo>
                <a:close/>
              </a:path>
              <a:path w="4867275" h="1562100">
                <a:moveTo>
                  <a:pt x="4105275" y="779526"/>
                </a:moveTo>
                <a:lnTo>
                  <a:pt x="4104805" y="778395"/>
                </a:lnTo>
                <a:lnTo>
                  <a:pt x="4102951" y="776541"/>
                </a:lnTo>
                <a:lnTo>
                  <a:pt x="4101820" y="776071"/>
                </a:lnTo>
                <a:lnTo>
                  <a:pt x="4099191" y="776071"/>
                </a:lnTo>
                <a:lnTo>
                  <a:pt x="4098074" y="776541"/>
                </a:lnTo>
                <a:lnTo>
                  <a:pt x="4096207" y="778395"/>
                </a:lnTo>
                <a:lnTo>
                  <a:pt x="4095750" y="779526"/>
                </a:lnTo>
                <a:lnTo>
                  <a:pt x="4095750" y="782154"/>
                </a:lnTo>
                <a:lnTo>
                  <a:pt x="4096207" y="783272"/>
                </a:lnTo>
                <a:lnTo>
                  <a:pt x="4098074" y="785139"/>
                </a:lnTo>
                <a:lnTo>
                  <a:pt x="4099191" y="785596"/>
                </a:lnTo>
                <a:lnTo>
                  <a:pt x="4101820" y="785596"/>
                </a:lnTo>
                <a:lnTo>
                  <a:pt x="4102951" y="785139"/>
                </a:lnTo>
                <a:lnTo>
                  <a:pt x="4104805" y="783272"/>
                </a:lnTo>
                <a:lnTo>
                  <a:pt x="4105275" y="782154"/>
                </a:lnTo>
                <a:lnTo>
                  <a:pt x="4105275" y="779526"/>
                </a:lnTo>
                <a:close/>
              </a:path>
              <a:path w="4867275" h="1562100">
                <a:moveTo>
                  <a:pt x="4105275" y="391490"/>
                </a:moveTo>
                <a:lnTo>
                  <a:pt x="4104805" y="390359"/>
                </a:lnTo>
                <a:lnTo>
                  <a:pt x="4102951" y="388505"/>
                </a:lnTo>
                <a:lnTo>
                  <a:pt x="4101820" y="388035"/>
                </a:lnTo>
                <a:lnTo>
                  <a:pt x="4099191" y="388035"/>
                </a:lnTo>
                <a:lnTo>
                  <a:pt x="4098074" y="388505"/>
                </a:lnTo>
                <a:lnTo>
                  <a:pt x="4096207" y="390359"/>
                </a:lnTo>
                <a:lnTo>
                  <a:pt x="4095750" y="391490"/>
                </a:lnTo>
                <a:lnTo>
                  <a:pt x="4095750" y="394119"/>
                </a:lnTo>
                <a:lnTo>
                  <a:pt x="4096207" y="395236"/>
                </a:lnTo>
                <a:lnTo>
                  <a:pt x="4098074" y="397103"/>
                </a:lnTo>
                <a:lnTo>
                  <a:pt x="4099191" y="397560"/>
                </a:lnTo>
                <a:lnTo>
                  <a:pt x="4101820" y="397560"/>
                </a:lnTo>
                <a:lnTo>
                  <a:pt x="4102951" y="397103"/>
                </a:lnTo>
                <a:lnTo>
                  <a:pt x="4104805" y="395236"/>
                </a:lnTo>
                <a:lnTo>
                  <a:pt x="4105275" y="394119"/>
                </a:lnTo>
                <a:lnTo>
                  <a:pt x="4105275" y="391490"/>
                </a:lnTo>
                <a:close/>
              </a:path>
              <a:path w="4867275" h="1562100">
                <a:moveTo>
                  <a:pt x="4105275" y="3454"/>
                </a:moveTo>
                <a:lnTo>
                  <a:pt x="4104805" y="2324"/>
                </a:lnTo>
                <a:lnTo>
                  <a:pt x="4102951" y="469"/>
                </a:lnTo>
                <a:lnTo>
                  <a:pt x="4101820" y="0"/>
                </a:lnTo>
                <a:lnTo>
                  <a:pt x="4099191" y="0"/>
                </a:lnTo>
                <a:lnTo>
                  <a:pt x="4098074" y="469"/>
                </a:lnTo>
                <a:lnTo>
                  <a:pt x="4096207" y="2324"/>
                </a:lnTo>
                <a:lnTo>
                  <a:pt x="4095750" y="3454"/>
                </a:lnTo>
                <a:lnTo>
                  <a:pt x="4095750" y="6083"/>
                </a:lnTo>
                <a:lnTo>
                  <a:pt x="4096207" y="7200"/>
                </a:lnTo>
                <a:lnTo>
                  <a:pt x="4098074" y="9067"/>
                </a:lnTo>
                <a:lnTo>
                  <a:pt x="4099191" y="9525"/>
                </a:lnTo>
                <a:lnTo>
                  <a:pt x="4101820" y="9525"/>
                </a:lnTo>
                <a:lnTo>
                  <a:pt x="4102951" y="9067"/>
                </a:lnTo>
                <a:lnTo>
                  <a:pt x="4104805" y="7200"/>
                </a:lnTo>
                <a:lnTo>
                  <a:pt x="4105275" y="6083"/>
                </a:lnTo>
                <a:lnTo>
                  <a:pt x="4105275" y="3454"/>
                </a:lnTo>
                <a:close/>
              </a:path>
              <a:path w="4867275" h="1562100">
                <a:moveTo>
                  <a:pt x="4152900" y="1555597"/>
                </a:moveTo>
                <a:lnTo>
                  <a:pt x="4152430" y="1554467"/>
                </a:lnTo>
                <a:lnTo>
                  <a:pt x="4150576" y="1552613"/>
                </a:lnTo>
                <a:lnTo>
                  <a:pt x="4149445" y="1552143"/>
                </a:lnTo>
                <a:lnTo>
                  <a:pt x="4146816" y="1552143"/>
                </a:lnTo>
                <a:lnTo>
                  <a:pt x="4145699" y="1552613"/>
                </a:lnTo>
                <a:lnTo>
                  <a:pt x="4143832" y="1554467"/>
                </a:lnTo>
                <a:lnTo>
                  <a:pt x="4143375" y="1555597"/>
                </a:lnTo>
                <a:lnTo>
                  <a:pt x="4143375" y="1558226"/>
                </a:lnTo>
                <a:lnTo>
                  <a:pt x="4143832" y="1559344"/>
                </a:lnTo>
                <a:lnTo>
                  <a:pt x="4145699" y="1561211"/>
                </a:lnTo>
                <a:lnTo>
                  <a:pt x="4146816" y="1561668"/>
                </a:lnTo>
                <a:lnTo>
                  <a:pt x="4149445" y="1561668"/>
                </a:lnTo>
                <a:lnTo>
                  <a:pt x="4150576" y="1561211"/>
                </a:lnTo>
                <a:lnTo>
                  <a:pt x="4152430" y="1559344"/>
                </a:lnTo>
                <a:lnTo>
                  <a:pt x="4152900" y="1558226"/>
                </a:lnTo>
                <a:lnTo>
                  <a:pt x="4152900" y="1555597"/>
                </a:lnTo>
                <a:close/>
              </a:path>
              <a:path w="4867275" h="1562100">
                <a:moveTo>
                  <a:pt x="4152900" y="1167561"/>
                </a:moveTo>
                <a:lnTo>
                  <a:pt x="4152430" y="1166431"/>
                </a:lnTo>
                <a:lnTo>
                  <a:pt x="4150576" y="1164577"/>
                </a:lnTo>
                <a:lnTo>
                  <a:pt x="4149445" y="1164107"/>
                </a:lnTo>
                <a:lnTo>
                  <a:pt x="4146816" y="1164107"/>
                </a:lnTo>
                <a:lnTo>
                  <a:pt x="4145699" y="1164577"/>
                </a:lnTo>
                <a:lnTo>
                  <a:pt x="4143832" y="1166431"/>
                </a:lnTo>
                <a:lnTo>
                  <a:pt x="4143375" y="1167561"/>
                </a:lnTo>
                <a:lnTo>
                  <a:pt x="4143375" y="1170190"/>
                </a:lnTo>
                <a:lnTo>
                  <a:pt x="4143832" y="1171308"/>
                </a:lnTo>
                <a:lnTo>
                  <a:pt x="4145699" y="1173175"/>
                </a:lnTo>
                <a:lnTo>
                  <a:pt x="4146816" y="1173632"/>
                </a:lnTo>
                <a:lnTo>
                  <a:pt x="4149445" y="1173632"/>
                </a:lnTo>
                <a:lnTo>
                  <a:pt x="4150576" y="1173175"/>
                </a:lnTo>
                <a:lnTo>
                  <a:pt x="4152430" y="1171308"/>
                </a:lnTo>
                <a:lnTo>
                  <a:pt x="4152900" y="1170190"/>
                </a:lnTo>
                <a:lnTo>
                  <a:pt x="4152900" y="1167561"/>
                </a:lnTo>
                <a:close/>
              </a:path>
              <a:path w="4867275" h="1562100">
                <a:moveTo>
                  <a:pt x="4152900" y="779526"/>
                </a:moveTo>
                <a:lnTo>
                  <a:pt x="4152430" y="778395"/>
                </a:lnTo>
                <a:lnTo>
                  <a:pt x="4150576" y="776541"/>
                </a:lnTo>
                <a:lnTo>
                  <a:pt x="4149445" y="776071"/>
                </a:lnTo>
                <a:lnTo>
                  <a:pt x="4146816" y="776071"/>
                </a:lnTo>
                <a:lnTo>
                  <a:pt x="4145699" y="776541"/>
                </a:lnTo>
                <a:lnTo>
                  <a:pt x="4143832" y="778395"/>
                </a:lnTo>
                <a:lnTo>
                  <a:pt x="4143375" y="779526"/>
                </a:lnTo>
                <a:lnTo>
                  <a:pt x="4143375" y="782154"/>
                </a:lnTo>
                <a:lnTo>
                  <a:pt x="4143832" y="783272"/>
                </a:lnTo>
                <a:lnTo>
                  <a:pt x="4145699" y="785139"/>
                </a:lnTo>
                <a:lnTo>
                  <a:pt x="4146816" y="785596"/>
                </a:lnTo>
                <a:lnTo>
                  <a:pt x="4149445" y="785596"/>
                </a:lnTo>
                <a:lnTo>
                  <a:pt x="4150576" y="785139"/>
                </a:lnTo>
                <a:lnTo>
                  <a:pt x="4152430" y="783272"/>
                </a:lnTo>
                <a:lnTo>
                  <a:pt x="4152900" y="782154"/>
                </a:lnTo>
                <a:lnTo>
                  <a:pt x="4152900" y="779526"/>
                </a:lnTo>
                <a:close/>
              </a:path>
              <a:path w="4867275" h="1562100">
                <a:moveTo>
                  <a:pt x="4152900" y="391490"/>
                </a:moveTo>
                <a:lnTo>
                  <a:pt x="4152430" y="390359"/>
                </a:lnTo>
                <a:lnTo>
                  <a:pt x="4150576" y="388505"/>
                </a:lnTo>
                <a:lnTo>
                  <a:pt x="4149445" y="388035"/>
                </a:lnTo>
                <a:lnTo>
                  <a:pt x="4146816" y="388035"/>
                </a:lnTo>
                <a:lnTo>
                  <a:pt x="4145699" y="388505"/>
                </a:lnTo>
                <a:lnTo>
                  <a:pt x="4143832" y="390359"/>
                </a:lnTo>
                <a:lnTo>
                  <a:pt x="4143375" y="391490"/>
                </a:lnTo>
                <a:lnTo>
                  <a:pt x="4143375" y="394119"/>
                </a:lnTo>
                <a:lnTo>
                  <a:pt x="4143832" y="395236"/>
                </a:lnTo>
                <a:lnTo>
                  <a:pt x="4145699" y="397103"/>
                </a:lnTo>
                <a:lnTo>
                  <a:pt x="4146816" y="397560"/>
                </a:lnTo>
                <a:lnTo>
                  <a:pt x="4149445" y="397560"/>
                </a:lnTo>
                <a:lnTo>
                  <a:pt x="4150576" y="397103"/>
                </a:lnTo>
                <a:lnTo>
                  <a:pt x="4152430" y="395236"/>
                </a:lnTo>
                <a:lnTo>
                  <a:pt x="4152900" y="394119"/>
                </a:lnTo>
                <a:lnTo>
                  <a:pt x="4152900" y="391490"/>
                </a:lnTo>
                <a:close/>
              </a:path>
              <a:path w="4867275" h="1562100">
                <a:moveTo>
                  <a:pt x="4152900" y="3454"/>
                </a:moveTo>
                <a:lnTo>
                  <a:pt x="4152430" y="2324"/>
                </a:lnTo>
                <a:lnTo>
                  <a:pt x="4150576" y="469"/>
                </a:lnTo>
                <a:lnTo>
                  <a:pt x="4149445" y="0"/>
                </a:lnTo>
                <a:lnTo>
                  <a:pt x="4146816" y="0"/>
                </a:lnTo>
                <a:lnTo>
                  <a:pt x="4145699" y="469"/>
                </a:lnTo>
                <a:lnTo>
                  <a:pt x="4143832" y="2324"/>
                </a:lnTo>
                <a:lnTo>
                  <a:pt x="4143375" y="3454"/>
                </a:lnTo>
                <a:lnTo>
                  <a:pt x="4143375" y="6083"/>
                </a:lnTo>
                <a:lnTo>
                  <a:pt x="4143832" y="7200"/>
                </a:lnTo>
                <a:lnTo>
                  <a:pt x="4145699" y="9067"/>
                </a:lnTo>
                <a:lnTo>
                  <a:pt x="4146816" y="9525"/>
                </a:lnTo>
                <a:lnTo>
                  <a:pt x="4149445" y="9525"/>
                </a:lnTo>
                <a:lnTo>
                  <a:pt x="4150576" y="9067"/>
                </a:lnTo>
                <a:lnTo>
                  <a:pt x="4152430" y="7200"/>
                </a:lnTo>
                <a:lnTo>
                  <a:pt x="4152900" y="6083"/>
                </a:lnTo>
                <a:lnTo>
                  <a:pt x="4152900" y="3454"/>
                </a:lnTo>
                <a:close/>
              </a:path>
              <a:path w="4867275" h="1562100">
                <a:moveTo>
                  <a:pt x="4200525" y="1555597"/>
                </a:moveTo>
                <a:lnTo>
                  <a:pt x="4200055" y="1554467"/>
                </a:lnTo>
                <a:lnTo>
                  <a:pt x="4198201" y="1552613"/>
                </a:lnTo>
                <a:lnTo>
                  <a:pt x="4197070" y="1552143"/>
                </a:lnTo>
                <a:lnTo>
                  <a:pt x="4194441" y="1552143"/>
                </a:lnTo>
                <a:lnTo>
                  <a:pt x="4193324" y="1552613"/>
                </a:lnTo>
                <a:lnTo>
                  <a:pt x="4191457" y="1554467"/>
                </a:lnTo>
                <a:lnTo>
                  <a:pt x="4191000" y="1555597"/>
                </a:lnTo>
                <a:lnTo>
                  <a:pt x="4191000" y="1558226"/>
                </a:lnTo>
                <a:lnTo>
                  <a:pt x="4191457" y="1559344"/>
                </a:lnTo>
                <a:lnTo>
                  <a:pt x="4193324" y="1561211"/>
                </a:lnTo>
                <a:lnTo>
                  <a:pt x="4194441" y="1561668"/>
                </a:lnTo>
                <a:lnTo>
                  <a:pt x="4197070" y="1561668"/>
                </a:lnTo>
                <a:lnTo>
                  <a:pt x="4198201" y="1561211"/>
                </a:lnTo>
                <a:lnTo>
                  <a:pt x="4200055" y="1559344"/>
                </a:lnTo>
                <a:lnTo>
                  <a:pt x="4200525" y="1558226"/>
                </a:lnTo>
                <a:lnTo>
                  <a:pt x="4200525" y="1555597"/>
                </a:lnTo>
                <a:close/>
              </a:path>
              <a:path w="4867275" h="1562100">
                <a:moveTo>
                  <a:pt x="4200525" y="1167561"/>
                </a:moveTo>
                <a:lnTo>
                  <a:pt x="4200055" y="1166431"/>
                </a:lnTo>
                <a:lnTo>
                  <a:pt x="4198201" y="1164577"/>
                </a:lnTo>
                <a:lnTo>
                  <a:pt x="4197070" y="1164107"/>
                </a:lnTo>
                <a:lnTo>
                  <a:pt x="4194441" y="1164107"/>
                </a:lnTo>
                <a:lnTo>
                  <a:pt x="4193324" y="1164577"/>
                </a:lnTo>
                <a:lnTo>
                  <a:pt x="4191457" y="1166431"/>
                </a:lnTo>
                <a:lnTo>
                  <a:pt x="4191000" y="1167561"/>
                </a:lnTo>
                <a:lnTo>
                  <a:pt x="4191000" y="1170190"/>
                </a:lnTo>
                <a:lnTo>
                  <a:pt x="4191457" y="1171308"/>
                </a:lnTo>
                <a:lnTo>
                  <a:pt x="4193324" y="1173175"/>
                </a:lnTo>
                <a:lnTo>
                  <a:pt x="4194441" y="1173632"/>
                </a:lnTo>
                <a:lnTo>
                  <a:pt x="4197070" y="1173632"/>
                </a:lnTo>
                <a:lnTo>
                  <a:pt x="4198201" y="1173175"/>
                </a:lnTo>
                <a:lnTo>
                  <a:pt x="4200055" y="1171308"/>
                </a:lnTo>
                <a:lnTo>
                  <a:pt x="4200525" y="1170190"/>
                </a:lnTo>
                <a:lnTo>
                  <a:pt x="4200525" y="1167561"/>
                </a:lnTo>
                <a:close/>
              </a:path>
              <a:path w="4867275" h="1562100">
                <a:moveTo>
                  <a:pt x="4200525" y="779526"/>
                </a:moveTo>
                <a:lnTo>
                  <a:pt x="4200055" y="778395"/>
                </a:lnTo>
                <a:lnTo>
                  <a:pt x="4198201" y="776541"/>
                </a:lnTo>
                <a:lnTo>
                  <a:pt x="4197070" y="776071"/>
                </a:lnTo>
                <a:lnTo>
                  <a:pt x="4194441" y="776071"/>
                </a:lnTo>
                <a:lnTo>
                  <a:pt x="4193324" y="776541"/>
                </a:lnTo>
                <a:lnTo>
                  <a:pt x="4191457" y="778395"/>
                </a:lnTo>
                <a:lnTo>
                  <a:pt x="4191000" y="779526"/>
                </a:lnTo>
                <a:lnTo>
                  <a:pt x="4191000" y="782154"/>
                </a:lnTo>
                <a:lnTo>
                  <a:pt x="4191457" y="783272"/>
                </a:lnTo>
                <a:lnTo>
                  <a:pt x="4193324" y="785139"/>
                </a:lnTo>
                <a:lnTo>
                  <a:pt x="4194441" y="785596"/>
                </a:lnTo>
                <a:lnTo>
                  <a:pt x="4197070" y="785596"/>
                </a:lnTo>
                <a:lnTo>
                  <a:pt x="4198201" y="785139"/>
                </a:lnTo>
                <a:lnTo>
                  <a:pt x="4200055" y="783272"/>
                </a:lnTo>
                <a:lnTo>
                  <a:pt x="4200525" y="782154"/>
                </a:lnTo>
                <a:lnTo>
                  <a:pt x="4200525" y="779526"/>
                </a:lnTo>
                <a:close/>
              </a:path>
              <a:path w="4867275" h="1562100">
                <a:moveTo>
                  <a:pt x="4200525" y="391490"/>
                </a:moveTo>
                <a:lnTo>
                  <a:pt x="4200055" y="390359"/>
                </a:lnTo>
                <a:lnTo>
                  <a:pt x="4198201" y="388505"/>
                </a:lnTo>
                <a:lnTo>
                  <a:pt x="4197070" y="388035"/>
                </a:lnTo>
                <a:lnTo>
                  <a:pt x="4194441" y="388035"/>
                </a:lnTo>
                <a:lnTo>
                  <a:pt x="4193324" y="388505"/>
                </a:lnTo>
                <a:lnTo>
                  <a:pt x="4191457" y="390359"/>
                </a:lnTo>
                <a:lnTo>
                  <a:pt x="4191000" y="391490"/>
                </a:lnTo>
                <a:lnTo>
                  <a:pt x="4191000" y="394119"/>
                </a:lnTo>
                <a:lnTo>
                  <a:pt x="4191457" y="395236"/>
                </a:lnTo>
                <a:lnTo>
                  <a:pt x="4193324" y="397103"/>
                </a:lnTo>
                <a:lnTo>
                  <a:pt x="4194441" y="397560"/>
                </a:lnTo>
                <a:lnTo>
                  <a:pt x="4197070" y="397560"/>
                </a:lnTo>
                <a:lnTo>
                  <a:pt x="4198201" y="397103"/>
                </a:lnTo>
                <a:lnTo>
                  <a:pt x="4200055" y="395236"/>
                </a:lnTo>
                <a:lnTo>
                  <a:pt x="4200525" y="394119"/>
                </a:lnTo>
                <a:lnTo>
                  <a:pt x="4200525" y="391490"/>
                </a:lnTo>
                <a:close/>
              </a:path>
              <a:path w="4867275" h="1562100">
                <a:moveTo>
                  <a:pt x="4200525" y="3454"/>
                </a:moveTo>
                <a:lnTo>
                  <a:pt x="4200055" y="2324"/>
                </a:lnTo>
                <a:lnTo>
                  <a:pt x="4198201" y="469"/>
                </a:lnTo>
                <a:lnTo>
                  <a:pt x="4197070" y="0"/>
                </a:lnTo>
                <a:lnTo>
                  <a:pt x="4194441" y="0"/>
                </a:lnTo>
                <a:lnTo>
                  <a:pt x="4193324" y="469"/>
                </a:lnTo>
                <a:lnTo>
                  <a:pt x="4191457" y="2324"/>
                </a:lnTo>
                <a:lnTo>
                  <a:pt x="4191000" y="3454"/>
                </a:lnTo>
                <a:lnTo>
                  <a:pt x="4191000" y="6083"/>
                </a:lnTo>
                <a:lnTo>
                  <a:pt x="4191457" y="7200"/>
                </a:lnTo>
                <a:lnTo>
                  <a:pt x="4193324" y="9067"/>
                </a:lnTo>
                <a:lnTo>
                  <a:pt x="4194441" y="9525"/>
                </a:lnTo>
                <a:lnTo>
                  <a:pt x="4197070" y="9525"/>
                </a:lnTo>
                <a:lnTo>
                  <a:pt x="4198201" y="9067"/>
                </a:lnTo>
                <a:lnTo>
                  <a:pt x="4200055" y="7200"/>
                </a:lnTo>
                <a:lnTo>
                  <a:pt x="4200525" y="6083"/>
                </a:lnTo>
                <a:lnTo>
                  <a:pt x="4200525" y="3454"/>
                </a:lnTo>
                <a:close/>
              </a:path>
              <a:path w="4867275" h="1562100">
                <a:moveTo>
                  <a:pt x="4248150" y="1555597"/>
                </a:moveTo>
                <a:lnTo>
                  <a:pt x="4247680" y="1554467"/>
                </a:lnTo>
                <a:lnTo>
                  <a:pt x="4245826" y="1552613"/>
                </a:lnTo>
                <a:lnTo>
                  <a:pt x="4244695" y="1552143"/>
                </a:lnTo>
                <a:lnTo>
                  <a:pt x="4242066" y="1552143"/>
                </a:lnTo>
                <a:lnTo>
                  <a:pt x="4240949" y="1552613"/>
                </a:lnTo>
                <a:lnTo>
                  <a:pt x="4239082" y="1554467"/>
                </a:lnTo>
                <a:lnTo>
                  <a:pt x="4238625" y="1555597"/>
                </a:lnTo>
                <a:lnTo>
                  <a:pt x="4238625" y="1558226"/>
                </a:lnTo>
                <a:lnTo>
                  <a:pt x="4239082" y="1559344"/>
                </a:lnTo>
                <a:lnTo>
                  <a:pt x="4240949" y="1561211"/>
                </a:lnTo>
                <a:lnTo>
                  <a:pt x="4242066" y="1561668"/>
                </a:lnTo>
                <a:lnTo>
                  <a:pt x="4244695" y="1561668"/>
                </a:lnTo>
                <a:lnTo>
                  <a:pt x="4245826" y="1561211"/>
                </a:lnTo>
                <a:lnTo>
                  <a:pt x="4247680" y="1559344"/>
                </a:lnTo>
                <a:lnTo>
                  <a:pt x="4248150" y="1558226"/>
                </a:lnTo>
                <a:lnTo>
                  <a:pt x="4248150" y="1555597"/>
                </a:lnTo>
                <a:close/>
              </a:path>
              <a:path w="4867275" h="1562100">
                <a:moveTo>
                  <a:pt x="4248150" y="1167561"/>
                </a:moveTo>
                <a:lnTo>
                  <a:pt x="4247680" y="1166431"/>
                </a:lnTo>
                <a:lnTo>
                  <a:pt x="4245826" y="1164577"/>
                </a:lnTo>
                <a:lnTo>
                  <a:pt x="4244695" y="1164107"/>
                </a:lnTo>
                <a:lnTo>
                  <a:pt x="4242066" y="1164107"/>
                </a:lnTo>
                <a:lnTo>
                  <a:pt x="4240949" y="1164577"/>
                </a:lnTo>
                <a:lnTo>
                  <a:pt x="4239082" y="1166431"/>
                </a:lnTo>
                <a:lnTo>
                  <a:pt x="4238625" y="1167561"/>
                </a:lnTo>
                <a:lnTo>
                  <a:pt x="4238625" y="1170190"/>
                </a:lnTo>
                <a:lnTo>
                  <a:pt x="4239082" y="1171308"/>
                </a:lnTo>
                <a:lnTo>
                  <a:pt x="4240949" y="1173175"/>
                </a:lnTo>
                <a:lnTo>
                  <a:pt x="4242066" y="1173632"/>
                </a:lnTo>
                <a:lnTo>
                  <a:pt x="4244695" y="1173632"/>
                </a:lnTo>
                <a:lnTo>
                  <a:pt x="4245826" y="1173175"/>
                </a:lnTo>
                <a:lnTo>
                  <a:pt x="4247680" y="1171308"/>
                </a:lnTo>
                <a:lnTo>
                  <a:pt x="4248150" y="1170190"/>
                </a:lnTo>
                <a:lnTo>
                  <a:pt x="4248150" y="1167561"/>
                </a:lnTo>
                <a:close/>
              </a:path>
              <a:path w="4867275" h="1562100">
                <a:moveTo>
                  <a:pt x="4248150" y="779526"/>
                </a:moveTo>
                <a:lnTo>
                  <a:pt x="4247680" y="778395"/>
                </a:lnTo>
                <a:lnTo>
                  <a:pt x="4245826" y="776541"/>
                </a:lnTo>
                <a:lnTo>
                  <a:pt x="4244695" y="776071"/>
                </a:lnTo>
                <a:lnTo>
                  <a:pt x="4242066" y="776071"/>
                </a:lnTo>
                <a:lnTo>
                  <a:pt x="4240949" y="776541"/>
                </a:lnTo>
                <a:lnTo>
                  <a:pt x="4239082" y="778395"/>
                </a:lnTo>
                <a:lnTo>
                  <a:pt x="4238625" y="779526"/>
                </a:lnTo>
                <a:lnTo>
                  <a:pt x="4238625" y="782154"/>
                </a:lnTo>
                <a:lnTo>
                  <a:pt x="4239082" y="783272"/>
                </a:lnTo>
                <a:lnTo>
                  <a:pt x="4240949" y="785139"/>
                </a:lnTo>
                <a:lnTo>
                  <a:pt x="4242066" y="785596"/>
                </a:lnTo>
                <a:lnTo>
                  <a:pt x="4244695" y="785596"/>
                </a:lnTo>
                <a:lnTo>
                  <a:pt x="4245826" y="785139"/>
                </a:lnTo>
                <a:lnTo>
                  <a:pt x="4247680" y="783272"/>
                </a:lnTo>
                <a:lnTo>
                  <a:pt x="4248150" y="782154"/>
                </a:lnTo>
                <a:lnTo>
                  <a:pt x="4248150" y="779526"/>
                </a:lnTo>
                <a:close/>
              </a:path>
              <a:path w="4867275" h="1562100">
                <a:moveTo>
                  <a:pt x="4248150" y="391490"/>
                </a:moveTo>
                <a:lnTo>
                  <a:pt x="4247680" y="390359"/>
                </a:lnTo>
                <a:lnTo>
                  <a:pt x="4245826" y="388505"/>
                </a:lnTo>
                <a:lnTo>
                  <a:pt x="4244695" y="388035"/>
                </a:lnTo>
                <a:lnTo>
                  <a:pt x="4242066" y="388035"/>
                </a:lnTo>
                <a:lnTo>
                  <a:pt x="4240949" y="388505"/>
                </a:lnTo>
                <a:lnTo>
                  <a:pt x="4239082" y="390359"/>
                </a:lnTo>
                <a:lnTo>
                  <a:pt x="4238625" y="391490"/>
                </a:lnTo>
                <a:lnTo>
                  <a:pt x="4238625" y="394119"/>
                </a:lnTo>
                <a:lnTo>
                  <a:pt x="4239082" y="395236"/>
                </a:lnTo>
                <a:lnTo>
                  <a:pt x="4240949" y="397103"/>
                </a:lnTo>
                <a:lnTo>
                  <a:pt x="4242066" y="397560"/>
                </a:lnTo>
                <a:lnTo>
                  <a:pt x="4244695" y="397560"/>
                </a:lnTo>
                <a:lnTo>
                  <a:pt x="4245826" y="397103"/>
                </a:lnTo>
                <a:lnTo>
                  <a:pt x="4247680" y="395236"/>
                </a:lnTo>
                <a:lnTo>
                  <a:pt x="4248150" y="394119"/>
                </a:lnTo>
                <a:lnTo>
                  <a:pt x="4248150" y="391490"/>
                </a:lnTo>
                <a:close/>
              </a:path>
              <a:path w="4867275" h="1562100">
                <a:moveTo>
                  <a:pt x="4248150" y="3454"/>
                </a:moveTo>
                <a:lnTo>
                  <a:pt x="4247680" y="2324"/>
                </a:lnTo>
                <a:lnTo>
                  <a:pt x="4245826" y="469"/>
                </a:lnTo>
                <a:lnTo>
                  <a:pt x="4244695" y="0"/>
                </a:lnTo>
                <a:lnTo>
                  <a:pt x="4242066" y="0"/>
                </a:lnTo>
                <a:lnTo>
                  <a:pt x="4240949" y="469"/>
                </a:lnTo>
                <a:lnTo>
                  <a:pt x="4239082" y="2324"/>
                </a:lnTo>
                <a:lnTo>
                  <a:pt x="4238625" y="3454"/>
                </a:lnTo>
                <a:lnTo>
                  <a:pt x="4238625" y="6083"/>
                </a:lnTo>
                <a:lnTo>
                  <a:pt x="4239082" y="7200"/>
                </a:lnTo>
                <a:lnTo>
                  <a:pt x="4240949" y="9067"/>
                </a:lnTo>
                <a:lnTo>
                  <a:pt x="4242066" y="9525"/>
                </a:lnTo>
                <a:lnTo>
                  <a:pt x="4244695" y="9525"/>
                </a:lnTo>
                <a:lnTo>
                  <a:pt x="4245826" y="9067"/>
                </a:lnTo>
                <a:lnTo>
                  <a:pt x="4247680" y="7200"/>
                </a:lnTo>
                <a:lnTo>
                  <a:pt x="4248150" y="6083"/>
                </a:lnTo>
                <a:lnTo>
                  <a:pt x="4248150" y="3454"/>
                </a:lnTo>
                <a:close/>
              </a:path>
              <a:path w="4867275" h="1562100">
                <a:moveTo>
                  <a:pt x="4295775" y="1555597"/>
                </a:moveTo>
                <a:lnTo>
                  <a:pt x="4295305" y="1554467"/>
                </a:lnTo>
                <a:lnTo>
                  <a:pt x="4293451" y="1552613"/>
                </a:lnTo>
                <a:lnTo>
                  <a:pt x="4292320" y="1552143"/>
                </a:lnTo>
                <a:lnTo>
                  <a:pt x="4289691" y="1552143"/>
                </a:lnTo>
                <a:lnTo>
                  <a:pt x="4288574" y="1552613"/>
                </a:lnTo>
                <a:lnTo>
                  <a:pt x="4286707" y="1554467"/>
                </a:lnTo>
                <a:lnTo>
                  <a:pt x="4286250" y="1555597"/>
                </a:lnTo>
                <a:lnTo>
                  <a:pt x="4286250" y="1558226"/>
                </a:lnTo>
                <a:lnTo>
                  <a:pt x="4286707" y="1559344"/>
                </a:lnTo>
                <a:lnTo>
                  <a:pt x="4288574" y="1561211"/>
                </a:lnTo>
                <a:lnTo>
                  <a:pt x="4289691" y="1561668"/>
                </a:lnTo>
                <a:lnTo>
                  <a:pt x="4292320" y="1561668"/>
                </a:lnTo>
                <a:lnTo>
                  <a:pt x="4293451" y="1561211"/>
                </a:lnTo>
                <a:lnTo>
                  <a:pt x="4295305" y="1559344"/>
                </a:lnTo>
                <a:lnTo>
                  <a:pt x="4295775" y="1558226"/>
                </a:lnTo>
                <a:lnTo>
                  <a:pt x="4295775" y="1555597"/>
                </a:lnTo>
                <a:close/>
              </a:path>
              <a:path w="4867275" h="1562100">
                <a:moveTo>
                  <a:pt x="4295775" y="1167561"/>
                </a:moveTo>
                <a:lnTo>
                  <a:pt x="4295305" y="1166431"/>
                </a:lnTo>
                <a:lnTo>
                  <a:pt x="4293451" y="1164577"/>
                </a:lnTo>
                <a:lnTo>
                  <a:pt x="4292320" y="1164107"/>
                </a:lnTo>
                <a:lnTo>
                  <a:pt x="4289691" y="1164107"/>
                </a:lnTo>
                <a:lnTo>
                  <a:pt x="4288574" y="1164577"/>
                </a:lnTo>
                <a:lnTo>
                  <a:pt x="4286707" y="1166431"/>
                </a:lnTo>
                <a:lnTo>
                  <a:pt x="4286250" y="1167561"/>
                </a:lnTo>
                <a:lnTo>
                  <a:pt x="4286250" y="1170190"/>
                </a:lnTo>
                <a:lnTo>
                  <a:pt x="4286707" y="1171308"/>
                </a:lnTo>
                <a:lnTo>
                  <a:pt x="4288574" y="1173175"/>
                </a:lnTo>
                <a:lnTo>
                  <a:pt x="4289691" y="1173632"/>
                </a:lnTo>
                <a:lnTo>
                  <a:pt x="4292320" y="1173632"/>
                </a:lnTo>
                <a:lnTo>
                  <a:pt x="4293451" y="1173175"/>
                </a:lnTo>
                <a:lnTo>
                  <a:pt x="4295305" y="1171308"/>
                </a:lnTo>
                <a:lnTo>
                  <a:pt x="4295775" y="1170190"/>
                </a:lnTo>
                <a:lnTo>
                  <a:pt x="4295775" y="1167561"/>
                </a:lnTo>
                <a:close/>
              </a:path>
              <a:path w="4867275" h="1562100">
                <a:moveTo>
                  <a:pt x="4295775" y="779526"/>
                </a:moveTo>
                <a:lnTo>
                  <a:pt x="4295305" y="778395"/>
                </a:lnTo>
                <a:lnTo>
                  <a:pt x="4293451" y="776541"/>
                </a:lnTo>
                <a:lnTo>
                  <a:pt x="4292320" y="776071"/>
                </a:lnTo>
                <a:lnTo>
                  <a:pt x="4289691" y="776071"/>
                </a:lnTo>
                <a:lnTo>
                  <a:pt x="4288574" y="776541"/>
                </a:lnTo>
                <a:lnTo>
                  <a:pt x="4286707" y="778395"/>
                </a:lnTo>
                <a:lnTo>
                  <a:pt x="4286250" y="779526"/>
                </a:lnTo>
                <a:lnTo>
                  <a:pt x="4286250" y="782154"/>
                </a:lnTo>
                <a:lnTo>
                  <a:pt x="4286707" y="783272"/>
                </a:lnTo>
                <a:lnTo>
                  <a:pt x="4288574" y="785139"/>
                </a:lnTo>
                <a:lnTo>
                  <a:pt x="4289691" y="785596"/>
                </a:lnTo>
                <a:lnTo>
                  <a:pt x="4292320" y="785596"/>
                </a:lnTo>
                <a:lnTo>
                  <a:pt x="4293451" y="785139"/>
                </a:lnTo>
                <a:lnTo>
                  <a:pt x="4295305" y="783272"/>
                </a:lnTo>
                <a:lnTo>
                  <a:pt x="4295775" y="782154"/>
                </a:lnTo>
                <a:lnTo>
                  <a:pt x="4295775" y="779526"/>
                </a:lnTo>
                <a:close/>
              </a:path>
              <a:path w="4867275" h="1562100">
                <a:moveTo>
                  <a:pt x="4295775" y="391490"/>
                </a:moveTo>
                <a:lnTo>
                  <a:pt x="4295305" y="390359"/>
                </a:lnTo>
                <a:lnTo>
                  <a:pt x="4293451" y="388505"/>
                </a:lnTo>
                <a:lnTo>
                  <a:pt x="4292320" y="388035"/>
                </a:lnTo>
                <a:lnTo>
                  <a:pt x="4289691" y="388035"/>
                </a:lnTo>
                <a:lnTo>
                  <a:pt x="4288574" y="388505"/>
                </a:lnTo>
                <a:lnTo>
                  <a:pt x="4286707" y="390359"/>
                </a:lnTo>
                <a:lnTo>
                  <a:pt x="4286250" y="391490"/>
                </a:lnTo>
                <a:lnTo>
                  <a:pt x="4286250" y="394119"/>
                </a:lnTo>
                <a:lnTo>
                  <a:pt x="4286707" y="395236"/>
                </a:lnTo>
                <a:lnTo>
                  <a:pt x="4288574" y="397103"/>
                </a:lnTo>
                <a:lnTo>
                  <a:pt x="4289691" y="397560"/>
                </a:lnTo>
                <a:lnTo>
                  <a:pt x="4292320" y="397560"/>
                </a:lnTo>
                <a:lnTo>
                  <a:pt x="4293451" y="397103"/>
                </a:lnTo>
                <a:lnTo>
                  <a:pt x="4295305" y="395236"/>
                </a:lnTo>
                <a:lnTo>
                  <a:pt x="4295775" y="394119"/>
                </a:lnTo>
                <a:lnTo>
                  <a:pt x="4295775" y="391490"/>
                </a:lnTo>
                <a:close/>
              </a:path>
              <a:path w="4867275" h="1562100">
                <a:moveTo>
                  <a:pt x="4295775" y="3454"/>
                </a:moveTo>
                <a:lnTo>
                  <a:pt x="4295305" y="2324"/>
                </a:lnTo>
                <a:lnTo>
                  <a:pt x="4293451" y="469"/>
                </a:lnTo>
                <a:lnTo>
                  <a:pt x="4292320" y="0"/>
                </a:lnTo>
                <a:lnTo>
                  <a:pt x="4289691" y="0"/>
                </a:lnTo>
                <a:lnTo>
                  <a:pt x="4288574" y="469"/>
                </a:lnTo>
                <a:lnTo>
                  <a:pt x="4286707" y="2324"/>
                </a:lnTo>
                <a:lnTo>
                  <a:pt x="4286250" y="3454"/>
                </a:lnTo>
                <a:lnTo>
                  <a:pt x="4286250" y="6083"/>
                </a:lnTo>
                <a:lnTo>
                  <a:pt x="4286707" y="7200"/>
                </a:lnTo>
                <a:lnTo>
                  <a:pt x="4288574" y="9067"/>
                </a:lnTo>
                <a:lnTo>
                  <a:pt x="4289691" y="9525"/>
                </a:lnTo>
                <a:lnTo>
                  <a:pt x="4292320" y="9525"/>
                </a:lnTo>
                <a:lnTo>
                  <a:pt x="4293451" y="9067"/>
                </a:lnTo>
                <a:lnTo>
                  <a:pt x="4295305" y="7200"/>
                </a:lnTo>
                <a:lnTo>
                  <a:pt x="4295775" y="6083"/>
                </a:lnTo>
                <a:lnTo>
                  <a:pt x="4295775" y="3454"/>
                </a:lnTo>
                <a:close/>
              </a:path>
              <a:path w="4867275" h="1562100">
                <a:moveTo>
                  <a:pt x="4343400" y="1555597"/>
                </a:moveTo>
                <a:lnTo>
                  <a:pt x="4342930" y="1554467"/>
                </a:lnTo>
                <a:lnTo>
                  <a:pt x="4341076" y="1552613"/>
                </a:lnTo>
                <a:lnTo>
                  <a:pt x="4339945" y="1552143"/>
                </a:lnTo>
                <a:lnTo>
                  <a:pt x="4337316" y="1552143"/>
                </a:lnTo>
                <a:lnTo>
                  <a:pt x="4336199" y="1552613"/>
                </a:lnTo>
                <a:lnTo>
                  <a:pt x="4334332" y="1554467"/>
                </a:lnTo>
                <a:lnTo>
                  <a:pt x="4333875" y="1555597"/>
                </a:lnTo>
                <a:lnTo>
                  <a:pt x="4333875" y="1558226"/>
                </a:lnTo>
                <a:lnTo>
                  <a:pt x="4334332" y="1559344"/>
                </a:lnTo>
                <a:lnTo>
                  <a:pt x="4336199" y="1561211"/>
                </a:lnTo>
                <a:lnTo>
                  <a:pt x="4337316" y="1561668"/>
                </a:lnTo>
                <a:lnTo>
                  <a:pt x="4339945" y="1561668"/>
                </a:lnTo>
                <a:lnTo>
                  <a:pt x="4341076" y="1561211"/>
                </a:lnTo>
                <a:lnTo>
                  <a:pt x="4342930" y="1559344"/>
                </a:lnTo>
                <a:lnTo>
                  <a:pt x="4343400" y="1558226"/>
                </a:lnTo>
                <a:lnTo>
                  <a:pt x="4343400" y="1555597"/>
                </a:lnTo>
                <a:close/>
              </a:path>
              <a:path w="4867275" h="1562100">
                <a:moveTo>
                  <a:pt x="4343400" y="1167561"/>
                </a:moveTo>
                <a:lnTo>
                  <a:pt x="4342930" y="1166431"/>
                </a:lnTo>
                <a:lnTo>
                  <a:pt x="4341076" y="1164577"/>
                </a:lnTo>
                <a:lnTo>
                  <a:pt x="4339945" y="1164107"/>
                </a:lnTo>
                <a:lnTo>
                  <a:pt x="4337316" y="1164107"/>
                </a:lnTo>
                <a:lnTo>
                  <a:pt x="4336199" y="1164577"/>
                </a:lnTo>
                <a:lnTo>
                  <a:pt x="4334332" y="1166431"/>
                </a:lnTo>
                <a:lnTo>
                  <a:pt x="4333875" y="1167561"/>
                </a:lnTo>
                <a:lnTo>
                  <a:pt x="4333875" y="1170190"/>
                </a:lnTo>
                <a:lnTo>
                  <a:pt x="4334332" y="1171308"/>
                </a:lnTo>
                <a:lnTo>
                  <a:pt x="4336199" y="1173175"/>
                </a:lnTo>
                <a:lnTo>
                  <a:pt x="4337316" y="1173632"/>
                </a:lnTo>
                <a:lnTo>
                  <a:pt x="4339945" y="1173632"/>
                </a:lnTo>
                <a:lnTo>
                  <a:pt x="4341076" y="1173175"/>
                </a:lnTo>
                <a:lnTo>
                  <a:pt x="4342930" y="1171308"/>
                </a:lnTo>
                <a:lnTo>
                  <a:pt x="4343400" y="1170190"/>
                </a:lnTo>
                <a:lnTo>
                  <a:pt x="4343400" y="1167561"/>
                </a:lnTo>
                <a:close/>
              </a:path>
              <a:path w="4867275" h="1562100">
                <a:moveTo>
                  <a:pt x="4343400" y="779526"/>
                </a:moveTo>
                <a:lnTo>
                  <a:pt x="4342930" y="778395"/>
                </a:lnTo>
                <a:lnTo>
                  <a:pt x="4341076" y="776541"/>
                </a:lnTo>
                <a:lnTo>
                  <a:pt x="4339945" y="776071"/>
                </a:lnTo>
                <a:lnTo>
                  <a:pt x="4337316" y="776071"/>
                </a:lnTo>
                <a:lnTo>
                  <a:pt x="4336199" y="776541"/>
                </a:lnTo>
                <a:lnTo>
                  <a:pt x="4334332" y="778395"/>
                </a:lnTo>
                <a:lnTo>
                  <a:pt x="4333875" y="779526"/>
                </a:lnTo>
                <a:lnTo>
                  <a:pt x="4333875" y="782154"/>
                </a:lnTo>
                <a:lnTo>
                  <a:pt x="4334332" y="783272"/>
                </a:lnTo>
                <a:lnTo>
                  <a:pt x="4336199" y="785139"/>
                </a:lnTo>
                <a:lnTo>
                  <a:pt x="4337316" y="785596"/>
                </a:lnTo>
                <a:lnTo>
                  <a:pt x="4339945" y="785596"/>
                </a:lnTo>
                <a:lnTo>
                  <a:pt x="4341076" y="785139"/>
                </a:lnTo>
                <a:lnTo>
                  <a:pt x="4342930" y="783272"/>
                </a:lnTo>
                <a:lnTo>
                  <a:pt x="4343400" y="782154"/>
                </a:lnTo>
                <a:lnTo>
                  <a:pt x="4343400" y="779526"/>
                </a:lnTo>
                <a:close/>
              </a:path>
              <a:path w="4867275" h="1562100">
                <a:moveTo>
                  <a:pt x="4343400" y="391490"/>
                </a:moveTo>
                <a:lnTo>
                  <a:pt x="4342930" y="390359"/>
                </a:lnTo>
                <a:lnTo>
                  <a:pt x="4341076" y="388505"/>
                </a:lnTo>
                <a:lnTo>
                  <a:pt x="4339945" y="388035"/>
                </a:lnTo>
                <a:lnTo>
                  <a:pt x="4337316" y="388035"/>
                </a:lnTo>
                <a:lnTo>
                  <a:pt x="4336199" y="388505"/>
                </a:lnTo>
                <a:lnTo>
                  <a:pt x="4334332" y="390359"/>
                </a:lnTo>
                <a:lnTo>
                  <a:pt x="4333875" y="391490"/>
                </a:lnTo>
                <a:lnTo>
                  <a:pt x="4333875" y="394119"/>
                </a:lnTo>
                <a:lnTo>
                  <a:pt x="4334332" y="395236"/>
                </a:lnTo>
                <a:lnTo>
                  <a:pt x="4336199" y="397103"/>
                </a:lnTo>
                <a:lnTo>
                  <a:pt x="4337316" y="397560"/>
                </a:lnTo>
                <a:lnTo>
                  <a:pt x="4339945" y="397560"/>
                </a:lnTo>
                <a:lnTo>
                  <a:pt x="4341076" y="397103"/>
                </a:lnTo>
                <a:lnTo>
                  <a:pt x="4342930" y="395236"/>
                </a:lnTo>
                <a:lnTo>
                  <a:pt x="4343400" y="394119"/>
                </a:lnTo>
                <a:lnTo>
                  <a:pt x="4343400" y="391490"/>
                </a:lnTo>
                <a:close/>
              </a:path>
              <a:path w="4867275" h="1562100">
                <a:moveTo>
                  <a:pt x="4343400" y="3454"/>
                </a:moveTo>
                <a:lnTo>
                  <a:pt x="4342930" y="2324"/>
                </a:lnTo>
                <a:lnTo>
                  <a:pt x="4341076" y="469"/>
                </a:lnTo>
                <a:lnTo>
                  <a:pt x="4339945" y="0"/>
                </a:lnTo>
                <a:lnTo>
                  <a:pt x="4337316" y="0"/>
                </a:lnTo>
                <a:lnTo>
                  <a:pt x="4336199" y="469"/>
                </a:lnTo>
                <a:lnTo>
                  <a:pt x="4334332" y="2324"/>
                </a:lnTo>
                <a:lnTo>
                  <a:pt x="4333875" y="3454"/>
                </a:lnTo>
                <a:lnTo>
                  <a:pt x="4333875" y="6083"/>
                </a:lnTo>
                <a:lnTo>
                  <a:pt x="4334332" y="7200"/>
                </a:lnTo>
                <a:lnTo>
                  <a:pt x="4336199" y="9067"/>
                </a:lnTo>
                <a:lnTo>
                  <a:pt x="4337316" y="9525"/>
                </a:lnTo>
                <a:lnTo>
                  <a:pt x="4339945" y="9525"/>
                </a:lnTo>
                <a:lnTo>
                  <a:pt x="4341076" y="9067"/>
                </a:lnTo>
                <a:lnTo>
                  <a:pt x="4342930" y="7200"/>
                </a:lnTo>
                <a:lnTo>
                  <a:pt x="4343400" y="6083"/>
                </a:lnTo>
                <a:lnTo>
                  <a:pt x="4343400" y="3454"/>
                </a:lnTo>
                <a:close/>
              </a:path>
              <a:path w="4867275" h="1562100">
                <a:moveTo>
                  <a:pt x="4391025" y="1555597"/>
                </a:moveTo>
                <a:lnTo>
                  <a:pt x="4390555" y="1554467"/>
                </a:lnTo>
                <a:lnTo>
                  <a:pt x="4388701" y="1552613"/>
                </a:lnTo>
                <a:lnTo>
                  <a:pt x="4387570" y="1552143"/>
                </a:lnTo>
                <a:lnTo>
                  <a:pt x="4384941" y="1552143"/>
                </a:lnTo>
                <a:lnTo>
                  <a:pt x="4383824" y="1552613"/>
                </a:lnTo>
                <a:lnTo>
                  <a:pt x="4381957" y="1554467"/>
                </a:lnTo>
                <a:lnTo>
                  <a:pt x="4381500" y="1555597"/>
                </a:lnTo>
                <a:lnTo>
                  <a:pt x="4381500" y="1558226"/>
                </a:lnTo>
                <a:lnTo>
                  <a:pt x="4381957" y="1559344"/>
                </a:lnTo>
                <a:lnTo>
                  <a:pt x="4383824" y="1561211"/>
                </a:lnTo>
                <a:lnTo>
                  <a:pt x="4384941" y="1561668"/>
                </a:lnTo>
                <a:lnTo>
                  <a:pt x="4387570" y="1561668"/>
                </a:lnTo>
                <a:lnTo>
                  <a:pt x="4388701" y="1561211"/>
                </a:lnTo>
                <a:lnTo>
                  <a:pt x="4390555" y="1559344"/>
                </a:lnTo>
                <a:lnTo>
                  <a:pt x="4391025" y="1558226"/>
                </a:lnTo>
                <a:lnTo>
                  <a:pt x="4391025" y="1555597"/>
                </a:lnTo>
                <a:close/>
              </a:path>
              <a:path w="4867275" h="1562100">
                <a:moveTo>
                  <a:pt x="4391025" y="1167561"/>
                </a:moveTo>
                <a:lnTo>
                  <a:pt x="4390555" y="1166431"/>
                </a:lnTo>
                <a:lnTo>
                  <a:pt x="4388701" y="1164577"/>
                </a:lnTo>
                <a:lnTo>
                  <a:pt x="4387570" y="1164107"/>
                </a:lnTo>
                <a:lnTo>
                  <a:pt x="4384941" y="1164107"/>
                </a:lnTo>
                <a:lnTo>
                  <a:pt x="4383824" y="1164577"/>
                </a:lnTo>
                <a:lnTo>
                  <a:pt x="4381957" y="1166431"/>
                </a:lnTo>
                <a:lnTo>
                  <a:pt x="4381500" y="1167561"/>
                </a:lnTo>
                <a:lnTo>
                  <a:pt x="4381500" y="1170190"/>
                </a:lnTo>
                <a:lnTo>
                  <a:pt x="4381957" y="1171308"/>
                </a:lnTo>
                <a:lnTo>
                  <a:pt x="4383824" y="1173175"/>
                </a:lnTo>
                <a:lnTo>
                  <a:pt x="4384941" y="1173632"/>
                </a:lnTo>
                <a:lnTo>
                  <a:pt x="4387570" y="1173632"/>
                </a:lnTo>
                <a:lnTo>
                  <a:pt x="4388701" y="1173175"/>
                </a:lnTo>
                <a:lnTo>
                  <a:pt x="4390555" y="1171308"/>
                </a:lnTo>
                <a:lnTo>
                  <a:pt x="4391025" y="1170190"/>
                </a:lnTo>
                <a:lnTo>
                  <a:pt x="4391025" y="1167561"/>
                </a:lnTo>
                <a:close/>
              </a:path>
              <a:path w="4867275" h="1562100">
                <a:moveTo>
                  <a:pt x="4391025" y="779526"/>
                </a:moveTo>
                <a:lnTo>
                  <a:pt x="4390555" y="778395"/>
                </a:lnTo>
                <a:lnTo>
                  <a:pt x="4388701" y="776541"/>
                </a:lnTo>
                <a:lnTo>
                  <a:pt x="4387570" y="776071"/>
                </a:lnTo>
                <a:lnTo>
                  <a:pt x="4384941" y="776071"/>
                </a:lnTo>
                <a:lnTo>
                  <a:pt x="4383824" y="776541"/>
                </a:lnTo>
                <a:lnTo>
                  <a:pt x="4381957" y="778395"/>
                </a:lnTo>
                <a:lnTo>
                  <a:pt x="4381500" y="779526"/>
                </a:lnTo>
                <a:lnTo>
                  <a:pt x="4381500" y="782154"/>
                </a:lnTo>
                <a:lnTo>
                  <a:pt x="4381957" y="783272"/>
                </a:lnTo>
                <a:lnTo>
                  <a:pt x="4383824" y="785139"/>
                </a:lnTo>
                <a:lnTo>
                  <a:pt x="4384941" y="785596"/>
                </a:lnTo>
                <a:lnTo>
                  <a:pt x="4387570" y="785596"/>
                </a:lnTo>
                <a:lnTo>
                  <a:pt x="4388701" y="785139"/>
                </a:lnTo>
                <a:lnTo>
                  <a:pt x="4390555" y="783272"/>
                </a:lnTo>
                <a:lnTo>
                  <a:pt x="4391025" y="782154"/>
                </a:lnTo>
                <a:lnTo>
                  <a:pt x="4391025" y="779526"/>
                </a:lnTo>
                <a:close/>
              </a:path>
              <a:path w="4867275" h="1562100">
                <a:moveTo>
                  <a:pt x="4391025" y="391490"/>
                </a:moveTo>
                <a:lnTo>
                  <a:pt x="4390555" y="390359"/>
                </a:lnTo>
                <a:lnTo>
                  <a:pt x="4388701" y="388505"/>
                </a:lnTo>
                <a:lnTo>
                  <a:pt x="4387570" y="388035"/>
                </a:lnTo>
                <a:lnTo>
                  <a:pt x="4384941" y="388035"/>
                </a:lnTo>
                <a:lnTo>
                  <a:pt x="4383824" y="388505"/>
                </a:lnTo>
                <a:lnTo>
                  <a:pt x="4381957" y="390359"/>
                </a:lnTo>
                <a:lnTo>
                  <a:pt x="4381500" y="391490"/>
                </a:lnTo>
                <a:lnTo>
                  <a:pt x="4381500" y="394119"/>
                </a:lnTo>
                <a:lnTo>
                  <a:pt x="4381957" y="395236"/>
                </a:lnTo>
                <a:lnTo>
                  <a:pt x="4383824" y="397103"/>
                </a:lnTo>
                <a:lnTo>
                  <a:pt x="4384941" y="397560"/>
                </a:lnTo>
                <a:lnTo>
                  <a:pt x="4387570" y="397560"/>
                </a:lnTo>
                <a:lnTo>
                  <a:pt x="4388701" y="397103"/>
                </a:lnTo>
                <a:lnTo>
                  <a:pt x="4390555" y="395236"/>
                </a:lnTo>
                <a:lnTo>
                  <a:pt x="4391025" y="394119"/>
                </a:lnTo>
                <a:lnTo>
                  <a:pt x="4391025" y="391490"/>
                </a:lnTo>
                <a:close/>
              </a:path>
              <a:path w="4867275" h="1562100">
                <a:moveTo>
                  <a:pt x="4391025" y="3454"/>
                </a:moveTo>
                <a:lnTo>
                  <a:pt x="4390555" y="2324"/>
                </a:lnTo>
                <a:lnTo>
                  <a:pt x="4388701" y="469"/>
                </a:lnTo>
                <a:lnTo>
                  <a:pt x="4387570" y="0"/>
                </a:lnTo>
                <a:lnTo>
                  <a:pt x="4384941" y="0"/>
                </a:lnTo>
                <a:lnTo>
                  <a:pt x="4383824" y="469"/>
                </a:lnTo>
                <a:lnTo>
                  <a:pt x="4381957" y="2324"/>
                </a:lnTo>
                <a:lnTo>
                  <a:pt x="4381500" y="3454"/>
                </a:lnTo>
                <a:lnTo>
                  <a:pt x="4381500" y="6083"/>
                </a:lnTo>
                <a:lnTo>
                  <a:pt x="4381957" y="7200"/>
                </a:lnTo>
                <a:lnTo>
                  <a:pt x="4383824" y="9067"/>
                </a:lnTo>
                <a:lnTo>
                  <a:pt x="4384941" y="9525"/>
                </a:lnTo>
                <a:lnTo>
                  <a:pt x="4387570" y="9525"/>
                </a:lnTo>
                <a:lnTo>
                  <a:pt x="4388701" y="9067"/>
                </a:lnTo>
                <a:lnTo>
                  <a:pt x="4390555" y="7200"/>
                </a:lnTo>
                <a:lnTo>
                  <a:pt x="4391025" y="6083"/>
                </a:lnTo>
                <a:lnTo>
                  <a:pt x="4391025" y="3454"/>
                </a:lnTo>
                <a:close/>
              </a:path>
              <a:path w="4867275" h="1562100">
                <a:moveTo>
                  <a:pt x="4438650" y="1555597"/>
                </a:moveTo>
                <a:lnTo>
                  <a:pt x="4438180" y="1554467"/>
                </a:lnTo>
                <a:lnTo>
                  <a:pt x="4436326" y="1552613"/>
                </a:lnTo>
                <a:lnTo>
                  <a:pt x="4435195" y="1552143"/>
                </a:lnTo>
                <a:lnTo>
                  <a:pt x="4432566" y="1552143"/>
                </a:lnTo>
                <a:lnTo>
                  <a:pt x="4431449" y="1552613"/>
                </a:lnTo>
                <a:lnTo>
                  <a:pt x="4429582" y="1554467"/>
                </a:lnTo>
                <a:lnTo>
                  <a:pt x="4429125" y="1555597"/>
                </a:lnTo>
                <a:lnTo>
                  <a:pt x="4429125" y="1558226"/>
                </a:lnTo>
                <a:lnTo>
                  <a:pt x="4429582" y="1559344"/>
                </a:lnTo>
                <a:lnTo>
                  <a:pt x="4431449" y="1561211"/>
                </a:lnTo>
                <a:lnTo>
                  <a:pt x="4432566" y="1561668"/>
                </a:lnTo>
                <a:lnTo>
                  <a:pt x="4435195" y="1561668"/>
                </a:lnTo>
                <a:lnTo>
                  <a:pt x="4436326" y="1561211"/>
                </a:lnTo>
                <a:lnTo>
                  <a:pt x="4438180" y="1559344"/>
                </a:lnTo>
                <a:lnTo>
                  <a:pt x="4438650" y="1558226"/>
                </a:lnTo>
                <a:lnTo>
                  <a:pt x="4438650" y="1555597"/>
                </a:lnTo>
                <a:close/>
              </a:path>
              <a:path w="4867275" h="1562100">
                <a:moveTo>
                  <a:pt x="4438650" y="1167561"/>
                </a:moveTo>
                <a:lnTo>
                  <a:pt x="4438180" y="1166431"/>
                </a:lnTo>
                <a:lnTo>
                  <a:pt x="4436326" y="1164577"/>
                </a:lnTo>
                <a:lnTo>
                  <a:pt x="4435195" y="1164107"/>
                </a:lnTo>
                <a:lnTo>
                  <a:pt x="4432566" y="1164107"/>
                </a:lnTo>
                <a:lnTo>
                  <a:pt x="4431449" y="1164577"/>
                </a:lnTo>
                <a:lnTo>
                  <a:pt x="4429582" y="1166431"/>
                </a:lnTo>
                <a:lnTo>
                  <a:pt x="4429125" y="1167561"/>
                </a:lnTo>
                <a:lnTo>
                  <a:pt x="4429125" y="1170190"/>
                </a:lnTo>
                <a:lnTo>
                  <a:pt x="4429582" y="1171308"/>
                </a:lnTo>
                <a:lnTo>
                  <a:pt x="4431449" y="1173175"/>
                </a:lnTo>
                <a:lnTo>
                  <a:pt x="4432566" y="1173632"/>
                </a:lnTo>
                <a:lnTo>
                  <a:pt x="4435195" y="1173632"/>
                </a:lnTo>
                <a:lnTo>
                  <a:pt x="4436326" y="1173175"/>
                </a:lnTo>
                <a:lnTo>
                  <a:pt x="4438180" y="1171308"/>
                </a:lnTo>
                <a:lnTo>
                  <a:pt x="4438650" y="1170190"/>
                </a:lnTo>
                <a:lnTo>
                  <a:pt x="4438650" y="1167561"/>
                </a:lnTo>
                <a:close/>
              </a:path>
              <a:path w="4867275" h="1562100">
                <a:moveTo>
                  <a:pt x="4438650" y="779526"/>
                </a:moveTo>
                <a:lnTo>
                  <a:pt x="4438180" y="778395"/>
                </a:lnTo>
                <a:lnTo>
                  <a:pt x="4436326" y="776541"/>
                </a:lnTo>
                <a:lnTo>
                  <a:pt x="4435195" y="776071"/>
                </a:lnTo>
                <a:lnTo>
                  <a:pt x="4432566" y="776071"/>
                </a:lnTo>
                <a:lnTo>
                  <a:pt x="4431449" y="776541"/>
                </a:lnTo>
                <a:lnTo>
                  <a:pt x="4429582" y="778395"/>
                </a:lnTo>
                <a:lnTo>
                  <a:pt x="4429125" y="779526"/>
                </a:lnTo>
                <a:lnTo>
                  <a:pt x="4429125" y="782154"/>
                </a:lnTo>
                <a:lnTo>
                  <a:pt x="4429582" y="783272"/>
                </a:lnTo>
                <a:lnTo>
                  <a:pt x="4431449" y="785139"/>
                </a:lnTo>
                <a:lnTo>
                  <a:pt x="4432566" y="785596"/>
                </a:lnTo>
                <a:lnTo>
                  <a:pt x="4435195" y="785596"/>
                </a:lnTo>
                <a:lnTo>
                  <a:pt x="4436326" y="785139"/>
                </a:lnTo>
                <a:lnTo>
                  <a:pt x="4438180" y="783272"/>
                </a:lnTo>
                <a:lnTo>
                  <a:pt x="4438650" y="782154"/>
                </a:lnTo>
                <a:lnTo>
                  <a:pt x="4438650" y="779526"/>
                </a:lnTo>
                <a:close/>
              </a:path>
              <a:path w="4867275" h="1562100">
                <a:moveTo>
                  <a:pt x="4438650" y="391490"/>
                </a:moveTo>
                <a:lnTo>
                  <a:pt x="4438180" y="390359"/>
                </a:lnTo>
                <a:lnTo>
                  <a:pt x="4436326" y="388505"/>
                </a:lnTo>
                <a:lnTo>
                  <a:pt x="4435195" y="388035"/>
                </a:lnTo>
                <a:lnTo>
                  <a:pt x="4432566" y="388035"/>
                </a:lnTo>
                <a:lnTo>
                  <a:pt x="4431449" y="388505"/>
                </a:lnTo>
                <a:lnTo>
                  <a:pt x="4429582" y="390359"/>
                </a:lnTo>
                <a:lnTo>
                  <a:pt x="4429125" y="391490"/>
                </a:lnTo>
                <a:lnTo>
                  <a:pt x="4429125" y="394119"/>
                </a:lnTo>
                <a:lnTo>
                  <a:pt x="4429582" y="395236"/>
                </a:lnTo>
                <a:lnTo>
                  <a:pt x="4431449" y="397103"/>
                </a:lnTo>
                <a:lnTo>
                  <a:pt x="4432566" y="397560"/>
                </a:lnTo>
                <a:lnTo>
                  <a:pt x="4435195" y="397560"/>
                </a:lnTo>
                <a:lnTo>
                  <a:pt x="4436326" y="397103"/>
                </a:lnTo>
                <a:lnTo>
                  <a:pt x="4438180" y="395236"/>
                </a:lnTo>
                <a:lnTo>
                  <a:pt x="4438650" y="394119"/>
                </a:lnTo>
                <a:lnTo>
                  <a:pt x="4438650" y="391490"/>
                </a:lnTo>
                <a:close/>
              </a:path>
              <a:path w="4867275" h="1562100">
                <a:moveTo>
                  <a:pt x="4438650" y="3454"/>
                </a:moveTo>
                <a:lnTo>
                  <a:pt x="4438180" y="2324"/>
                </a:lnTo>
                <a:lnTo>
                  <a:pt x="4436326" y="469"/>
                </a:lnTo>
                <a:lnTo>
                  <a:pt x="4435195" y="0"/>
                </a:lnTo>
                <a:lnTo>
                  <a:pt x="4432566" y="0"/>
                </a:lnTo>
                <a:lnTo>
                  <a:pt x="4431449" y="469"/>
                </a:lnTo>
                <a:lnTo>
                  <a:pt x="4429582" y="2324"/>
                </a:lnTo>
                <a:lnTo>
                  <a:pt x="4429125" y="3454"/>
                </a:lnTo>
                <a:lnTo>
                  <a:pt x="4429125" y="6083"/>
                </a:lnTo>
                <a:lnTo>
                  <a:pt x="4429582" y="7200"/>
                </a:lnTo>
                <a:lnTo>
                  <a:pt x="4431449" y="9067"/>
                </a:lnTo>
                <a:lnTo>
                  <a:pt x="4432566" y="9525"/>
                </a:lnTo>
                <a:lnTo>
                  <a:pt x="4435195" y="9525"/>
                </a:lnTo>
                <a:lnTo>
                  <a:pt x="4436326" y="9067"/>
                </a:lnTo>
                <a:lnTo>
                  <a:pt x="4438180" y="7200"/>
                </a:lnTo>
                <a:lnTo>
                  <a:pt x="4438650" y="6083"/>
                </a:lnTo>
                <a:lnTo>
                  <a:pt x="4438650" y="3454"/>
                </a:lnTo>
                <a:close/>
              </a:path>
              <a:path w="4867275" h="1562100">
                <a:moveTo>
                  <a:pt x="4486275" y="1555597"/>
                </a:moveTo>
                <a:lnTo>
                  <a:pt x="4485805" y="1554467"/>
                </a:lnTo>
                <a:lnTo>
                  <a:pt x="4483951" y="1552613"/>
                </a:lnTo>
                <a:lnTo>
                  <a:pt x="4482820" y="1552143"/>
                </a:lnTo>
                <a:lnTo>
                  <a:pt x="4480191" y="1552143"/>
                </a:lnTo>
                <a:lnTo>
                  <a:pt x="4479074" y="1552613"/>
                </a:lnTo>
                <a:lnTo>
                  <a:pt x="4477207" y="1554467"/>
                </a:lnTo>
                <a:lnTo>
                  <a:pt x="4476750" y="1555597"/>
                </a:lnTo>
                <a:lnTo>
                  <a:pt x="4476750" y="1558226"/>
                </a:lnTo>
                <a:lnTo>
                  <a:pt x="4477207" y="1559344"/>
                </a:lnTo>
                <a:lnTo>
                  <a:pt x="4479074" y="1561211"/>
                </a:lnTo>
                <a:lnTo>
                  <a:pt x="4480191" y="1561668"/>
                </a:lnTo>
                <a:lnTo>
                  <a:pt x="4482820" y="1561668"/>
                </a:lnTo>
                <a:lnTo>
                  <a:pt x="4483951" y="1561211"/>
                </a:lnTo>
                <a:lnTo>
                  <a:pt x="4485805" y="1559344"/>
                </a:lnTo>
                <a:lnTo>
                  <a:pt x="4486275" y="1558226"/>
                </a:lnTo>
                <a:lnTo>
                  <a:pt x="4486275" y="1555597"/>
                </a:lnTo>
                <a:close/>
              </a:path>
              <a:path w="4867275" h="1562100">
                <a:moveTo>
                  <a:pt x="4486275" y="1167561"/>
                </a:moveTo>
                <a:lnTo>
                  <a:pt x="4485805" y="1166431"/>
                </a:lnTo>
                <a:lnTo>
                  <a:pt x="4483951" y="1164577"/>
                </a:lnTo>
                <a:lnTo>
                  <a:pt x="4482820" y="1164107"/>
                </a:lnTo>
                <a:lnTo>
                  <a:pt x="4480191" y="1164107"/>
                </a:lnTo>
                <a:lnTo>
                  <a:pt x="4479074" y="1164577"/>
                </a:lnTo>
                <a:lnTo>
                  <a:pt x="4477207" y="1166431"/>
                </a:lnTo>
                <a:lnTo>
                  <a:pt x="4476750" y="1167561"/>
                </a:lnTo>
                <a:lnTo>
                  <a:pt x="4476750" y="1170190"/>
                </a:lnTo>
                <a:lnTo>
                  <a:pt x="4477207" y="1171308"/>
                </a:lnTo>
                <a:lnTo>
                  <a:pt x="4479074" y="1173175"/>
                </a:lnTo>
                <a:lnTo>
                  <a:pt x="4480191" y="1173632"/>
                </a:lnTo>
                <a:lnTo>
                  <a:pt x="4482820" y="1173632"/>
                </a:lnTo>
                <a:lnTo>
                  <a:pt x="4483951" y="1173175"/>
                </a:lnTo>
                <a:lnTo>
                  <a:pt x="4485805" y="1171308"/>
                </a:lnTo>
                <a:lnTo>
                  <a:pt x="4486275" y="1170190"/>
                </a:lnTo>
                <a:lnTo>
                  <a:pt x="4486275" y="1167561"/>
                </a:lnTo>
                <a:close/>
              </a:path>
              <a:path w="4867275" h="1562100">
                <a:moveTo>
                  <a:pt x="4486275" y="779526"/>
                </a:moveTo>
                <a:lnTo>
                  <a:pt x="4485805" y="778395"/>
                </a:lnTo>
                <a:lnTo>
                  <a:pt x="4483951" y="776541"/>
                </a:lnTo>
                <a:lnTo>
                  <a:pt x="4482820" y="776071"/>
                </a:lnTo>
                <a:lnTo>
                  <a:pt x="4480191" y="776071"/>
                </a:lnTo>
                <a:lnTo>
                  <a:pt x="4479074" y="776541"/>
                </a:lnTo>
                <a:lnTo>
                  <a:pt x="4477207" y="778395"/>
                </a:lnTo>
                <a:lnTo>
                  <a:pt x="4476750" y="779526"/>
                </a:lnTo>
                <a:lnTo>
                  <a:pt x="4476750" y="782154"/>
                </a:lnTo>
                <a:lnTo>
                  <a:pt x="4477207" y="783272"/>
                </a:lnTo>
                <a:lnTo>
                  <a:pt x="4479074" y="785139"/>
                </a:lnTo>
                <a:lnTo>
                  <a:pt x="4480191" y="785596"/>
                </a:lnTo>
                <a:lnTo>
                  <a:pt x="4482820" y="785596"/>
                </a:lnTo>
                <a:lnTo>
                  <a:pt x="4483951" y="785139"/>
                </a:lnTo>
                <a:lnTo>
                  <a:pt x="4485805" y="783272"/>
                </a:lnTo>
                <a:lnTo>
                  <a:pt x="4486275" y="782154"/>
                </a:lnTo>
                <a:lnTo>
                  <a:pt x="4486275" y="779526"/>
                </a:lnTo>
                <a:close/>
              </a:path>
              <a:path w="4867275" h="1562100">
                <a:moveTo>
                  <a:pt x="4486275" y="391490"/>
                </a:moveTo>
                <a:lnTo>
                  <a:pt x="4485805" y="390359"/>
                </a:lnTo>
                <a:lnTo>
                  <a:pt x="4483951" y="388505"/>
                </a:lnTo>
                <a:lnTo>
                  <a:pt x="4482820" y="388035"/>
                </a:lnTo>
                <a:lnTo>
                  <a:pt x="4480191" y="388035"/>
                </a:lnTo>
                <a:lnTo>
                  <a:pt x="4479074" y="388505"/>
                </a:lnTo>
                <a:lnTo>
                  <a:pt x="4477207" y="390359"/>
                </a:lnTo>
                <a:lnTo>
                  <a:pt x="4476750" y="391490"/>
                </a:lnTo>
                <a:lnTo>
                  <a:pt x="4476750" y="394119"/>
                </a:lnTo>
                <a:lnTo>
                  <a:pt x="4477207" y="395236"/>
                </a:lnTo>
                <a:lnTo>
                  <a:pt x="4479074" y="397103"/>
                </a:lnTo>
                <a:lnTo>
                  <a:pt x="4480191" y="397560"/>
                </a:lnTo>
                <a:lnTo>
                  <a:pt x="4482820" y="397560"/>
                </a:lnTo>
                <a:lnTo>
                  <a:pt x="4483951" y="397103"/>
                </a:lnTo>
                <a:lnTo>
                  <a:pt x="4485805" y="395236"/>
                </a:lnTo>
                <a:lnTo>
                  <a:pt x="4486275" y="394119"/>
                </a:lnTo>
                <a:lnTo>
                  <a:pt x="4486275" y="391490"/>
                </a:lnTo>
                <a:close/>
              </a:path>
              <a:path w="4867275" h="1562100">
                <a:moveTo>
                  <a:pt x="4486275" y="3454"/>
                </a:moveTo>
                <a:lnTo>
                  <a:pt x="4485805" y="2324"/>
                </a:lnTo>
                <a:lnTo>
                  <a:pt x="4483951" y="469"/>
                </a:lnTo>
                <a:lnTo>
                  <a:pt x="4482820" y="0"/>
                </a:lnTo>
                <a:lnTo>
                  <a:pt x="4480191" y="0"/>
                </a:lnTo>
                <a:lnTo>
                  <a:pt x="4479074" y="469"/>
                </a:lnTo>
                <a:lnTo>
                  <a:pt x="4477207" y="2324"/>
                </a:lnTo>
                <a:lnTo>
                  <a:pt x="4476750" y="3454"/>
                </a:lnTo>
                <a:lnTo>
                  <a:pt x="4476750" y="6083"/>
                </a:lnTo>
                <a:lnTo>
                  <a:pt x="4477207" y="7200"/>
                </a:lnTo>
                <a:lnTo>
                  <a:pt x="4479074" y="9067"/>
                </a:lnTo>
                <a:lnTo>
                  <a:pt x="4480191" y="9525"/>
                </a:lnTo>
                <a:lnTo>
                  <a:pt x="4482820" y="9525"/>
                </a:lnTo>
                <a:lnTo>
                  <a:pt x="4483951" y="9067"/>
                </a:lnTo>
                <a:lnTo>
                  <a:pt x="4485805" y="7200"/>
                </a:lnTo>
                <a:lnTo>
                  <a:pt x="4486275" y="6083"/>
                </a:lnTo>
                <a:lnTo>
                  <a:pt x="4486275" y="3454"/>
                </a:lnTo>
                <a:close/>
              </a:path>
              <a:path w="4867275" h="1562100">
                <a:moveTo>
                  <a:pt x="4533900" y="1555597"/>
                </a:moveTo>
                <a:lnTo>
                  <a:pt x="4533430" y="1554467"/>
                </a:lnTo>
                <a:lnTo>
                  <a:pt x="4531576" y="1552613"/>
                </a:lnTo>
                <a:lnTo>
                  <a:pt x="4530445" y="1552143"/>
                </a:lnTo>
                <a:lnTo>
                  <a:pt x="4527816" y="1552143"/>
                </a:lnTo>
                <a:lnTo>
                  <a:pt x="4526699" y="1552613"/>
                </a:lnTo>
                <a:lnTo>
                  <a:pt x="4524832" y="1554467"/>
                </a:lnTo>
                <a:lnTo>
                  <a:pt x="4524375" y="1555597"/>
                </a:lnTo>
                <a:lnTo>
                  <a:pt x="4524375" y="1558226"/>
                </a:lnTo>
                <a:lnTo>
                  <a:pt x="4524832" y="1559344"/>
                </a:lnTo>
                <a:lnTo>
                  <a:pt x="4526699" y="1561211"/>
                </a:lnTo>
                <a:lnTo>
                  <a:pt x="4527816" y="1561668"/>
                </a:lnTo>
                <a:lnTo>
                  <a:pt x="4530445" y="1561668"/>
                </a:lnTo>
                <a:lnTo>
                  <a:pt x="4531576" y="1561211"/>
                </a:lnTo>
                <a:lnTo>
                  <a:pt x="4533430" y="1559344"/>
                </a:lnTo>
                <a:lnTo>
                  <a:pt x="4533900" y="1558226"/>
                </a:lnTo>
                <a:lnTo>
                  <a:pt x="4533900" y="1555597"/>
                </a:lnTo>
                <a:close/>
              </a:path>
              <a:path w="4867275" h="1562100">
                <a:moveTo>
                  <a:pt x="4533900" y="1167561"/>
                </a:moveTo>
                <a:lnTo>
                  <a:pt x="4533430" y="1166431"/>
                </a:lnTo>
                <a:lnTo>
                  <a:pt x="4531576" y="1164577"/>
                </a:lnTo>
                <a:lnTo>
                  <a:pt x="4530445" y="1164107"/>
                </a:lnTo>
                <a:lnTo>
                  <a:pt x="4527816" y="1164107"/>
                </a:lnTo>
                <a:lnTo>
                  <a:pt x="4526699" y="1164577"/>
                </a:lnTo>
                <a:lnTo>
                  <a:pt x="4524832" y="1166431"/>
                </a:lnTo>
                <a:lnTo>
                  <a:pt x="4524375" y="1167561"/>
                </a:lnTo>
                <a:lnTo>
                  <a:pt x="4524375" y="1170190"/>
                </a:lnTo>
                <a:lnTo>
                  <a:pt x="4524832" y="1171308"/>
                </a:lnTo>
                <a:lnTo>
                  <a:pt x="4526699" y="1173175"/>
                </a:lnTo>
                <a:lnTo>
                  <a:pt x="4527816" y="1173632"/>
                </a:lnTo>
                <a:lnTo>
                  <a:pt x="4530445" y="1173632"/>
                </a:lnTo>
                <a:lnTo>
                  <a:pt x="4531576" y="1173175"/>
                </a:lnTo>
                <a:lnTo>
                  <a:pt x="4533430" y="1171308"/>
                </a:lnTo>
                <a:lnTo>
                  <a:pt x="4533900" y="1170190"/>
                </a:lnTo>
                <a:lnTo>
                  <a:pt x="4533900" y="1167561"/>
                </a:lnTo>
                <a:close/>
              </a:path>
              <a:path w="4867275" h="1562100">
                <a:moveTo>
                  <a:pt x="4533900" y="779526"/>
                </a:moveTo>
                <a:lnTo>
                  <a:pt x="4533430" y="778395"/>
                </a:lnTo>
                <a:lnTo>
                  <a:pt x="4531576" y="776541"/>
                </a:lnTo>
                <a:lnTo>
                  <a:pt x="4530445" y="776071"/>
                </a:lnTo>
                <a:lnTo>
                  <a:pt x="4527816" y="776071"/>
                </a:lnTo>
                <a:lnTo>
                  <a:pt x="4526699" y="776541"/>
                </a:lnTo>
                <a:lnTo>
                  <a:pt x="4524832" y="778395"/>
                </a:lnTo>
                <a:lnTo>
                  <a:pt x="4524375" y="779526"/>
                </a:lnTo>
                <a:lnTo>
                  <a:pt x="4524375" y="782154"/>
                </a:lnTo>
                <a:lnTo>
                  <a:pt x="4524832" y="783272"/>
                </a:lnTo>
                <a:lnTo>
                  <a:pt x="4526699" y="785139"/>
                </a:lnTo>
                <a:lnTo>
                  <a:pt x="4527816" y="785596"/>
                </a:lnTo>
                <a:lnTo>
                  <a:pt x="4530445" y="785596"/>
                </a:lnTo>
                <a:lnTo>
                  <a:pt x="4531576" y="785139"/>
                </a:lnTo>
                <a:lnTo>
                  <a:pt x="4533430" y="783272"/>
                </a:lnTo>
                <a:lnTo>
                  <a:pt x="4533900" y="782154"/>
                </a:lnTo>
                <a:lnTo>
                  <a:pt x="4533900" y="779526"/>
                </a:lnTo>
                <a:close/>
              </a:path>
              <a:path w="4867275" h="1562100">
                <a:moveTo>
                  <a:pt x="4533900" y="391490"/>
                </a:moveTo>
                <a:lnTo>
                  <a:pt x="4533430" y="390359"/>
                </a:lnTo>
                <a:lnTo>
                  <a:pt x="4531576" y="388505"/>
                </a:lnTo>
                <a:lnTo>
                  <a:pt x="4530445" y="388035"/>
                </a:lnTo>
                <a:lnTo>
                  <a:pt x="4527816" y="388035"/>
                </a:lnTo>
                <a:lnTo>
                  <a:pt x="4526699" y="388505"/>
                </a:lnTo>
                <a:lnTo>
                  <a:pt x="4524832" y="390359"/>
                </a:lnTo>
                <a:lnTo>
                  <a:pt x="4524375" y="391490"/>
                </a:lnTo>
                <a:lnTo>
                  <a:pt x="4524375" y="394119"/>
                </a:lnTo>
                <a:lnTo>
                  <a:pt x="4524832" y="395236"/>
                </a:lnTo>
                <a:lnTo>
                  <a:pt x="4526699" y="397103"/>
                </a:lnTo>
                <a:lnTo>
                  <a:pt x="4527816" y="397560"/>
                </a:lnTo>
                <a:lnTo>
                  <a:pt x="4530445" y="397560"/>
                </a:lnTo>
                <a:lnTo>
                  <a:pt x="4531576" y="397103"/>
                </a:lnTo>
                <a:lnTo>
                  <a:pt x="4533430" y="395236"/>
                </a:lnTo>
                <a:lnTo>
                  <a:pt x="4533900" y="394119"/>
                </a:lnTo>
                <a:lnTo>
                  <a:pt x="4533900" y="391490"/>
                </a:lnTo>
                <a:close/>
              </a:path>
              <a:path w="4867275" h="1562100">
                <a:moveTo>
                  <a:pt x="4533900" y="3454"/>
                </a:moveTo>
                <a:lnTo>
                  <a:pt x="4533430" y="2324"/>
                </a:lnTo>
                <a:lnTo>
                  <a:pt x="4531576" y="469"/>
                </a:lnTo>
                <a:lnTo>
                  <a:pt x="4530445" y="0"/>
                </a:lnTo>
                <a:lnTo>
                  <a:pt x="4527816" y="0"/>
                </a:lnTo>
                <a:lnTo>
                  <a:pt x="4526699" y="469"/>
                </a:lnTo>
                <a:lnTo>
                  <a:pt x="4524832" y="2324"/>
                </a:lnTo>
                <a:lnTo>
                  <a:pt x="4524375" y="3454"/>
                </a:lnTo>
                <a:lnTo>
                  <a:pt x="4524375" y="6083"/>
                </a:lnTo>
                <a:lnTo>
                  <a:pt x="4524832" y="7200"/>
                </a:lnTo>
                <a:lnTo>
                  <a:pt x="4526699" y="9067"/>
                </a:lnTo>
                <a:lnTo>
                  <a:pt x="4527816" y="9525"/>
                </a:lnTo>
                <a:lnTo>
                  <a:pt x="4530445" y="9525"/>
                </a:lnTo>
                <a:lnTo>
                  <a:pt x="4531576" y="9067"/>
                </a:lnTo>
                <a:lnTo>
                  <a:pt x="4533430" y="7200"/>
                </a:lnTo>
                <a:lnTo>
                  <a:pt x="4533900" y="6083"/>
                </a:lnTo>
                <a:lnTo>
                  <a:pt x="4533900" y="3454"/>
                </a:lnTo>
                <a:close/>
              </a:path>
              <a:path w="4867275" h="1562100">
                <a:moveTo>
                  <a:pt x="4581525" y="1555597"/>
                </a:moveTo>
                <a:lnTo>
                  <a:pt x="4581055" y="1554467"/>
                </a:lnTo>
                <a:lnTo>
                  <a:pt x="4579201" y="1552613"/>
                </a:lnTo>
                <a:lnTo>
                  <a:pt x="4578070" y="1552143"/>
                </a:lnTo>
                <a:lnTo>
                  <a:pt x="4575441" y="1552143"/>
                </a:lnTo>
                <a:lnTo>
                  <a:pt x="4574324" y="1552613"/>
                </a:lnTo>
                <a:lnTo>
                  <a:pt x="4572457" y="1554467"/>
                </a:lnTo>
                <a:lnTo>
                  <a:pt x="4572000" y="1555597"/>
                </a:lnTo>
                <a:lnTo>
                  <a:pt x="4572000" y="1558226"/>
                </a:lnTo>
                <a:lnTo>
                  <a:pt x="4572457" y="1559344"/>
                </a:lnTo>
                <a:lnTo>
                  <a:pt x="4574324" y="1561211"/>
                </a:lnTo>
                <a:lnTo>
                  <a:pt x="4575441" y="1561668"/>
                </a:lnTo>
                <a:lnTo>
                  <a:pt x="4578070" y="1561668"/>
                </a:lnTo>
                <a:lnTo>
                  <a:pt x="4579201" y="1561211"/>
                </a:lnTo>
                <a:lnTo>
                  <a:pt x="4581055" y="1559344"/>
                </a:lnTo>
                <a:lnTo>
                  <a:pt x="4581525" y="1558226"/>
                </a:lnTo>
                <a:lnTo>
                  <a:pt x="4581525" y="1555597"/>
                </a:lnTo>
                <a:close/>
              </a:path>
              <a:path w="4867275" h="1562100">
                <a:moveTo>
                  <a:pt x="4581525" y="1167561"/>
                </a:moveTo>
                <a:lnTo>
                  <a:pt x="4581055" y="1166431"/>
                </a:lnTo>
                <a:lnTo>
                  <a:pt x="4579201" y="1164577"/>
                </a:lnTo>
                <a:lnTo>
                  <a:pt x="4578070" y="1164107"/>
                </a:lnTo>
                <a:lnTo>
                  <a:pt x="4575441" y="1164107"/>
                </a:lnTo>
                <a:lnTo>
                  <a:pt x="4574324" y="1164577"/>
                </a:lnTo>
                <a:lnTo>
                  <a:pt x="4572457" y="1166431"/>
                </a:lnTo>
                <a:lnTo>
                  <a:pt x="4572000" y="1167561"/>
                </a:lnTo>
                <a:lnTo>
                  <a:pt x="4572000" y="1170190"/>
                </a:lnTo>
                <a:lnTo>
                  <a:pt x="4572457" y="1171308"/>
                </a:lnTo>
                <a:lnTo>
                  <a:pt x="4574324" y="1173175"/>
                </a:lnTo>
                <a:lnTo>
                  <a:pt x="4575441" y="1173632"/>
                </a:lnTo>
                <a:lnTo>
                  <a:pt x="4578070" y="1173632"/>
                </a:lnTo>
                <a:lnTo>
                  <a:pt x="4579201" y="1173175"/>
                </a:lnTo>
                <a:lnTo>
                  <a:pt x="4581055" y="1171308"/>
                </a:lnTo>
                <a:lnTo>
                  <a:pt x="4581525" y="1170190"/>
                </a:lnTo>
                <a:lnTo>
                  <a:pt x="4581525" y="1167561"/>
                </a:lnTo>
                <a:close/>
              </a:path>
              <a:path w="4867275" h="1562100">
                <a:moveTo>
                  <a:pt x="4581525" y="779526"/>
                </a:moveTo>
                <a:lnTo>
                  <a:pt x="4581055" y="778395"/>
                </a:lnTo>
                <a:lnTo>
                  <a:pt x="4579201" y="776541"/>
                </a:lnTo>
                <a:lnTo>
                  <a:pt x="4578070" y="776071"/>
                </a:lnTo>
                <a:lnTo>
                  <a:pt x="4575441" y="776071"/>
                </a:lnTo>
                <a:lnTo>
                  <a:pt x="4574324" y="776541"/>
                </a:lnTo>
                <a:lnTo>
                  <a:pt x="4572457" y="778395"/>
                </a:lnTo>
                <a:lnTo>
                  <a:pt x="4572000" y="779526"/>
                </a:lnTo>
                <a:lnTo>
                  <a:pt x="4572000" y="782154"/>
                </a:lnTo>
                <a:lnTo>
                  <a:pt x="4572457" y="783272"/>
                </a:lnTo>
                <a:lnTo>
                  <a:pt x="4574324" y="785139"/>
                </a:lnTo>
                <a:lnTo>
                  <a:pt x="4575441" y="785596"/>
                </a:lnTo>
                <a:lnTo>
                  <a:pt x="4578070" y="785596"/>
                </a:lnTo>
                <a:lnTo>
                  <a:pt x="4579201" y="785139"/>
                </a:lnTo>
                <a:lnTo>
                  <a:pt x="4581055" y="783272"/>
                </a:lnTo>
                <a:lnTo>
                  <a:pt x="4581525" y="782154"/>
                </a:lnTo>
                <a:lnTo>
                  <a:pt x="4581525" y="779526"/>
                </a:lnTo>
                <a:close/>
              </a:path>
              <a:path w="4867275" h="1562100">
                <a:moveTo>
                  <a:pt x="4581525" y="391490"/>
                </a:moveTo>
                <a:lnTo>
                  <a:pt x="4581055" y="390359"/>
                </a:lnTo>
                <a:lnTo>
                  <a:pt x="4579201" y="388505"/>
                </a:lnTo>
                <a:lnTo>
                  <a:pt x="4578070" y="388035"/>
                </a:lnTo>
                <a:lnTo>
                  <a:pt x="4575441" y="388035"/>
                </a:lnTo>
                <a:lnTo>
                  <a:pt x="4574324" y="388505"/>
                </a:lnTo>
                <a:lnTo>
                  <a:pt x="4572457" y="390359"/>
                </a:lnTo>
                <a:lnTo>
                  <a:pt x="4572000" y="391490"/>
                </a:lnTo>
                <a:lnTo>
                  <a:pt x="4572000" y="394119"/>
                </a:lnTo>
                <a:lnTo>
                  <a:pt x="4572457" y="395236"/>
                </a:lnTo>
                <a:lnTo>
                  <a:pt x="4574324" y="397103"/>
                </a:lnTo>
                <a:lnTo>
                  <a:pt x="4575441" y="397560"/>
                </a:lnTo>
                <a:lnTo>
                  <a:pt x="4578070" y="397560"/>
                </a:lnTo>
                <a:lnTo>
                  <a:pt x="4579201" y="397103"/>
                </a:lnTo>
                <a:lnTo>
                  <a:pt x="4581055" y="395236"/>
                </a:lnTo>
                <a:lnTo>
                  <a:pt x="4581525" y="394119"/>
                </a:lnTo>
                <a:lnTo>
                  <a:pt x="4581525" y="391490"/>
                </a:lnTo>
                <a:close/>
              </a:path>
              <a:path w="4867275" h="1562100">
                <a:moveTo>
                  <a:pt x="4581525" y="3454"/>
                </a:moveTo>
                <a:lnTo>
                  <a:pt x="4581055" y="2324"/>
                </a:lnTo>
                <a:lnTo>
                  <a:pt x="4579201" y="469"/>
                </a:lnTo>
                <a:lnTo>
                  <a:pt x="4578070" y="0"/>
                </a:lnTo>
                <a:lnTo>
                  <a:pt x="4575441" y="0"/>
                </a:lnTo>
                <a:lnTo>
                  <a:pt x="4574324" y="469"/>
                </a:lnTo>
                <a:lnTo>
                  <a:pt x="4572457" y="2324"/>
                </a:lnTo>
                <a:lnTo>
                  <a:pt x="4572000" y="3454"/>
                </a:lnTo>
                <a:lnTo>
                  <a:pt x="4572000" y="6083"/>
                </a:lnTo>
                <a:lnTo>
                  <a:pt x="4572457" y="7200"/>
                </a:lnTo>
                <a:lnTo>
                  <a:pt x="4574324" y="9067"/>
                </a:lnTo>
                <a:lnTo>
                  <a:pt x="4575441" y="9525"/>
                </a:lnTo>
                <a:lnTo>
                  <a:pt x="4578070" y="9525"/>
                </a:lnTo>
                <a:lnTo>
                  <a:pt x="4579201" y="9067"/>
                </a:lnTo>
                <a:lnTo>
                  <a:pt x="4581055" y="7200"/>
                </a:lnTo>
                <a:lnTo>
                  <a:pt x="4581525" y="6083"/>
                </a:lnTo>
                <a:lnTo>
                  <a:pt x="4581525" y="3454"/>
                </a:lnTo>
                <a:close/>
              </a:path>
              <a:path w="4867275" h="1562100">
                <a:moveTo>
                  <a:pt x="4629150" y="1555597"/>
                </a:moveTo>
                <a:lnTo>
                  <a:pt x="4628680" y="1554467"/>
                </a:lnTo>
                <a:lnTo>
                  <a:pt x="4626826" y="1552613"/>
                </a:lnTo>
                <a:lnTo>
                  <a:pt x="4625695" y="1552143"/>
                </a:lnTo>
                <a:lnTo>
                  <a:pt x="4623066" y="1552143"/>
                </a:lnTo>
                <a:lnTo>
                  <a:pt x="4621949" y="1552613"/>
                </a:lnTo>
                <a:lnTo>
                  <a:pt x="4620082" y="1554467"/>
                </a:lnTo>
                <a:lnTo>
                  <a:pt x="4619625" y="1555597"/>
                </a:lnTo>
                <a:lnTo>
                  <a:pt x="4619625" y="1558226"/>
                </a:lnTo>
                <a:lnTo>
                  <a:pt x="4620082" y="1559344"/>
                </a:lnTo>
                <a:lnTo>
                  <a:pt x="4621949" y="1561211"/>
                </a:lnTo>
                <a:lnTo>
                  <a:pt x="4623066" y="1561668"/>
                </a:lnTo>
                <a:lnTo>
                  <a:pt x="4625695" y="1561668"/>
                </a:lnTo>
                <a:lnTo>
                  <a:pt x="4626826" y="1561211"/>
                </a:lnTo>
                <a:lnTo>
                  <a:pt x="4628680" y="1559344"/>
                </a:lnTo>
                <a:lnTo>
                  <a:pt x="4629150" y="1558226"/>
                </a:lnTo>
                <a:lnTo>
                  <a:pt x="4629150" y="1555597"/>
                </a:lnTo>
                <a:close/>
              </a:path>
              <a:path w="4867275" h="1562100">
                <a:moveTo>
                  <a:pt x="4629150" y="1167561"/>
                </a:moveTo>
                <a:lnTo>
                  <a:pt x="4628680" y="1166431"/>
                </a:lnTo>
                <a:lnTo>
                  <a:pt x="4626826" y="1164577"/>
                </a:lnTo>
                <a:lnTo>
                  <a:pt x="4625695" y="1164107"/>
                </a:lnTo>
                <a:lnTo>
                  <a:pt x="4623066" y="1164107"/>
                </a:lnTo>
                <a:lnTo>
                  <a:pt x="4621949" y="1164577"/>
                </a:lnTo>
                <a:lnTo>
                  <a:pt x="4620082" y="1166431"/>
                </a:lnTo>
                <a:lnTo>
                  <a:pt x="4619625" y="1167561"/>
                </a:lnTo>
                <a:lnTo>
                  <a:pt x="4619625" y="1170190"/>
                </a:lnTo>
                <a:lnTo>
                  <a:pt x="4620082" y="1171308"/>
                </a:lnTo>
                <a:lnTo>
                  <a:pt x="4621949" y="1173175"/>
                </a:lnTo>
                <a:lnTo>
                  <a:pt x="4623066" y="1173632"/>
                </a:lnTo>
                <a:lnTo>
                  <a:pt x="4625695" y="1173632"/>
                </a:lnTo>
                <a:lnTo>
                  <a:pt x="4626826" y="1173175"/>
                </a:lnTo>
                <a:lnTo>
                  <a:pt x="4628680" y="1171308"/>
                </a:lnTo>
                <a:lnTo>
                  <a:pt x="4629150" y="1170190"/>
                </a:lnTo>
                <a:lnTo>
                  <a:pt x="4629150" y="1167561"/>
                </a:lnTo>
                <a:close/>
              </a:path>
              <a:path w="4867275" h="1562100">
                <a:moveTo>
                  <a:pt x="4629150" y="779526"/>
                </a:moveTo>
                <a:lnTo>
                  <a:pt x="4628680" y="778395"/>
                </a:lnTo>
                <a:lnTo>
                  <a:pt x="4626826" y="776541"/>
                </a:lnTo>
                <a:lnTo>
                  <a:pt x="4625695" y="776071"/>
                </a:lnTo>
                <a:lnTo>
                  <a:pt x="4623066" y="776071"/>
                </a:lnTo>
                <a:lnTo>
                  <a:pt x="4621949" y="776541"/>
                </a:lnTo>
                <a:lnTo>
                  <a:pt x="4620082" y="778395"/>
                </a:lnTo>
                <a:lnTo>
                  <a:pt x="4619625" y="779526"/>
                </a:lnTo>
                <a:lnTo>
                  <a:pt x="4619625" y="782154"/>
                </a:lnTo>
                <a:lnTo>
                  <a:pt x="4620082" y="783272"/>
                </a:lnTo>
                <a:lnTo>
                  <a:pt x="4621949" y="785139"/>
                </a:lnTo>
                <a:lnTo>
                  <a:pt x="4623066" y="785596"/>
                </a:lnTo>
                <a:lnTo>
                  <a:pt x="4625695" y="785596"/>
                </a:lnTo>
                <a:lnTo>
                  <a:pt x="4626826" y="785139"/>
                </a:lnTo>
                <a:lnTo>
                  <a:pt x="4628680" y="783272"/>
                </a:lnTo>
                <a:lnTo>
                  <a:pt x="4629150" y="782154"/>
                </a:lnTo>
                <a:lnTo>
                  <a:pt x="4629150" y="779526"/>
                </a:lnTo>
                <a:close/>
              </a:path>
              <a:path w="4867275" h="1562100">
                <a:moveTo>
                  <a:pt x="4629150" y="391490"/>
                </a:moveTo>
                <a:lnTo>
                  <a:pt x="4628680" y="390359"/>
                </a:lnTo>
                <a:lnTo>
                  <a:pt x="4626826" y="388505"/>
                </a:lnTo>
                <a:lnTo>
                  <a:pt x="4625695" y="388035"/>
                </a:lnTo>
                <a:lnTo>
                  <a:pt x="4623066" y="388035"/>
                </a:lnTo>
                <a:lnTo>
                  <a:pt x="4621949" y="388505"/>
                </a:lnTo>
                <a:lnTo>
                  <a:pt x="4620082" y="390359"/>
                </a:lnTo>
                <a:lnTo>
                  <a:pt x="4619625" y="391490"/>
                </a:lnTo>
                <a:lnTo>
                  <a:pt x="4619625" y="394119"/>
                </a:lnTo>
                <a:lnTo>
                  <a:pt x="4620082" y="395236"/>
                </a:lnTo>
                <a:lnTo>
                  <a:pt x="4621949" y="397103"/>
                </a:lnTo>
                <a:lnTo>
                  <a:pt x="4623066" y="397560"/>
                </a:lnTo>
                <a:lnTo>
                  <a:pt x="4625695" y="397560"/>
                </a:lnTo>
                <a:lnTo>
                  <a:pt x="4626826" y="397103"/>
                </a:lnTo>
                <a:lnTo>
                  <a:pt x="4628680" y="395236"/>
                </a:lnTo>
                <a:lnTo>
                  <a:pt x="4629150" y="394119"/>
                </a:lnTo>
                <a:lnTo>
                  <a:pt x="4629150" y="391490"/>
                </a:lnTo>
                <a:close/>
              </a:path>
              <a:path w="4867275" h="1562100">
                <a:moveTo>
                  <a:pt x="4629150" y="3454"/>
                </a:moveTo>
                <a:lnTo>
                  <a:pt x="4628680" y="2324"/>
                </a:lnTo>
                <a:lnTo>
                  <a:pt x="4626826" y="469"/>
                </a:lnTo>
                <a:lnTo>
                  <a:pt x="4625695" y="0"/>
                </a:lnTo>
                <a:lnTo>
                  <a:pt x="4623066" y="0"/>
                </a:lnTo>
                <a:lnTo>
                  <a:pt x="4621949" y="469"/>
                </a:lnTo>
                <a:lnTo>
                  <a:pt x="4620082" y="2324"/>
                </a:lnTo>
                <a:lnTo>
                  <a:pt x="4619625" y="3454"/>
                </a:lnTo>
                <a:lnTo>
                  <a:pt x="4619625" y="6083"/>
                </a:lnTo>
                <a:lnTo>
                  <a:pt x="4620082" y="7200"/>
                </a:lnTo>
                <a:lnTo>
                  <a:pt x="4621949" y="9067"/>
                </a:lnTo>
                <a:lnTo>
                  <a:pt x="4623066" y="9525"/>
                </a:lnTo>
                <a:lnTo>
                  <a:pt x="4625695" y="9525"/>
                </a:lnTo>
                <a:lnTo>
                  <a:pt x="4626826" y="9067"/>
                </a:lnTo>
                <a:lnTo>
                  <a:pt x="4628680" y="7200"/>
                </a:lnTo>
                <a:lnTo>
                  <a:pt x="4629150" y="6083"/>
                </a:lnTo>
                <a:lnTo>
                  <a:pt x="4629150" y="3454"/>
                </a:lnTo>
                <a:close/>
              </a:path>
              <a:path w="4867275" h="1562100">
                <a:moveTo>
                  <a:pt x="4676775" y="1555597"/>
                </a:moveTo>
                <a:lnTo>
                  <a:pt x="4676305" y="1554467"/>
                </a:lnTo>
                <a:lnTo>
                  <a:pt x="4674451" y="1552613"/>
                </a:lnTo>
                <a:lnTo>
                  <a:pt x="4673320" y="1552143"/>
                </a:lnTo>
                <a:lnTo>
                  <a:pt x="4670691" y="1552143"/>
                </a:lnTo>
                <a:lnTo>
                  <a:pt x="4669574" y="1552613"/>
                </a:lnTo>
                <a:lnTo>
                  <a:pt x="4667707" y="1554467"/>
                </a:lnTo>
                <a:lnTo>
                  <a:pt x="4667250" y="1555597"/>
                </a:lnTo>
                <a:lnTo>
                  <a:pt x="4667250" y="1558226"/>
                </a:lnTo>
                <a:lnTo>
                  <a:pt x="4667707" y="1559344"/>
                </a:lnTo>
                <a:lnTo>
                  <a:pt x="4669574" y="1561211"/>
                </a:lnTo>
                <a:lnTo>
                  <a:pt x="4670691" y="1561668"/>
                </a:lnTo>
                <a:lnTo>
                  <a:pt x="4673320" y="1561668"/>
                </a:lnTo>
                <a:lnTo>
                  <a:pt x="4674451" y="1561211"/>
                </a:lnTo>
                <a:lnTo>
                  <a:pt x="4676305" y="1559344"/>
                </a:lnTo>
                <a:lnTo>
                  <a:pt x="4676775" y="1558226"/>
                </a:lnTo>
                <a:lnTo>
                  <a:pt x="4676775" y="1555597"/>
                </a:lnTo>
                <a:close/>
              </a:path>
              <a:path w="4867275" h="1562100">
                <a:moveTo>
                  <a:pt x="4676775" y="1167561"/>
                </a:moveTo>
                <a:lnTo>
                  <a:pt x="4676305" y="1166431"/>
                </a:lnTo>
                <a:lnTo>
                  <a:pt x="4674451" y="1164577"/>
                </a:lnTo>
                <a:lnTo>
                  <a:pt x="4673320" y="1164107"/>
                </a:lnTo>
                <a:lnTo>
                  <a:pt x="4670691" y="1164107"/>
                </a:lnTo>
                <a:lnTo>
                  <a:pt x="4669574" y="1164577"/>
                </a:lnTo>
                <a:lnTo>
                  <a:pt x="4667707" y="1166431"/>
                </a:lnTo>
                <a:lnTo>
                  <a:pt x="4667250" y="1167561"/>
                </a:lnTo>
                <a:lnTo>
                  <a:pt x="4667250" y="1170190"/>
                </a:lnTo>
                <a:lnTo>
                  <a:pt x="4667707" y="1171308"/>
                </a:lnTo>
                <a:lnTo>
                  <a:pt x="4669574" y="1173175"/>
                </a:lnTo>
                <a:lnTo>
                  <a:pt x="4670691" y="1173632"/>
                </a:lnTo>
                <a:lnTo>
                  <a:pt x="4673320" y="1173632"/>
                </a:lnTo>
                <a:lnTo>
                  <a:pt x="4674451" y="1173175"/>
                </a:lnTo>
                <a:lnTo>
                  <a:pt x="4676305" y="1171308"/>
                </a:lnTo>
                <a:lnTo>
                  <a:pt x="4676775" y="1170190"/>
                </a:lnTo>
                <a:lnTo>
                  <a:pt x="4676775" y="1167561"/>
                </a:lnTo>
                <a:close/>
              </a:path>
              <a:path w="4867275" h="1562100">
                <a:moveTo>
                  <a:pt x="4676775" y="779526"/>
                </a:moveTo>
                <a:lnTo>
                  <a:pt x="4676305" y="778395"/>
                </a:lnTo>
                <a:lnTo>
                  <a:pt x="4674451" y="776541"/>
                </a:lnTo>
                <a:lnTo>
                  <a:pt x="4673320" y="776071"/>
                </a:lnTo>
                <a:lnTo>
                  <a:pt x="4670691" y="776071"/>
                </a:lnTo>
                <a:lnTo>
                  <a:pt x="4669574" y="776541"/>
                </a:lnTo>
                <a:lnTo>
                  <a:pt x="4667707" y="778395"/>
                </a:lnTo>
                <a:lnTo>
                  <a:pt x="4667250" y="779526"/>
                </a:lnTo>
                <a:lnTo>
                  <a:pt x="4667250" y="782154"/>
                </a:lnTo>
                <a:lnTo>
                  <a:pt x="4667707" y="783272"/>
                </a:lnTo>
                <a:lnTo>
                  <a:pt x="4669574" y="785139"/>
                </a:lnTo>
                <a:lnTo>
                  <a:pt x="4670691" y="785596"/>
                </a:lnTo>
                <a:lnTo>
                  <a:pt x="4673320" y="785596"/>
                </a:lnTo>
                <a:lnTo>
                  <a:pt x="4674451" y="785139"/>
                </a:lnTo>
                <a:lnTo>
                  <a:pt x="4676305" y="783272"/>
                </a:lnTo>
                <a:lnTo>
                  <a:pt x="4676775" y="782154"/>
                </a:lnTo>
                <a:lnTo>
                  <a:pt x="4676775" y="779526"/>
                </a:lnTo>
                <a:close/>
              </a:path>
              <a:path w="4867275" h="1562100">
                <a:moveTo>
                  <a:pt x="4676775" y="391490"/>
                </a:moveTo>
                <a:lnTo>
                  <a:pt x="4676305" y="390359"/>
                </a:lnTo>
                <a:lnTo>
                  <a:pt x="4674451" y="388505"/>
                </a:lnTo>
                <a:lnTo>
                  <a:pt x="4673320" y="388035"/>
                </a:lnTo>
                <a:lnTo>
                  <a:pt x="4670691" y="388035"/>
                </a:lnTo>
                <a:lnTo>
                  <a:pt x="4669574" y="388505"/>
                </a:lnTo>
                <a:lnTo>
                  <a:pt x="4667707" y="390359"/>
                </a:lnTo>
                <a:lnTo>
                  <a:pt x="4667250" y="391490"/>
                </a:lnTo>
                <a:lnTo>
                  <a:pt x="4667250" y="394119"/>
                </a:lnTo>
                <a:lnTo>
                  <a:pt x="4667707" y="395236"/>
                </a:lnTo>
                <a:lnTo>
                  <a:pt x="4669574" y="397103"/>
                </a:lnTo>
                <a:lnTo>
                  <a:pt x="4670691" y="397560"/>
                </a:lnTo>
                <a:lnTo>
                  <a:pt x="4673320" y="397560"/>
                </a:lnTo>
                <a:lnTo>
                  <a:pt x="4674451" y="397103"/>
                </a:lnTo>
                <a:lnTo>
                  <a:pt x="4676305" y="395236"/>
                </a:lnTo>
                <a:lnTo>
                  <a:pt x="4676775" y="394119"/>
                </a:lnTo>
                <a:lnTo>
                  <a:pt x="4676775" y="391490"/>
                </a:lnTo>
                <a:close/>
              </a:path>
              <a:path w="4867275" h="1562100">
                <a:moveTo>
                  <a:pt x="4676775" y="3454"/>
                </a:moveTo>
                <a:lnTo>
                  <a:pt x="4676305" y="2324"/>
                </a:lnTo>
                <a:lnTo>
                  <a:pt x="4674451" y="469"/>
                </a:lnTo>
                <a:lnTo>
                  <a:pt x="4673320" y="0"/>
                </a:lnTo>
                <a:lnTo>
                  <a:pt x="4670691" y="0"/>
                </a:lnTo>
                <a:lnTo>
                  <a:pt x="4669574" y="469"/>
                </a:lnTo>
                <a:lnTo>
                  <a:pt x="4667707" y="2324"/>
                </a:lnTo>
                <a:lnTo>
                  <a:pt x="4667250" y="3454"/>
                </a:lnTo>
                <a:lnTo>
                  <a:pt x="4667250" y="6083"/>
                </a:lnTo>
                <a:lnTo>
                  <a:pt x="4667707" y="7200"/>
                </a:lnTo>
                <a:lnTo>
                  <a:pt x="4669574" y="9067"/>
                </a:lnTo>
                <a:lnTo>
                  <a:pt x="4670691" y="9525"/>
                </a:lnTo>
                <a:lnTo>
                  <a:pt x="4673320" y="9525"/>
                </a:lnTo>
                <a:lnTo>
                  <a:pt x="4674451" y="9067"/>
                </a:lnTo>
                <a:lnTo>
                  <a:pt x="4676305" y="7200"/>
                </a:lnTo>
                <a:lnTo>
                  <a:pt x="4676775" y="6083"/>
                </a:lnTo>
                <a:lnTo>
                  <a:pt x="4676775" y="3454"/>
                </a:lnTo>
                <a:close/>
              </a:path>
              <a:path w="4867275" h="1562100">
                <a:moveTo>
                  <a:pt x="4724400" y="1555597"/>
                </a:moveTo>
                <a:lnTo>
                  <a:pt x="4723930" y="1554467"/>
                </a:lnTo>
                <a:lnTo>
                  <a:pt x="4722076" y="1552613"/>
                </a:lnTo>
                <a:lnTo>
                  <a:pt x="4720945" y="1552143"/>
                </a:lnTo>
                <a:lnTo>
                  <a:pt x="4718316" y="1552143"/>
                </a:lnTo>
                <a:lnTo>
                  <a:pt x="4717199" y="1552613"/>
                </a:lnTo>
                <a:lnTo>
                  <a:pt x="4715332" y="1554467"/>
                </a:lnTo>
                <a:lnTo>
                  <a:pt x="4714875" y="1555597"/>
                </a:lnTo>
                <a:lnTo>
                  <a:pt x="4714875" y="1558226"/>
                </a:lnTo>
                <a:lnTo>
                  <a:pt x="4715332" y="1559344"/>
                </a:lnTo>
                <a:lnTo>
                  <a:pt x="4717199" y="1561211"/>
                </a:lnTo>
                <a:lnTo>
                  <a:pt x="4718316" y="1561668"/>
                </a:lnTo>
                <a:lnTo>
                  <a:pt x="4720945" y="1561668"/>
                </a:lnTo>
                <a:lnTo>
                  <a:pt x="4722076" y="1561211"/>
                </a:lnTo>
                <a:lnTo>
                  <a:pt x="4723930" y="1559344"/>
                </a:lnTo>
                <a:lnTo>
                  <a:pt x="4724400" y="1558226"/>
                </a:lnTo>
                <a:lnTo>
                  <a:pt x="4724400" y="1555597"/>
                </a:lnTo>
                <a:close/>
              </a:path>
              <a:path w="4867275" h="1562100">
                <a:moveTo>
                  <a:pt x="4724400" y="1167561"/>
                </a:moveTo>
                <a:lnTo>
                  <a:pt x="4723930" y="1166431"/>
                </a:lnTo>
                <a:lnTo>
                  <a:pt x="4722076" y="1164577"/>
                </a:lnTo>
                <a:lnTo>
                  <a:pt x="4720945" y="1164107"/>
                </a:lnTo>
                <a:lnTo>
                  <a:pt x="4718316" y="1164107"/>
                </a:lnTo>
                <a:lnTo>
                  <a:pt x="4717199" y="1164577"/>
                </a:lnTo>
                <a:lnTo>
                  <a:pt x="4715332" y="1166431"/>
                </a:lnTo>
                <a:lnTo>
                  <a:pt x="4714875" y="1167561"/>
                </a:lnTo>
                <a:lnTo>
                  <a:pt x="4714875" y="1170190"/>
                </a:lnTo>
                <a:lnTo>
                  <a:pt x="4715332" y="1171308"/>
                </a:lnTo>
                <a:lnTo>
                  <a:pt x="4717199" y="1173175"/>
                </a:lnTo>
                <a:lnTo>
                  <a:pt x="4718316" y="1173632"/>
                </a:lnTo>
                <a:lnTo>
                  <a:pt x="4720945" y="1173632"/>
                </a:lnTo>
                <a:lnTo>
                  <a:pt x="4722076" y="1173175"/>
                </a:lnTo>
                <a:lnTo>
                  <a:pt x="4723930" y="1171308"/>
                </a:lnTo>
                <a:lnTo>
                  <a:pt x="4724400" y="1170190"/>
                </a:lnTo>
                <a:lnTo>
                  <a:pt x="4724400" y="1167561"/>
                </a:lnTo>
                <a:close/>
              </a:path>
              <a:path w="4867275" h="1562100">
                <a:moveTo>
                  <a:pt x="4724400" y="779526"/>
                </a:moveTo>
                <a:lnTo>
                  <a:pt x="4723930" y="778395"/>
                </a:lnTo>
                <a:lnTo>
                  <a:pt x="4722076" y="776541"/>
                </a:lnTo>
                <a:lnTo>
                  <a:pt x="4720945" y="776071"/>
                </a:lnTo>
                <a:lnTo>
                  <a:pt x="4718316" y="776071"/>
                </a:lnTo>
                <a:lnTo>
                  <a:pt x="4717199" y="776541"/>
                </a:lnTo>
                <a:lnTo>
                  <a:pt x="4715332" y="778395"/>
                </a:lnTo>
                <a:lnTo>
                  <a:pt x="4714875" y="779526"/>
                </a:lnTo>
                <a:lnTo>
                  <a:pt x="4714875" y="782154"/>
                </a:lnTo>
                <a:lnTo>
                  <a:pt x="4715332" y="783272"/>
                </a:lnTo>
                <a:lnTo>
                  <a:pt x="4717199" y="785139"/>
                </a:lnTo>
                <a:lnTo>
                  <a:pt x="4718316" y="785596"/>
                </a:lnTo>
                <a:lnTo>
                  <a:pt x="4720945" y="785596"/>
                </a:lnTo>
                <a:lnTo>
                  <a:pt x="4722076" y="785139"/>
                </a:lnTo>
                <a:lnTo>
                  <a:pt x="4723930" y="783272"/>
                </a:lnTo>
                <a:lnTo>
                  <a:pt x="4724400" y="782154"/>
                </a:lnTo>
                <a:lnTo>
                  <a:pt x="4724400" y="779526"/>
                </a:lnTo>
                <a:close/>
              </a:path>
              <a:path w="4867275" h="1562100">
                <a:moveTo>
                  <a:pt x="4724400" y="391490"/>
                </a:moveTo>
                <a:lnTo>
                  <a:pt x="4723930" y="390359"/>
                </a:lnTo>
                <a:lnTo>
                  <a:pt x="4722076" y="388505"/>
                </a:lnTo>
                <a:lnTo>
                  <a:pt x="4720945" y="388035"/>
                </a:lnTo>
                <a:lnTo>
                  <a:pt x="4718316" y="388035"/>
                </a:lnTo>
                <a:lnTo>
                  <a:pt x="4717199" y="388505"/>
                </a:lnTo>
                <a:lnTo>
                  <a:pt x="4715332" y="390359"/>
                </a:lnTo>
                <a:lnTo>
                  <a:pt x="4714875" y="391490"/>
                </a:lnTo>
                <a:lnTo>
                  <a:pt x="4714875" y="394119"/>
                </a:lnTo>
                <a:lnTo>
                  <a:pt x="4715332" y="395236"/>
                </a:lnTo>
                <a:lnTo>
                  <a:pt x="4717199" y="397103"/>
                </a:lnTo>
                <a:lnTo>
                  <a:pt x="4718316" y="397560"/>
                </a:lnTo>
                <a:lnTo>
                  <a:pt x="4720945" y="397560"/>
                </a:lnTo>
                <a:lnTo>
                  <a:pt x="4722076" y="397103"/>
                </a:lnTo>
                <a:lnTo>
                  <a:pt x="4723930" y="395236"/>
                </a:lnTo>
                <a:lnTo>
                  <a:pt x="4724400" y="394119"/>
                </a:lnTo>
                <a:lnTo>
                  <a:pt x="4724400" y="391490"/>
                </a:lnTo>
                <a:close/>
              </a:path>
              <a:path w="4867275" h="1562100">
                <a:moveTo>
                  <a:pt x="4724400" y="3454"/>
                </a:moveTo>
                <a:lnTo>
                  <a:pt x="4723930" y="2324"/>
                </a:lnTo>
                <a:lnTo>
                  <a:pt x="4722076" y="469"/>
                </a:lnTo>
                <a:lnTo>
                  <a:pt x="4720945" y="0"/>
                </a:lnTo>
                <a:lnTo>
                  <a:pt x="4718316" y="0"/>
                </a:lnTo>
                <a:lnTo>
                  <a:pt x="4717199" y="469"/>
                </a:lnTo>
                <a:lnTo>
                  <a:pt x="4715332" y="2324"/>
                </a:lnTo>
                <a:lnTo>
                  <a:pt x="4714875" y="3454"/>
                </a:lnTo>
                <a:lnTo>
                  <a:pt x="4714875" y="6083"/>
                </a:lnTo>
                <a:lnTo>
                  <a:pt x="4715332" y="7200"/>
                </a:lnTo>
                <a:lnTo>
                  <a:pt x="4717199" y="9067"/>
                </a:lnTo>
                <a:lnTo>
                  <a:pt x="4718316" y="9525"/>
                </a:lnTo>
                <a:lnTo>
                  <a:pt x="4720945" y="9525"/>
                </a:lnTo>
                <a:lnTo>
                  <a:pt x="4722076" y="9067"/>
                </a:lnTo>
                <a:lnTo>
                  <a:pt x="4723930" y="7200"/>
                </a:lnTo>
                <a:lnTo>
                  <a:pt x="4724400" y="6083"/>
                </a:lnTo>
                <a:lnTo>
                  <a:pt x="4724400" y="3454"/>
                </a:lnTo>
                <a:close/>
              </a:path>
              <a:path w="4867275" h="1562100">
                <a:moveTo>
                  <a:pt x="4772025" y="1555597"/>
                </a:moveTo>
                <a:lnTo>
                  <a:pt x="4771555" y="1554467"/>
                </a:lnTo>
                <a:lnTo>
                  <a:pt x="4769701" y="1552613"/>
                </a:lnTo>
                <a:lnTo>
                  <a:pt x="4768570" y="1552143"/>
                </a:lnTo>
                <a:lnTo>
                  <a:pt x="4765941" y="1552143"/>
                </a:lnTo>
                <a:lnTo>
                  <a:pt x="4764824" y="1552613"/>
                </a:lnTo>
                <a:lnTo>
                  <a:pt x="4762957" y="1554467"/>
                </a:lnTo>
                <a:lnTo>
                  <a:pt x="4762500" y="1555597"/>
                </a:lnTo>
                <a:lnTo>
                  <a:pt x="4762500" y="1558226"/>
                </a:lnTo>
                <a:lnTo>
                  <a:pt x="4762957" y="1559344"/>
                </a:lnTo>
                <a:lnTo>
                  <a:pt x="4764824" y="1561211"/>
                </a:lnTo>
                <a:lnTo>
                  <a:pt x="4765941" y="1561668"/>
                </a:lnTo>
                <a:lnTo>
                  <a:pt x="4768570" y="1561668"/>
                </a:lnTo>
                <a:lnTo>
                  <a:pt x="4769701" y="1561211"/>
                </a:lnTo>
                <a:lnTo>
                  <a:pt x="4771555" y="1559344"/>
                </a:lnTo>
                <a:lnTo>
                  <a:pt x="4772025" y="1558226"/>
                </a:lnTo>
                <a:lnTo>
                  <a:pt x="4772025" y="1555597"/>
                </a:lnTo>
                <a:close/>
              </a:path>
              <a:path w="4867275" h="1562100">
                <a:moveTo>
                  <a:pt x="4772025" y="1167561"/>
                </a:moveTo>
                <a:lnTo>
                  <a:pt x="4771555" y="1166431"/>
                </a:lnTo>
                <a:lnTo>
                  <a:pt x="4769701" y="1164577"/>
                </a:lnTo>
                <a:lnTo>
                  <a:pt x="4768570" y="1164107"/>
                </a:lnTo>
                <a:lnTo>
                  <a:pt x="4765941" y="1164107"/>
                </a:lnTo>
                <a:lnTo>
                  <a:pt x="4764824" y="1164577"/>
                </a:lnTo>
                <a:lnTo>
                  <a:pt x="4762957" y="1166431"/>
                </a:lnTo>
                <a:lnTo>
                  <a:pt x="4762500" y="1167561"/>
                </a:lnTo>
                <a:lnTo>
                  <a:pt x="4762500" y="1170190"/>
                </a:lnTo>
                <a:lnTo>
                  <a:pt x="4762957" y="1171308"/>
                </a:lnTo>
                <a:lnTo>
                  <a:pt x="4764824" y="1173175"/>
                </a:lnTo>
                <a:lnTo>
                  <a:pt x="4765941" y="1173632"/>
                </a:lnTo>
                <a:lnTo>
                  <a:pt x="4768570" y="1173632"/>
                </a:lnTo>
                <a:lnTo>
                  <a:pt x="4769701" y="1173175"/>
                </a:lnTo>
                <a:lnTo>
                  <a:pt x="4771555" y="1171308"/>
                </a:lnTo>
                <a:lnTo>
                  <a:pt x="4772025" y="1170190"/>
                </a:lnTo>
                <a:lnTo>
                  <a:pt x="4772025" y="1167561"/>
                </a:lnTo>
                <a:close/>
              </a:path>
              <a:path w="4867275" h="1562100">
                <a:moveTo>
                  <a:pt x="4772025" y="779526"/>
                </a:moveTo>
                <a:lnTo>
                  <a:pt x="4771555" y="778395"/>
                </a:lnTo>
                <a:lnTo>
                  <a:pt x="4769701" y="776541"/>
                </a:lnTo>
                <a:lnTo>
                  <a:pt x="4768570" y="776071"/>
                </a:lnTo>
                <a:lnTo>
                  <a:pt x="4765941" y="776071"/>
                </a:lnTo>
                <a:lnTo>
                  <a:pt x="4764824" y="776541"/>
                </a:lnTo>
                <a:lnTo>
                  <a:pt x="4762957" y="778395"/>
                </a:lnTo>
                <a:lnTo>
                  <a:pt x="4762500" y="779526"/>
                </a:lnTo>
                <a:lnTo>
                  <a:pt x="4762500" y="782154"/>
                </a:lnTo>
                <a:lnTo>
                  <a:pt x="4762957" y="783272"/>
                </a:lnTo>
                <a:lnTo>
                  <a:pt x="4764824" y="785139"/>
                </a:lnTo>
                <a:lnTo>
                  <a:pt x="4765941" y="785596"/>
                </a:lnTo>
                <a:lnTo>
                  <a:pt x="4768570" y="785596"/>
                </a:lnTo>
                <a:lnTo>
                  <a:pt x="4769701" y="785139"/>
                </a:lnTo>
                <a:lnTo>
                  <a:pt x="4771555" y="783272"/>
                </a:lnTo>
                <a:lnTo>
                  <a:pt x="4772025" y="782154"/>
                </a:lnTo>
                <a:lnTo>
                  <a:pt x="4772025" y="779526"/>
                </a:lnTo>
                <a:close/>
              </a:path>
              <a:path w="4867275" h="1562100">
                <a:moveTo>
                  <a:pt x="4772025" y="391490"/>
                </a:moveTo>
                <a:lnTo>
                  <a:pt x="4771555" y="390359"/>
                </a:lnTo>
                <a:lnTo>
                  <a:pt x="4769701" y="388505"/>
                </a:lnTo>
                <a:lnTo>
                  <a:pt x="4768570" y="388035"/>
                </a:lnTo>
                <a:lnTo>
                  <a:pt x="4765941" y="388035"/>
                </a:lnTo>
                <a:lnTo>
                  <a:pt x="4764824" y="388505"/>
                </a:lnTo>
                <a:lnTo>
                  <a:pt x="4762957" y="390359"/>
                </a:lnTo>
                <a:lnTo>
                  <a:pt x="4762500" y="391490"/>
                </a:lnTo>
                <a:lnTo>
                  <a:pt x="4762500" y="394119"/>
                </a:lnTo>
                <a:lnTo>
                  <a:pt x="4762957" y="395236"/>
                </a:lnTo>
                <a:lnTo>
                  <a:pt x="4764824" y="397103"/>
                </a:lnTo>
                <a:lnTo>
                  <a:pt x="4765941" y="397560"/>
                </a:lnTo>
                <a:lnTo>
                  <a:pt x="4768570" y="397560"/>
                </a:lnTo>
                <a:lnTo>
                  <a:pt x="4769701" y="397103"/>
                </a:lnTo>
                <a:lnTo>
                  <a:pt x="4771555" y="395236"/>
                </a:lnTo>
                <a:lnTo>
                  <a:pt x="4772025" y="394119"/>
                </a:lnTo>
                <a:lnTo>
                  <a:pt x="4772025" y="391490"/>
                </a:lnTo>
                <a:close/>
              </a:path>
              <a:path w="4867275" h="1562100">
                <a:moveTo>
                  <a:pt x="4772025" y="3454"/>
                </a:moveTo>
                <a:lnTo>
                  <a:pt x="4771555" y="2324"/>
                </a:lnTo>
                <a:lnTo>
                  <a:pt x="4769701" y="469"/>
                </a:lnTo>
                <a:lnTo>
                  <a:pt x="4768570" y="0"/>
                </a:lnTo>
                <a:lnTo>
                  <a:pt x="4765941" y="0"/>
                </a:lnTo>
                <a:lnTo>
                  <a:pt x="4764824" y="469"/>
                </a:lnTo>
                <a:lnTo>
                  <a:pt x="4762957" y="2324"/>
                </a:lnTo>
                <a:lnTo>
                  <a:pt x="4762500" y="3454"/>
                </a:lnTo>
                <a:lnTo>
                  <a:pt x="4762500" y="6083"/>
                </a:lnTo>
                <a:lnTo>
                  <a:pt x="4762957" y="7200"/>
                </a:lnTo>
                <a:lnTo>
                  <a:pt x="4764824" y="9067"/>
                </a:lnTo>
                <a:lnTo>
                  <a:pt x="4765941" y="9525"/>
                </a:lnTo>
                <a:lnTo>
                  <a:pt x="4768570" y="9525"/>
                </a:lnTo>
                <a:lnTo>
                  <a:pt x="4769701" y="9067"/>
                </a:lnTo>
                <a:lnTo>
                  <a:pt x="4771555" y="7200"/>
                </a:lnTo>
                <a:lnTo>
                  <a:pt x="4772025" y="6083"/>
                </a:lnTo>
                <a:lnTo>
                  <a:pt x="4772025" y="3454"/>
                </a:lnTo>
                <a:close/>
              </a:path>
              <a:path w="4867275" h="1562100">
                <a:moveTo>
                  <a:pt x="4819650" y="1555597"/>
                </a:moveTo>
                <a:lnTo>
                  <a:pt x="4819180" y="1554467"/>
                </a:lnTo>
                <a:lnTo>
                  <a:pt x="4817326" y="1552613"/>
                </a:lnTo>
                <a:lnTo>
                  <a:pt x="4816195" y="1552143"/>
                </a:lnTo>
                <a:lnTo>
                  <a:pt x="4813566" y="1552143"/>
                </a:lnTo>
                <a:lnTo>
                  <a:pt x="4812449" y="1552613"/>
                </a:lnTo>
                <a:lnTo>
                  <a:pt x="4810582" y="1554467"/>
                </a:lnTo>
                <a:lnTo>
                  <a:pt x="4810125" y="1555597"/>
                </a:lnTo>
                <a:lnTo>
                  <a:pt x="4810125" y="1558226"/>
                </a:lnTo>
                <a:lnTo>
                  <a:pt x="4810582" y="1559344"/>
                </a:lnTo>
                <a:lnTo>
                  <a:pt x="4812449" y="1561211"/>
                </a:lnTo>
                <a:lnTo>
                  <a:pt x="4813566" y="1561668"/>
                </a:lnTo>
                <a:lnTo>
                  <a:pt x="4816195" y="1561668"/>
                </a:lnTo>
                <a:lnTo>
                  <a:pt x="4817326" y="1561211"/>
                </a:lnTo>
                <a:lnTo>
                  <a:pt x="4819180" y="1559344"/>
                </a:lnTo>
                <a:lnTo>
                  <a:pt x="4819650" y="1558226"/>
                </a:lnTo>
                <a:lnTo>
                  <a:pt x="4819650" y="1555597"/>
                </a:lnTo>
                <a:close/>
              </a:path>
              <a:path w="4867275" h="1562100">
                <a:moveTo>
                  <a:pt x="4819650" y="1167561"/>
                </a:moveTo>
                <a:lnTo>
                  <a:pt x="4819180" y="1166431"/>
                </a:lnTo>
                <a:lnTo>
                  <a:pt x="4817326" y="1164577"/>
                </a:lnTo>
                <a:lnTo>
                  <a:pt x="4816195" y="1164107"/>
                </a:lnTo>
                <a:lnTo>
                  <a:pt x="4813566" y="1164107"/>
                </a:lnTo>
                <a:lnTo>
                  <a:pt x="4812449" y="1164577"/>
                </a:lnTo>
                <a:lnTo>
                  <a:pt x="4810582" y="1166431"/>
                </a:lnTo>
                <a:lnTo>
                  <a:pt x="4810125" y="1167561"/>
                </a:lnTo>
                <a:lnTo>
                  <a:pt x="4810125" y="1170190"/>
                </a:lnTo>
                <a:lnTo>
                  <a:pt x="4810582" y="1171308"/>
                </a:lnTo>
                <a:lnTo>
                  <a:pt x="4812449" y="1173175"/>
                </a:lnTo>
                <a:lnTo>
                  <a:pt x="4813566" y="1173632"/>
                </a:lnTo>
                <a:lnTo>
                  <a:pt x="4816195" y="1173632"/>
                </a:lnTo>
                <a:lnTo>
                  <a:pt x="4817326" y="1173175"/>
                </a:lnTo>
                <a:lnTo>
                  <a:pt x="4819180" y="1171308"/>
                </a:lnTo>
                <a:lnTo>
                  <a:pt x="4819650" y="1170190"/>
                </a:lnTo>
                <a:lnTo>
                  <a:pt x="4819650" y="1167561"/>
                </a:lnTo>
                <a:close/>
              </a:path>
              <a:path w="4867275" h="1562100">
                <a:moveTo>
                  <a:pt x="4819650" y="779526"/>
                </a:moveTo>
                <a:lnTo>
                  <a:pt x="4819180" y="778395"/>
                </a:lnTo>
                <a:lnTo>
                  <a:pt x="4817326" y="776541"/>
                </a:lnTo>
                <a:lnTo>
                  <a:pt x="4816195" y="776071"/>
                </a:lnTo>
                <a:lnTo>
                  <a:pt x="4813566" y="776071"/>
                </a:lnTo>
                <a:lnTo>
                  <a:pt x="4812449" y="776541"/>
                </a:lnTo>
                <a:lnTo>
                  <a:pt x="4810582" y="778395"/>
                </a:lnTo>
                <a:lnTo>
                  <a:pt x="4810125" y="779526"/>
                </a:lnTo>
                <a:lnTo>
                  <a:pt x="4810125" y="782154"/>
                </a:lnTo>
                <a:lnTo>
                  <a:pt x="4810582" y="783272"/>
                </a:lnTo>
                <a:lnTo>
                  <a:pt x="4812449" y="785139"/>
                </a:lnTo>
                <a:lnTo>
                  <a:pt x="4813566" y="785596"/>
                </a:lnTo>
                <a:lnTo>
                  <a:pt x="4816195" y="785596"/>
                </a:lnTo>
                <a:lnTo>
                  <a:pt x="4817326" y="785139"/>
                </a:lnTo>
                <a:lnTo>
                  <a:pt x="4819180" y="783272"/>
                </a:lnTo>
                <a:lnTo>
                  <a:pt x="4819650" y="782154"/>
                </a:lnTo>
                <a:lnTo>
                  <a:pt x="4819650" y="779526"/>
                </a:lnTo>
                <a:close/>
              </a:path>
              <a:path w="4867275" h="1562100">
                <a:moveTo>
                  <a:pt x="4819650" y="391490"/>
                </a:moveTo>
                <a:lnTo>
                  <a:pt x="4819180" y="390359"/>
                </a:lnTo>
                <a:lnTo>
                  <a:pt x="4817326" y="388505"/>
                </a:lnTo>
                <a:lnTo>
                  <a:pt x="4816195" y="388035"/>
                </a:lnTo>
                <a:lnTo>
                  <a:pt x="4813566" y="388035"/>
                </a:lnTo>
                <a:lnTo>
                  <a:pt x="4812449" y="388505"/>
                </a:lnTo>
                <a:lnTo>
                  <a:pt x="4810582" y="390359"/>
                </a:lnTo>
                <a:lnTo>
                  <a:pt x="4810125" y="391490"/>
                </a:lnTo>
                <a:lnTo>
                  <a:pt x="4810125" y="394119"/>
                </a:lnTo>
                <a:lnTo>
                  <a:pt x="4810582" y="395236"/>
                </a:lnTo>
                <a:lnTo>
                  <a:pt x="4812449" y="397103"/>
                </a:lnTo>
                <a:lnTo>
                  <a:pt x="4813566" y="397560"/>
                </a:lnTo>
                <a:lnTo>
                  <a:pt x="4816195" y="397560"/>
                </a:lnTo>
                <a:lnTo>
                  <a:pt x="4817326" y="397103"/>
                </a:lnTo>
                <a:lnTo>
                  <a:pt x="4819180" y="395236"/>
                </a:lnTo>
                <a:lnTo>
                  <a:pt x="4819650" y="394119"/>
                </a:lnTo>
                <a:lnTo>
                  <a:pt x="4819650" y="391490"/>
                </a:lnTo>
                <a:close/>
              </a:path>
              <a:path w="4867275" h="1562100">
                <a:moveTo>
                  <a:pt x="4819650" y="3454"/>
                </a:moveTo>
                <a:lnTo>
                  <a:pt x="4819180" y="2324"/>
                </a:lnTo>
                <a:lnTo>
                  <a:pt x="4817326" y="469"/>
                </a:lnTo>
                <a:lnTo>
                  <a:pt x="4816195" y="0"/>
                </a:lnTo>
                <a:lnTo>
                  <a:pt x="4813566" y="0"/>
                </a:lnTo>
                <a:lnTo>
                  <a:pt x="4812449" y="469"/>
                </a:lnTo>
                <a:lnTo>
                  <a:pt x="4810582" y="2324"/>
                </a:lnTo>
                <a:lnTo>
                  <a:pt x="4810125" y="3454"/>
                </a:lnTo>
                <a:lnTo>
                  <a:pt x="4810125" y="6083"/>
                </a:lnTo>
                <a:lnTo>
                  <a:pt x="4810582" y="7200"/>
                </a:lnTo>
                <a:lnTo>
                  <a:pt x="4812449" y="9067"/>
                </a:lnTo>
                <a:lnTo>
                  <a:pt x="4813566" y="9525"/>
                </a:lnTo>
                <a:lnTo>
                  <a:pt x="4816195" y="9525"/>
                </a:lnTo>
                <a:lnTo>
                  <a:pt x="4817326" y="9067"/>
                </a:lnTo>
                <a:lnTo>
                  <a:pt x="4819180" y="7200"/>
                </a:lnTo>
                <a:lnTo>
                  <a:pt x="4819650" y="6083"/>
                </a:lnTo>
                <a:lnTo>
                  <a:pt x="4819650" y="3454"/>
                </a:lnTo>
                <a:close/>
              </a:path>
              <a:path w="4867275" h="1562100">
                <a:moveTo>
                  <a:pt x="4867275" y="1555597"/>
                </a:moveTo>
                <a:lnTo>
                  <a:pt x="4866805" y="1554467"/>
                </a:lnTo>
                <a:lnTo>
                  <a:pt x="4864951" y="1552613"/>
                </a:lnTo>
                <a:lnTo>
                  <a:pt x="4863820" y="1552143"/>
                </a:lnTo>
                <a:lnTo>
                  <a:pt x="4861191" y="1552143"/>
                </a:lnTo>
                <a:lnTo>
                  <a:pt x="4860074" y="1552613"/>
                </a:lnTo>
                <a:lnTo>
                  <a:pt x="4858207" y="1554467"/>
                </a:lnTo>
                <a:lnTo>
                  <a:pt x="4857750" y="1555597"/>
                </a:lnTo>
                <a:lnTo>
                  <a:pt x="4857750" y="1558226"/>
                </a:lnTo>
                <a:lnTo>
                  <a:pt x="4858207" y="1559344"/>
                </a:lnTo>
                <a:lnTo>
                  <a:pt x="4860074" y="1561211"/>
                </a:lnTo>
                <a:lnTo>
                  <a:pt x="4861191" y="1561668"/>
                </a:lnTo>
                <a:lnTo>
                  <a:pt x="4863820" y="1561668"/>
                </a:lnTo>
                <a:lnTo>
                  <a:pt x="4864951" y="1561211"/>
                </a:lnTo>
                <a:lnTo>
                  <a:pt x="4866805" y="1559344"/>
                </a:lnTo>
                <a:lnTo>
                  <a:pt x="4867275" y="1558226"/>
                </a:lnTo>
                <a:lnTo>
                  <a:pt x="4867275" y="1555597"/>
                </a:lnTo>
                <a:close/>
              </a:path>
              <a:path w="4867275" h="1562100">
                <a:moveTo>
                  <a:pt x="4867275" y="1167561"/>
                </a:moveTo>
                <a:lnTo>
                  <a:pt x="4866805" y="1166431"/>
                </a:lnTo>
                <a:lnTo>
                  <a:pt x="4864951" y="1164577"/>
                </a:lnTo>
                <a:lnTo>
                  <a:pt x="4863820" y="1164107"/>
                </a:lnTo>
                <a:lnTo>
                  <a:pt x="4861191" y="1164107"/>
                </a:lnTo>
                <a:lnTo>
                  <a:pt x="4860074" y="1164577"/>
                </a:lnTo>
                <a:lnTo>
                  <a:pt x="4858207" y="1166431"/>
                </a:lnTo>
                <a:lnTo>
                  <a:pt x="4857750" y="1167561"/>
                </a:lnTo>
                <a:lnTo>
                  <a:pt x="4857750" y="1170190"/>
                </a:lnTo>
                <a:lnTo>
                  <a:pt x="4858207" y="1171308"/>
                </a:lnTo>
                <a:lnTo>
                  <a:pt x="4860074" y="1173175"/>
                </a:lnTo>
                <a:lnTo>
                  <a:pt x="4861191" y="1173632"/>
                </a:lnTo>
                <a:lnTo>
                  <a:pt x="4863820" y="1173632"/>
                </a:lnTo>
                <a:lnTo>
                  <a:pt x="4864951" y="1173175"/>
                </a:lnTo>
                <a:lnTo>
                  <a:pt x="4866805" y="1171308"/>
                </a:lnTo>
                <a:lnTo>
                  <a:pt x="4867275" y="1170190"/>
                </a:lnTo>
                <a:lnTo>
                  <a:pt x="4867275" y="1167561"/>
                </a:lnTo>
                <a:close/>
              </a:path>
              <a:path w="4867275" h="1562100">
                <a:moveTo>
                  <a:pt x="4867275" y="779526"/>
                </a:moveTo>
                <a:lnTo>
                  <a:pt x="4866805" y="778395"/>
                </a:lnTo>
                <a:lnTo>
                  <a:pt x="4864951" y="776541"/>
                </a:lnTo>
                <a:lnTo>
                  <a:pt x="4863820" y="776071"/>
                </a:lnTo>
                <a:lnTo>
                  <a:pt x="4861191" y="776071"/>
                </a:lnTo>
                <a:lnTo>
                  <a:pt x="4860074" y="776541"/>
                </a:lnTo>
                <a:lnTo>
                  <a:pt x="4858207" y="778395"/>
                </a:lnTo>
                <a:lnTo>
                  <a:pt x="4857750" y="779526"/>
                </a:lnTo>
                <a:lnTo>
                  <a:pt x="4857750" y="782154"/>
                </a:lnTo>
                <a:lnTo>
                  <a:pt x="4858207" y="783272"/>
                </a:lnTo>
                <a:lnTo>
                  <a:pt x="4860074" y="785139"/>
                </a:lnTo>
                <a:lnTo>
                  <a:pt x="4861191" y="785596"/>
                </a:lnTo>
                <a:lnTo>
                  <a:pt x="4863820" y="785596"/>
                </a:lnTo>
                <a:lnTo>
                  <a:pt x="4864951" y="785139"/>
                </a:lnTo>
                <a:lnTo>
                  <a:pt x="4866805" y="783272"/>
                </a:lnTo>
                <a:lnTo>
                  <a:pt x="4867275" y="782154"/>
                </a:lnTo>
                <a:lnTo>
                  <a:pt x="4867275" y="779526"/>
                </a:lnTo>
                <a:close/>
              </a:path>
              <a:path w="4867275" h="1562100">
                <a:moveTo>
                  <a:pt x="4867275" y="391490"/>
                </a:moveTo>
                <a:lnTo>
                  <a:pt x="4866805" y="390359"/>
                </a:lnTo>
                <a:lnTo>
                  <a:pt x="4864951" y="388505"/>
                </a:lnTo>
                <a:lnTo>
                  <a:pt x="4863820" y="388035"/>
                </a:lnTo>
                <a:lnTo>
                  <a:pt x="4861191" y="388035"/>
                </a:lnTo>
                <a:lnTo>
                  <a:pt x="4860074" y="388505"/>
                </a:lnTo>
                <a:lnTo>
                  <a:pt x="4858207" y="390359"/>
                </a:lnTo>
                <a:lnTo>
                  <a:pt x="4857750" y="391490"/>
                </a:lnTo>
                <a:lnTo>
                  <a:pt x="4857750" y="394119"/>
                </a:lnTo>
                <a:lnTo>
                  <a:pt x="4858207" y="395236"/>
                </a:lnTo>
                <a:lnTo>
                  <a:pt x="4860074" y="397103"/>
                </a:lnTo>
                <a:lnTo>
                  <a:pt x="4861191" y="397560"/>
                </a:lnTo>
                <a:lnTo>
                  <a:pt x="4863820" y="397560"/>
                </a:lnTo>
                <a:lnTo>
                  <a:pt x="4864951" y="397103"/>
                </a:lnTo>
                <a:lnTo>
                  <a:pt x="4866805" y="395236"/>
                </a:lnTo>
                <a:lnTo>
                  <a:pt x="4867275" y="394119"/>
                </a:lnTo>
                <a:lnTo>
                  <a:pt x="4867275" y="391490"/>
                </a:lnTo>
                <a:close/>
              </a:path>
              <a:path w="4867275" h="1562100">
                <a:moveTo>
                  <a:pt x="4867275" y="3454"/>
                </a:moveTo>
                <a:lnTo>
                  <a:pt x="4866805" y="2324"/>
                </a:lnTo>
                <a:lnTo>
                  <a:pt x="4864951" y="469"/>
                </a:lnTo>
                <a:lnTo>
                  <a:pt x="4863820" y="0"/>
                </a:lnTo>
                <a:lnTo>
                  <a:pt x="4861191" y="0"/>
                </a:lnTo>
                <a:lnTo>
                  <a:pt x="4860074" y="469"/>
                </a:lnTo>
                <a:lnTo>
                  <a:pt x="4858207" y="2324"/>
                </a:lnTo>
                <a:lnTo>
                  <a:pt x="4857750" y="3454"/>
                </a:lnTo>
                <a:lnTo>
                  <a:pt x="4857750" y="6083"/>
                </a:lnTo>
                <a:lnTo>
                  <a:pt x="4858207" y="7200"/>
                </a:lnTo>
                <a:lnTo>
                  <a:pt x="4860074" y="9067"/>
                </a:lnTo>
                <a:lnTo>
                  <a:pt x="4861191" y="9525"/>
                </a:lnTo>
                <a:lnTo>
                  <a:pt x="4863820" y="9525"/>
                </a:lnTo>
                <a:lnTo>
                  <a:pt x="4864951" y="9067"/>
                </a:lnTo>
                <a:lnTo>
                  <a:pt x="4866805" y="7200"/>
                </a:lnTo>
                <a:lnTo>
                  <a:pt x="4867275" y="6083"/>
                </a:lnTo>
                <a:lnTo>
                  <a:pt x="4867275" y="3454"/>
                </a:lnTo>
                <a:close/>
              </a:path>
            </a:pathLst>
          </a:custGeom>
          <a:solidFill>
            <a:srgbClr val="C7C6C3"/>
          </a:solidFill>
        </p:spPr>
        <p:txBody>
          <a:bodyPr wrap="square" lIns="0" tIns="0" rIns="0" bIns="0" rtlCol="0"/>
          <a:lstStyle/>
          <a:p>
            <a:endParaRPr sz="1688"/>
          </a:p>
        </p:txBody>
      </p:sp>
      <p:sp>
        <p:nvSpPr>
          <p:cNvPr id="133" name="object 133"/>
          <p:cNvSpPr txBox="1"/>
          <p:nvPr/>
        </p:nvSpPr>
        <p:spPr>
          <a:xfrm>
            <a:off x="2641442" y="2907103"/>
            <a:ext cx="177998"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0M</a:t>
            </a:r>
            <a:endParaRPr sz="844">
              <a:latin typeface="Segoe UI"/>
              <a:cs typeface="Segoe UI"/>
            </a:endParaRPr>
          </a:p>
        </p:txBody>
      </p:sp>
      <p:sp>
        <p:nvSpPr>
          <p:cNvPr id="134" name="object 134"/>
          <p:cNvSpPr txBox="1"/>
          <p:nvPr/>
        </p:nvSpPr>
        <p:spPr>
          <a:xfrm>
            <a:off x="2641442" y="2543319"/>
            <a:ext cx="177998"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5M</a:t>
            </a:r>
            <a:endParaRPr sz="844">
              <a:latin typeface="Segoe UI"/>
              <a:cs typeface="Segoe UI"/>
            </a:endParaRPr>
          </a:p>
        </p:txBody>
      </p:sp>
      <p:sp>
        <p:nvSpPr>
          <p:cNvPr id="135" name="object 135"/>
          <p:cNvSpPr txBox="1"/>
          <p:nvPr/>
        </p:nvSpPr>
        <p:spPr>
          <a:xfrm>
            <a:off x="2583538" y="2179535"/>
            <a:ext cx="2357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10M</a:t>
            </a:r>
            <a:endParaRPr sz="844">
              <a:latin typeface="Segoe UI"/>
              <a:cs typeface="Segoe UI"/>
            </a:endParaRPr>
          </a:p>
        </p:txBody>
      </p:sp>
      <p:sp>
        <p:nvSpPr>
          <p:cNvPr id="136" name="object 136"/>
          <p:cNvSpPr txBox="1"/>
          <p:nvPr/>
        </p:nvSpPr>
        <p:spPr>
          <a:xfrm>
            <a:off x="2583538" y="1815752"/>
            <a:ext cx="2357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15M</a:t>
            </a:r>
            <a:endParaRPr sz="844">
              <a:latin typeface="Segoe UI"/>
              <a:cs typeface="Segoe UI"/>
            </a:endParaRPr>
          </a:p>
        </p:txBody>
      </p:sp>
      <p:sp>
        <p:nvSpPr>
          <p:cNvPr id="138" name="object 138"/>
          <p:cNvSpPr txBox="1"/>
          <p:nvPr/>
        </p:nvSpPr>
        <p:spPr>
          <a:xfrm>
            <a:off x="2292845" y="1546239"/>
            <a:ext cx="307777" cy="1427559"/>
          </a:xfrm>
          <a:prstGeom prst="rect">
            <a:avLst/>
          </a:prstGeom>
        </p:spPr>
        <p:txBody>
          <a:bodyPr vert="vert270" wrap="square" lIns="0" tIns="0" rIns="0" bIns="0" rtlCol="0">
            <a:spAutoFit/>
          </a:bodyPr>
          <a:lstStyle/>
          <a:p>
            <a:pPr marL="11906">
              <a:lnSpc>
                <a:spcPts val="1195"/>
              </a:lnSpc>
            </a:pPr>
            <a:r>
              <a:rPr sz="1125" spc="-94" dirty="0">
                <a:solidFill>
                  <a:srgbClr val="252423"/>
                </a:solidFill>
                <a:latin typeface="Trebuchet MS"/>
                <a:cs typeface="Trebuchet MS"/>
              </a:rPr>
              <a:t>T</a:t>
            </a:r>
            <a:r>
              <a:rPr sz="1125" dirty="0">
                <a:solidFill>
                  <a:srgbClr val="252423"/>
                </a:solidFill>
                <a:latin typeface="Trebuchet MS"/>
                <a:cs typeface="Trebuchet MS"/>
              </a:rPr>
              <a:t>otalProfit</a:t>
            </a:r>
            <a:r>
              <a:rPr sz="1125" spc="-80" dirty="0">
                <a:solidFill>
                  <a:srgbClr val="252423"/>
                </a:solidFill>
                <a:latin typeface="Trebuchet MS"/>
                <a:cs typeface="Trebuchet MS"/>
              </a:rPr>
              <a:t> </a:t>
            </a:r>
            <a:r>
              <a:rPr sz="1125" dirty="0">
                <a:solidFill>
                  <a:srgbClr val="252423"/>
                </a:solidFill>
                <a:latin typeface="Trebuchet MS"/>
                <a:cs typeface="Trebuchet MS"/>
              </a:rPr>
              <a:t>and</a:t>
            </a:r>
            <a:r>
              <a:rPr sz="1125" spc="-80" dirty="0">
                <a:solidFill>
                  <a:srgbClr val="252423"/>
                </a:solidFill>
                <a:latin typeface="Trebuchet MS"/>
                <a:cs typeface="Trebuchet MS"/>
              </a:rPr>
              <a:t> </a:t>
            </a:r>
            <a:r>
              <a:rPr sz="1125" spc="-94" dirty="0">
                <a:solidFill>
                  <a:srgbClr val="252423"/>
                </a:solidFill>
                <a:latin typeface="Trebuchet MS"/>
                <a:cs typeface="Trebuchet MS"/>
              </a:rPr>
              <a:t>T</a:t>
            </a:r>
            <a:r>
              <a:rPr sz="1125" dirty="0">
                <a:solidFill>
                  <a:srgbClr val="252423"/>
                </a:solidFill>
                <a:latin typeface="Trebuchet MS"/>
                <a:cs typeface="Trebuchet MS"/>
              </a:rPr>
              <a:t>otalCost</a:t>
            </a:r>
            <a:endParaRPr sz="1125">
              <a:latin typeface="Trebuchet MS"/>
              <a:cs typeface="Trebuchet MS"/>
            </a:endParaRPr>
          </a:p>
        </p:txBody>
      </p:sp>
      <p:sp>
        <p:nvSpPr>
          <p:cNvPr id="139" name="object 139"/>
          <p:cNvSpPr txBox="1"/>
          <p:nvPr/>
        </p:nvSpPr>
        <p:spPr>
          <a:xfrm>
            <a:off x="2889328" y="3066418"/>
            <a:ext cx="552450" cy="288893"/>
          </a:xfrm>
          <a:prstGeom prst="rect">
            <a:avLst/>
          </a:prstGeom>
        </p:spPr>
        <p:txBody>
          <a:bodyPr vert="horz" wrap="square" lIns="0" tIns="11906" rIns="0" bIns="0" rtlCol="0">
            <a:spAutoFit/>
          </a:bodyPr>
          <a:lstStyle/>
          <a:p>
            <a:pPr marL="141089" marR="4763" indent="-129778">
              <a:lnSpc>
                <a:spcPct val="111100"/>
              </a:lnSpc>
              <a:spcBef>
                <a:spcPts val="94"/>
              </a:spcBef>
            </a:pPr>
            <a:r>
              <a:rPr sz="844" dirty="0">
                <a:solidFill>
                  <a:srgbClr val="605D5C"/>
                </a:solidFill>
                <a:latin typeface="Segoe UI"/>
                <a:cs typeface="Segoe UI"/>
              </a:rPr>
              <a:t>Sub-Saha…  Africa</a:t>
            </a:r>
            <a:endParaRPr sz="844">
              <a:latin typeface="Segoe UI"/>
              <a:cs typeface="Segoe UI"/>
            </a:endParaRPr>
          </a:p>
        </p:txBody>
      </p:sp>
      <p:sp>
        <p:nvSpPr>
          <p:cNvPr id="140" name="object 140"/>
          <p:cNvSpPr txBox="1"/>
          <p:nvPr/>
        </p:nvSpPr>
        <p:spPr>
          <a:xfrm>
            <a:off x="3658967" y="3080813"/>
            <a:ext cx="357783"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Europe</a:t>
            </a:r>
            <a:endParaRPr sz="844">
              <a:latin typeface="Segoe UI"/>
              <a:cs typeface="Segoe UI"/>
            </a:endParaRPr>
          </a:p>
        </p:txBody>
      </p:sp>
      <p:sp>
        <p:nvSpPr>
          <p:cNvPr id="141" name="object 141"/>
          <p:cNvSpPr txBox="1"/>
          <p:nvPr/>
        </p:nvSpPr>
        <p:spPr>
          <a:xfrm>
            <a:off x="4400841" y="3080813"/>
            <a:ext cx="21907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Asia</a:t>
            </a:r>
            <a:endParaRPr sz="844">
              <a:latin typeface="Segoe UI"/>
              <a:cs typeface="Segoe UI"/>
            </a:endParaRPr>
          </a:p>
        </p:txBody>
      </p:sp>
      <p:sp>
        <p:nvSpPr>
          <p:cNvPr id="142" name="object 142"/>
          <p:cNvSpPr txBox="1"/>
          <p:nvPr/>
        </p:nvSpPr>
        <p:spPr>
          <a:xfrm>
            <a:off x="4930215" y="3066418"/>
            <a:ext cx="504825" cy="742735"/>
          </a:xfrm>
          <a:prstGeom prst="rect">
            <a:avLst/>
          </a:prstGeom>
        </p:spPr>
        <p:txBody>
          <a:bodyPr vert="horz" wrap="square" lIns="0" tIns="11906" rIns="0" bIns="0" rtlCol="0">
            <a:spAutoFit/>
          </a:bodyPr>
          <a:lstStyle/>
          <a:p>
            <a:pPr marL="11906" marR="4763" indent="71438" algn="just">
              <a:lnSpc>
                <a:spcPct val="111100"/>
              </a:lnSpc>
              <a:spcBef>
                <a:spcPts val="94"/>
              </a:spcBef>
            </a:pPr>
            <a:r>
              <a:rPr sz="844" dirty="0">
                <a:solidFill>
                  <a:srgbClr val="605D5C"/>
                </a:solidFill>
                <a:latin typeface="Segoe UI"/>
                <a:cs typeface="Segoe UI"/>
              </a:rPr>
              <a:t>Central </a:t>
            </a:r>
            <a:r>
              <a:rPr sz="844" spc="5" dirty="0">
                <a:solidFill>
                  <a:srgbClr val="605D5C"/>
                </a:solidFill>
                <a:latin typeface="Segoe UI"/>
                <a:cs typeface="Segoe UI"/>
              </a:rPr>
              <a:t> </a:t>
            </a:r>
            <a:r>
              <a:rPr sz="844" dirty="0">
                <a:solidFill>
                  <a:srgbClr val="605D5C"/>
                </a:solidFill>
                <a:latin typeface="Segoe UI"/>
                <a:cs typeface="Segoe UI"/>
              </a:rPr>
              <a:t>America </a:t>
            </a:r>
            <a:r>
              <a:rPr sz="844" spc="5" dirty="0">
                <a:solidFill>
                  <a:srgbClr val="605D5C"/>
                </a:solidFill>
                <a:latin typeface="Segoe UI"/>
                <a:cs typeface="Segoe UI"/>
              </a:rPr>
              <a:t> </a:t>
            </a:r>
            <a:r>
              <a:rPr sz="844" dirty="0">
                <a:solidFill>
                  <a:srgbClr val="605D5C"/>
                </a:solidFill>
                <a:latin typeface="Segoe UI"/>
                <a:cs typeface="Segoe UI"/>
              </a:rPr>
              <a:t>and the </a:t>
            </a:r>
            <a:r>
              <a:rPr sz="844" spc="5" dirty="0">
                <a:solidFill>
                  <a:srgbClr val="605D5C"/>
                </a:solidFill>
                <a:latin typeface="Segoe UI"/>
                <a:cs typeface="Segoe UI"/>
              </a:rPr>
              <a:t> </a:t>
            </a:r>
            <a:r>
              <a:rPr sz="844" dirty="0">
                <a:solidFill>
                  <a:srgbClr val="605D5C"/>
                </a:solidFill>
                <a:latin typeface="Segoe UI"/>
                <a:cs typeface="Segoe UI"/>
              </a:rPr>
              <a:t>Caribbean</a:t>
            </a:r>
            <a:endParaRPr sz="844">
              <a:latin typeface="Segoe UI"/>
              <a:cs typeface="Segoe UI"/>
            </a:endParaRPr>
          </a:p>
          <a:p>
            <a:pPr marL="54173">
              <a:lnSpc>
                <a:spcPts val="1238"/>
              </a:lnSpc>
            </a:pPr>
            <a:r>
              <a:rPr sz="1125" spc="-47" dirty="0">
                <a:solidFill>
                  <a:srgbClr val="252423"/>
                </a:solidFill>
                <a:latin typeface="Trebuchet MS"/>
                <a:cs typeface="Trebuchet MS"/>
              </a:rPr>
              <a:t>Region</a:t>
            </a:r>
            <a:endParaRPr sz="1125">
              <a:latin typeface="Trebuchet MS"/>
              <a:cs typeface="Trebuchet MS"/>
            </a:endParaRPr>
          </a:p>
        </p:txBody>
      </p:sp>
      <p:sp>
        <p:nvSpPr>
          <p:cNvPr id="143" name="object 143"/>
          <p:cNvSpPr txBox="1"/>
          <p:nvPr/>
        </p:nvSpPr>
        <p:spPr>
          <a:xfrm>
            <a:off x="6995659" y="3066418"/>
            <a:ext cx="408383" cy="288893"/>
          </a:xfrm>
          <a:prstGeom prst="rect">
            <a:avLst/>
          </a:prstGeom>
        </p:spPr>
        <p:txBody>
          <a:bodyPr vert="horz" wrap="square" lIns="0" tIns="11906" rIns="0" bIns="0" rtlCol="0">
            <a:spAutoFit/>
          </a:bodyPr>
          <a:lstStyle/>
          <a:p>
            <a:pPr marL="11906" marR="4763" indent="53578">
              <a:lnSpc>
                <a:spcPct val="111100"/>
              </a:lnSpc>
              <a:spcBef>
                <a:spcPts val="94"/>
              </a:spcBef>
            </a:pPr>
            <a:r>
              <a:rPr sz="844" dirty="0">
                <a:solidFill>
                  <a:srgbClr val="605D5C"/>
                </a:solidFill>
                <a:latin typeface="Segoe UI"/>
                <a:cs typeface="Segoe UI"/>
              </a:rPr>
              <a:t>North </a:t>
            </a:r>
            <a:r>
              <a:rPr sz="844" spc="5" dirty="0">
                <a:solidFill>
                  <a:srgbClr val="605D5C"/>
                </a:solidFill>
                <a:latin typeface="Segoe UI"/>
                <a:cs typeface="Segoe UI"/>
              </a:rPr>
              <a:t> </a:t>
            </a:r>
            <a:r>
              <a:rPr sz="844" dirty="0">
                <a:solidFill>
                  <a:srgbClr val="605D5C"/>
                </a:solidFill>
                <a:latin typeface="Segoe UI"/>
                <a:cs typeface="Segoe UI"/>
              </a:rPr>
              <a:t>America</a:t>
            </a:r>
            <a:endParaRPr sz="844">
              <a:latin typeface="Segoe UI"/>
              <a:cs typeface="Segoe UI"/>
            </a:endParaRPr>
          </a:p>
        </p:txBody>
      </p:sp>
      <p:grpSp>
        <p:nvGrpSpPr>
          <p:cNvPr id="144" name="object 144"/>
          <p:cNvGrpSpPr/>
          <p:nvPr/>
        </p:nvGrpSpPr>
        <p:grpSpPr>
          <a:xfrm>
            <a:off x="3151963" y="1667111"/>
            <a:ext cx="4061222" cy="1227534"/>
            <a:chOff x="3184294" y="1778251"/>
            <a:chExt cx="4331970" cy="1309370"/>
          </a:xfrm>
        </p:grpSpPr>
        <p:sp>
          <p:nvSpPr>
            <p:cNvPr id="145" name="object 145"/>
            <p:cNvSpPr/>
            <p:nvPr/>
          </p:nvSpPr>
          <p:spPr>
            <a:xfrm>
              <a:off x="3198582" y="2583216"/>
              <a:ext cx="4303395" cy="490220"/>
            </a:xfrm>
            <a:custGeom>
              <a:avLst/>
              <a:gdLst/>
              <a:ahLst/>
              <a:cxnLst/>
              <a:rect l="l" t="t" r="r" b="b"/>
              <a:pathLst>
                <a:path w="4303395" h="490219">
                  <a:moveTo>
                    <a:pt x="0" y="0"/>
                  </a:moveTo>
                  <a:lnTo>
                    <a:pt x="717214" y="170599"/>
                  </a:lnTo>
                  <a:lnTo>
                    <a:pt x="1434429" y="325057"/>
                  </a:lnTo>
                  <a:lnTo>
                    <a:pt x="2151644" y="411082"/>
                  </a:lnTo>
                  <a:lnTo>
                    <a:pt x="2868859" y="434887"/>
                  </a:lnTo>
                  <a:lnTo>
                    <a:pt x="3586074" y="456834"/>
                  </a:lnTo>
                  <a:lnTo>
                    <a:pt x="4303289" y="490076"/>
                  </a:lnTo>
                </a:path>
              </a:pathLst>
            </a:custGeom>
            <a:ln w="28574">
              <a:solidFill>
                <a:srgbClr val="DE6A73"/>
              </a:solidFill>
            </a:ln>
          </p:spPr>
          <p:txBody>
            <a:bodyPr wrap="square" lIns="0" tIns="0" rIns="0" bIns="0" rtlCol="0"/>
            <a:lstStyle/>
            <a:p>
              <a:endParaRPr sz="1688"/>
            </a:p>
          </p:txBody>
        </p:sp>
        <p:sp>
          <p:nvSpPr>
            <p:cNvPr id="146" name="object 146"/>
            <p:cNvSpPr/>
            <p:nvPr/>
          </p:nvSpPr>
          <p:spPr>
            <a:xfrm>
              <a:off x="3198582" y="1792539"/>
              <a:ext cx="4303395" cy="1214755"/>
            </a:xfrm>
            <a:custGeom>
              <a:avLst/>
              <a:gdLst/>
              <a:ahLst/>
              <a:cxnLst/>
              <a:rect l="l" t="t" r="r" b="b"/>
              <a:pathLst>
                <a:path w="4303395" h="1214755">
                  <a:moveTo>
                    <a:pt x="0" y="0"/>
                  </a:moveTo>
                  <a:lnTo>
                    <a:pt x="717214" y="420089"/>
                  </a:lnTo>
                  <a:lnTo>
                    <a:pt x="1434429" y="729442"/>
                  </a:lnTo>
                  <a:lnTo>
                    <a:pt x="2151644" y="945463"/>
                  </a:lnTo>
                  <a:lnTo>
                    <a:pt x="2868859" y="1174733"/>
                  </a:lnTo>
                  <a:lnTo>
                    <a:pt x="3586074" y="1214194"/>
                  </a:lnTo>
                  <a:lnTo>
                    <a:pt x="4303289" y="1069082"/>
                  </a:lnTo>
                </a:path>
              </a:pathLst>
            </a:custGeom>
            <a:ln w="28574">
              <a:solidFill>
                <a:srgbClr val="12239D"/>
              </a:solidFill>
            </a:ln>
          </p:spPr>
          <p:txBody>
            <a:bodyPr wrap="square" lIns="0" tIns="0" rIns="0" bIns="0" rtlCol="0"/>
            <a:lstStyle/>
            <a:p>
              <a:endParaRPr sz="1688"/>
            </a:p>
          </p:txBody>
        </p:sp>
      </p:grpSp>
      <p:sp>
        <p:nvSpPr>
          <p:cNvPr id="147" name="object 147"/>
          <p:cNvSpPr txBox="1"/>
          <p:nvPr/>
        </p:nvSpPr>
        <p:spPr>
          <a:xfrm>
            <a:off x="3035971" y="2218881"/>
            <a:ext cx="258961"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7.8M</a:t>
            </a:r>
            <a:endParaRPr sz="844">
              <a:latin typeface="Segoe UI"/>
              <a:cs typeface="Segoe UI"/>
            </a:endParaRPr>
          </a:p>
        </p:txBody>
      </p:sp>
      <p:sp>
        <p:nvSpPr>
          <p:cNvPr id="148" name="object 148"/>
          <p:cNvSpPr txBox="1"/>
          <p:nvPr/>
        </p:nvSpPr>
        <p:spPr>
          <a:xfrm>
            <a:off x="4380749" y="2523622"/>
            <a:ext cx="258961"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3.6M</a:t>
            </a:r>
            <a:endParaRPr sz="844">
              <a:latin typeface="Segoe UI"/>
              <a:cs typeface="Segoe UI"/>
            </a:endParaRPr>
          </a:p>
        </p:txBody>
      </p:sp>
      <p:sp>
        <p:nvSpPr>
          <p:cNvPr id="149" name="object 149"/>
          <p:cNvSpPr txBox="1"/>
          <p:nvPr/>
        </p:nvSpPr>
        <p:spPr>
          <a:xfrm>
            <a:off x="3708360" y="2378818"/>
            <a:ext cx="258961"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5.6M</a:t>
            </a:r>
            <a:endParaRPr sz="844">
              <a:latin typeface="Segoe UI"/>
              <a:cs typeface="Segoe UI"/>
            </a:endParaRPr>
          </a:p>
        </p:txBody>
      </p:sp>
      <p:sp>
        <p:nvSpPr>
          <p:cNvPr id="150" name="object 150"/>
          <p:cNvSpPr txBox="1"/>
          <p:nvPr/>
        </p:nvSpPr>
        <p:spPr>
          <a:xfrm>
            <a:off x="3007089" y="1720508"/>
            <a:ext cx="316706"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18.0M</a:t>
            </a:r>
            <a:endParaRPr sz="844">
              <a:latin typeface="Segoe UI"/>
              <a:cs typeface="Segoe UI"/>
            </a:endParaRPr>
          </a:p>
        </p:txBody>
      </p:sp>
      <p:sp>
        <p:nvSpPr>
          <p:cNvPr id="151" name="object 151"/>
          <p:cNvSpPr txBox="1"/>
          <p:nvPr/>
        </p:nvSpPr>
        <p:spPr>
          <a:xfrm>
            <a:off x="7070305" y="2409924"/>
            <a:ext cx="258961" cy="406289"/>
          </a:xfrm>
          <a:prstGeom prst="rect">
            <a:avLst/>
          </a:prstGeom>
        </p:spPr>
        <p:txBody>
          <a:bodyPr vert="horz" wrap="square" lIns="0" tIns="81558" rIns="0" bIns="0" rtlCol="0">
            <a:spAutoFit/>
          </a:bodyPr>
          <a:lstStyle/>
          <a:p>
            <a:pPr marL="11906">
              <a:spcBef>
                <a:spcPts val="642"/>
              </a:spcBef>
            </a:pPr>
            <a:r>
              <a:rPr sz="844" dirty="0">
                <a:solidFill>
                  <a:srgbClr val="FFFFFF"/>
                </a:solidFill>
                <a:latin typeface="Segoe UI"/>
                <a:cs typeface="Segoe UI"/>
              </a:rPr>
              <a:t>4.2M</a:t>
            </a:r>
            <a:endParaRPr sz="844">
              <a:latin typeface="Segoe UI"/>
              <a:cs typeface="Segoe UI"/>
            </a:endParaRPr>
          </a:p>
          <a:p>
            <a:pPr marL="11906">
              <a:spcBef>
                <a:spcPts val="548"/>
              </a:spcBef>
            </a:pPr>
            <a:r>
              <a:rPr sz="844" dirty="0">
                <a:solidFill>
                  <a:srgbClr val="FFFFFF"/>
                </a:solidFill>
                <a:latin typeface="Segoe UI"/>
                <a:cs typeface="Segoe UI"/>
              </a:rPr>
              <a:t>1.5M</a:t>
            </a:r>
            <a:endParaRPr sz="844">
              <a:latin typeface="Segoe UI"/>
              <a:cs typeface="Segoe UI"/>
            </a:endParaRPr>
          </a:p>
        </p:txBody>
      </p:sp>
      <p:sp>
        <p:nvSpPr>
          <p:cNvPr id="152" name="object 152"/>
          <p:cNvSpPr txBox="1"/>
          <p:nvPr/>
        </p:nvSpPr>
        <p:spPr>
          <a:xfrm>
            <a:off x="6310712" y="2647164"/>
            <a:ext cx="433388" cy="859627"/>
          </a:xfrm>
          <a:prstGeom prst="rect">
            <a:avLst/>
          </a:prstGeom>
        </p:spPr>
        <p:txBody>
          <a:bodyPr vert="horz" wrap="square" lIns="0" tIns="11906" rIns="0" bIns="0" rtlCol="0">
            <a:spAutoFit/>
          </a:bodyPr>
          <a:lstStyle/>
          <a:p>
            <a:pPr algn="ctr">
              <a:spcBef>
                <a:spcPts val="94"/>
              </a:spcBef>
            </a:pPr>
            <a:r>
              <a:rPr sz="844" dirty="0">
                <a:solidFill>
                  <a:srgbClr val="FFFFFF"/>
                </a:solidFill>
                <a:latin typeface="Segoe UI"/>
                <a:cs typeface="Segoe UI"/>
              </a:rPr>
              <a:t>1.9M</a:t>
            </a:r>
            <a:endParaRPr sz="844">
              <a:latin typeface="Segoe UI"/>
              <a:cs typeface="Segoe UI"/>
            </a:endParaRPr>
          </a:p>
          <a:p>
            <a:pPr algn="ctr">
              <a:spcBef>
                <a:spcPts val="652"/>
              </a:spcBef>
            </a:pPr>
            <a:r>
              <a:rPr sz="844" dirty="0">
                <a:solidFill>
                  <a:srgbClr val="FFFFFF"/>
                </a:solidFill>
                <a:latin typeface="Segoe UI"/>
                <a:cs typeface="Segoe UI"/>
              </a:rPr>
              <a:t>2.3M</a:t>
            </a:r>
            <a:endParaRPr sz="844">
              <a:latin typeface="Segoe UI"/>
              <a:cs typeface="Segoe UI"/>
            </a:endParaRPr>
          </a:p>
          <a:p>
            <a:pPr marL="11906" marR="4763" algn="ctr">
              <a:lnSpc>
                <a:spcPct val="111100"/>
              </a:lnSpc>
              <a:spcBef>
                <a:spcPts val="623"/>
              </a:spcBef>
            </a:pPr>
            <a:r>
              <a:rPr sz="844" dirty="0">
                <a:solidFill>
                  <a:srgbClr val="605D5C"/>
                </a:solidFill>
                <a:latin typeface="Segoe UI"/>
                <a:cs typeface="Segoe UI"/>
              </a:rPr>
              <a:t>Australia  and </a:t>
            </a:r>
            <a:r>
              <a:rPr sz="844" spc="5" dirty="0">
                <a:solidFill>
                  <a:srgbClr val="605D5C"/>
                </a:solidFill>
                <a:latin typeface="Segoe UI"/>
                <a:cs typeface="Segoe UI"/>
              </a:rPr>
              <a:t> </a:t>
            </a:r>
            <a:r>
              <a:rPr sz="844" dirty="0">
                <a:solidFill>
                  <a:srgbClr val="605D5C"/>
                </a:solidFill>
                <a:latin typeface="Segoe UI"/>
                <a:cs typeface="Segoe UI"/>
              </a:rPr>
              <a:t>Oceania</a:t>
            </a:r>
            <a:endParaRPr sz="844">
              <a:latin typeface="Segoe UI"/>
              <a:cs typeface="Segoe UI"/>
            </a:endParaRPr>
          </a:p>
        </p:txBody>
      </p:sp>
      <p:sp>
        <p:nvSpPr>
          <p:cNvPr id="153" name="object 153"/>
          <p:cNvSpPr txBox="1"/>
          <p:nvPr/>
        </p:nvSpPr>
        <p:spPr>
          <a:xfrm>
            <a:off x="5053139" y="2363993"/>
            <a:ext cx="258961" cy="387253"/>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5.8M</a:t>
            </a:r>
            <a:endParaRPr sz="844">
              <a:latin typeface="Segoe UI"/>
              <a:cs typeface="Segoe UI"/>
            </a:endParaRPr>
          </a:p>
          <a:p>
            <a:pPr marL="11906">
              <a:spcBef>
                <a:spcPts val="877"/>
              </a:spcBef>
            </a:pPr>
            <a:r>
              <a:rPr sz="844" dirty="0">
                <a:solidFill>
                  <a:srgbClr val="FFFFFF"/>
                </a:solidFill>
                <a:latin typeface="Segoe UI"/>
                <a:cs typeface="Segoe UI"/>
              </a:rPr>
              <a:t>2.5M</a:t>
            </a:r>
            <a:endParaRPr sz="844">
              <a:latin typeface="Segoe UI"/>
              <a:cs typeface="Segoe UI"/>
            </a:endParaRPr>
          </a:p>
        </p:txBody>
      </p:sp>
      <p:sp>
        <p:nvSpPr>
          <p:cNvPr id="154" name="object 154"/>
          <p:cNvSpPr txBox="1"/>
          <p:nvPr/>
        </p:nvSpPr>
        <p:spPr>
          <a:xfrm>
            <a:off x="4380749" y="2161474"/>
            <a:ext cx="258961"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8.6M</a:t>
            </a:r>
            <a:endParaRPr sz="844">
              <a:latin typeface="Segoe UI"/>
              <a:cs typeface="Segoe UI"/>
            </a:endParaRPr>
          </a:p>
        </p:txBody>
      </p:sp>
      <p:sp>
        <p:nvSpPr>
          <p:cNvPr id="155" name="object 155"/>
          <p:cNvSpPr txBox="1"/>
          <p:nvPr/>
        </p:nvSpPr>
        <p:spPr>
          <a:xfrm>
            <a:off x="5568142" y="2559835"/>
            <a:ext cx="573881" cy="939777"/>
          </a:xfrm>
          <a:prstGeom prst="rect">
            <a:avLst/>
          </a:prstGeom>
        </p:spPr>
        <p:txBody>
          <a:bodyPr vert="horz" wrap="square" lIns="0" tIns="78581" rIns="0" bIns="0" rtlCol="0">
            <a:spAutoFit/>
          </a:bodyPr>
          <a:lstStyle/>
          <a:p>
            <a:pPr algn="ctr">
              <a:spcBef>
                <a:spcPts val="619"/>
              </a:spcBef>
            </a:pPr>
            <a:r>
              <a:rPr sz="844" dirty="0">
                <a:solidFill>
                  <a:srgbClr val="FFFFFF"/>
                </a:solidFill>
                <a:latin typeface="Segoe UI"/>
                <a:cs typeface="Segoe UI"/>
              </a:rPr>
              <a:t>2.2M</a:t>
            </a:r>
            <a:endParaRPr sz="844">
              <a:latin typeface="Segoe UI"/>
              <a:cs typeface="Segoe UI"/>
            </a:endParaRPr>
          </a:p>
          <a:p>
            <a:pPr algn="ctr">
              <a:spcBef>
                <a:spcPts val="525"/>
              </a:spcBef>
            </a:pPr>
            <a:r>
              <a:rPr sz="844" dirty="0">
                <a:solidFill>
                  <a:srgbClr val="FFFFFF"/>
                </a:solidFill>
                <a:latin typeface="Segoe UI"/>
                <a:cs typeface="Segoe UI"/>
              </a:rPr>
              <a:t>2.8M</a:t>
            </a:r>
            <a:endParaRPr sz="844">
              <a:latin typeface="Segoe UI"/>
              <a:cs typeface="Segoe UI"/>
            </a:endParaRPr>
          </a:p>
          <a:p>
            <a:pPr marL="11906" marR="4763" algn="ctr">
              <a:lnSpc>
                <a:spcPct val="111100"/>
              </a:lnSpc>
              <a:spcBef>
                <a:spcPts val="914"/>
              </a:spcBef>
            </a:pPr>
            <a:r>
              <a:rPr sz="844" dirty="0">
                <a:solidFill>
                  <a:srgbClr val="605D5C"/>
                </a:solidFill>
                <a:latin typeface="Segoe UI"/>
                <a:cs typeface="Segoe UI"/>
              </a:rPr>
              <a:t>Middle</a:t>
            </a:r>
            <a:r>
              <a:rPr sz="844" spc="-5" dirty="0">
                <a:solidFill>
                  <a:srgbClr val="605D5C"/>
                </a:solidFill>
                <a:latin typeface="Segoe UI"/>
                <a:cs typeface="Segoe UI"/>
              </a:rPr>
              <a:t> </a:t>
            </a:r>
            <a:r>
              <a:rPr sz="844" dirty="0">
                <a:solidFill>
                  <a:srgbClr val="605D5C"/>
                </a:solidFill>
                <a:latin typeface="Segoe UI"/>
                <a:cs typeface="Segoe UI"/>
              </a:rPr>
              <a:t>East  and North </a:t>
            </a:r>
            <a:r>
              <a:rPr sz="844" spc="5" dirty="0">
                <a:solidFill>
                  <a:srgbClr val="605D5C"/>
                </a:solidFill>
                <a:latin typeface="Segoe UI"/>
                <a:cs typeface="Segoe UI"/>
              </a:rPr>
              <a:t> </a:t>
            </a:r>
            <a:r>
              <a:rPr sz="844" dirty="0">
                <a:solidFill>
                  <a:srgbClr val="605D5C"/>
                </a:solidFill>
                <a:latin typeface="Segoe UI"/>
                <a:cs typeface="Segoe UI"/>
              </a:rPr>
              <a:t>Africa</a:t>
            </a:r>
            <a:endParaRPr sz="844">
              <a:latin typeface="Segoe UI"/>
              <a:cs typeface="Segoe UI"/>
            </a:endParaRPr>
          </a:p>
        </p:txBody>
      </p:sp>
      <p:sp>
        <p:nvSpPr>
          <p:cNvPr id="156" name="object 156"/>
          <p:cNvSpPr txBox="1"/>
          <p:nvPr/>
        </p:nvSpPr>
        <p:spPr>
          <a:xfrm>
            <a:off x="3679478" y="1871455"/>
            <a:ext cx="316706"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12.5M</a:t>
            </a:r>
            <a:endParaRPr sz="844">
              <a:latin typeface="Segoe UI"/>
              <a:cs typeface="Segoe UI"/>
            </a:endParaRPr>
          </a:p>
        </p:txBody>
      </p:sp>
      <p:grpSp>
        <p:nvGrpSpPr>
          <p:cNvPr id="157" name="object 157"/>
          <p:cNvGrpSpPr/>
          <p:nvPr/>
        </p:nvGrpSpPr>
        <p:grpSpPr>
          <a:xfrm>
            <a:off x="7524361" y="2480247"/>
            <a:ext cx="89297" cy="312539"/>
            <a:chOff x="7848185" y="2645596"/>
            <a:chExt cx="95250" cy="333375"/>
          </a:xfrm>
        </p:grpSpPr>
        <p:pic>
          <p:nvPicPr>
            <p:cNvPr id="158" name="object 158"/>
            <p:cNvPicPr/>
            <p:nvPr/>
          </p:nvPicPr>
          <p:blipFill>
            <a:blip r:embed="rId5" cstate="print"/>
            <a:stretch>
              <a:fillRect/>
            </a:stretch>
          </p:blipFill>
          <p:spPr>
            <a:xfrm>
              <a:off x="7848185" y="2645596"/>
              <a:ext cx="95249" cy="95249"/>
            </a:xfrm>
            <a:prstGeom prst="rect">
              <a:avLst/>
            </a:prstGeom>
          </p:spPr>
        </p:pic>
        <p:pic>
          <p:nvPicPr>
            <p:cNvPr id="159" name="object 159"/>
            <p:cNvPicPr/>
            <p:nvPr/>
          </p:nvPicPr>
          <p:blipFill>
            <a:blip r:embed="rId8" cstate="print"/>
            <a:stretch>
              <a:fillRect/>
            </a:stretch>
          </p:blipFill>
          <p:spPr>
            <a:xfrm>
              <a:off x="7848185" y="2883721"/>
              <a:ext cx="95249" cy="95249"/>
            </a:xfrm>
            <a:prstGeom prst="rect">
              <a:avLst/>
            </a:prstGeom>
          </p:spPr>
        </p:pic>
      </p:grpSp>
      <p:sp>
        <p:nvSpPr>
          <p:cNvPr id="160" name="object 160"/>
          <p:cNvSpPr txBox="1"/>
          <p:nvPr/>
        </p:nvSpPr>
        <p:spPr>
          <a:xfrm>
            <a:off x="7618458" y="2356654"/>
            <a:ext cx="558403" cy="433356"/>
          </a:xfrm>
          <a:prstGeom prst="rect">
            <a:avLst/>
          </a:prstGeom>
        </p:spPr>
        <p:txBody>
          <a:bodyPr vert="horz" wrap="square" lIns="0" tIns="11906" rIns="0" bIns="0" rtlCol="0">
            <a:spAutoFit/>
          </a:bodyPr>
          <a:lstStyle/>
          <a:p>
            <a:pPr marL="11906" marR="4763">
              <a:lnSpc>
                <a:spcPct val="156300"/>
              </a:lnSpc>
              <a:spcBef>
                <a:spcPts val="94"/>
              </a:spcBef>
            </a:pPr>
            <a:r>
              <a:rPr sz="938" spc="-94" dirty="0">
                <a:solidFill>
                  <a:srgbClr val="E6E6E6"/>
                </a:solidFill>
                <a:latin typeface="Segoe UI"/>
                <a:cs typeface="Segoe UI"/>
              </a:rPr>
              <a:t>T</a:t>
            </a:r>
            <a:r>
              <a:rPr sz="938" dirty="0">
                <a:solidFill>
                  <a:srgbClr val="E6E6E6"/>
                </a:solidFill>
                <a:latin typeface="Segoe UI"/>
                <a:cs typeface="Segoe UI"/>
              </a:rPr>
              <a:t>otalProfit  </a:t>
            </a:r>
            <a:r>
              <a:rPr sz="938" spc="-14" dirty="0">
                <a:solidFill>
                  <a:srgbClr val="E6E6E6"/>
                </a:solidFill>
                <a:latin typeface="Segoe UI"/>
                <a:cs typeface="Segoe UI"/>
              </a:rPr>
              <a:t>TotalCost</a:t>
            </a:r>
            <a:endParaRPr sz="938">
              <a:latin typeface="Segoe UI"/>
              <a:cs typeface="Segoe UI"/>
            </a:endParaRPr>
          </a:p>
        </p:txBody>
      </p:sp>
      <p:grpSp>
        <p:nvGrpSpPr>
          <p:cNvPr id="161" name="object 161"/>
          <p:cNvGrpSpPr/>
          <p:nvPr/>
        </p:nvGrpSpPr>
        <p:grpSpPr>
          <a:xfrm>
            <a:off x="381013" y="2337436"/>
            <a:ext cx="1874638" cy="1680567"/>
            <a:chOff x="228614" y="2493264"/>
            <a:chExt cx="1999614" cy="1792605"/>
          </a:xfrm>
        </p:grpSpPr>
        <p:sp>
          <p:nvSpPr>
            <p:cNvPr id="162" name="object 162"/>
            <p:cNvSpPr/>
            <p:nvPr/>
          </p:nvSpPr>
          <p:spPr>
            <a:xfrm>
              <a:off x="228614" y="2493264"/>
              <a:ext cx="1999614" cy="1792605"/>
            </a:xfrm>
            <a:custGeom>
              <a:avLst/>
              <a:gdLst/>
              <a:ahLst/>
              <a:cxnLst/>
              <a:rect l="l" t="t" r="r" b="b"/>
              <a:pathLst>
                <a:path w="1999614" h="1792604">
                  <a:moveTo>
                    <a:pt x="1999474" y="1792224"/>
                  </a:moveTo>
                  <a:lnTo>
                    <a:pt x="0" y="1792224"/>
                  </a:lnTo>
                  <a:lnTo>
                    <a:pt x="0" y="0"/>
                  </a:lnTo>
                  <a:lnTo>
                    <a:pt x="1999474" y="0"/>
                  </a:lnTo>
                  <a:lnTo>
                    <a:pt x="1999474" y="228957"/>
                  </a:lnTo>
                  <a:lnTo>
                    <a:pt x="294228" y="228957"/>
                  </a:lnTo>
                  <a:lnTo>
                    <a:pt x="281092" y="229591"/>
                  </a:lnTo>
                  <a:lnTo>
                    <a:pt x="243197" y="239108"/>
                  </a:lnTo>
                  <a:lnTo>
                    <a:pt x="209673" y="259174"/>
                  </a:lnTo>
                  <a:lnTo>
                    <a:pt x="183331" y="288208"/>
                  </a:lnTo>
                  <a:lnTo>
                    <a:pt x="166588" y="323655"/>
                  </a:lnTo>
                  <a:lnTo>
                    <a:pt x="160878" y="362307"/>
                  </a:lnTo>
                  <a:lnTo>
                    <a:pt x="160878" y="1429107"/>
                  </a:lnTo>
                  <a:lnTo>
                    <a:pt x="166588" y="1467758"/>
                  </a:lnTo>
                  <a:lnTo>
                    <a:pt x="183331" y="1503206"/>
                  </a:lnTo>
                  <a:lnTo>
                    <a:pt x="209673" y="1532239"/>
                  </a:lnTo>
                  <a:lnTo>
                    <a:pt x="243197" y="1552306"/>
                  </a:lnTo>
                  <a:lnTo>
                    <a:pt x="281092" y="1561822"/>
                  </a:lnTo>
                  <a:lnTo>
                    <a:pt x="294228" y="1562457"/>
                  </a:lnTo>
                  <a:lnTo>
                    <a:pt x="1999474" y="1562457"/>
                  </a:lnTo>
                  <a:lnTo>
                    <a:pt x="1999474" y="1792224"/>
                  </a:lnTo>
                  <a:close/>
                </a:path>
                <a:path w="1999614" h="1792604">
                  <a:moveTo>
                    <a:pt x="1999474" y="1562457"/>
                  </a:moveTo>
                  <a:lnTo>
                    <a:pt x="1637253" y="1562457"/>
                  </a:lnTo>
                  <a:lnTo>
                    <a:pt x="1650389" y="1561822"/>
                  </a:lnTo>
                  <a:lnTo>
                    <a:pt x="1663273" y="1559919"/>
                  </a:lnTo>
                  <a:lnTo>
                    <a:pt x="1700177" y="1546693"/>
                  </a:lnTo>
                  <a:lnTo>
                    <a:pt x="1731546" y="1523399"/>
                  </a:lnTo>
                  <a:lnTo>
                    <a:pt x="1754839" y="1492031"/>
                  </a:lnTo>
                  <a:lnTo>
                    <a:pt x="1768065" y="1455127"/>
                  </a:lnTo>
                  <a:lnTo>
                    <a:pt x="1770603" y="1429107"/>
                  </a:lnTo>
                  <a:lnTo>
                    <a:pt x="1770603" y="362307"/>
                  </a:lnTo>
                  <a:lnTo>
                    <a:pt x="1764893" y="323655"/>
                  </a:lnTo>
                  <a:lnTo>
                    <a:pt x="1748150" y="288208"/>
                  </a:lnTo>
                  <a:lnTo>
                    <a:pt x="1721808" y="259174"/>
                  </a:lnTo>
                  <a:lnTo>
                    <a:pt x="1688283" y="239107"/>
                  </a:lnTo>
                  <a:lnTo>
                    <a:pt x="1650389" y="229591"/>
                  </a:lnTo>
                  <a:lnTo>
                    <a:pt x="1637253" y="228957"/>
                  </a:lnTo>
                  <a:lnTo>
                    <a:pt x="1999474" y="228957"/>
                  </a:lnTo>
                  <a:lnTo>
                    <a:pt x="1999474" y="1562457"/>
                  </a:lnTo>
                  <a:close/>
                </a:path>
              </a:pathLst>
            </a:custGeom>
            <a:solidFill>
              <a:srgbClr val="FFFFFF">
                <a:alpha val="30198"/>
              </a:srgbClr>
            </a:solidFill>
          </p:spPr>
          <p:txBody>
            <a:bodyPr wrap="square" lIns="0" tIns="0" rIns="0" bIns="0" rtlCol="0"/>
            <a:lstStyle/>
            <a:p>
              <a:endParaRPr sz="1688"/>
            </a:p>
          </p:txBody>
        </p:sp>
        <p:sp>
          <p:nvSpPr>
            <p:cNvPr id="163" name="object 163"/>
            <p:cNvSpPr/>
            <p:nvPr/>
          </p:nvSpPr>
          <p:spPr>
            <a:xfrm>
              <a:off x="394255" y="2726984"/>
              <a:ext cx="1600200" cy="1323975"/>
            </a:xfrm>
            <a:custGeom>
              <a:avLst/>
              <a:gdLst/>
              <a:ahLst/>
              <a:cxnLst/>
              <a:rect l="l" t="t" r="r" b="b"/>
              <a:pathLst>
                <a:path w="1600200" h="1323975">
                  <a:moveTo>
                    <a:pt x="1480055" y="1323974"/>
                  </a:moveTo>
                  <a:lnTo>
                    <a:pt x="120144" y="1323974"/>
                  </a:lnTo>
                  <a:lnTo>
                    <a:pt x="111782" y="1323150"/>
                  </a:lnTo>
                  <a:lnTo>
                    <a:pt x="71578" y="1310955"/>
                  </a:lnTo>
                  <a:lnTo>
                    <a:pt x="31692" y="1280341"/>
                  </a:lnTo>
                  <a:lnTo>
                    <a:pt x="6557" y="1236794"/>
                  </a:lnTo>
                  <a:lnTo>
                    <a:pt x="0" y="1203830"/>
                  </a:lnTo>
                  <a:lnTo>
                    <a:pt x="0" y="1195387"/>
                  </a:lnTo>
                  <a:lnTo>
                    <a:pt x="0" y="120144"/>
                  </a:lnTo>
                  <a:lnTo>
                    <a:pt x="13019" y="71578"/>
                  </a:lnTo>
                  <a:lnTo>
                    <a:pt x="43632" y="31692"/>
                  </a:lnTo>
                  <a:lnTo>
                    <a:pt x="87179" y="6557"/>
                  </a:lnTo>
                  <a:lnTo>
                    <a:pt x="120144" y="0"/>
                  </a:lnTo>
                  <a:lnTo>
                    <a:pt x="1480055" y="0"/>
                  </a:lnTo>
                  <a:lnTo>
                    <a:pt x="1528620" y="13019"/>
                  </a:lnTo>
                  <a:lnTo>
                    <a:pt x="1568507" y="43632"/>
                  </a:lnTo>
                  <a:lnTo>
                    <a:pt x="1593642" y="87179"/>
                  </a:lnTo>
                  <a:lnTo>
                    <a:pt x="1600199" y="120144"/>
                  </a:lnTo>
                  <a:lnTo>
                    <a:pt x="1600199" y="1203830"/>
                  </a:lnTo>
                  <a:lnTo>
                    <a:pt x="1587180" y="1252395"/>
                  </a:lnTo>
                  <a:lnTo>
                    <a:pt x="1556566" y="1292282"/>
                  </a:lnTo>
                  <a:lnTo>
                    <a:pt x="1513019" y="1317417"/>
                  </a:lnTo>
                  <a:lnTo>
                    <a:pt x="1488417" y="1323150"/>
                  </a:lnTo>
                  <a:lnTo>
                    <a:pt x="1480055" y="1323974"/>
                  </a:lnTo>
                  <a:close/>
                </a:path>
              </a:pathLst>
            </a:custGeom>
            <a:solidFill>
              <a:srgbClr val="0D1A77">
                <a:alpha val="72158"/>
              </a:srgbClr>
            </a:solidFill>
          </p:spPr>
          <p:txBody>
            <a:bodyPr wrap="square" lIns="0" tIns="0" rIns="0" bIns="0" rtlCol="0"/>
            <a:lstStyle/>
            <a:p>
              <a:endParaRPr sz="1688"/>
            </a:p>
          </p:txBody>
        </p:sp>
        <p:sp>
          <p:nvSpPr>
            <p:cNvPr id="164" name="object 164"/>
            <p:cNvSpPr/>
            <p:nvPr/>
          </p:nvSpPr>
          <p:spPr>
            <a:xfrm>
              <a:off x="394255" y="2726984"/>
              <a:ext cx="1600200" cy="1323975"/>
            </a:xfrm>
            <a:custGeom>
              <a:avLst/>
              <a:gdLst/>
              <a:ahLst/>
              <a:cxnLst/>
              <a:rect l="l" t="t" r="r" b="b"/>
              <a:pathLst>
                <a:path w="1600200" h="1323975">
                  <a:moveTo>
                    <a:pt x="0" y="1195387"/>
                  </a:moveTo>
                  <a:lnTo>
                    <a:pt x="0" y="128587"/>
                  </a:lnTo>
                  <a:lnTo>
                    <a:pt x="0" y="120144"/>
                  </a:lnTo>
                  <a:lnTo>
                    <a:pt x="823" y="111782"/>
                  </a:lnTo>
                  <a:lnTo>
                    <a:pt x="2470" y="103501"/>
                  </a:lnTo>
                  <a:lnTo>
                    <a:pt x="4117" y="95220"/>
                  </a:lnTo>
                  <a:lnTo>
                    <a:pt x="6557" y="87179"/>
                  </a:lnTo>
                  <a:lnTo>
                    <a:pt x="26361" y="50127"/>
                  </a:lnTo>
                  <a:lnTo>
                    <a:pt x="37662" y="37662"/>
                  </a:lnTo>
                  <a:lnTo>
                    <a:pt x="43632" y="31692"/>
                  </a:lnTo>
                  <a:lnTo>
                    <a:pt x="79379" y="9788"/>
                  </a:lnTo>
                  <a:lnTo>
                    <a:pt x="120144" y="0"/>
                  </a:lnTo>
                  <a:lnTo>
                    <a:pt x="128587" y="0"/>
                  </a:lnTo>
                  <a:lnTo>
                    <a:pt x="1471612" y="0"/>
                  </a:lnTo>
                  <a:lnTo>
                    <a:pt x="1480055" y="0"/>
                  </a:lnTo>
                  <a:lnTo>
                    <a:pt x="1488417" y="823"/>
                  </a:lnTo>
                  <a:lnTo>
                    <a:pt x="1528620" y="13019"/>
                  </a:lnTo>
                  <a:lnTo>
                    <a:pt x="1543051" y="21670"/>
                  </a:lnTo>
                  <a:lnTo>
                    <a:pt x="1550071" y="26361"/>
                  </a:lnTo>
                  <a:lnTo>
                    <a:pt x="1578528" y="57148"/>
                  </a:lnTo>
                  <a:lnTo>
                    <a:pt x="1590411" y="79379"/>
                  </a:lnTo>
                  <a:lnTo>
                    <a:pt x="1593642" y="87179"/>
                  </a:lnTo>
                  <a:lnTo>
                    <a:pt x="1596081" y="95220"/>
                  </a:lnTo>
                  <a:lnTo>
                    <a:pt x="1597728" y="103501"/>
                  </a:lnTo>
                  <a:lnTo>
                    <a:pt x="1599375" y="111782"/>
                  </a:lnTo>
                  <a:lnTo>
                    <a:pt x="1600199" y="120144"/>
                  </a:lnTo>
                  <a:lnTo>
                    <a:pt x="1600199" y="128587"/>
                  </a:lnTo>
                  <a:lnTo>
                    <a:pt x="1600199" y="1195387"/>
                  </a:lnTo>
                  <a:lnTo>
                    <a:pt x="1600199" y="1203830"/>
                  </a:lnTo>
                  <a:lnTo>
                    <a:pt x="1599375" y="1212192"/>
                  </a:lnTo>
                  <a:lnTo>
                    <a:pt x="1597728" y="1220473"/>
                  </a:lnTo>
                  <a:lnTo>
                    <a:pt x="1596081" y="1228754"/>
                  </a:lnTo>
                  <a:lnTo>
                    <a:pt x="1578528" y="1266826"/>
                  </a:lnTo>
                  <a:lnTo>
                    <a:pt x="1550071" y="1297612"/>
                  </a:lnTo>
                  <a:lnTo>
                    <a:pt x="1543051" y="1302303"/>
                  </a:lnTo>
                  <a:lnTo>
                    <a:pt x="1536031" y="1306994"/>
                  </a:lnTo>
                  <a:lnTo>
                    <a:pt x="1496698" y="1321503"/>
                  </a:lnTo>
                  <a:lnTo>
                    <a:pt x="1471612" y="1323974"/>
                  </a:lnTo>
                  <a:lnTo>
                    <a:pt x="128587" y="1323974"/>
                  </a:lnTo>
                  <a:lnTo>
                    <a:pt x="87179" y="1317417"/>
                  </a:lnTo>
                  <a:lnTo>
                    <a:pt x="57148" y="1302303"/>
                  </a:lnTo>
                  <a:lnTo>
                    <a:pt x="50127" y="1297612"/>
                  </a:lnTo>
                  <a:lnTo>
                    <a:pt x="21670" y="1266826"/>
                  </a:lnTo>
                  <a:lnTo>
                    <a:pt x="16980" y="1259806"/>
                  </a:lnTo>
                  <a:lnTo>
                    <a:pt x="2470" y="1220473"/>
                  </a:lnTo>
                  <a:lnTo>
                    <a:pt x="0" y="1203830"/>
                  </a:lnTo>
                  <a:lnTo>
                    <a:pt x="0" y="1195387"/>
                  </a:lnTo>
                  <a:close/>
                </a:path>
              </a:pathLst>
            </a:custGeom>
            <a:ln w="9524">
              <a:solidFill>
                <a:srgbClr val="FFFFFF"/>
              </a:solidFill>
            </a:ln>
          </p:spPr>
          <p:txBody>
            <a:bodyPr wrap="square" lIns="0" tIns="0" rIns="0" bIns="0" rtlCol="0"/>
            <a:lstStyle/>
            <a:p>
              <a:endParaRPr sz="1688"/>
            </a:p>
          </p:txBody>
        </p:sp>
      </p:grpSp>
      <p:sp>
        <p:nvSpPr>
          <p:cNvPr id="165" name="object 165"/>
          <p:cNvSpPr txBox="1"/>
          <p:nvPr/>
        </p:nvSpPr>
        <p:spPr>
          <a:xfrm>
            <a:off x="689595" y="2620544"/>
            <a:ext cx="635198" cy="141930"/>
          </a:xfrm>
          <a:prstGeom prst="rect">
            <a:avLst/>
          </a:prstGeom>
        </p:spPr>
        <p:txBody>
          <a:bodyPr vert="horz" wrap="square" lIns="0" tIns="11906" rIns="0" bIns="0" rtlCol="0">
            <a:spAutoFit/>
          </a:bodyPr>
          <a:lstStyle/>
          <a:p>
            <a:pPr marL="11906">
              <a:spcBef>
                <a:spcPts val="94"/>
              </a:spcBef>
            </a:pPr>
            <a:r>
              <a:rPr sz="844" spc="-14" dirty="0">
                <a:solidFill>
                  <a:srgbClr val="252423"/>
                </a:solidFill>
                <a:latin typeface="Trebuchet MS"/>
                <a:cs typeface="Trebuchet MS"/>
              </a:rPr>
              <a:t>Sa</a:t>
            </a:r>
            <a:r>
              <a:rPr sz="844" spc="-19" dirty="0">
                <a:solidFill>
                  <a:srgbClr val="252423"/>
                </a:solidFill>
                <a:latin typeface="Trebuchet MS"/>
                <a:cs typeface="Trebuchet MS"/>
              </a:rPr>
              <a:t>l</a:t>
            </a:r>
            <a:r>
              <a:rPr sz="844" dirty="0">
                <a:solidFill>
                  <a:srgbClr val="252423"/>
                </a:solidFill>
                <a:latin typeface="Trebuchet MS"/>
                <a:cs typeface="Trebuchet MS"/>
              </a:rPr>
              <a:t>es</a:t>
            </a:r>
            <a:r>
              <a:rPr sz="844" spc="-61" dirty="0">
                <a:solidFill>
                  <a:srgbClr val="252423"/>
                </a:solidFill>
                <a:latin typeface="Trebuchet MS"/>
                <a:cs typeface="Trebuchet MS"/>
              </a:rPr>
              <a:t> </a:t>
            </a:r>
            <a:r>
              <a:rPr sz="844" spc="-42" dirty="0">
                <a:solidFill>
                  <a:srgbClr val="252423"/>
                </a:solidFill>
                <a:latin typeface="Trebuchet MS"/>
                <a:cs typeface="Trebuchet MS"/>
              </a:rPr>
              <a:t>Channel</a:t>
            </a:r>
            <a:endParaRPr sz="844">
              <a:latin typeface="Trebuchet MS"/>
              <a:cs typeface="Trebuchet MS"/>
            </a:endParaRPr>
          </a:p>
        </p:txBody>
      </p:sp>
      <p:sp>
        <p:nvSpPr>
          <p:cNvPr id="166" name="object 166"/>
          <p:cNvSpPr/>
          <p:nvPr/>
        </p:nvSpPr>
        <p:spPr>
          <a:xfrm>
            <a:off x="822052" y="2797650"/>
            <a:ext cx="946547" cy="419695"/>
          </a:xfrm>
          <a:custGeom>
            <a:avLst/>
            <a:gdLst/>
            <a:ahLst/>
            <a:cxnLst/>
            <a:rect l="l" t="t" r="r" b="b"/>
            <a:pathLst>
              <a:path w="1009650" h="447675">
                <a:moveTo>
                  <a:pt x="0" y="0"/>
                </a:moveTo>
                <a:lnTo>
                  <a:pt x="1009649" y="0"/>
                </a:lnTo>
                <a:lnTo>
                  <a:pt x="1009649" y="447674"/>
                </a:lnTo>
                <a:lnTo>
                  <a:pt x="0" y="447674"/>
                </a:lnTo>
                <a:lnTo>
                  <a:pt x="0" y="0"/>
                </a:lnTo>
              </a:path>
            </a:pathLst>
          </a:custGeom>
          <a:ln w="9524">
            <a:solidFill>
              <a:srgbClr val="605D5C"/>
            </a:solidFill>
          </a:ln>
        </p:spPr>
        <p:txBody>
          <a:bodyPr wrap="square" lIns="0" tIns="0" rIns="0" bIns="0" rtlCol="0"/>
          <a:lstStyle/>
          <a:p>
            <a:endParaRPr sz="1688"/>
          </a:p>
        </p:txBody>
      </p:sp>
      <p:sp>
        <p:nvSpPr>
          <p:cNvPr id="167" name="object 167"/>
          <p:cNvSpPr txBox="1"/>
          <p:nvPr/>
        </p:nvSpPr>
        <p:spPr>
          <a:xfrm>
            <a:off x="826517" y="2802114"/>
            <a:ext cx="937617" cy="280253"/>
          </a:xfrm>
          <a:prstGeom prst="rect">
            <a:avLst/>
          </a:prstGeom>
          <a:solidFill>
            <a:srgbClr val="333333"/>
          </a:solidFill>
        </p:spPr>
        <p:txBody>
          <a:bodyPr vert="horz" wrap="square" lIns="0" tIns="5953" rIns="0" bIns="0" rtlCol="0">
            <a:spAutoFit/>
          </a:bodyPr>
          <a:lstStyle/>
          <a:p>
            <a:pPr>
              <a:spcBef>
                <a:spcPts val="47"/>
              </a:spcBef>
            </a:pPr>
            <a:endParaRPr sz="938">
              <a:latin typeface="Times New Roman"/>
              <a:cs typeface="Times New Roman"/>
            </a:endParaRPr>
          </a:p>
          <a:p>
            <a:pPr marL="310158"/>
            <a:r>
              <a:rPr sz="844" dirty="0">
                <a:solidFill>
                  <a:srgbClr val="FFFFFF"/>
                </a:solidFill>
                <a:latin typeface="Segoe UI"/>
                <a:cs typeface="Segoe UI"/>
              </a:rPr>
              <a:t>Offline</a:t>
            </a:r>
            <a:endParaRPr sz="844">
              <a:latin typeface="Segoe UI"/>
              <a:cs typeface="Segoe UI"/>
            </a:endParaRPr>
          </a:p>
        </p:txBody>
      </p:sp>
      <p:sp>
        <p:nvSpPr>
          <p:cNvPr id="168" name="object 168"/>
          <p:cNvSpPr/>
          <p:nvPr/>
        </p:nvSpPr>
        <p:spPr>
          <a:xfrm>
            <a:off x="822052" y="3261993"/>
            <a:ext cx="946547" cy="419695"/>
          </a:xfrm>
          <a:custGeom>
            <a:avLst/>
            <a:gdLst/>
            <a:ahLst/>
            <a:cxnLst/>
            <a:rect l="l" t="t" r="r" b="b"/>
            <a:pathLst>
              <a:path w="1009650" h="447675">
                <a:moveTo>
                  <a:pt x="0" y="0"/>
                </a:moveTo>
                <a:lnTo>
                  <a:pt x="1009649" y="0"/>
                </a:lnTo>
                <a:lnTo>
                  <a:pt x="1009649" y="447674"/>
                </a:lnTo>
                <a:lnTo>
                  <a:pt x="0" y="447674"/>
                </a:lnTo>
                <a:lnTo>
                  <a:pt x="0" y="0"/>
                </a:lnTo>
              </a:path>
            </a:pathLst>
          </a:custGeom>
          <a:ln w="9524">
            <a:solidFill>
              <a:srgbClr val="605D5C"/>
            </a:solidFill>
          </a:ln>
        </p:spPr>
        <p:txBody>
          <a:bodyPr wrap="square" lIns="0" tIns="0" rIns="0" bIns="0" rtlCol="0"/>
          <a:lstStyle/>
          <a:p>
            <a:endParaRPr sz="1688"/>
          </a:p>
        </p:txBody>
      </p:sp>
      <p:sp>
        <p:nvSpPr>
          <p:cNvPr id="169" name="object 169"/>
          <p:cNvSpPr txBox="1"/>
          <p:nvPr/>
        </p:nvSpPr>
        <p:spPr>
          <a:xfrm>
            <a:off x="826517" y="3244133"/>
            <a:ext cx="937617" cy="303632"/>
          </a:xfrm>
          <a:prstGeom prst="rect">
            <a:avLst/>
          </a:prstGeom>
          <a:solidFill>
            <a:srgbClr val="FFFFFF"/>
          </a:solidFill>
        </p:spPr>
        <p:txBody>
          <a:bodyPr vert="horz" wrap="square" lIns="0" tIns="595" rIns="0" bIns="0" rtlCol="0">
            <a:spAutoFit/>
          </a:bodyPr>
          <a:lstStyle/>
          <a:p>
            <a:pPr>
              <a:spcBef>
                <a:spcPts val="5"/>
              </a:spcBef>
            </a:pPr>
            <a:endParaRPr sz="1125" dirty="0">
              <a:latin typeface="Times New Roman"/>
              <a:cs typeface="Times New Roman"/>
            </a:endParaRPr>
          </a:p>
          <a:p>
            <a:pPr algn="ctr">
              <a:lnSpc>
                <a:spcPct val="100000"/>
              </a:lnSpc>
            </a:pPr>
            <a:r>
              <a:rPr sz="844" dirty="0">
                <a:solidFill>
                  <a:srgbClr val="605D5C"/>
                </a:solidFill>
                <a:latin typeface="Segoe UI"/>
                <a:cs typeface="Segoe UI"/>
              </a:rPr>
              <a:t>Online</a:t>
            </a:r>
            <a:endParaRPr sz="844" dirty="0">
              <a:latin typeface="Segoe UI"/>
              <a:cs typeface="Segoe UI"/>
            </a:endParaRPr>
          </a:p>
        </p:txBody>
      </p:sp>
      <p:sp>
        <p:nvSpPr>
          <p:cNvPr id="170" name="object 170"/>
          <p:cNvSpPr txBox="1"/>
          <p:nvPr/>
        </p:nvSpPr>
        <p:spPr>
          <a:xfrm>
            <a:off x="1778039" y="2638403"/>
            <a:ext cx="104180" cy="108772"/>
          </a:xfrm>
          <a:prstGeom prst="rect">
            <a:avLst/>
          </a:prstGeom>
        </p:spPr>
        <p:txBody>
          <a:bodyPr vert="horz" wrap="square" lIns="0" tIns="14883" rIns="0" bIns="0" rtlCol="0">
            <a:spAutoFit/>
          </a:bodyPr>
          <a:lstStyle/>
          <a:p>
            <a:pPr marL="11906">
              <a:spcBef>
                <a:spcPts val="117"/>
              </a:spcBef>
            </a:pPr>
            <a:r>
              <a:rPr sz="609" spc="23" dirty="0">
                <a:solidFill>
                  <a:srgbClr val="605D5C"/>
                </a:solidFill>
                <a:latin typeface="Segoe UI Symbol"/>
                <a:cs typeface="Segoe UI Symbol"/>
              </a:rPr>
              <a:t></a:t>
            </a:r>
            <a:endParaRPr sz="609">
              <a:latin typeface="Segoe UI Symbol"/>
              <a:cs typeface="Segoe UI Symbol"/>
            </a:endParaRPr>
          </a:p>
        </p:txBody>
      </p:sp>
      <p:pic>
        <p:nvPicPr>
          <p:cNvPr id="171" name="object 171"/>
          <p:cNvPicPr/>
          <p:nvPr/>
        </p:nvPicPr>
        <p:blipFill>
          <a:blip r:embed="rId23" cstate="print"/>
          <a:stretch>
            <a:fillRect/>
          </a:stretch>
        </p:blipFill>
        <p:spPr>
          <a:xfrm>
            <a:off x="715418" y="1143277"/>
            <a:ext cx="1062632" cy="10626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7" name="object 3">
            <a:extLst>
              <a:ext uri="{FF2B5EF4-FFF2-40B4-BE49-F238E27FC236}">
                <a16:creationId xmlns:a16="http://schemas.microsoft.com/office/drawing/2014/main" id="{EF11E330-A5F2-0914-D3EC-00453878DD7C}"/>
              </a:ext>
            </a:extLst>
          </p:cNvPr>
          <p:cNvPicPr/>
          <p:nvPr/>
        </p:nvPicPr>
        <p:blipFill rotWithShape="1">
          <a:blip r:embed="rId3" cstate="print"/>
          <a:srcRect l="2701"/>
          <a:stretch/>
        </p:blipFill>
        <p:spPr>
          <a:xfrm>
            <a:off x="1" y="10"/>
            <a:ext cx="12287249"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p:spPr>
      </p:pic>
      <p:sp>
        <p:nvSpPr>
          <p:cNvPr id="172" name="Title 171">
            <a:extLst>
              <a:ext uri="{FF2B5EF4-FFF2-40B4-BE49-F238E27FC236}">
                <a16:creationId xmlns:a16="http://schemas.microsoft.com/office/drawing/2014/main" id="{3BAF3C1D-FFB7-4BAF-C1D1-0F34F14971AA}"/>
              </a:ext>
            </a:extLst>
          </p:cNvPr>
          <p:cNvSpPr>
            <a:spLocks noGrp="1"/>
          </p:cNvSpPr>
          <p:nvPr>
            <p:ph type="title"/>
          </p:nvPr>
        </p:nvSpPr>
        <p:spPr>
          <a:xfrm>
            <a:off x="838200" y="365125"/>
            <a:ext cx="10515600" cy="549275"/>
          </a:xfrm>
        </p:spPr>
        <p:txBody>
          <a:bodyPr>
            <a:normAutofit fontScale="90000"/>
          </a:bodyPr>
          <a:lstStyle/>
          <a:p>
            <a:r>
              <a:rPr lang="en-IN" b="1" dirty="0">
                <a:solidFill>
                  <a:schemeClr val="bg1"/>
                </a:solidFill>
                <a:effectLst>
                  <a:outerShdw blurRad="38100" dist="38100" dir="2700000" algn="tl">
                    <a:srgbClr val="000000">
                      <a:alpha val="43137"/>
                    </a:srgbClr>
                  </a:outerShdw>
                </a:effectLst>
                <a:latin typeface="Bradley Hand ITC" panose="03070402050302030203" pitchFamily="66" charset="0"/>
              </a:rPr>
              <a:t>Findings</a:t>
            </a:r>
          </a:p>
        </p:txBody>
      </p:sp>
      <p:sp>
        <p:nvSpPr>
          <p:cNvPr id="173" name="Content Placeholder 172">
            <a:extLst>
              <a:ext uri="{FF2B5EF4-FFF2-40B4-BE49-F238E27FC236}">
                <a16:creationId xmlns:a16="http://schemas.microsoft.com/office/drawing/2014/main" id="{1560C1E8-7FFF-3BDF-E18C-AF1408F12885}"/>
              </a:ext>
            </a:extLst>
          </p:cNvPr>
          <p:cNvSpPr>
            <a:spLocks noGrp="1"/>
          </p:cNvSpPr>
          <p:nvPr>
            <p:ph sz="half" idx="1"/>
          </p:nvPr>
        </p:nvSpPr>
        <p:spPr>
          <a:xfrm>
            <a:off x="838200" y="925830"/>
            <a:ext cx="5116830" cy="5806440"/>
          </a:xfrm>
        </p:spPr>
        <p:txBody>
          <a:bodyPr>
            <a:noAutofit/>
          </a:bodyPr>
          <a:lstStyle/>
          <a:p>
            <a:pPr marL="0" indent="0">
              <a:buNone/>
            </a:pPr>
            <a:r>
              <a:rPr kumimoji="0" lang="en-US" altLang="en-US" sz="2000" b="0" i="0" u="none" strike="noStrike" cap="none" normalizeH="0" baseline="0" dirty="0">
                <a:ln>
                  <a:noFill/>
                </a:ln>
                <a:solidFill>
                  <a:schemeClr val="bg1"/>
                </a:solidFill>
                <a:effectLst/>
                <a:cs typeface="Cavolini" panose="03000502040302020204" pitchFamily="66" charset="0"/>
              </a:rPr>
              <a:t>OffLINE :</a:t>
            </a:r>
          </a:p>
          <a:p>
            <a:pPr marL="0" indent="0">
              <a:buNone/>
            </a:pPr>
            <a:r>
              <a:rPr kumimoji="0" lang="en-US" altLang="en-US" sz="2000" b="0" i="0" u="none" strike="noStrike" cap="none" normalizeH="0" baseline="0" dirty="0">
                <a:ln>
                  <a:noFill/>
                </a:ln>
                <a:solidFill>
                  <a:schemeClr val="bg1"/>
                </a:solidFill>
                <a:effectLst/>
                <a:cs typeface="Cavolini" panose="03000502040302020204" pitchFamily="66" charset="0"/>
              </a:rPr>
              <a:t>The top 3 total revenue categories by item type are office supplies, cosmetics, and household goods. Thus, the top three nations are The Gambia, Sierra Leone, and Mexico. Asia, Europe, and Sub-Saharan Africa are the top three regions with that.</a:t>
            </a:r>
            <a:br>
              <a:rPr kumimoji="0" lang="en-US" altLang="en-US" sz="2000" b="0" i="0" u="none" strike="noStrike" cap="none" normalizeH="0" baseline="0" dirty="0">
                <a:ln>
                  <a:noFill/>
                </a:ln>
                <a:solidFill>
                  <a:schemeClr val="bg1"/>
                </a:solidFill>
                <a:effectLst/>
                <a:cs typeface="Cavolini" panose="03000502040302020204" pitchFamily="66" charset="0"/>
              </a:rPr>
            </a:br>
            <a:r>
              <a:rPr kumimoji="0" lang="en-US" altLang="en-US" sz="2000" b="0" i="0" u="none" strike="noStrike" cap="none" normalizeH="0" baseline="0" dirty="0">
                <a:ln>
                  <a:noFill/>
                </a:ln>
                <a:solidFill>
                  <a:schemeClr val="bg1"/>
                </a:solidFill>
                <a:effectLst/>
                <a:cs typeface="Cavolini" panose="03000502040302020204" pitchFamily="66" charset="0"/>
              </a:rPr>
              <a:t>The top 6 nations in </a:t>
            </a:r>
            <a:r>
              <a:rPr kumimoji="0" lang="en-US" altLang="en-US" sz="2000" b="0" i="0" u="none" strike="noStrike" cap="none" normalizeH="0" baseline="0" dirty="0">
                <a:ln>
                  <a:noFill/>
                </a:ln>
                <a:solidFill>
                  <a:schemeClr val="bg1"/>
                </a:solidFill>
                <a:effectLst/>
                <a:ea typeface="Calibri Light" panose="020F0302020204030204" pitchFamily="34" charset="0"/>
                <a:cs typeface="Calibri Light" panose="020F0302020204030204" pitchFamily="34" charset="0"/>
              </a:rPr>
              <a:t>terms</a:t>
            </a:r>
            <a:r>
              <a:rPr kumimoji="0" lang="en-US" altLang="en-US" sz="2000" b="0" i="0" u="none" strike="noStrike" cap="none" normalizeH="0" baseline="0" dirty="0">
                <a:ln>
                  <a:noFill/>
                </a:ln>
                <a:solidFill>
                  <a:schemeClr val="bg1"/>
                </a:solidFill>
                <a:effectLst/>
                <a:cs typeface="Cavolini" panose="03000502040302020204" pitchFamily="66" charset="0"/>
              </a:rPr>
              <a:t> of Net profit between 16/1/2011 and 19/11/2016 are Pakistan, Switzerland, Honduras, Mexico, Rwanda, and Myanmar. The graphs show a downward trend for total profit and total cost by region in sub-Saharan Africa and an upward trend for North America, with all seven areas shown offline.</a:t>
            </a:r>
            <a:br>
              <a:rPr kumimoji="0" lang="en-US" altLang="en-US" sz="2000" b="0" i="0" u="none" strike="noStrike" cap="none" normalizeH="0" baseline="0" dirty="0">
                <a:ln>
                  <a:noFill/>
                </a:ln>
                <a:solidFill>
                  <a:schemeClr val="bg1"/>
                </a:solidFill>
                <a:effectLst/>
                <a:cs typeface="Cavolini" panose="03000502040302020204" pitchFamily="66" charset="0"/>
              </a:rPr>
            </a:br>
            <a:endParaRPr kumimoji="0" lang="en-US" altLang="en-US" sz="2000" b="0" i="0" u="none" strike="noStrike" cap="none" normalizeH="0" baseline="0" dirty="0">
              <a:ln>
                <a:noFill/>
              </a:ln>
              <a:solidFill>
                <a:schemeClr val="bg1"/>
              </a:solidFill>
              <a:effectLst/>
              <a:cs typeface="Cavolini" panose="03000502040302020204" pitchFamily="66" charset="0"/>
            </a:endParaRPr>
          </a:p>
          <a:p>
            <a:pPr marL="0" indent="0">
              <a:buNone/>
            </a:pPr>
            <a:endParaRPr lang="en-IN" sz="2000" dirty="0">
              <a:solidFill>
                <a:schemeClr val="bg1"/>
              </a:solidFill>
              <a:cs typeface="Cavolini" panose="020B0502040204020203" pitchFamily="66" charset="0"/>
            </a:endParaRPr>
          </a:p>
          <a:p>
            <a:pPr marL="0" indent="0">
              <a:buNone/>
            </a:pPr>
            <a:endParaRPr lang="en-IN" sz="2000" dirty="0">
              <a:solidFill>
                <a:schemeClr val="bg1"/>
              </a:solidFill>
              <a:cs typeface="Cavolini" panose="020B0502040204020203" pitchFamily="66" charset="0"/>
            </a:endParaRPr>
          </a:p>
          <a:p>
            <a:pPr marL="0" indent="0">
              <a:buNone/>
            </a:pPr>
            <a:r>
              <a:rPr lang="en-IN" sz="2000" dirty="0">
                <a:solidFill>
                  <a:schemeClr val="bg1"/>
                </a:solidFill>
                <a:cs typeface="Cavolini" panose="020B0502040204020203" pitchFamily="66" charset="0"/>
              </a:rPr>
              <a:t>   </a:t>
            </a:r>
          </a:p>
        </p:txBody>
      </p:sp>
      <p:sp>
        <p:nvSpPr>
          <p:cNvPr id="174" name="Content Placeholder 173">
            <a:extLst>
              <a:ext uri="{FF2B5EF4-FFF2-40B4-BE49-F238E27FC236}">
                <a16:creationId xmlns:a16="http://schemas.microsoft.com/office/drawing/2014/main" id="{C5059B96-AD75-5C34-617F-FF851471A3F4}"/>
              </a:ext>
            </a:extLst>
          </p:cNvPr>
          <p:cNvSpPr>
            <a:spLocks noGrp="1"/>
          </p:cNvSpPr>
          <p:nvPr>
            <p:ph sz="half" idx="2"/>
          </p:nvPr>
        </p:nvSpPr>
        <p:spPr>
          <a:xfrm>
            <a:off x="6172200" y="891540"/>
            <a:ext cx="5181600" cy="5285423"/>
          </a:xfrm>
        </p:spPr>
        <p:txBody>
          <a:bodyPr>
            <a:normAutofit/>
          </a:bodyPr>
          <a:lstStyle/>
          <a:p>
            <a:pPr marL="0" indent="0">
              <a:buNone/>
            </a:pPr>
            <a:r>
              <a:rPr kumimoji="0" lang="en-US" altLang="en-US" sz="2000" b="0" i="0" u="none" strike="noStrike" cap="none" normalizeH="0" baseline="0">
                <a:ln>
                  <a:noFill/>
                </a:ln>
                <a:solidFill>
                  <a:schemeClr val="bg1"/>
                </a:solidFill>
                <a:effectLst/>
                <a:cs typeface="Cavolini" panose="03000502040302020204" pitchFamily="66" charset="0"/>
              </a:rPr>
              <a:t>OnLINE:</a:t>
            </a:r>
            <a:endParaRPr kumimoji="0" lang="en-US" altLang="en-US" sz="2000" b="0" i="0" u="none" strike="noStrike" cap="none" normalizeH="0" baseline="0" dirty="0">
              <a:ln>
                <a:noFill/>
              </a:ln>
              <a:solidFill>
                <a:schemeClr val="bg1"/>
              </a:solidFill>
              <a:effectLst/>
              <a:cs typeface="Cavolini" panose="03000502040302020204" pitchFamily="66" charset="0"/>
            </a:endParaRPr>
          </a:p>
          <a:p>
            <a:pPr marL="0" indent="0">
              <a:buNone/>
            </a:pPr>
            <a:r>
              <a:rPr kumimoji="0" lang="en-US" altLang="en-US" sz="2000" b="0" i="0" u="none" strike="noStrike" cap="none" normalizeH="0" baseline="0" dirty="0">
                <a:ln>
                  <a:noFill/>
                </a:ln>
                <a:solidFill>
                  <a:schemeClr val="bg1"/>
                </a:solidFill>
                <a:effectLst/>
                <a:cs typeface="Cavolini" panose="03000502040302020204" pitchFamily="66" charset="0"/>
              </a:rPr>
              <a:t>By kind of goods, cereal, office supplies, and cosmetics make up the top three overall </a:t>
            </a:r>
            <a:r>
              <a:rPr lang="en-US" altLang="en-US" sz="2000" dirty="0">
                <a:solidFill>
                  <a:schemeClr val="bg1"/>
                </a:solidFill>
                <a:cs typeface="Cavolini" panose="03000502040302020204" pitchFamily="66" charset="0"/>
              </a:rPr>
              <a:t>     </a:t>
            </a:r>
            <a:r>
              <a:rPr kumimoji="0" lang="en-US" altLang="en-US" sz="2000" b="0" i="0" u="none" strike="noStrike" cap="none" normalizeH="0" baseline="0" dirty="0">
                <a:ln>
                  <a:noFill/>
                </a:ln>
                <a:solidFill>
                  <a:schemeClr val="bg1"/>
                </a:solidFill>
                <a:effectLst/>
                <a:cs typeface="Cavolini" panose="03000502040302020204" pitchFamily="66" charset="0"/>
              </a:rPr>
              <a:t>revenue categories. Thus, Azerbaijan, </a:t>
            </a:r>
            <a:r>
              <a:rPr lang="en-US" altLang="en-US" sz="2000" dirty="0">
                <a:solidFill>
                  <a:schemeClr val="bg1"/>
                </a:solidFill>
                <a:cs typeface="Cavolini" panose="03000502040302020204" pitchFamily="66" charset="0"/>
              </a:rPr>
              <a:t>     </a:t>
            </a:r>
            <a:r>
              <a:rPr kumimoji="0" lang="en-US" altLang="en-US" sz="2000" b="0" i="0" u="none" strike="noStrike" cap="none" normalizeH="0" baseline="0" dirty="0">
                <a:ln>
                  <a:noFill/>
                </a:ln>
                <a:solidFill>
                  <a:schemeClr val="bg1"/>
                </a:solidFill>
                <a:effectLst/>
                <a:cs typeface="Cavolini" panose="03000502040302020204" pitchFamily="66" charset="0"/>
              </a:rPr>
              <a:t>Bulgaria, and Djibouti are the top three countries. </a:t>
            </a:r>
            <a:br>
              <a:rPr kumimoji="0" lang="en-US" altLang="en-US" sz="2000" b="0" i="0" u="none" strike="noStrike" cap="none" normalizeH="0" baseline="0" dirty="0">
                <a:ln>
                  <a:noFill/>
                </a:ln>
                <a:solidFill>
                  <a:schemeClr val="bg1"/>
                </a:solidFill>
                <a:effectLst/>
                <a:cs typeface="Cavolini" panose="03000502040302020204" pitchFamily="66" charset="0"/>
              </a:rPr>
            </a:br>
            <a:r>
              <a:rPr kumimoji="0" lang="en-US" altLang="en-US" sz="2000" b="0" i="0" u="none" strike="noStrike" cap="none" normalizeH="0" baseline="0" dirty="0">
                <a:ln>
                  <a:noFill/>
                </a:ln>
                <a:solidFill>
                  <a:schemeClr val="bg1"/>
                </a:solidFill>
                <a:effectLst/>
                <a:cs typeface="Cavolini" panose="03000502040302020204" pitchFamily="66" charset="0"/>
              </a:rPr>
              <a:t>From October 27, 2015, to January 14, 2017, Net profit increased without declining. Samoa, Iceland, Azerbaijan, Romania, Djibouti, and Iran are therefore the top six nations.</a:t>
            </a:r>
          </a:p>
          <a:p>
            <a:pPr marL="0" indent="0">
              <a:buNone/>
            </a:pPr>
            <a:endParaRPr lang="en-IN" sz="2000" dirty="0">
              <a:solidFill>
                <a:schemeClr val="bg1"/>
              </a:solidFill>
              <a:cs typeface="Cavolini" panose="03000502040302020204" pitchFamily="66" charset="0"/>
            </a:endParaRPr>
          </a:p>
        </p:txBody>
      </p:sp>
    </p:spTree>
    <p:extLst>
      <p:ext uri="{BB962C8B-B14F-4D97-AF65-F5344CB8AC3E}">
        <p14:creationId xmlns:p14="http://schemas.microsoft.com/office/powerpoint/2010/main" val="24343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972</Words>
  <Application>Microsoft Office PowerPoint</Application>
  <PresentationFormat>Widescreen</PresentationFormat>
  <Paragraphs>361</Paragraphs>
  <Slides>11</Slides>
  <Notes>8</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11</vt:i4>
      </vt:variant>
    </vt:vector>
  </HeadingPairs>
  <TitlesOfParts>
    <vt:vector size="28" baseType="lpstr">
      <vt:lpstr>Abadi</vt:lpstr>
      <vt:lpstr>ADLaM Display</vt:lpstr>
      <vt:lpstr>Algerian</vt:lpstr>
      <vt:lpstr>Arial</vt:lpstr>
      <vt:lpstr>Arial MT</vt:lpstr>
      <vt:lpstr>Bradley Hand ITC</vt:lpstr>
      <vt:lpstr>Calibri</vt:lpstr>
      <vt:lpstr>Calibri Light</vt:lpstr>
      <vt:lpstr>Cavolini</vt:lpstr>
      <vt:lpstr>Courier New</vt:lpstr>
      <vt:lpstr>Goudy Old Style</vt:lpstr>
      <vt:lpstr>Goudy Type</vt:lpstr>
      <vt:lpstr>Segoe UI</vt:lpstr>
      <vt:lpstr>Segoe UI Symbol</vt:lpstr>
      <vt:lpstr>Times New Roman</vt:lpstr>
      <vt:lpstr>Trebuchet MS</vt:lpstr>
      <vt:lpstr>Office Theme</vt:lpstr>
      <vt:lpstr>PowerPoint Presentation</vt:lpstr>
      <vt:lpstr>DATASET OVERVIEW :</vt:lpstr>
      <vt:lpstr>DATASET FEATURES :</vt:lpstr>
      <vt:lpstr>KEY METRICS</vt:lpstr>
      <vt:lpstr>93.18M Sum of Total Cost</vt:lpstr>
      <vt:lpstr>FINDINGS:</vt:lpstr>
      <vt:lpstr>FINDINGS:</vt:lpstr>
      <vt:lpstr>PowerPoint Presentation</vt:lpstr>
      <vt:lpstr>Findings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prathima ramesh</dc:creator>
  <cp:lastModifiedBy>PRAGATHI B SHETTY - 223102011 - DSCMPL</cp:lastModifiedBy>
  <cp:revision>9</cp:revision>
  <dcterms:created xsi:type="dcterms:W3CDTF">2024-06-30T18:04:23Z</dcterms:created>
  <dcterms:modified xsi:type="dcterms:W3CDTF">2024-07-01T04:44:47Z</dcterms:modified>
</cp:coreProperties>
</file>