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6" d="100"/>
          <a:sy n="56" d="100"/>
        </p:scale>
        <p:origin x="28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D60A-19C0-7662-7897-DD8550743D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BFE169-D802-257C-885A-CF102FF2C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DCE6E0-4060-6B7E-41CF-AA3E6D26ADB1}"/>
              </a:ext>
            </a:extLst>
          </p:cNvPr>
          <p:cNvSpPr>
            <a:spLocks noGrp="1"/>
          </p:cNvSpPr>
          <p:nvPr>
            <p:ph type="dt" sz="half" idx="10"/>
          </p:nvPr>
        </p:nvSpPr>
        <p:spPr/>
        <p:txBody>
          <a:bodyPr/>
          <a:lstStyle/>
          <a:p>
            <a:fld id="{11C1D3B2-04E4-48FE-935C-3DAE7EA39B29}" type="datetimeFigureOut">
              <a:rPr lang="en-IN" smtClean="0"/>
              <a:t>01-07-2024</a:t>
            </a:fld>
            <a:endParaRPr lang="en-IN"/>
          </a:p>
        </p:txBody>
      </p:sp>
      <p:sp>
        <p:nvSpPr>
          <p:cNvPr id="5" name="Footer Placeholder 4">
            <a:extLst>
              <a:ext uri="{FF2B5EF4-FFF2-40B4-BE49-F238E27FC236}">
                <a16:creationId xmlns:a16="http://schemas.microsoft.com/office/drawing/2014/main" id="{1B90ADF5-3780-2240-479F-B4802AFC6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ACD3FD-B55A-C0C9-67E3-789A94EBD8DE}"/>
              </a:ext>
            </a:extLst>
          </p:cNvPr>
          <p:cNvSpPr>
            <a:spLocks noGrp="1"/>
          </p:cNvSpPr>
          <p:nvPr>
            <p:ph type="sldNum" sz="quarter" idx="12"/>
          </p:nvPr>
        </p:nvSpPr>
        <p:spPr/>
        <p:txBody>
          <a:bodyPr/>
          <a:lstStyle/>
          <a:p>
            <a:fld id="{50D3C4A0-E551-4EA0-9A3B-0F4AF51791E2}" type="slidenum">
              <a:rPr lang="en-IN" smtClean="0"/>
              <a:t>‹#›</a:t>
            </a:fld>
            <a:endParaRPr lang="en-IN"/>
          </a:p>
        </p:txBody>
      </p:sp>
    </p:spTree>
    <p:extLst>
      <p:ext uri="{BB962C8B-B14F-4D97-AF65-F5344CB8AC3E}">
        <p14:creationId xmlns:p14="http://schemas.microsoft.com/office/powerpoint/2010/main" val="233546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94CB-5570-721C-9152-072994EF84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39D97F-18DC-82CF-BE1E-F76552CD7C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C5FCAB-4EFA-202C-A848-20E069E844AD}"/>
              </a:ext>
            </a:extLst>
          </p:cNvPr>
          <p:cNvSpPr>
            <a:spLocks noGrp="1"/>
          </p:cNvSpPr>
          <p:nvPr>
            <p:ph type="dt" sz="half" idx="10"/>
          </p:nvPr>
        </p:nvSpPr>
        <p:spPr/>
        <p:txBody>
          <a:bodyPr/>
          <a:lstStyle/>
          <a:p>
            <a:fld id="{11C1D3B2-04E4-48FE-935C-3DAE7EA39B29}" type="datetimeFigureOut">
              <a:rPr lang="en-IN" smtClean="0"/>
              <a:t>01-07-2024</a:t>
            </a:fld>
            <a:endParaRPr lang="en-IN"/>
          </a:p>
        </p:txBody>
      </p:sp>
      <p:sp>
        <p:nvSpPr>
          <p:cNvPr id="5" name="Footer Placeholder 4">
            <a:extLst>
              <a:ext uri="{FF2B5EF4-FFF2-40B4-BE49-F238E27FC236}">
                <a16:creationId xmlns:a16="http://schemas.microsoft.com/office/drawing/2014/main" id="{DF1F4C90-4A27-F1F5-7CDB-EB233D6979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ED9172-7B5E-119B-A069-961BDD803F12}"/>
              </a:ext>
            </a:extLst>
          </p:cNvPr>
          <p:cNvSpPr>
            <a:spLocks noGrp="1"/>
          </p:cNvSpPr>
          <p:nvPr>
            <p:ph type="sldNum" sz="quarter" idx="12"/>
          </p:nvPr>
        </p:nvSpPr>
        <p:spPr/>
        <p:txBody>
          <a:bodyPr/>
          <a:lstStyle/>
          <a:p>
            <a:fld id="{50D3C4A0-E551-4EA0-9A3B-0F4AF51791E2}" type="slidenum">
              <a:rPr lang="en-IN" smtClean="0"/>
              <a:t>‹#›</a:t>
            </a:fld>
            <a:endParaRPr lang="en-IN"/>
          </a:p>
        </p:txBody>
      </p:sp>
    </p:spTree>
    <p:extLst>
      <p:ext uri="{BB962C8B-B14F-4D97-AF65-F5344CB8AC3E}">
        <p14:creationId xmlns:p14="http://schemas.microsoft.com/office/powerpoint/2010/main" val="3197781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B6E6B-5D9C-AA6C-3164-30427BE176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9A9348-31E3-BC37-DF1C-91FB06516C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68E9EA-C4B6-36D9-606E-7CBBB707531C}"/>
              </a:ext>
            </a:extLst>
          </p:cNvPr>
          <p:cNvSpPr>
            <a:spLocks noGrp="1"/>
          </p:cNvSpPr>
          <p:nvPr>
            <p:ph type="dt" sz="half" idx="10"/>
          </p:nvPr>
        </p:nvSpPr>
        <p:spPr/>
        <p:txBody>
          <a:bodyPr/>
          <a:lstStyle/>
          <a:p>
            <a:fld id="{11C1D3B2-04E4-48FE-935C-3DAE7EA39B29}" type="datetimeFigureOut">
              <a:rPr lang="en-IN" smtClean="0"/>
              <a:t>01-07-2024</a:t>
            </a:fld>
            <a:endParaRPr lang="en-IN"/>
          </a:p>
        </p:txBody>
      </p:sp>
      <p:sp>
        <p:nvSpPr>
          <p:cNvPr id="5" name="Footer Placeholder 4">
            <a:extLst>
              <a:ext uri="{FF2B5EF4-FFF2-40B4-BE49-F238E27FC236}">
                <a16:creationId xmlns:a16="http://schemas.microsoft.com/office/drawing/2014/main" id="{040C4678-517B-E898-447F-35522DC60A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494847-9941-C02A-1D88-F42B38E9CE63}"/>
              </a:ext>
            </a:extLst>
          </p:cNvPr>
          <p:cNvSpPr>
            <a:spLocks noGrp="1"/>
          </p:cNvSpPr>
          <p:nvPr>
            <p:ph type="sldNum" sz="quarter" idx="12"/>
          </p:nvPr>
        </p:nvSpPr>
        <p:spPr/>
        <p:txBody>
          <a:bodyPr/>
          <a:lstStyle/>
          <a:p>
            <a:fld id="{50D3C4A0-E551-4EA0-9A3B-0F4AF51791E2}" type="slidenum">
              <a:rPr lang="en-IN" smtClean="0"/>
              <a:t>‹#›</a:t>
            </a:fld>
            <a:endParaRPr lang="en-IN"/>
          </a:p>
        </p:txBody>
      </p:sp>
    </p:spTree>
    <p:extLst>
      <p:ext uri="{BB962C8B-B14F-4D97-AF65-F5344CB8AC3E}">
        <p14:creationId xmlns:p14="http://schemas.microsoft.com/office/powerpoint/2010/main" val="75721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CA41-BB0A-5C49-9833-39696B49CC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154FAE-D06B-204A-1256-E0B6D5FDB4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F2E8EA-4EA8-6A4C-31FF-0EE8F231DCA8}"/>
              </a:ext>
            </a:extLst>
          </p:cNvPr>
          <p:cNvSpPr>
            <a:spLocks noGrp="1"/>
          </p:cNvSpPr>
          <p:nvPr>
            <p:ph type="dt" sz="half" idx="10"/>
          </p:nvPr>
        </p:nvSpPr>
        <p:spPr/>
        <p:txBody>
          <a:bodyPr/>
          <a:lstStyle/>
          <a:p>
            <a:fld id="{11C1D3B2-04E4-48FE-935C-3DAE7EA39B29}" type="datetimeFigureOut">
              <a:rPr lang="en-IN" smtClean="0"/>
              <a:t>01-07-2024</a:t>
            </a:fld>
            <a:endParaRPr lang="en-IN"/>
          </a:p>
        </p:txBody>
      </p:sp>
      <p:sp>
        <p:nvSpPr>
          <p:cNvPr id="5" name="Footer Placeholder 4">
            <a:extLst>
              <a:ext uri="{FF2B5EF4-FFF2-40B4-BE49-F238E27FC236}">
                <a16:creationId xmlns:a16="http://schemas.microsoft.com/office/drawing/2014/main" id="{573221BA-C5C5-2C0A-B127-B5B372FCFF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785AEF-8B2B-4F4D-B123-986E5FE10756}"/>
              </a:ext>
            </a:extLst>
          </p:cNvPr>
          <p:cNvSpPr>
            <a:spLocks noGrp="1"/>
          </p:cNvSpPr>
          <p:nvPr>
            <p:ph type="sldNum" sz="quarter" idx="12"/>
          </p:nvPr>
        </p:nvSpPr>
        <p:spPr/>
        <p:txBody>
          <a:bodyPr/>
          <a:lstStyle/>
          <a:p>
            <a:fld id="{50D3C4A0-E551-4EA0-9A3B-0F4AF51791E2}" type="slidenum">
              <a:rPr lang="en-IN" smtClean="0"/>
              <a:t>‹#›</a:t>
            </a:fld>
            <a:endParaRPr lang="en-IN"/>
          </a:p>
        </p:txBody>
      </p:sp>
    </p:spTree>
    <p:extLst>
      <p:ext uri="{BB962C8B-B14F-4D97-AF65-F5344CB8AC3E}">
        <p14:creationId xmlns:p14="http://schemas.microsoft.com/office/powerpoint/2010/main" val="233810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E6AA-5A9E-CC6E-A827-4E5AAC849A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E9B018-17FA-0DC7-CCF3-9E25B61409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7EB92-450E-D0AA-EA81-B7457E98666B}"/>
              </a:ext>
            </a:extLst>
          </p:cNvPr>
          <p:cNvSpPr>
            <a:spLocks noGrp="1"/>
          </p:cNvSpPr>
          <p:nvPr>
            <p:ph type="dt" sz="half" idx="10"/>
          </p:nvPr>
        </p:nvSpPr>
        <p:spPr/>
        <p:txBody>
          <a:bodyPr/>
          <a:lstStyle/>
          <a:p>
            <a:fld id="{11C1D3B2-04E4-48FE-935C-3DAE7EA39B29}" type="datetimeFigureOut">
              <a:rPr lang="en-IN" smtClean="0"/>
              <a:t>01-07-2024</a:t>
            </a:fld>
            <a:endParaRPr lang="en-IN"/>
          </a:p>
        </p:txBody>
      </p:sp>
      <p:sp>
        <p:nvSpPr>
          <p:cNvPr id="5" name="Footer Placeholder 4">
            <a:extLst>
              <a:ext uri="{FF2B5EF4-FFF2-40B4-BE49-F238E27FC236}">
                <a16:creationId xmlns:a16="http://schemas.microsoft.com/office/drawing/2014/main" id="{77537D73-5B22-E262-B447-6599AAFD3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D5D2EB-7E5C-D8A1-834A-B390E8DDDBC4}"/>
              </a:ext>
            </a:extLst>
          </p:cNvPr>
          <p:cNvSpPr>
            <a:spLocks noGrp="1"/>
          </p:cNvSpPr>
          <p:nvPr>
            <p:ph type="sldNum" sz="quarter" idx="12"/>
          </p:nvPr>
        </p:nvSpPr>
        <p:spPr/>
        <p:txBody>
          <a:bodyPr/>
          <a:lstStyle/>
          <a:p>
            <a:fld id="{50D3C4A0-E551-4EA0-9A3B-0F4AF51791E2}" type="slidenum">
              <a:rPr lang="en-IN" smtClean="0"/>
              <a:t>‹#›</a:t>
            </a:fld>
            <a:endParaRPr lang="en-IN"/>
          </a:p>
        </p:txBody>
      </p:sp>
    </p:spTree>
    <p:extLst>
      <p:ext uri="{BB962C8B-B14F-4D97-AF65-F5344CB8AC3E}">
        <p14:creationId xmlns:p14="http://schemas.microsoft.com/office/powerpoint/2010/main" val="80986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B18C-AC28-175F-E322-2ED5D2A73B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CE81D6-ECB4-D974-A8ED-2A83FAEA1A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5E002D-56E6-C479-0DE3-A0C845725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A50EF3-50BB-67C6-31A3-C667DA5EA101}"/>
              </a:ext>
            </a:extLst>
          </p:cNvPr>
          <p:cNvSpPr>
            <a:spLocks noGrp="1"/>
          </p:cNvSpPr>
          <p:nvPr>
            <p:ph type="dt" sz="half" idx="10"/>
          </p:nvPr>
        </p:nvSpPr>
        <p:spPr/>
        <p:txBody>
          <a:bodyPr/>
          <a:lstStyle/>
          <a:p>
            <a:fld id="{11C1D3B2-04E4-48FE-935C-3DAE7EA39B29}" type="datetimeFigureOut">
              <a:rPr lang="en-IN" smtClean="0"/>
              <a:t>01-07-2024</a:t>
            </a:fld>
            <a:endParaRPr lang="en-IN"/>
          </a:p>
        </p:txBody>
      </p:sp>
      <p:sp>
        <p:nvSpPr>
          <p:cNvPr id="6" name="Footer Placeholder 5">
            <a:extLst>
              <a:ext uri="{FF2B5EF4-FFF2-40B4-BE49-F238E27FC236}">
                <a16:creationId xmlns:a16="http://schemas.microsoft.com/office/drawing/2014/main" id="{8B076E01-DDAA-24F1-7980-6BDB113AE7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DC0130-94B9-3EFD-85DF-D26D9B1691D8}"/>
              </a:ext>
            </a:extLst>
          </p:cNvPr>
          <p:cNvSpPr>
            <a:spLocks noGrp="1"/>
          </p:cNvSpPr>
          <p:nvPr>
            <p:ph type="sldNum" sz="quarter" idx="12"/>
          </p:nvPr>
        </p:nvSpPr>
        <p:spPr/>
        <p:txBody>
          <a:bodyPr/>
          <a:lstStyle/>
          <a:p>
            <a:fld id="{50D3C4A0-E551-4EA0-9A3B-0F4AF51791E2}" type="slidenum">
              <a:rPr lang="en-IN" smtClean="0"/>
              <a:t>‹#›</a:t>
            </a:fld>
            <a:endParaRPr lang="en-IN"/>
          </a:p>
        </p:txBody>
      </p:sp>
    </p:spTree>
    <p:extLst>
      <p:ext uri="{BB962C8B-B14F-4D97-AF65-F5344CB8AC3E}">
        <p14:creationId xmlns:p14="http://schemas.microsoft.com/office/powerpoint/2010/main" val="3051213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B22B-39EC-285E-11FC-DE4E086110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C6DAB4-17AF-8AC7-BFF3-6E83704F04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3AEBC9-636E-BE71-2BD1-6E1FAB129B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72D09A-8EE5-B556-9A5C-36DEE51964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4F450C-EFDC-590D-CDA7-C3685AC95D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06C53D-BF44-53A5-35BB-CBC8EF96441A}"/>
              </a:ext>
            </a:extLst>
          </p:cNvPr>
          <p:cNvSpPr>
            <a:spLocks noGrp="1"/>
          </p:cNvSpPr>
          <p:nvPr>
            <p:ph type="dt" sz="half" idx="10"/>
          </p:nvPr>
        </p:nvSpPr>
        <p:spPr/>
        <p:txBody>
          <a:bodyPr/>
          <a:lstStyle/>
          <a:p>
            <a:fld id="{11C1D3B2-04E4-48FE-935C-3DAE7EA39B29}" type="datetimeFigureOut">
              <a:rPr lang="en-IN" smtClean="0"/>
              <a:t>01-07-2024</a:t>
            </a:fld>
            <a:endParaRPr lang="en-IN"/>
          </a:p>
        </p:txBody>
      </p:sp>
      <p:sp>
        <p:nvSpPr>
          <p:cNvPr id="8" name="Footer Placeholder 7">
            <a:extLst>
              <a:ext uri="{FF2B5EF4-FFF2-40B4-BE49-F238E27FC236}">
                <a16:creationId xmlns:a16="http://schemas.microsoft.com/office/drawing/2014/main" id="{AF491C3A-8AC7-AB80-2864-C6933A5871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ED2D48-9443-AE25-4133-25106D018E17}"/>
              </a:ext>
            </a:extLst>
          </p:cNvPr>
          <p:cNvSpPr>
            <a:spLocks noGrp="1"/>
          </p:cNvSpPr>
          <p:nvPr>
            <p:ph type="sldNum" sz="quarter" idx="12"/>
          </p:nvPr>
        </p:nvSpPr>
        <p:spPr/>
        <p:txBody>
          <a:bodyPr/>
          <a:lstStyle/>
          <a:p>
            <a:fld id="{50D3C4A0-E551-4EA0-9A3B-0F4AF51791E2}" type="slidenum">
              <a:rPr lang="en-IN" smtClean="0"/>
              <a:t>‹#›</a:t>
            </a:fld>
            <a:endParaRPr lang="en-IN"/>
          </a:p>
        </p:txBody>
      </p:sp>
    </p:spTree>
    <p:extLst>
      <p:ext uri="{BB962C8B-B14F-4D97-AF65-F5344CB8AC3E}">
        <p14:creationId xmlns:p14="http://schemas.microsoft.com/office/powerpoint/2010/main" val="48440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CE26-92DA-CCEC-B4B7-9FF1FB64DA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4B8EE2-65C4-B8B8-E55D-B0933F97A332}"/>
              </a:ext>
            </a:extLst>
          </p:cNvPr>
          <p:cNvSpPr>
            <a:spLocks noGrp="1"/>
          </p:cNvSpPr>
          <p:nvPr>
            <p:ph type="dt" sz="half" idx="10"/>
          </p:nvPr>
        </p:nvSpPr>
        <p:spPr/>
        <p:txBody>
          <a:bodyPr/>
          <a:lstStyle/>
          <a:p>
            <a:fld id="{11C1D3B2-04E4-48FE-935C-3DAE7EA39B29}" type="datetimeFigureOut">
              <a:rPr lang="en-IN" smtClean="0"/>
              <a:t>01-07-2024</a:t>
            </a:fld>
            <a:endParaRPr lang="en-IN"/>
          </a:p>
        </p:txBody>
      </p:sp>
      <p:sp>
        <p:nvSpPr>
          <p:cNvPr id="4" name="Footer Placeholder 3">
            <a:extLst>
              <a:ext uri="{FF2B5EF4-FFF2-40B4-BE49-F238E27FC236}">
                <a16:creationId xmlns:a16="http://schemas.microsoft.com/office/drawing/2014/main" id="{74EB450F-92CE-162D-8921-9C438959FA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D91B8F-8C8E-072A-8424-4CC82508DE3F}"/>
              </a:ext>
            </a:extLst>
          </p:cNvPr>
          <p:cNvSpPr>
            <a:spLocks noGrp="1"/>
          </p:cNvSpPr>
          <p:nvPr>
            <p:ph type="sldNum" sz="quarter" idx="12"/>
          </p:nvPr>
        </p:nvSpPr>
        <p:spPr/>
        <p:txBody>
          <a:bodyPr/>
          <a:lstStyle/>
          <a:p>
            <a:fld id="{50D3C4A0-E551-4EA0-9A3B-0F4AF51791E2}" type="slidenum">
              <a:rPr lang="en-IN" smtClean="0"/>
              <a:t>‹#›</a:t>
            </a:fld>
            <a:endParaRPr lang="en-IN"/>
          </a:p>
        </p:txBody>
      </p:sp>
    </p:spTree>
    <p:extLst>
      <p:ext uri="{BB962C8B-B14F-4D97-AF65-F5344CB8AC3E}">
        <p14:creationId xmlns:p14="http://schemas.microsoft.com/office/powerpoint/2010/main" val="243241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955B3-00C6-5564-A86E-4E4485FC819D}"/>
              </a:ext>
            </a:extLst>
          </p:cNvPr>
          <p:cNvSpPr>
            <a:spLocks noGrp="1"/>
          </p:cNvSpPr>
          <p:nvPr>
            <p:ph type="dt" sz="half" idx="10"/>
          </p:nvPr>
        </p:nvSpPr>
        <p:spPr/>
        <p:txBody>
          <a:bodyPr/>
          <a:lstStyle/>
          <a:p>
            <a:fld id="{11C1D3B2-04E4-48FE-935C-3DAE7EA39B29}" type="datetimeFigureOut">
              <a:rPr lang="en-IN" smtClean="0"/>
              <a:t>01-07-2024</a:t>
            </a:fld>
            <a:endParaRPr lang="en-IN"/>
          </a:p>
        </p:txBody>
      </p:sp>
      <p:sp>
        <p:nvSpPr>
          <p:cNvPr id="3" name="Footer Placeholder 2">
            <a:extLst>
              <a:ext uri="{FF2B5EF4-FFF2-40B4-BE49-F238E27FC236}">
                <a16:creationId xmlns:a16="http://schemas.microsoft.com/office/drawing/2014/main" id="{AA4D6936-256A-63F8-A054-9E0D0494CA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0C2D8E-D8A9-1188-DB8E-3F359F58C69B}"/>
              </a:ext>
            </a:extLst>
          </p:cNvPr>
          <p:cNvSpPr>
            <a:spLocks noGrp="1"/>
          </p:cNvSpPr>
          <p:nvPr>
            <p:ph type="sldNum" sz="quarter" idx="12"/>
          </p:nvPr>
        </p:nvSpPr>
        <p:spPr/>
        <p:txBody>
          <a:bodyPr/>
          <a:lstStyle/>
          <a:p>
            <a:fld id="{50D3C4A0-E551-4EA0-9A3B-0F4AF51791E2}" type="slidenum">
              <a:rPr lang="en-IN" smtClean="0"/>
              <a:t>‹#›</a:t>
            </a:fld>
            <a:endParaRPr lang="en-IN"/>
          </a:p>
        </p:txBody>
      </p:sp>
    </p:spTree>
    <p:extLst>
      <p:ext uri="{BB962C8B-B14F-4D97-AF65-F5344CB8AC3E}">
        <p14:creationId xmlns:p14="http://schemas.microsoft.com/office/powerpoint/2010/main" val="61813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792C-B5D1-98F4-ADAD-A9E62C941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B8419A-EF54-989C-825D-E12E7E5D76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E21918-E4A9-3C8B-3E79-0AAC688BA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F88396-76CF-0465-0121-F4A74DAB11C0}"/>
              </a:ext>
            </a:extLst>
          </p:cNvPr>
          <p:cNvSpPr>
            <a:spLocks noGrp="1"/>
          </p:cNvSpPr>
          <p:nvPr>
            <p:ph type="dt" sz="half" idx="10"/>
          </p:nvPr>
        </p:nvSpPr>
        <p:spPr/>
        <p:txBody>
          <a:bodyPr/>
          <a:lstStyle/>
          <a:p>
            <a:fld id="{11C1D3B2-04E4-48FE-935C-3DAE7EA39B29}" type="datetimeFigureOut">
              <a:rPr lang="en-IN" smtClean="0"/>
              <a:t>01-07-2024</a:t>
            </a:fld>
            <a:endParaRPr lang="en-IN"/>
          </a:p>
        </p:txBody>
      </p:sp>
      <p:sp>
        <p:nvSpPr>
          <p:cNvPr id="6" name="Footer Placeholder 5">
            <a:extLst>
              <a:ext uri="{FF2B5EF4-FFF2-40B4-BE49-F238E27FC236}">
                <a16:creationId xmlns:a16="http://schemas.microsoft.com/office/drawing/2014/main" id="{D23A7D50-A36C-60C4-9348-4BB8D30750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BD02B5-77FA-21EB-95BD-951AB2325261}"/>
              </a:ext>
            </a:extLst>
          </p:cNvPr>
          <p:cNvSpPr>
            <a:spLocks noGrp="1"/>
          </p:cNvSpPr>
          <p:nvPr>
            <p:ph type="sldNum" sz="quarter" idx="12"/>
          </p:nvPr>
        </p:nvSpPr>
        <p:spPr/>
        <p:txBody>
          <a:bodyPr/>
          <a:lstStyle/>
          <a:p>
            <a:fld id="{50D3C4A0-E551-4EA0-9A3B-0F4AF51791E2}" type="slidenum">
              <a:rPr lang="en-IN" smtClean="0"/>
              <a:t>‹#›</a:t>
            </a:fld>
            <a:endParaRPr lang="en-IN"/>
          </a:p>
        </p:txBody>
      </p:sp>
    </p:spTree>
    <p:extLst>
      <p:ext uri="{BB962C8B-B14F-4D97-AF65-F5344CB8AC3E}">
        <p14:creationId xmlns:p14="http://schemas.microsoft.com/office/powerpoint/2010/main" val="117222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D08D-C279-1522-DA30-B695440034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CA3F7E-A3B1-AD3C-9A15-20EEBEB1D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BA7638-4920-0D2E-C69F-30B13E186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8948D2-777E-99CD-5EF8-C0FB41EB7CE8}"/>
              </a:ext>
            </a:extLst>
          </p:cNvPr>
          <p:cNvSpPr>
            <a:spLocks noGrp="1"/>
          </p:cNvSpPr>
          <p:nvPr>
            <p:ph type="dt" sz="half" idx="10"/>
          </p:nvPr>
        </p:nvSpPr>
        <p:spPr/>
        <p:txBody>
          <a:bodyPr/>
          <a:lstStyle/>
          <a:p>
            <a:fld id="{11C1D3B2-04E4-48FE-935C-3DAE7EA39B29}" type="datetimeFigureOut">
              <a:rPr lang="en-IN" smtClean="0"/>
              <a:t>01-07-2024</a:t>
            </a:fld>
            <a:endParaRPr lang="en-IN"/>
          </a:p>
        </p:txBody>
      </p:sp>
      <p:sp>
        <p:nvSpPr>
          <p:cNvPr id="6" name="Footer Placeholder 5">
            <a:extLst>
              <a:ext uri="{FF2B5EF4-FFF2-40B4-BE49-F238E27FC236}">
                <a16:creationId xmlns:a16="http://schemas.microsoft.com/office/drawing/2014/main" id="{12BCC6EB-4209-C287-B6F4-933AC79B30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14E6D5-0558-3F37-818A-3E82B559E89E}"/>
              </a:ext>
            </a:extLst>
          </p:cNvPr>
          <p:cNvSpPr>
            <a:spLocks noGrp="1"/>
          </p:cNvSpPr>
          <p:nvPr>
            <p:ph type="sldNum" sz="quarter" idx="12"/>
          </p:nvPr>
        </p:nvSpPr>
        <p:spPr/>
        <p:txBody>
          <a:bodyPr/>
          <a:lstStyle/>
          <a:p>
            <a:fld id="{50D3C4A0-E551-4EA0-9A3B-0F4AF51791E2}" type="slidenum">
              <a:rPr lang="en-IN" smtClean="0"/>
              <a:t>‹#›</a:t>
            </a:fld>
            <a:endParaRPr lang="en-IN"/>
          </a:p>
        </p:txBody>
      </p:sp>
    </p:spTree>
    <p:extLst>
      <p:ext uri="{BB962C8B-B14F-4D97-AF65-F5344CB8AC3E}">
        <p14:creationId xmlns:p14="http://schemas.microsoft.com/office/powerpoint/2010/main" val="232403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13FE1B-2062-C5CF-9DD9-A1B4D537BD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CA3FB7-0BB1-48C2-E98F-979749AC5F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DECDD4-4320-F7A4-8F7E-54A24E9FF0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C1D3B2-04E4-48FE-935C-3DAE7EA39B29}" type="datetimeFigureOut">
              <a:rPr lang="en-IN" smtClean="0"/>
              <a:t>01-07-2024</a:t>
            </a:fld>
            <a:endParaRPr lang="en-IN"/>
          </a:p>
        </p:txBody>
      </p:sp>
      <p:sp>
        <p:nvSpPr>
          <p:cNvPr id="5" name="Footer Placeholder 4">
            <a:extLst>
              <a:ext uri="{FF2B5EF4-FFF2-40B4-BE49-F238E27FC236}">
                <a16:creationId xmlns:a16="http://schemas.microsoft.com/office/drawing/2014/main" id="{58AEDD75-ACCC-D579-04B3-7538276FE6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2C77D0C-E597-D2B6-A08B-6934482141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D3C4A0-E551-4EA0-9A3B-0F4AF51791E2}" type="slidenum">
              <a:rPr lang="en-IN" smtClean="0"/>
              <a:t>‹#›</a:t>
            </a:fld>
            <a:endParaRPr lang="en-IN"/>
          </a:p>
        </p:txBody>
      </p:sp>
    </p:spTree>
    <p:extLst>
      <p:ext uri="{BB962C8B-B14F-4D97-AF65-F5344CB8AC3E}">
        <p14:creationId xmlns:p14="http://schemas.microsoft.com/office/powerpoint/2010/main" val="3861199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AA9C3-A018-870D-BF94-BB6674CC7420}"/>
              </a:ext>
            </a:extLst>
          </p:cNvPr>
          <p:cNvSpPr>
            <a:spLocks noGrp="1"/>
          </p:cNvSpPr>
          <p:nvPr>
            <p:ph type="ctrTitle"/>
          </p:nvPr>
        </p:nvSpPr>
        <p:spPr>
          <a:xfrm>
            <a:off x="838199" y="1174819"/>
            <a:ext cx="4826795" cy="2858363"/>
          </a:xfrm>
        </p:spPr>
        <p:txBody>
          <a:bodyPr>
            <a:normAutofit/>
          </a:bodyPr>
          <a:lstStyle/>
          <a:p>
            <a:pPr algn="l"/>
            <a:r>
              <a:rPr lang="en-IN" sz="7200" dirty="0">
                <a:solidFill>
                  <a:schemeClr val="bg1"/>
                </a:solidFill>
              </a:rPr>
              <a:t>EMPLOYEE ATTRITION</a:t>
            </a:r>
          </a:p>
        </p:txBody>
      </p:sp>
      <p:sp>
        <p:nvSpPr>
          <p:cNvPr id="3" name="Subtitle 2">
            <a:extLst>
              <a:ext uri="{FF2B5EF4-FFF2-40B4-BE49-F238E27FC236}">
                <a16:creationId xmlns:a16="http://schemas.microsoft.com/office/drawing/2014/main" id="{36190714-586D-EDA9-CBB2-AF86F28D0ED6}"/>
              </a:ext>
            </a:extLst>
          </p:cNvPr>
          <p:cNvSpPr>
            <a:spLocks noGrp="1"/>
          </p:cNvSpPr>
          <p:nvPr>
            <p:ph type="subTitle" idx="1"/>
          </p:nvPr>
        </p:nvSpPr>
        <p:spPr>
          <a:xfrm>
            <a:off x="835024" y="4414180"/>
            <a:ext cx="4830283" cy="1594507"/>
          </a:xfrm>
        </p:spPr>
        <p:txBody>
          <a:bodyPr>
            <a:normAutofit/>
          </a:bodyPr>
          <a:lstStyle/>
          <a:p>
            <a:pPr algn="l"/>
            <a:r>
              <a:rPr lang="en-IN" dirty="0">
                <a:solidFill>
                  <a:schemeClr val="bg1"/>
                </a:solidFill>
                <a:latin typeface="Abadi" panose="020B0604020104020204" pitchFamily="34" charset="0"/>
              </a:rPr>
              <a:t>By – Pragathi B Shetty</a:t>
            </a:r>
          </a:p>
        </p:txBody>
      </p:sp>
      <p:pic>
        <p:nvPicPr>
          <p:cNvPr id="5" name="Picture 4" descr="A green background with a blurry image&#10;&#10;Description automatically generated">
            <a:extLst>
              <a:ext uri="{FF2B5EF4-FFF2-40B4-BE49-F238E27FC236}">
                <a16:creationId xmlns:a16="http://schemas.microsoft.com/office/drawing/2014/main" id="{21865038-D1E7-384C-6BE8-5F42999FA06B}"/>
              </a:ext>
            </a:extLst>
          </p:cNvPr>
          <p:cNvPicPr>
            <a:picLocks noChangeAspect="1"/>
          </p:cNvPicPr>
          <p:nvPr/>
        </p:nvPicPr>
        <p:blipFill rotWithShape="1">
          <a:blip r:embed="rId2">
            <a:extLst>
              <a:ext uri="{28A0092B-C50C-407E-A947-70E740481C1C}">
                <a14:useLocalDpi xmlns:a14="http://schemas.microsoft.com/office/drawing/2010/main" val="0"/>
              </a:ext>
            </a:extLst>
          </a:blip>
          <a:srcRect l="10077" r="11526" b="-2"/>
          <a:stretch/>
        </p:blipFill>
        <p:spPr>
          <a:xfrm>
            <a:off x="6096000" y="841375"/>
            <a:ext cx="5260975"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sp>
        <p:nvSpPr>
          <p:cNvPr id="37" name="Freeform: Shape 36">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27088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3AB8A452-DBB2-F088-E41B-CB7344E926C2}"/>
              </a:ext>
            </a:extLst>
          </p:cNvPr>
          <p:cNvSpPr>
            <a:spLocks noGrp="1"/>
          </p:cNvSpPr>
          <p:nvPr>
            <p:ph type="title"/>
          </p:nvPr>
        </p:nvSpPr>
        <p:spPr>
          <a:xfrm>
            <a:off x="838200" y="1336390"/>
            <a:ext cx="6155988" cy="1182927"/>
          </a:xfrm>
        </p:spPr>
        <p:txBody>
          <a:bodyPr anchor="b">
            <a:normAutofit/>
          </a:bodyPr>
          <a:lstStyle/>
          <a:p>
            <a:r>
              <a:rPr lang="en-IN" sz="3900">
                <a:latin typeface="Comic Sans MS" panose="030F0702030302020204" pitchFamily="66" charset="0"/>
              </a:rPr>
              <a:t>PROBLEM STATEMENT:</a:t>
            </a:r>
          </a:p>
        </p:txBody>
      </p:sp>
      <p:cxnSp>
        <p:nvCxnSpPr>
          <p:cNvPr id="41" name="Straight Connector 4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71D16B40-53DE-E530-0B18-E523477B85B9}"/>
              </a:ext>
            </a:extLst>
          </p:cNvPr>
          <p:cNvSpPr>
            <a:spLocks noGrp="1"/>
          </p:cNvSpPr>
          <p:nvPr>
            <p:ph idx="1"/>
          </p:nvPr>
        </p:nvSpPr>
        <p:spPr>
          <a:xfrm>
            <a:off x="803776" y="2829330"/>
            <a:ext cx="6190412" cy="3344459"/>
          </a:xfrm>
        </p:spPr>
        <p:txBody>
          <a:bodyPr anchor="t">
            <a:normAutofit/>
          </a:bodyPr>
          <a:lstStyle/>
          <a:p>
            <a:pPr marL="0" indent="0">
              <a:buNone/>
            </a:pPr>
            <a:r>
              <a:rPr lang="en-US" sz="1600">
                <a:solidFill>
                  <a:schemeClr val="tx1">
                    <a:alpha val="80000"/>
                  </a:schemeClr>
                </a:solidFill>
                <a:latin typeface="Abadi" panose="020B0604020104020204" pitchFamily="34" charset="0"/>
              </a:rPr>
              <a:t>XYZ company which was established a few years back is facing around a 15% attrition rate for a couple of years. And it's majorly affecting the company in many aspects. In order to understand why employees are leaving the company and reduce the attrition rate XYZ company has approached an HR analytics consultancy for analyzing the data they have. You are playing the HR analyst role in this project and building a dashboard which can help the organization in making data-driven decisions.</a:t>
            </a:r>
          </a:p>
          <a:p>
            <a:pPr marL="0" indent="0">
              <a:buNone/>
            </a:pPr>
            <a:endParaRPr lang="en-US" sz="1600">
              <a:solidFill>
                <a:schemeClr val="tx1">
                  <a:alpha val="80000"/>
                </a:schemeClr>
              </a:solidFill>
              <a:latin typeface="Abadi" panose="020B0604020104020204" pitchFamily="34" charset="0"/>
            </a:endParaRPr>
          </a:p>
          <a:p>
            <a:pPr marL="0" indent="0">
              <a:buNone/>
            </a:pPr>
            <a:r>
              <a:rPr lang="en-US" sz="1600">
                <a:solidFill>
                  <a:schemeClr val="tx1">
                    <a:alpha val="80000"/>
                  </a:schemeClr>
                </a:solidFill>
                <a:latin typeface="Abadi" panose="020B0604020104020204" pitchFamily="34" charset="0"/>
              </a:rPr>
              <a:t>Tool Used</a:t>
            </a:r>
          </a:p>
          <a:p>
            <a:pPr marL="0" indent="0">
              <a:buNone/>
            </a:pPr>
            <a:r>
              <a:rPr lang="en-US" sz="1600">
                <a:solidFill>
                  <a:schemeClr val="tx1">
                    <a:alpha val="80000"/>
                  </a:schemeClr>
                </a:solidFill>
                <a:latin typeface="Abadi" panose="020B0604020104020204" pitchFamily="34" charset="0"/>
              </a:rPr>
              <a:t>Microsoft Excel</a:t>
            </a:r>
          </a:p>
          <a:p>
            <a:pPr marL="0" indent="0">
              <a:buNone/>
            </a:pPr>
            <a:r>
              <a:rPr lang="en-US" sz="1600">
                <a:solidFill>
                  <a:schemeClr val="tx1">
                    <a:alpha val="80000"/>
                  </a:schemeClr>
                </a:solidFill>
                <a:latin typeface="Abadi" panose="020B0604020104020204" pitchFamily="34" charset="0"/>
              </a:rPr>
              <a:t>Microsoft Power BI</a:t>
            </a:r>
          </a:p>
          <a:p>
            <a:pPr marL="0" indent="0">
              <a:buNone/>
            </a:pPr>
            <a:endParaRPr lang="en-US" sz="1600">
              <a:solidFill>
                <a:schemeClr val="tx1">
                  <a:alpha val="80000"/>
                </a:schemeClr>
              </a:solidFill>
              <a:latin typeface="Abadi" panose="020B0604020104020204" pitchFamily="34" charset="0"/>
            </a:endParaRPr>
          </a:p>
          <a:p>
            <a:pPr marL="0" indent="0">
              <a:buNone/>
            </a:pPr>
            <a:endParaRPr lang="en-IN" sz="1600">
              <a:solidFill>
                <a:schemeClr val="tx1">
                  <a:alpha val="80000"/>
                </a:schemeClr>
              </a:solidFill>
              <a:latin typeface="Abadi" panose="020B0604020104020204" pitchFamily="34" charset="0"/>
            </a:endParaRPr>
          </a:p>
        </p:txBody>
      </p:sp>
      <p:pic>
        <p:nvPicPr>
          <p:cNvPr id="30" name="Graphic 29" descr="Business Growth">
            <a:extLst>
              <a:ext uri="{FF2B5EF4-FFF2-40B4-BE49-F238E27FC236}">
                <a16:creationId xmlns:a16="http://schemas.microsoft.com/office/drawing/2014/main" id="{BF1031CD-7C69-B390-ADFE-25CC9AA11B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4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4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74880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E0D312-7806-B067-6414-D045A0604DB8}"/>
              </a:ext>
            </a:extLst>
          </p:cNvPr>
          <p:cNvSpPr>
            <a:spLocks noGrp="1"/>
          </p:cNvSpPr>
          <p:nvPr>
            <p:ph type="title"/>
          </p:nvPr>
        </p:nvSpPr>
        <p:spPr>
          <a:xfrm>
            <a:off x="804672" y="1412489"/>
            <a:ext cx="2871095" cy="2127124"/>
          </a:xfrm>
        </p:spPr>
        <p:txBody>
          <a:bodyPr anchor="t">
            <a:normAutofit/>
          </a:bodyPr>
          <a:lstStyle/>
          <a:p>
            <a:r>
              <a:rPr lang="en-IN" sz="3600">
                <a:solidFill>
                  <a:schemeClr val="bg1"/>
                </a:solidFill>
                <a:latin typeface="Comic Sans MS" panose="030F0702030302020204" pitchFamily="66" charset="0"/>
              </a:rPr>
              <a:t>DATASET OVERVIEW</a:t>
            </a:r>
          </a:p>
        </p:txBody>
      </p:sp>
      <p:sp>
        <p:nvSpPr>
          <p:cNvPr id="3" name="Content Placeholder 2">
            <a:extLst>
              <a:ext uri="{FF2B5EF4-FFF2-40B4-BE49-F238E27FC236}">
                <a16:creationId xmlns:a16="http://schemas.microsoft.com/office/drawing/2014/main" id="{D64EACA9-D78D-C577-DBCE-6D252FCE986C}"/>
              </a:ext>
            </a:extLst>
          </p:cNvPr>
          <p:cNvSpPr>
            <a:spLocks noGrp="1"/>
          </p:cNvSpPr>
          <p:nvPr>
            <p:ph sz="half" idx="1"/>
          </p:nvPr>
        </p:nvSpPr>
        <p:spPr>
          <a:xfrm>
            <a:off x="5198993" y="1412489"/>
            <a:ext cx="2926080" cy="4363844"/>
          </a:xfrm>
        </p:spPr>
        <p:txBody>
          <a:bodyPr>
            <a:normAutofit/>
          </a:bodyPr>
          <a:lstStyle/>
          <a:p>
            <a:r>
              <a:rPr lang="en-US" altLang="en-US" sz="1900" dirty="0">
                <a:latin typeface="Comic Sans MS" panose="030F0702030302020204" pitchFamily="66" charset="0"/>
              </a:rPr>
              <a:t>Employee ID        </a:t>
            </a:r>
          </a:p>
          <a:p>
            <a:r>
              <a:rPr kumimoji="0" lang="en-US" altLang="en-US" sz="1900" b="0" i="0" u="none" strike="noStrike" cap="none" normalizeH="0" baseline="0" dirty="0">
                <a:ln>
                  <a:noFill/>
                </a:ln>
                <a:effectLst/>
                <a:latin typeface="Comic Sans MS" panose="030F0702030302020204" pitchFamily="66" charset="0"/>
              </a:rPr>
              <a:t>Age</a:t>
            </a:r>
          </a:p>
          <a:p>
            <a:r>
              <a:rPr lang="en-US" altLang="en-US" sz="1900" dirty="0">
                <a:latin typeface="Comic Sans MS" panose="030F0702030302020204" pitchFamily="66" charset="0"/>
              </a:rPr>
              <a:t>Attrition</a:t>
            </a:r>
          </a:p>
          <a:p>
            <a:r>
              <a:rPr kumimoji="0" lang="en-US" altLang="en-US" sz="1900" b="0" i="0" u="none" strike="noStrike" cap="none" normalizeH="0" baseline="0" dirty="0">
                <a:ln>
                  <a:noFill/>
                </a:ln>
                <a:effectLst/>
                <a:latin typeface="Comic Sans MS" panose="030F0702030302020204" pitchFamily="66" charset="0"/>
              </a:rPr>
              <a:t>Department</a:t>
            </a:r>
          </a:p>
          <a:p>
            <a:r>
              <a:rPr kumimoji="0" lang="en-US" altLang="en-US" sz="1900" b="0" i="0" u="none" strike="noStrike" cap="none" normalizeH="0" baseline="0" dirty="0">
                <a:ln>
                  <a:noFill/>
                </a:ln>
                <a:effectLst/>
                <a:latin typeface="Comic Sans MS" panose="030F0702030302020204" pitchFamily="66" charset="0"/>
              </a:rPr>
              <a:t>Education</a:t>
            </a:r>
          </a:p>
          <a:p>
            <a:r>
              <a:rPr lang="en-US" altLang="en-US" sz="1900" dirty="0">
                <a:latin typeface="Comic Sans MS" panose="030F0702030302020204" pitchFamily="66" charset="0"/>
              </a:rPr>
              <a:t>Education Field</a:t>
            </a:r>
          </a:p>
          <a:p>
            <a:r>
              <a:rPr kumimoji="0" lang="en-US" altLang="en-US" sz="1900" b="0" i="0" u="none" strike="noStrike" cap="none" normalizeH="0" baseline="0" dirty="0">
                <a:ln>
                  <a:noFill/>
                </a:ln>
                <a:effectLst/>
                <a:latin typeface="Comic Sans MS" panose="030F0702030302020204" pitchFamily="66" charset="0"/>
              </a:rPr>
              <a:t>Employee Count</a:t>
            </a:r>
          </a:p>
          <a:p>
            <a:r>
              <a:rPr kumimoji="0" lang="en-US" altLang="en-US" sz="1900" b="0" i="0" u="none" strike="noStrike" cap="none" normalizeH="0" baseline="0" dirty="0">
                <a:ln>
                  <a:noFill/>
                </a:ln>
                <a:effectLst/>
                <a:latin typeface="Comic Sans MS" panose="030F0702030302020204" pitchFamily="66" charset="0"/>
              </a:rPr>
              <a:t>Gender</a:t>
            </a:r>
          </a:p>
          <a:p>
            <a:r>
              <a:rPr lang="en-US" altLang="en-US" sz="1900" dirty="0">
                <a:latin typeface="Comic Sans MS" panose="030F0702030302020204" pitchFamily="66" charset="0"/>
              </a:rPr>
              <a:t>Job Level</a:t>
            </a:r>
            <a:endParaRPr kumimoji="0" lang="en-US" altLang="en-US" sz="1900" b="0" i="0" u="none" strike="noStrike" cap="none" normalizeH="0" baseline="0" dirty="0">
              <a:ln>
                <a:noFill/>
              </a:ln>
              <a:effectLst/>
              <a:latin typeface="Comic Sans MS" panose="030F0702030302020204" pitchFamily="66" charset="0"/>
            </a:endParaRPr>
          </a:p>
          <a:p>
            <a:pPr marL="0" indent="0">
              <a:buNone/>
            </a:pPr>
            <a:endParaRPr lang="en-IN" sz="1900" dirty="0"/>
          </a:p>
        </p:txBody>
      </p:sp>
      <p:sp>
        <p:nvSpPr>
          <p:cNvPr id="7" name="Content Placeholder 6">
            <a:extLst>
              <a:ext uri="{FF2B5EF4-FFF2-40B4-BE49-F238E27FC236}">
                <a16:creationId xmlns:a16="http://schemas.microsoft.com/office/drawing/2014/main" id="{61034F3E-A412-9155-C2E2-2062701BED03}"/>
              </a:ext>
            </a:extLst>
          </p:cNvPr>
          <p:cNvSpPr>
            <a:spLocks noGrp="1"/>
          </p:cNvSpPr>
          <p:nvPr>
            <p:ph sz="half" idx="2"/>
          </p:nvPr>
        </p:nvSpPr>
        <p:spPr>
          <a:xfrm>
            <a:off x="8451604" y="1412489"/>
            <a:ext cx="2926080" cy="4363844"/>
          </a:xfrm>
        </p:spPr>
        <p:txBody>
          <a:bodyPr>
            <a:normAutofit/>
          </a:bodyPr>
          <a:lstStyle/>
          <a:p>
            <a:r>
              <a:rPr lang="en-IN" sz="2000" dirty="0">
                <a:latin typeface="Comic Sans MS" panose="030F0702030302020204" pitchFamily="66" charset="0"/>
              </a:rPr>
              <a:t>Job Role</a:t>
            </a:r>
          </a:p>
          <a:p>
            <a:r>
              <a:rPr lang="en-IN" sz="2000" dirty="0">
                <a:latin typeface="Comic Sans MS" panose="030F0702030302020204" pitchFamily="66" charset="0"/>
              </a:rPr>
              <a:t>Marital Status</a:t>
            </a:r>
          </a:p>
          <a:p>
            <a:r>
              <a:rPr lang="en-IN" sz="2000" dirty="0">
                <a:latin typeface="Comic Sans MS" panose="030F0702030302020204" pitchFamily="66" charset="0"/>
              </a:rPr>
              <a:t>Monthly Income</a:t>
            </a:r>
          </a:p>
          <a:p>
            <a:r>
              <a:rPr lang="en-IN" sz="2000" dirty="0">
                <a:latin typeface="Comic Sans MS" panose="030F0702030302020204" pitchFamily="66" charset="0"/>
              </a:rPr>
              <a:t>Percent Salary Hike</a:t>
            </a:r>
          </a:p>
          <a:p>
            <a:r>
              <a:rPr lang="en-IN" sz="2000" dirty="0">
                <a:latin typeface="Comic Sans MS" panose="030F0702030302020204" pitchFamily="66" charset="0"/>
              </a:rPr>
              <a:t>Year At Company</a:t>
            </a:r>
          </a:p>
          <a:p>
            <a:r>
              <a:rPr lang="en-IN" sz="2000" dirty="0">
                <a:latin typeface="Comic Sans MS" panose="030F0702030302020204" pitchFamily="66" charset="0"/>
              </a:rPr>
              <a:t>Job Satisfaction</a:t>
            </a:r>
          </a:p>
          <a:p>
            <a:endParaRPr lang="en-IN" sz="2000" dirty="0"/>
          </a:p>
        </p:txBody>
      </p:sp>
      <p:sp>
        <p:nvSpPr>
          <p:cNvPr id="8" name="TextBox 7">
            <a:extLst>
              <a:ext uri="{FF2B5EF4-FFF2-40B4-BE49-F238E27FC236}">
                <a16:creationId xmlns:a16="http://schemas.microsoft.com/office/drawing/2014/main" id="{736A093A-EF3D-C8B9-C922-79B8576258F8}"/>
              </a:ext>
            </a:extLst>
          </p:cNvPr>
          <p:cNvSpPr txBox="1"/>
          <p:nvPr/>
        </p:nvSpPr>
        <p:spPr>
          <a:xfrm>
            <a:off x="5337810" y="571500"/>
            <a:ext cx="5806440" cy="646331"/>
          </a:xfrm>
          <a:prstGeom prst="rect">
            <a:avLst/>
          </a:prstGeom>
          <a:noFill/>
        </p:spPr>
        <p:txBody>
          <a:bodyPr wrap="square" rtlCol="0">
            <a:spAutoFit/>
          </a:bodyPr>
          <a:lstStyle/>
          <a:p>
            <a:r>
              <a:rPr kumimoji="0" lang="en-US" altLang="en-US" sz="1800" b="0" i="0" u="none" strike="noStrike" cap="none" normalizeH="0" baseline="0" dirty="0">
                <a:ln>
                  <a:noFill/>
                </a:ln>
                <a:effectLst/>
                <a:latin typeface="Comic Sans MS" panose="030F0702030302020204" pitchFamily="66" charset="0"/>
              </a:rPr>
              <a:t>Here</a:t>
            </a:r>
            <a:r>
              <a:rPr kumimoji="0" lang="en-US" altLang="en-US" sz="1800" b="0" i="0" u="none" strike="noStrike" cap="none" normalizeH="0" baseline="0" dirty="0">
                <a:ln>
                  <a:noFill/>
                </a:ln>
                <a:effectLst/>
                <a:latin typeface="Arial" panose="020B0604020202020204" pitchFamily="34" charset="0"/>
              </a:rPr>
              <a:t> are some data that I modified for my analysis:</a:t>
            </a:r>
          </a:p>
          <a:p>
            <a:endParaRPr lang="en-IN" dirty="0"/>
          </a:p>
        </p:txBody>
      </p:sp>
    </p:spTree>
    <p:extLst>
      <p:ext uri="{BB962C8B-B14F-4D97-AF65-F5344CB8AC3E}">
        <p14:creationId xmlns:p14="http://schemas.microsoft.com/office/powerpoint/2010/main" val="261435495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EC6194-1244-A6FA-6836-D4A805CA2D09}"/>
              </a:ext>
            </a:extLst>
          </p:cNvPr>
          <p:cNvSpPr>
            <a:spLocks noGrp="1"/>
          </p:cNvSpPr>
          <p:nvPr>
            <p:ph type="title"/>
          </p:nvPr>
        </p:nvSpPr>
        <p:spPr>
          <a:xfrm>
            <a:off x="634049" y="1623060"/>
            <a:ext cx="3583622" cy="582930"/>
          </a:xfrm>
        </p:spPr>
        <p:txBody>
          <a:bodyPr/>
          <a:lstStyle/>
          <a:p>
            <a:pPr algn="ctr"/>
            <a:r>
              <a:rPr lang="en-IN" dirty="0">
                <a:effectLst>
                  <a:outerShdw blurRad="38100" dist="38100" dir="2700000" algn="tl">
                    <a:srgbClr val="000000">
                      <a:alpha val="43137"/>
                    </a:srgbClr>
                  </a:outerShdw>
                </a:effectLst>
                <a:latin typeface="Comic Sans MS" panose="030F0702030302020204" pitchFamily="66" charset="0"/>
              </a:rPr>
              <a:t>Key words</a:t>
            </a:r>
          </a:p>
        </p:txBody>
      </p:sp>
      <p:graphicFrame>
        <p:nvGraphicFramePr>
          <p:cNvPr id="10" name="Content Placeholder 9">
            <a:extLst>
              <a:ext uri="{FF2B5EF4-FFF2-40B4-BE49-F238E27FC236}">
                <a16:creationId xmlns:a16="http://schemas.microsoft.com/office/drawing/2014/main" id="{675C072A-7329-CE24-FD2F-509C6CDD8A41}"/>
              </a:ext>
            </a:extLst>
          </p:cNvPr>
          <p:cNvGraphicFramePr>
            <a:graphicFrameLocks noGrp="1"/>
          </p:cNvGraphicFramePr>
          <p:nvPr>
            <p:ph type="pic" idx="1"/>
            <p:extLst>
              <p:ext uri="{D42A27DB-BD31-4B8C-83A1-F6EECF244321}">
                <p14:modId xmlns:p14="http://schemas.microsoft.com/office/powerpoint/2010/main" val="274878172"/>
              </p:ext>
            </p:extLst>
          </p:nvPr>
        </p:nvGraphicFramePr>
        <p:xfrm>
          <a:off x="640080" y="2926079"/>
          <a:ext cx="3634740" cy="2891836"/>
        </p:xfrm>
        <a:graphic>
          <a:graphicData uri="http://schemas.openxmlformats.org/drawingml/2006/table">
            <a:tbl>
              <a:tblPr firstRow="1" bandRow="1">
                <a:tableStyleId>{5C22544A-7EE6-4342-B048-85BDC9FD1C3A}</a:tableStyleId>
              </a:tblPr>
              <a:tblGrid>
                <a:gridCol w="2144946">
                  <a:extLst>
                    <a:ext uri="{9D8B030D-6E8A-4147-A177-3AD203B41FA5}">
                      <a16:colId xmlns:a16="http://schemas.microsoft.com/office/drawing/2014/main" val="2324005511"/>
                    </a:ext>
                  </a:extLst>
                </a:gridCol>
                <a:gridCol w="1489794">
                  <a:extLst>
                    <a:ext uri="{9D8B030D-6E8A-4147-A177-3AD203B41FA5}">
                      <a16:colId xmlns:a16="http://schemas.microsoft.com/office/drawing/2014/main" val="2610367595"/>
                    </a:ext>
                  </a:extLst>
                </a:gridCol>
              </a:tblGrid>
              <a:tr h="508288">
                <a:tc>
                  <a:txBody>
                    <a:bodyPr/>
                    <a:lstStyle/>
                    <a:p>
                      <a:r>
                        <a:rPr lang="en-IN" dirty="0"/>
                        <a:t>-------------------</a:t>
                      </a:r>
                    </a:p>
                  </a:txBody>
                  <a:tcPr>
                    <a:blipFill>
                      <a:blip r:embed="rId2"/>
                      <a:tile tx="0" ty="0" sx="100000" sy="100000" flip="none" algn="tl"/>
                    </a:blipFill>
                  </a:tcPr>
                </a:tc>
                <a:tc>
                  <a:txBody>
                    <a:bodyPr/>
                    <a:lstStyle/>
                    <a:p>
                      <a:r>
                        <a:rPr lang="en-IN" dirty="0"/>
                        <a:t>---------------</a:t>
                      </a:r>
                    </a:p>
                    <a:p>
                      <a:endParaRPr lang="en-IN" dirty="0"/>
                    </a:p>
                  </a:txBody>
                  <a:tcPr>
                    <a:blipFill>
                      <a:blip r:embed="rId2"/>
                      <a:tile tx="0" ty="0" sx="100000" sy="100000" flip="none" algn="tl"/>
                    </a:blipFill>
                  </a:tcPr>
                </a:tc>
                <a:extLst>
                  <a:ext uri="{0D108BD9-81ED-4DB2-BD59-A6C34878D82A}">
                    <a16:rowId xmlns:a16="http://schemas.microsoft.com/office/drawing/2014/main" val="2733584988"/>
                  </a:ext>
                </a:extLst>
              </a:tr>
              <a:tr h="485798">
                <a:tc>
                  <a:txBody>
                    <a:bodyPr/>
                    <a:lstStyle/>
                    <a:p>
                      <a:r>
                        <a:rPr lang="en-IN" dirty="0"/>
                        <a:t>Total Employee</a:t>
                      </a:r>
                    </a:p>
                  </a:txBody>
                  <a:tcPr>
                    <a:blipFill>
                      <a:blip r:embed="rId2"/>
                      <a:tile tx="0" ty="0" sx="100000" sy="100000" flip="none" algn="tl"/>
                    </a:blipFill>
                  </a:tcPr>
                </a:tc>
                <a:tc>
                  <a:txBody>
                    <a:bodyPr/>
                    <a:lstStyle/>
                    <a:p>
                      <a:r>
                        <a:rPr lang="en-IN" dirty="0"/>
                        <a:t>4410</a:t>
                      </a:r>
                    </a:p>
                  </a:txBody>
                  <a:tcPr>
                    <a:blipFill>
                      <a:blip r:embed="rId2"/>
                      <a:tile tx="0" ty="0" sx="100000" sy="100000" flip="none" algn="tl"/>
                    </a:blipFill>
                  </a:tcPr>
                </a:tc>
                <a:extLst>
                  <a:ext uri="{0D108BD9-81ED-4DB2-BD59-A6C34878D82A}">
                    <a16:rowId xmlns:a16="http://schemas.microsoft.com/office/drawing/2014/main" val="683142577"/>
                  </a:ext>
                </a:extLst>
              </a:tr>
              <a:tr h="485798">
                <a:tc>
                  <a:txBody>
                    <a:bodyPr/>
                    <a:lstStyle/>
                    <a:p>
                      <a:r>
                        <a:rPr lang="en-IN" dirty="0"/>
                        <a:t>Attrition</a:t>
                      </a:r>
                    </a:p>
                  </a:txBody>
                  <a:tcPr>
                    <a:blipFill>
                      <a:blip r:embed="rId2"/>
                      <a:tile tx="0" ty="0" sx="100000" sy="100000" flip="none" algn="tl"/>
                    </a:blipFill>
                  </a:tcPr>
                </a:tc>
                <a:tc>
                  <a:txBody>
                    <a:bodyPr/>
                    <a:lstStyle/>
                    <a:p>
                      <a:r>
                        <a:rPr lang="en-IN" dirty="0"/>
                        <a:t>711</a:t>
                      </a:r>
                    </a:p>
                  </a:txBody>
                  <a:tcPr>
                    <a:blipFill>
                      <a:blip r:embed="rId2"/>
                      <a:tile tx="0" ty="0" sx="100000" sy="100000" flip="none" algn="tl"/>
                    </a:blipFill>
                  </a:tcPr>
                </a:tc>
                <a:extLst>
                  <a:ext uri="{0D108BD9-81ED-4DB2-BD59-A6C34878D82A}">
                    <a16:rowId xmlns:a16="http://schemas.microsoft.com/office/drawing/2014/main" val="1198534202"/>
                  </a:ext>
                </a:extLst>
              </a:tr>
              <a:tr h="485798">
                <a:tc>
                  <a:txBody>
                    <a:bodyPr/>
                    <a:lstStyle/>
                    <a:p>
                      <a:r>
                        <a:rPr lang="en-IN" dirty="0"/>
                        <a:t>Percentage</a:t>
                      </a:r>
                    </a:p>
                  </a:txBody>
                  <a:tcPr>
                    <a:blipFill>
                      <a:blip r:embed="rId2"/>
                      <a:tile tx="0" ty="0" sx="100000" sy="100000" flip="none" algn="tl"/>
                    </a:blipFill>
                  </a:tcPr>
                </a:tc>
                <a:tc>
                  <a:txBody>
                    <a:bodyPr/>
                    <a:lstStyle/>
                    <a:p>
                      <a:r>
                        <a:rPr lang="en-IN" dirty="0"/>
                        <a:t>16%</a:t>
                      </a:r>
                    </a:p>
                    <a:p>
                      <a:endParaRPr lang="en-IN" dirty="0"/>
                    </a:p>
                  </a:txBody>
                  <a:tcPr>
                    <a:blipFill>
                      <a:blip r:embed="rId2"/>
                      <a:tile tx="0" ty="0" sx="100000" sy="100000" flip="none" algn="tl"/>
                    </a:blipFill>
                  </a:tcPr>
                </a:tc>
                <a:extLst>
                  <a:ext uri="{0D108BD9-81ED-4DB2-BD59-A6C34878D82A}">
                    <a16:rowId xmlns:a16="http://schemas.microsoft.com/office/drawing/2014/main" val="239946183"/>
                  </a:ext>
                </a:extLst>
              </a:tr>
              <a:tr h="485798">
                <a:tc>
                  <a:txBody>
                    <a:bodyPr/>
                    <a:lstStyle/>
                    <a:p>
                      <a:r>
                        <a:rPr lang="en-IN" dirty="0"/>
                        <a:t>Average Year in Company</a:t>
                      </a:r>
                    </a:p>
                  </a:txBody>
                  <a:tcPr>
                    <a:blipFill>
                      <a:blip r:embed="rId2"/>
                      <a:tile tx="0" ty="0" sx="100000" sy="100000" flip="none" algn="tl"/>
                    </a:blipFill>
                  </a:tcPr>
                </a:tc>
                <a:tc>
                  <a:txBody>
                    <a:bodyPr/>
                    <a:lstStyle/>
                    <a:p>
                      <a:r>
                        <a:rPr lang="en-IN" dirty="0"/>
                        <a:t>7.01</a:t>
                      </a:r>
                    </a:p>
                  </a:txBody>
                  <a:tcPr>
                    <a:blipFill>
                      <a:blip r:embed="rId2"/>
                      <a:tile tx="0" ty="0" sx="100000" sy="100000" flip="none" algn="tl"/>
                    </a:blipFill>
                  </a:tcPr>
                </a:tc>
                <a:extLst>
                  <a:ext uri="{0D108BD9-81ED-4DB2-BD59-A6C34878D82A}">
                    <a16:rowId xmlns:a16="http://schemas.microsoft.com/office/drawing/2014/main" val="1437820467"/>
                  </a:ext>
                </a:extLst>
              </a:tr>
            </a:tbl>
          </a:graphicData>
        </a:graphic>
      </p:graphicFrame>
      <p:sp>
        <p:nvSpPr>
          <p:cNvPr id="11" name="Text Placeholder 10">
            <a:extLst>
              <a:ext uri="{FF2B5EF4-FFF2-40B4-BE49-F238E27FC236}">
                <a16:creationId xmlns:a16="http://schemas.microsoft.com/office/drawing/2014/main" id="{A0E86068-7FFE-1D26-B7D7-6EC5BF1DE43B}"/>
              </a:ext>
            </a:extLst>
          </p:cNvPr>
          <p:cNvSpPr>
            <a:spLocks noGrp="1"/>
          </p:cNvSpPr>
          <p:nvPr>
            <p:ph type="body" sz="half" idx="2"/>
          </p:nvPr>
        </p:nvSpPr>
        <p:spPr>
          <a:xfrm>
            <a:off x="5337810" y="617220"/>
            <a:ext cx="6286500" cy="5806440"/>
          </a:xfrm>
        </p:spPr>
        <p:txBody>
          <a:bodyPr>
            <a:normAutofit lnSpcReduction="10000"/>
          </a:bodyPr>
          <a:lstStyle/>
          <a:p>
            <a:r>
              <a:rPr lang="en-IN" dirty="0">
                <a:highlight>
                  <a:srgbClr val="C0C0C0"/>
                </a:highlight>
                <a:latin typeface="Comic Sans MS" panose="030F0702030302020204" pitchFamily="66" charset="0"/>
              </a:rPr>
              <a:t> </a:t>
            </a:r>
            <a:r>
              <a:rPr lang="en-IN" b="1" dirty="0">
                <a:highlight>
                  <a:srgbClr val="C0C0C0"/>
                </a:highlight>
                <a:latin typeface="Comic Sans MS" panose="030F0702030302020204" pitchFamily="66" charset="0"/>
              </a:rPr>
              <a:t>MY OBSEVATION :</a:t>
            </a:r>
          </a:p>
          <a:p>
            <a:r>
              <a:rPr lang="en-IN" sz="1800" b="1" dirty="0">
                <a:latin typeface="Comic Sans MS" panose="030F0702030302020204" pitchFamily="66" charset="0"/>
              </a:rPr>
              <a:t>Initial Data </a:t>
            </a:r>
            <a:r>
              <a:rPr lang="en-IN" sz="1800" dirty="0">
                <a:latin typeface="Comic Sans MS" panose="030F0702030302020204" pitchFamily="66" charset="0"/>
              </a:rPr>
              <a:t>:= A Salary hike of 25% was implemented, resulting in an attrition count of 3 employees.</a:t>
            </a:r>
          </a:p>
          <a:p>
            <a:r>
              <a:rPr lang="en-IN" sz="1800" b="1" dirty="0">
                <a:latin typeface="Comic Sans MS" panose="030F0702030302020204" pitchFamily="66" charset="0"/>
              </a:rPr>
              <a:t>Updated Data </a:t>
            </a:r>
            <a:r>
              <a:rPr lang="en-IN" sz="1800" dirty="0">
                <a:latin typeface="Comic Sans MS" panose="030F0702030302020204" pitchFamily="66" charset="0"/>
              </a:rPr>
              <a:t>:= The salary hike decreased to 13%, leading to an increased in attrition to 36 employees.</a:t>
            </a:r>
          </a:p>
          <a:p>
            <a:r>
              <a:rPr lang="en-IN" sz="1800" b="1" dirty="0">
                <a:latin typeface="Comic Sans MS" panose="030F0702030302020204" pitchFamily="66" charset="0"/>
              </a:rPr>
              <a:t>Final Data </a:t>
            </a:r>
            <a:r>
              <a:rPr lang="en-IN" sz="1800" dirty="0">
                <a:latin typeface="Comic Sans MS" panose="030F0702030302020204" pitchFamily="66" charset="0"/>
              </a:rPr>
              <a:t>:= Further reduction in the salary hike to 11% resulted in 18 employees leaving the company.</a:t>
            </a:r>
          </a:p>
          <a:p>
            <a:r>
              <a:rPr lang="en-IN" sz="1800" dirty="0">
                <a:latin typeface="Comic Sans MS" panose="030F0702030302020204" pitchFamily="66" charset="0"/>
              </a:rPr>
              <a:t>        The initial 25% salary hike corresponded with low attrition rates, suggesting a positive impact on employee retention. A reduction in the salary hike to 13% saw a significant rise in attrition,  with 36 employee leaving indicates attrition rates to lower salary hikes. Despite a slight decrease in the salary hike to 11%, attrition decreased to 18 employees, but remained higher than the initial data.</a:t>
            </a:r>
          </a:p>
          <a:p>
            <a:r>
              <a:rPr lang="en-IN" sz="1800" b="1" dirty="0">
                <a:latin typeface="Comic Sans MS" panose="030F0702030302020204" pitchFamily="66" charset="0"/>
              </a:rPr>
              <a:t>Conclusion :</a:t>
            </a:r>
          </a:p>
          <a:p>
            <a:r>
              <a:rPr lang="en-IN" sz="1800" dirty="0">
                <a:latin typeface="Comic Sans MS" panose="030F0702030302020204" pitchFamily="66" charset="0"/>
              </a:rPr>
              <a:t>            There is a notable impact of salary hike adjustments on employee turnover, underscoring the importance of strategic compensation planning in that talent retention strategies.</a:t>
            </a:r>
          </a:p>
          <a:p>
            <a:r>
              <a:rPr lang="en-IN" dirty="0">
                <a:latin typeface="Comic Sans MS" panose="030F0702030302020204" pitchFamily="66" charset="0"/>
              </a:rPr>
              <a:t> </a:t>
            </a:r>
            <a:br>
              <a:rPr lang="en-IN" dirty="0">
                <a:latin typeface="Comic Sans MS" panose="030F0702030302020204" pitchFamily="66" charset="0"/>
              </a:rPr>
            </a:br>
            <a:r>
              <a:rPr lang="en-IN" dirty="0">
                <a:latin typeface="Comic Sans MS" panose="030F0702030302020204" pitchFamily="66" charset="0"/>
              </a:rPr>
              <a:t> </a:t>
            </a:r>
          </a:p>
          <a:p>
            <a:endParaRPr lang="en-IN" dirty="0">
              <a:latin typeface="Comic Sans MS" panose="030F0702030302020204" pitchFamily="66" charset="0"/>
            </a:endParaRPr>
          </a:p>
        </p:txBody>
      </p:sp>
    </p:spTree>
    <p:extLst>
      <p:ext uri="{BB962C8B-B14F-4D97-AF65-F5344CB8AC3E}">
        <p14:creationId xmlns:p14="http://schemas.microsoft.com/office/powerpoint/2010/main" val="117094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339953-61FD-B1D8-9D3C-63E9B75BF12F}"/>
              </a:ext>
            </a:extLst>
          </p:cNvPr>
          <p:cNvSpPr txBox="1"/>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dirty="0">
                <a:solidFill>
                  <a:schemeClr val="bg1"/>
                </a:solidFill>
                <a:latin typeface="+mj-lt"/>
                <a:ea typeface="+mj-ea"/>
                <a:cs typeface="+mj-cs"/>
              </a:rPr>
              <a:t>FEMALE</a:t>
            </a:r>
          </a:p>
        </p:txBody>
      </p:sp>
      <p:graphicFrame>
        <p:nvGraphicFramePr>
          <p:cNvPr id="6" name="Table 5">
            <a:extLst>
              <a:ext uri="{FF2B5EF4-FFF2-40B4-BE49-F238E27FC236}">
                <a16:creationId xmlns:a16="http://schemas.microsoft.com/office/drawing/2014/main" id="{FE6C2C5B-E96A-9C5D-FAD8-3BFA3DF22D7E}"/>
              </a:ext>
            </a:extLst>
          </p:cNvPr>
          <p:cNvGraphicFramePr>
            <a:graphicFrameLocks noGrp="1"/>
          </p:cNvGraphicFramePr>
          <p:nvPr>
            <p:extLst>
              <p:ext uri="{D42A27DB-BD31-4B8C-83A1-F6EECF244321}">
                <p14:modId xmlns:p14="http://schemas.microsoft.com/office/powerpoint/2010/main" val="361327398"/>
              </p:ext>
            </p:extLst>
          </p:nvPr>
        </p:nvGraphicFramePr>
        <p:xfrm>
          <a:off x="4038600" y="1283167"/>
          <a:ext cx="7188202" cy="4288280"/>
        </p:xfrm>
        <a:graphic>
          <a:graphicData uri="http://schemas.openxmlformats.org/drawingml/2006/table">
            <a:tbl>
              <a:tblPr firstRow="1" bandRow="1">
                <a:noFill/>
                <a:tableStyleId>{8EC20E35-A176-4012-BC5E-935CFFF8708E}</a:tableStyleId>
              </a:tblPr>
              <a:tblGrid>
                <a:gridCol w="1327495">
                  <a:extLst>
                    <a:ext uri="{9D8B030D-6E8A-4147-A177-3AD203B41FA5}">
                      <a16:colId xmlns:a16="http://schemas.microsoft.com/office/drawing/2014/main" val="2279051899"/>
                    </a:ext>
                  </a:extLst>
                </a:gridCol>
                <a:gridCol w="876252">
                  <a:extLst>
                    <a:ext uri="{9D8B030D-6E8A-4147-A177-3AD203B41FA5}">
                      <a16:colId xmlns:a16="http://schemas.microsoft.com/office/drawing/2014/main" val="3162013213"/>
                    </a:ext>
                  </a:extLst>
                </a:gridCol>
                <a:gridCol w="1528630">
                  <a:extLst>
                    <a:ext uri="{9D8B030D-6E8A-4147-A177-3AD203B41FA5}">
                      <a16:colId xmlns:a16="http://schemas.microsoft.com/office/drawing/2014/main" val="2267955243"/>
                    </a:ext>
                  </a:extLst>
                </a:gridCol>
                <a:gridCol w="876252">
                  <a:extLst>
                    <a:ext uri="{9D8B030D-6E8A-4147-A177-3AD203B41FA5}">
                      <a16:colId xmlns:a16="http://schemas.microsoft.com/office/drawing/2014/main" val="1319173377"/>
                    </a:ext>
                  </a:extLst>
                </a:gridCol>
                <a:gridCol w="1703321">
                  <a:extLst>
                    <a:ext uri="{9D8B030D-6E8A-4147-A177-3AD203B41FA5}">
                      <a16:colId xmlns:a16="http://schemas.microsoft.com/office/drawing/2014/main" val="2086561268"/>
                    </a:ext>
                  </a:extLst>
                </a:gridCol>
                <a:gridCol w="876252">
                  <a:extLst>
                    <a:ext uri="{9D8B030D-6E8A-4147-A177-3AD203B41FA5}">
                      <a16:colId xmlns:a16="http://schemas.microsoft.com/office/drawing/2014/main" val="3350776483"/>
                    </a:ext>
                  </a:extLst>
                </a:gridCol>
              </a:tblGrid>
              <a:tr h="611172">
                <a:tc>
                  <a:txBody>
                    <a:bodyPr/>
                    <a:lstStyle/>
                    <a:p>
                      <a:r>
                        <a:rPr lang="en-IN" sz="1800" b="0" cap="all" spc="150">
                          <a:solidFill>
                            <a:schemeClr val="lt1"/>
                          </a:solidFill>
                        </a:rPr>
                        <a:t>SINGLE</a:t>
                      </a:r>
                      <a:endParaRPr lang="en-IN" sz="1800" b="0" cap="all" spc="150">
                        <a:solidFill>
                          <a:schemeClr val="lt1"/>
                        </a:solidFill>
                        <a:latin typeface="Comic Sans MS" panose="030F0702030302020204" pitchFamily="66" charset="0"/>
                      </a:endParaRPr>
                    </a:p>
                  </a:txBody>
                  <a:tcPr marL="151114" marR="151114" marT="151114" marB="151114">
                    <a:lnL w="12700" cmpd="sng">
                      <a:noFill/>
                    </a:lnL>
                    <a:lnR w="12700" cmpd="sng">
                      <a:noFill/>
                    </a:lnR>
                    <a:lnT w="12700" cmpd="sng">
                      <a:noFill/>
                    </a:lnT>
                    <a:lnB w="38100" cmpd="sng">
                      <a:noFill/>
                    </a:lnB>
                    <a:solidFill>
                      <a:srgbClr val="505356"/>
                    </a:solidFill>
                  </a:tcPr>
                </a:tc>
                <a:tc>
                  <a:txBody>
                    <a:bodyPr/>
                    <a:lstStyle/>
                    <a:p>
                      <a:endParaRPr lang="en-IN" sz="1800" b="0" cap="all" spc="150">
                        <a:solidFill>
                          <a:schemeClr val="lt1"/>
                        </a:solidFill>
                        <a:latin typeface="Comic Sans MS" panose="030F0702030302020204" pitchFamily="66" charset="0"/>
                      </a:endParaRPr>
                    </a:p>
                  </a:txBody>
                  <a:tcPr marL="151114" marR="151114" marT="151114" marB="151114">
                    <a:lnL w="12700" cmpd="sng">
                      <a:noFill/>
                    </a:lnL>
                    <a:lnR w="12700" cmpd="sng">
                      <a:noFill/>
                    </a:lnR>
                    <a:lnT w="12700" cmpd="sng">
                      <a:noFill/>
                    </a:lnT>
                    <a:lnB w="38100" cmpd="sng">
                      <a:noFill/>
                    </a:lnB>
                    <a:solidFill>
                      <a:srgbClr val="505356"/>
                    </a:solidFill>
                  </a:tcPr>
                </a:tc>
                <a:tc>
                  <a:txBody>
                    <a:bodyPr/>
                    <a:lstStyle/>
                    <a:p>
                      <a:r>
                        <a:rPr lang="en-IN" sz="1800" b="0" cap="all" spc="150">
                          <a:solidFill>
                            <a:schemeClr val="lt1"/>
                          </a:solidFill>
                        </a:rPr>
                        <a:t>MARRIED</a:t>
                      </a:r>
                      <a:endParaRPr lang="en-IN" sz="1800" b="0" cap="all" spc="150">
                        <a:solidFill>
                          <a:schemeClr val="lt1"/>
                        </a:solidFill>
                        <a:latin typeface="Comic Sans MS" panose="030F0702030302020204" pitchFamily="66" charset="0"/>
                      </a:endParaRPr>
                    </a:p>
                  </a:txBody>
                  <a:tcPr marL="151114" marR="151114" marT="151114" marB="151114">
                    <a:lnL w="12700" cmpd="sng">
                      <a:noFill/>
                    </a:lnL>
                    <a:lnR w="12700" cmpd="sng">
                      <a:noFill/>
                    </a:lnR>
                    <a:lnT w="12700" cmpd="sng">
                      <a:noFill/>
                    </a:lnT>
                    <a:lnB w="38100" cmpd="sng">
                      <a:noFill/>
                    </a:lnB>
                    <a:solidFill>
                      <a:srgbClr val="505356"/>
                    </a:solidFill>
                  </a:tcPr>
                </a:tc>
                <a:tc>
                  <a:txBody>
                    <a:bodyPr/>
                    <a:lstStyle/>
                    <a:p>
                      <a:endParaRPr lang="en-IN" sz="1800" b="0" cap="all" spc="150">
                        <a:solidFill>
                          <a:schemeClr val="lt1"/>
                        </a:solidFill>
                        <a:latin typeface="Comic Sans MS" panose="030F0702030302020204" pitchFamily="66" charset="0"/>
                      </a:endParaRPr>
                    </a:p>
                  </a:txBody>
                  <a:tcPr marL="151114" marR="151114" marT="151114" marB="151114">
                    <a:lnL w="12700" cmpd="sng">
                      <a:noFill/>
                    </a:lnL>
                    <a:lnR w="12700" cmpd="sng">
                      <a:noFill/>
                    </a:lnR>
                    <a:lnT w="12700" cmpd="sng">
                      <a:noFill/>
                    </a:lnT>
                    <a:lnB w="38100" cmpd="sng">
                      <a:noFill/>
                    </a:lnB>
                    <a:solidFill>
                      <a:srgbClr val="505356"/>
                    </a:solidFill>
                  </a:tcPr>
                </a:tc>
                <a:tc>
                  <a:txBody>
                    <a:bodyPr/>
                    <a:lstStyle/>
                    <a:p>
                      <a:r>
                        <a:rPr lang="en-IN" sz="1800" b="0" cap="all" spc="150">
                          <a:solidFill>
                            <a:schemeClr val="lt1"/>
                          </a:solidFill>
                        </a:rPr>
                        <a:t>DIVORCED</a:t>
                      </a:r>
                      <a:endParaRPr lang="en-IN" sz="1800" b="0" cap="all" spc="150">
                        <a:solidFill>
                          <a:schemeClr val="lt1"/>
                        </a:solidFill>
                        <a:latin typeface="Comic Sans MS" panose="030F0702030302020204" pitchFamily="66" charset="0"/>
                      </a:endParaRPr>
                    </a:p>
                  </a:txBody>
                  <a:tcPr marL="151114" marR="151114" marT="151114" marB="151114">
                    <a:lnL w="12700" cmpd="sng">
                      <a:noFill/>
                    </a:lnL>
                    <a:lnR w="12700" cmpd="sng">
                      <a:noFill/>
                    </a:lnR>
                    <a:lnT w="12700" cmpd="sng">
                      <a:noFill/>
                    </a:lnT>
                    <a:lnB w="38100" cmpd="sng">
                      <a:noFill/>
                    </a:lnB>
                    <a:solidFill>
                      <a:srgbClr val="505356"/>
                    </a:solidFill>
                  </a:tcPr>
                </a:tc>
                <a:tc>
                  <a:txBody>
                    <a:bodyPr/>
                    <a:lstStyle/>
                    <a:p>
                      <a:endParaRPr lang="en-IN" sz="1800" b="0" cap="all" spc="150">
                        <a:solidFill>
                          <a:schemeClr val="lt1"/>
                        </a:solidFill>
                        <a:latin typeface="Comic Sans MS" panose="030F0702030302020204" pitchFamily="66" charset="0"/>
                      </a:endParaRPr>
                    </a:p>
                  </a:txBody>
                  <a:tcPr marL="151114" marR="151114" marT="151114" marB="151114">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069148203"/>
                  </a:ext>
                </a:extLst>
              </a:tr>
              <a:tr h="779077">
                <a:tc>
                  <a:txBody>
                    <a:bodyPr/>
                    <a:lstStyle/>
                    <a:p>
                      <a:r>
                        <a:rPr lang="en-IN" sz="1400" cap="none" spc="0">
                          <a:solidFill>
                            <a:schemeClr val="tx1"/>
                          </a:solidFill>
                        </a:rPr>
                        <a:t>Total Employee</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38100" cmpd="sng">
                      <a:noFill/>
                    </a:lnT>
                    <a:lnB w="12700" cmpd="sng">
                      <a:noFill/>
                      <a:prstDash val="solid"/>
                    </a:lnB>
                    <a:noFill/>
                  </a:tcPr>
                </a:tc>
                <a:tc>
                  <a:txBody>
                    <a:bodyPr/>
                    <a:lstStyle/>
                    <a:p>
                      <a:r>
                        <a:rPr lang="en-IN" sz="1400" cap="none" spc="0">
                          <a:solidFill>
                            <a:schemeClr val="tx1"/>
                          </a:solidFill>
                        </a:rPr>
                        <a:t>552</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38100" cmpd="sng">
                      <a:noFill/>
                    </a:lnT>
                    <a:lnB w="12700" cmpd="sng">
                      <a:noFill/>
                      <a:prstDash val="solid"/>
                    </a:lnB>
                    <a:noFill/>
                  </a:tcPr>
                </a:tc>
                <a:tc>
                  <a:txBody>
                    <a:bodyPr/>
                    <a:lstStyle/>
                    <a:p>
                      <a:r>
                        <a:rPr lang="en-IN" sz="1400" cap="none" spc="0">
                          <a:solidFill>
                            <a:schemeClr val="tx1"/>
                          </a:solidFill>
                        </a:rPr>
                        <a:t>Total Employee</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38100" cmpd="sng">
                      <a:noFill/>
                    </a:lnT>
                    <a:lnB w="12700" cmpd="sng">
                      <a:noFill/>
                      <a:prstDash val="solid"/>
                    </a:lnB>
                    <a:noFill/>
                  </a:tcPr>
                </a:tc>
                <a:tc>
                  <a:txBody>
                    <a:bodyPr/>
                    <a:lstStyle/>
                    <a:p>
                      <a:r>
                        <a:rPr lang="en-IN" sz="1400" cap="none" spc="0">
                          <a:solidFill>
                            <a:schemeClr val="tx1"/>
                          </a:solidFill>
                        </a:rPr>
                        <a:t>846</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38100" cmpd="sng">
                      <a:noFill/>
                    </a:lnT>
                    <a:lnB w="12700" cmpd="sng">
                      <a:noFill/>
                      <a:prstDash val="solid"/>
                    </a:lnB>
                    <a:noFill/>
                  </a:tcPr>
                </a:tc>
                <a:tc>
                  <a:txBody>
                    <a:bodyPr/>
                    <a:lstStyle/>
                    <a:p>
                      <a:r>
                        <a:rPr lang="en-IN" sz="1400" cap="none" spc="0">
                          <a:solidFill>
                            <a:schemeClr val="tx1"/>
                          </a:solidFill>
                        </a:rPr>
                        <a:t>Total Employee</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38100" cmpd="sng">
                      <a:noFill/>
                    </a:lnT>
                    <a:lnB w="12700" cmpd="sng">
                      <a:noFill/>
                      <a:prstDash val="solid"/>
                    </a:lnB>
                    <a:noFill/>
                  </a:tcPr>
                </a:tc>
                <a:tc>
                  <a:txBody>
                    <a:bodyPr/>
                    <a:lstStyle/>
                    <a:p>
                      <a:r>
                        <a:rPr lang="en-IN" sz="1400" cap="none" spc="0">
                          <a:solidFill>
                            <a:schemeClr val="tx1"/>
                          </a:solidFill>
                        </a:rPr>
                        <a:t>366</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274224510"/>
                  </a:ext>
                </a:extLst>
              </a:tr>
              <a:tr h="560801">
                <a:tc>
                  <a:txBody>
                    <a:bodyPr/>
                    <a:lstStyle/>
                    <a:p>
                      <a:r>
                        <a:rPr lang="en-IN" sz="1400" cap="none" spc="0">
                          <a:solidFill>
                            <a:schemeClr val="tx1"/>
                          </a:solidFill>
                        </a:rPr>
                        <a:t>Attrition</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400" cap="none" spc="0">
                          <a:solidFill>
                            <a:schemeClr val="tx1"/>
                          </a:solidFill>
                        </a:rPr>
                        <a:t>129</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400" cap="none" spc="0">
                          <a:solidFill>
                            <a:schemeClr val="tx1"/>
                          </a:solidFill>
                        </a:rPr>
                        <a:t>Attrition</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400" cap="none" spc="0">
                          <a:solidFill>
                            <a:schemeClr val="tx1"/>
                          </a:solidFill>
                        </a:rPr>
                        <a:t>108</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400" cap="none" spc="0">
                          <a:solidFill>
                            <a:schemeClr val="tx1"/>
                          </a:solidFill>
                        </a:rPr>
                        <a:t>Attrition</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400" cap="none" spc="0">
                          <a:solidFill>
                            <a:schemeClr val="tx1"/>
                          </a:solidFill>
                        </a:rPr>
                        <a:t>33</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400517008"/>
                  </a:ext>
                </a:extLst>
              </a:tr>
              <a:tr h="560801">
                <a:tc>
                  <a:txBody>
                    <a:bodyPr/>
                    <a:lstStyle/>
                    <a:p>
                      <a:r>
                        <a:rPr lang="en-IN" sz="1400" cap="none" spc="0">
                          <a:solidFill>
                            <a:schemeClr val="tx1"/>
                          </a:solidFill>
                        </a:rPr>
                        <a:t>Percentage</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23%</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Percentage</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13%</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Percentage</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9%</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77931245"/>
                  </a:ext>
                </a:extLst>
              </a:tr>
              <a:tr h="779077">
                <a:tc>
                  <a:txBody>
                    <a:bodyPr/>
                    <a:lstStyle/>
                    <a:p>
                      <a:r>
                        <a:rPr lang="en-IN" sz="1400" cap="none" spc="0">
                          <a:solidFill>
                            <a:schemeClr val="tx1"/>
                          </a:solidFill>
                        </a:rPr>
                        <a:t>Average Age</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400" cap="none" spc="0">
                          <a:solidFill>
                            <a:schemeClr val="tx1"/>
                          </a:solidFill>
                        </a:rPr>
                        <a:t>36.26</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400" cap="none" spc="0">
                          <a:solidFill>
                            <a:schemeClr val="tx1"/>
                          </a:solidFill>
                        </a:rPr>
                        <a:t>Average Age</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400" cap="none" spc="0">
                          <a:solidFill>
                            <a:schemeClr val="tx1"/>
                          </a:solidFill>
                        </a:rPr>
                        <a:t>38.33</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400" cap="none" spc="0">
                          <a:solidFill>
                            <a:schemeClr val="tx1"/>
                          </a:solidFill>
                        </a:rPr>
                        <a:t>Average Age</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400" cap="none" spc="0">
                          <a:solidFill>
                            <a:schemeClr val="tx1"/>
                          </a:solidFill>
                        </a:rPr>
                        <a:t>36.79</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935887691"/>
                  </a:ext>
                </a:extLst>
              </a:tr>
              <a:tr h="997352">
                <a:tc>
                  <a:txBody>
                    <a:bodyPr/>
                    <a:lstStyle/>
                    <a:p>
                      <a:r>
                        <a:rPr lang="en-IN" sz="1400" cap="none" spc="0">
                          <a:solidFill>
                            <a:schemeClr val="tx1"/>
                          </a:solidFill>
                        </a:rPr>
                        <a:t>Average Year in Company</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6.37</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Average Year in Company</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7.43</a:t>
                      </a:r>
                      <a:endParaRPr lang="en-IN" sz="1400" cap="none" spc="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dirty="0">
                          <a:solidFill>
                            <a:schemeClr val="tx1"/>
                          </a:solidFill>
                        </a:rPr>
                        <a:t>Average Year in Company</a:t>
                      </a:r>
                      <a:endParaRPr lang="en-IN" sz="1400" cap="none" spc="0" dirty="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dirty="0">
                          <a:solidFill>
                            <a:schemeClr val="tx1"/>
                          </a:solidFill>
                        </a:rPr>
                        <a:t>7.63</a:t>
                      </a:r>
                      <a:endParaRPr lang="en-IN" sz="1400" cap="none" spc="0" dirty="0">
                        <a:solidFill>
                          <a:schemeClr val="tx1"/>
                        </a:solidFill>
                        <a:latin typeface="Comic Sans MS" panose="030F0702030302020204" pitchFamily="66" charset="0"/>
                      </a:endParaRPr>
                    </a:p>
                  </a:txBody>
                  <a:tcPr marL="151114" marR="151114" marT="151114" marB="15111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99239211"/>
                  </a:ext>
                </a:extLst>
              </a:tr>
            </a:tbl>
          </a:graphicData>
        </a:graphic>
      </p:graphicFrame>
    </p:spTree>
    <p:extLst>
      <p:ext uri="{BB962C8B-B14F-4D97-AF65-F5344CB8AC3E}">
        <p14:creationId xmlns:p14="http://schemas.microsoft.com/office/powerpoint/2010/main" val="276031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9339953-61FD-B1D8-9D3C-63E9B75BF12F}"/>
              </a:ext>
            </a:extLst>
          </p:cNvPr>
          <p:cNvSpPr txBox="1"/>
          <p:nvPr/>
        </p:nvSpPr>
        <p:spPr>
          <a:xfrm>
            <a:off x="1028700" y="1967266"/>
            <a:ext cx="2628900" cy="2547257"/>
          </a:xfrm>
          <a:prstGeom prst="ellipse">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a:solidFill>
                  <a:srgbClr val="FFFFFF"/>
                </a:solidFill>
                <a:latin typeface="+mj-lt"/>
                <a:ea typeface="+mj-ea"/>
                <a:cs typeface="+mj-cs"/>
              </a:rPr>
              <a:t>MALE</a:t>
            </a:r>
          </a:p>
        </p:txBody>
      </p:sp>
      <p:graphicFrame>
        <p:nvGraphicFramePr>
          <p:cNvPr id="6" name="Table 5">
            <a:extLst>
              <a:ext uri="{FF2B5EF4-FFF2-40B4-BE49-F238E27FC236}">
                <a16:creationId xmlns:a16="http://schemas.microsoft.com/office/drawing/2014/main" id="{FE6C2C5B-E96A-9C5D-FAD8-3BFA3DF22D7E}"/>
              </a:ext>
            </a:extLst>
          </p:cNvPr>
          <p:cNvGraphicFramePr>
            <a:graphicFrameLocks noGrp="1"/>
          </p:cNvGraphicFramePr>
          <p:nvPr>
            <p:extLst>
              <p:ext uri="{D42A27DB-BD31-4B8C-83A1-F6EECF244321}">
                <p14:modId xmlns:p14="http://schemas.microsoft.com/office/powerpoint/2010/main" val="4147880784"/>
              </p:ext>
            </p:extLst>
          </p:nvPr>
        </p:nvGraphicFramePr>
        <p:xfrm>
          <a:off x="4777316" y="1711963"/>
          <a:ext cx="6780704" cy="3431748"/>
        </p:xfrm>
        <a:graphic>
          <a:graphicData uri="http://schemas.openxmlformats.org/drawingml/2006/table">
            <a:tbl>
              <a:tblPr firstRow="1" bandRow="1">
                <a:noFill/>
                <a:tableStyleId>{8EC20E35-A176-4012-BC5E-935CFFF8708E}</a:tableStyleId>
              </a:tblPr>
              <a:tblGrid>
                <a:gridCol w="1273697">
                  <a:extLst>
                    <a:ext uri="{9D8B030D-6E8A-4147-A177-3AD203B41FA5}">
                      <a16:colId xmlns:a16="http://schemas.microsoft.com/office/drawing/2014/main" val="2279051899"/>
                    </a:ext>
                  </a:extLst>
                </a:gridCol>
                <a:gridCol w="812140">
                  <a:extLst>
                    <a:ext uri="{9D8B030D-6E8A-4147-A177-3AD203B41FA5}">
                      <a16:colId xmlns:a16="http://schemas.microsoft.com/office/drawing/2014/main" val="3162013213"/>
                    </a:ext>
                  </a:extLst>
                </a:gridCol>
                <a:gridCol w="1485841">
                  <a:extLst>
                    <a:ext uri="{9D8B030D-6E8A-4147-A177-3AD203B41FA5}">
                      <a16:colId xmlns:a16="http://schemas.microsoft.com/office/drawing/2014/main" val="2267955243"/>
                    </a:ext>
                  </a:extLst>
                </a:gridCol>
                <a:gridCol w="782038">
                  <a:extLst>
                    <a:ext uri="{9D8B030D-6E8A-4147-A177-3AD203B41FA5}">
                      <a16:colId xmlns:a16="http://schemas.microsoft.com/office/drawing/2014/main" val="1319173377"/>
                    </a:ext>
                  </a:extLst>
                </a:gridCol>
                <a:gridCol w="1640649">
                  <a:extLst>
                    <a:ext uri="{9D8B030D-6E8A-4147-A177-3AD203B41FA5}">
                      <a16:colId xmlns:a16="http://schemas.microsoft.com/office/drawing/2014/main" val="2086561268"/>
                    </a:ext>
                  </a:extLst>
                </a:gridCol>
                <a:gridCol w="786339">
                  <a:extLst>
                    <a:ext uri="{9D8B030D-6E8A-4147-A177-3AD203B41FA5}">
                      <a16:colId xmlns:a16="http://schemas.microsoft.com/office/drawing/2014/main" val="3350776483"/>
                    </a:ext>
                  </a:extLst>
                </a:gridCol>
              </a:tblGrid>
              <a:tr h="553610">
                <a:tc>
                  <a:txBody>
                    <a:bodyPr/>
                    <a:lstStyle/>
                    <a:p>
                      <a:r>
                        <a:rPr lang="en-IN" sz="1600" b="0" cap="all" spc="150">
                          <a:solidFill>
                            <a:schemeClr val="lt1"/>
                          </a:solidFill>
                        </a:rPr>
                        <a:t>SINGLE</a:t>
                      </a:r>
                      <a:endParaRPr lang="en-IN" sz="1600" b="0" cap="all" spc="150">
                        <a:solidFill>
                          <a:schemeClr val="lt1"/>
                        </a:solidFill>
                        <a:latin typeface="Comic Sans MS" panose="030F0702030302020204" pitchFamily="66" charset="0"/>
                      </a:endParaRPr>
                    </a:p>
                  </a:txBody>
                  <a:tcPr marL="136446" marR="136446" marT="136446" marB="136446">
                    <a:lnL w="12700" cmpd="sng">
                      <a:noFill/>
                    </a:lnL>
                    <a:lnR w="12700" cmpd="sng">
                      <a:noFill/>
                    </a:lnR>
                    <a:lnT w="12700" cmpd="sng">
                      <a:noFill/>
                    </a:lnT>
                    <a:lnB w="38100" cmpd="sng">
                      <a:noFill/>
                    </a:lnB>
                    <a:solidFill>
                      <a:srgbClr val="505356"/>
                    </a:solidFill>
                  </a:tcPr>
                </a:tc>
                <a:tc>
                  <a:txBody>
                    <a:bodyPr/>
                    <a:lstStyle/>
                    <a:p>
                      <a:endParaRPr lang="en-IN" sz="1600" b="0" cap="all" spc="150">
                        <a:solidFill>
                          <a:schemeClr val="lt1"/>
                        </a:solidFill>
                        <a:latin typeface="Comic Sans MS" panose="030F0702030302020204" pitchFamily="66" charset="0"/>
                      </a:endParaRPr>
                    </a:p>
                  </a:txBody>
                  <a:tcPr marL="136446" marR="136446" marT="136446" marB="136446">
                    <a:lnL w="12700" cmpd="sng">
                      <a:noFill/>
                    </a:lnL>
                    <a:lnR w="12700" cmpd="sng">
                      <a:noFill/>
                    </a:lnR>
                    <a:lnT w="12700" cmpd="sng">
                      <a:noFill/>
                    </a:lnT>
                    <a:lnB w="38100" cmpd="sng">
                      <a:noFill/>
                    </a:lnB>
                    <a:solidFill>
                      <a:srgbClr val="505356"/>
                    </a:solidFill>
                  </a:tcPr>
                </a:tc>
                <a:tc>
                  <a:txBody>
                    <a:bodyPr/>
                    <a:lstStyle/>
                    <a:p>
                      <a:r>
                        <a:rPr lang="en-IN" sz="1600" b="0" cap="all" spc="150">
                          <a:solidFill>
                            <a:schemeClr val="lt1"/>
                          </a:solidFill>
                        </a:rPr>
                        <a:t>MARRIED</a:t>
                      </a:r>
                      <a:endParaRPr lang="en-IN" sz="1600" b="0" cap="all" spc="150">
                        <a:solidFill>
                          <a:schemeClr val="lt1"/>
                        </a:solidFill>
                        <a:latin typeface="Comic Sans MS" panose="030F0702030302020204" pitchFamily="66" charset="0"/>
                      </a:endParaRPr>
                    </a:p>
                  </a:txBody>
                  <a:tcPr marL="136446" marR="136446" marT="136446" marB="136446">
                    <a:lnL w="12700" cmpd="sng">
                      <a:noFill/>
                    </a:lnL>
                    <a:lnR w="12700" cmpd="sng">
                      <a:noFill/>
                    </a:lnR>
                    <a:lnT w="12700" cmpd="sng">
                      <a:noFill/>
                    </a:lnT>
                    <a:lnB w="38100" cmpd="sng">
                      <a:noFill/>
                    </a:lnB>
                    <a:solidFill>
                      <a:srgbClr val="505356"/>
                    </a:solidFill>
                  </a:tcPr>
                </a:tc>
                <a:tc>
                  <a:txBody>
                    <a:bodyPr/>
                    <a:lstStyle/>
                    <a:p>
                      <a:endParaRPr lang="en-IN" sz="1600" b="0" cap="all" spc="150">
                        <a:solidFill>
                          <a:schemeClr val="lt1"/>
                        </a:solidFill>
                        <a:latin typeface="Comic Sans MS" panose="030F0702030302020204" pitchFamily="66" charset="0"/>
                      </a:endParaRPr>
                    </a:p>
                  </a:txBody>
                  <a:tcPr marL="136446" marR="136446" marT="136446" marB="136446">
                    <a:lnL w="12700" cmpd="sng">
                      <a:noFill/>
                    </a:lnL>
                    <a:lnR w="12700" cmpd="sng">
                      <a:noFill/>
                    </a:lnR>
                    <a:lnT w="12700" cmpd="sng">
                      <a:noFill/>
                    </a:lnT>
                    <a:lnB w="38100" cmpd="sng">
                      <a:noFill/>
                    </a:lnB>
                    <a:solidFill>
                      <a:srgbClr val="505356"/>
                    </a:solidFill>
                  </a:tcPr>
                </a:tc>
                <a:tc>
                  <a:txBody>
                    <a:bodyPr/>
                    <a:lstStyle/>
                    <a:p>
                      <a:r>
                        <a:rPr lang="en-IN" sz="1600" b="0" cap="all" spc="150">
                          <a:solidFill>
                            <a:schemeClr val="lt1"/>
                          </a:solidFill>
                        </a:rPr>
                        <a:t>DIVORCED</a:t>
                      </a:r>
                      <a:endParaRPr lang="en-IN" sz="1600" b="0" cap="all" spc="150">
                        <a:solidFill>
                          <a:schemeClr val="lt1"/>
                        </a:solidFill>
                        <a:latin typeface="Comic Sans MS" panose="030F0702030302020204" pitchFamily="66" charset="0"/>
                      </a:endParaRPr>
                    </a:p>
                  </a:txBody>
                  <a:tcPr marL="136446" marR="136446" marT="136446" marB="136446">
                    <a:lnL w="12700" cmpd="sng">
                      <a:noFill/>
                    </a:lnL>
                    <a:lnR w="12700" cmpd="sng">
                      <a:noFill/>
                    </a:lnR>
                    <a:lnT w="12700" cmpd="sng">
                      <a:noFill/>
                    </a:lnT>
                    <a:lnB w="38100" cmpd="sng">
                      <a:noFill/>
                    </a:lnB>
                    <a:solidFill>
                      <a:srgbClr val="505356"/>
                    </a:solidFill>
                  </a:tcPr>
                </a:tc>
                <a:tc>
                  <a:txBody>
                    <a:bodyPr/>
                    <a:lstStyle/>
                    <a:p>
                      <a:endParaRPr lang="en-IN" sz="1600" b="0" cap="all" spc="150">
                        <a:solidFill>
                          <a:schemeClr val="lt1"/>
                        </a:solidFill>
                        <a:latin typeface="Comic Sans MS" panose="030F0702030302020204" pitchFamily="66" charset="0"/>
                      </a:endParaRPr>
                    </a:p>
                  </a:txBody>
                  <a:tcPr marL="136446" marR="136446" marT="136446" marB="136446">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069148203"/>
                  </a:ext>
                </a:extLst>
              </a:tr>
              <a:tr h="691217">
                <a:tc>
                  <a:txBody>
                    <a:bodyPr/>
                    <a:lstStyle/>
                    <a:p>
                      <a:r>
                        <a:rPr lang="en-IN" sz="1300" cap="none" spc="0">
                          <a:solidFill>
                            <a:schemeClr val="tx1"/>
                          </a:solidFill>
                        </a:rPr>
                        <a:t>Total Employee</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38100" cmpd="sng">
                      <a:noFill/>
                    </a:lnT>
                    <a:lnB w="12700" cmpd="sng">
                      <a:noFill/>
                      <a:prstDash val="solid"/>
                    </a:lnB>
                    <a:noFill/>
                  </a:tcPr>
                </a:tc>
                <a:tc>
                  <a:txBody>
                    <a:bodyPr/>
                    <a:lstStyle/>
                    <a:p>
                      <a:r>
                        <a:rPr lang="en-IN" sz="1300" cap="none" spc="0">
                          <a:solidFill>
                            <a:schemeClr val="tx1"/>
                          </a:solidFill>
                          <a:latin typeface="Comic Sans MS" panose="030F0702030302020204" pitchFamily="66" charset="0"/>
                        </a:rPr>
                        <a:t>858</a:t>
                      </a:r>
                    </a:p>
                  </a:txBody>
                  <a:tcPr marL="136446" marR="136446" marT="136446" marB="136446">
                    <a:lnL w="12700" cmpd="sng">
                      <a:noFill/>
                      <a:prstDash val="solid"/>
                    </a:lnL>
                    <a:lnR w="12700" cmpd="sng">
                      <a:noFill/>
                      <a:prstDash val="solid"/>
                    </a:lnR>
                    <a:lnT w="38100" cmpd="sng">
                      <a:noFill/>
                    </a:lnT>
                    <a:lnB w="12700" cmpd="sng">
                      <a:noFill/>
                      <a:prstDash val="solid"/>
                    </a:lnB>
                    <a:noFill/>
                  </a:tcPr>
                </a:tc>
                <a:tc>
                  <a:txBody>
                    <a:bodyPr/>
                    <a:lstStyle/>
                    <a:p>
                      <a:r>
                        <a:rPr lang="en-IN" sz="1300" cap="none" spc="0">
                          <a:solidFill>
                            <a:schemeClr val="tx1"/>
                          </a:solidFill>
                        </a:rPr>
                        <a:t>Total Employee</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38100" cmpd="sng">
                      <a:noFill/>
                    </a:lnT>
                    <a:lnB w="12700" cmpd="sng">
                      <a:noFill/>
                      <a:prstDash val="solid"/>
                    </a:lnB>
                    <a:noFill/>
                  </a:tcPr>
                </a:tc>
                <a:tc>
                  <a:txBody>
                    <a:bodyPr/>
                    <a:lstStyle/>
                    <a:p>
                      <a:r>
                        <a:rPr lang="en-IN" sz="1300" cap="none" spc="0">
                          <a:solidFill>
                            <a:schemeClr val="tx1"/>
                          </a:solidFill>
                          <a:latin typeface="Comic Sans MS" panose="030F0702030302020204" pitchFamily="66" charset="0"/>
                        </a:rPr>
                        <a:t>1173</a:t>
                      </a:r>
                    </a:p>
                  </a:txBody>
                  <a:tcPr marL="136446" marR="136446" marT="136446" marB="136446">
                    <a:lnL w="12700" cmpd="sng">
                      <a:noFill/>
                      <a:prstDash val="solid"/>
                    </a:lnL>
                    <a:lnR w="12700" cmpd="sng">
                      <a:noFill/>
                      <a:prstDash val="solid"/>
                    </a:lnR>
                    <a:lnT w="38100" cmpd="sng">
                      <a:noFill/>
                    </a:lnT>
                    <a:lnB w="12700" cmpd="sng">
                      <a:noFill/>
                      <a:prstDash val="solid"/>
                    </a:lnB>
                    <a:noFill/>
                  </a:tcPr>
                </a:tc>
                <a:tc>
                  <a:txBody>
                    <a:bodyPr/>
                    <a:lstStyle/>
                    <a:p>
                      <a:r>
                        <a:rPr lang="en-IN" sz="1300" cap="none" spc="0">
                          <a:solidFill>
                            <a:schemeClr val="tx1"/>
                          </a:solidFill>
                        </a:rPr>
                        <a:t>Total Employee</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38100" cmpd="sng">
                      <a:noFill/>
                    </a:lnT>
                    <a:lnB w="12700" cmpd="sng">
                      <a:noFill/>
                      <a:prstDash val="solid"/>
                    </a:lnB>
                    <a:noFill/>
                  </a:tcPr>
                </a:tc>
                <a:tc>
                  <a:txBody>
                    <a:bodyPr/>
                    <a:lstStyle/>
                    <a:p>
                      <a:r>
                        <a:rPr lang="en-IN" sz="1300" cap="none" spc="0">
                          <a:solidFill>
                            <a:schemeClr val="tx1"/>
                          </a:solidFill>
                          <a:latin typeface="Comic Sans MS" panose="030F0702030302020204" pitchFamily="66" charset="0"/>
                        </a:rPr>
                        <a:t>615</a:t>
                      </a:r>
                    </a:p>
                  </a:txBody>
                  <a:tcPr marL="136446" marR="136446" marT="136446" marB="136446">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274224510"/>
                  </a:ext>
                </a:extLst>
              </a:tr>
              <a:tr h="498568">
                <a:tc>
                  <a:txBody>
                    <a:bodyPr/>
                    <a:lstStyle/>
                    <a:p>
                      <a:r>
                        <a:rPr lang="en-IN" sz="1300" cap="none" spc="0">
                          <a:solidFill>
                            <a:schemeClr val="tx1"/>
                          </a:solidFill>
                        </a:rPr>
                        <a:t>Attrition</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300" cap="none" spc="0">
                          <a:solidFill>
                            <a:schemeClr val="tx1"/>
                          </a:solidFill>
                          <a:latin typeface="Comic Sans MS" panose="030F0702030302020204" pitchFamily="66" charset="0"/>
                        </a:rPr>
                        <a:t>231</a:t>
                      </a:r>
                    </a:p>
                  </a:txBody>
                  <a:tcPr marL="136446" marR="136446" marT="136446" marB="13644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300" cap="none" spc="0">
                          <a:solidFill>
                            <a:schemeClr val="tx1"/>
                          </a:solidFill>
                        </a:rPr>
                        <a:t>Attrition</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300" cap="none" spc="0">
                          <a:solidFill>
                            <a:schemeClr val="tx1"/>
                          </a:solidFill>
                        </a:rPr>
                        <a:t>144</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300" cap="none" spc="0">
                          <a:solidFill>
                            <a:schemeClr val="tx1"/>
                          </a:solidFill>
                        </a:rPr>
                        <a:t>Attrition</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300" cap="none" spc="0">
                          <a:solidFill>
                            <a:schemeClr val="tx1"/>
                          </a:solidFill>
                          <a:latin typeface="Comic Sans MS" panose="030F0702030302020204" pitchFamily="66" charset="0"/>
                        </a:rPr>
                        <a:t>66</a:t>
                      </a:r>
                    </a:p>
                  </a:txBody>
                  <a:tcPr marL="136446" marR="136446" marT="136446" marB="13644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400517008"/>
                  </a:ext>
                </a:extLst>
              </a:tr>
              <a:tr h="498568">
                <a:tc>
                  <a:txBody>
                    <a:bodyPr/>
                    <a:lstStyle/>
                    <a:p>
                      <a:r>
                        <a:rPr lang="en-IN" sz="1300" cap="none" spc="0">
                          <a:solidFill>
                            <a:schemeClr val="tx1"/>
                          </a:solidFill>
                        </a:rPr>
                        <a:t>Percentage</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300" cap="none" spc="0">
                          <a:solidFill>
                            <a:schemeClr val="tx1"/>
                          </a:solidFill>
                          <a:latin typeface="Comic Sans MS" panose="030F0702030302020204" pitchFamily="66" charset="0"/>
                        </a:rPr>
                        <a:t>27%</a:t>
                      </a:r>
                    </a:p>
                  </a:txBody>
                  <a:tcPr marL="136446" marR="136446" marT="136446" marB="136446">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300" cap="none" spc="0">
                          <a:solidFill>
                            <a:schemeClr val="tx1"/>
                          </a:solidFill>
                        </a:rPr>
                        <a:t>Percentage</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300" cap="none" spc="0">
                          <a:solidFill>
                            <a:schemeClr val="tx1"/>
                          </a:solidFill>
                        </a:rPr>
                        <a:t>12%</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300" cap="none" spc="0">
                          <a:solidFill>
                            <a:schemeClr val="tx1"/>
                          </a:solidFill>
                        </a:rPr>
                        <a:t>Percentage</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300" cap="none" spc="0">
                          <a:solidFill>
                            <a:schemeClr val="tx1"/>
                          </a:solidFill>
                          <a:latin typeface="Comic Sans MS" panose="030F0702030302020204" pitchFamily="66" charset="0"/>
                        </a:rPr>
                        <a:t>11%</a:t>
                      </a:r>
                    </a:p>
                  </a:txBody>
                  <a:tcPr marL="136446" marR="136446" marT="136446" marB="13644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77931245"/>
                  </a:ext>
                </a:extLst>
              </a:tr>
              <a:tr h="498568">
                <a:tc>
                  <a:txBody>
                    <a:bodyPr/>
                    <a:lstStyle/>
                    <a:p>
                      <a:r>
                        <a:rPr lang="en-IN" sz="1300" cap="none" spc="0">
                          <a:solidFill>
                            <a:schemeClr val="tx1"/>
                          </a:solidFill>
                        </a:rPr>
                        <a:t>Average Age</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300" cap="none" spc="0">
                          <a:solidFill>
                            <a:schemeClr val="tx1"/>
                          </a:solidFill>
                          <a:latin typeface="Comic Sans MS" panose="030F0702030302020204" pitchFamily="66" charset="0"/>
                        </a:rPr>
                        <a:t>34.74</a:t>
                      </a:r>
                    </a:p>
                  </a:txBody>
                  <a:tcPr marL="136446" marR="136446" marT="136446" marB="13644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300" cap="none" spc="0">
                          <a:solidFill>
                            <a:schemeClr val="tx1"/>
                          </a:solidFill>
                        </a:rPr>
                        <a:t>Average Age</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300" cap="none" spc="0">
                          <a:solidFill>
                            <a:schemeClr val="tx1"/>
                          </a:solidFill>
                        </a:rPr>
                        <a:t>37.34</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300" cap="none" spc="0">
                          <a:solidFill>
                            <a:schemeClr val="tx1"/>
                          </a:solidFill>
                        </a:rPr>
                        <a:t>Average Age</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300" cap="none" spc="0">
                          <a:solidFill>
                            <a:schemeClr val="tx1"/>
                          </a:solidFill>
                          <a:latin typeface="Comic Sans MS" panose="030F0702030302020204" pitchFamily="66" charset="0"/>
                        </a:rPr>
                        <a:t>37.91</a:t>
                      </a:r>
                    </a:p>
                  </a:txBody>
                  <a:tcPr marL="136446" marR="136446" marT="136446" marB="13644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935887691"/>
                  </a:ext>
                </a:extLst>
              </a:tr>
              <a:tr h="691217">
                <a:tc>
                  <a:txBody>
                    <a:bodyPr/>
                    <a:lstStyle/>
                    <a:p>
                      <a:r>
                        <a:rPr lang="en-IN" sz="1300" cap="none" spc="0">
                          <a:solidFill>
                            <a:schemeClr val="tx1"/>
                          </a:solidFill>
                        </a:rPr>
                        <a:t>Average Year in Company</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300" cap="none" spc="0">
                          <a:solidFill>
                            <a:schemeClr val="tx1"/>
                          </a:solidFill>
                          <a:latin typeface="Comic Sans MS" panose="030F0702030302020204" pitchFamily="66" charset="0"/>
                        </a:rPr>
                        <a:t>6.38</a:t>
                      </a:r>
                    </a:p>
                  </a:txBody>
                  <a:tcPr marL="136446" marR="136446" marT="136446" marB="136446">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300" cap="none" spc="0">
                          <a:solidFill>
                            <a:schemeClr val="tx1"/>
                          </a:solidFill>
                        </a:rPr>
                        <a:t>Average Year in Company</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300" cap="none" spc="0">
                          <a:solidFill>
                            <a:schemeClr val="tx1"/>
                          </a:solidFill>
                          <a:latin typeface="Comic Sans MS" panose="030F0702030302020204" pitchFamily="66" charset="0"/>
                        </a:rPr>
                        <a:t>7.22</a:t>
                      </a:r>
                    </a:p>
                  </a:txBody>
                  <a:tcPr marL="136446" marR="136446" marT="136446" marB="136446">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300" cap="none" spc="0">
                          <a:solidFill>
                            <a:schemeClr val="tx1"/>
                          </a:solidFill>
                        </a:rPr>
                        <a:t>Average Year in Company</a:t>
                      </a:r>
                      <a:endParaRPr lang="en-IN" sz="1300" cap="none" spc="0">
                        <a:solidFill>
                          <a:schemeClr val="tx1"/>
                        </a:solidFill>
                        <a:latin typeface="Comic Sans MS" panose="030F0702030302020204" pitchFamily="66" charset="0"/>
                      </a:endParaRPr>
                    </a:p>
                  </a:txBody>
                  <a:tcPr marL="136446" marR="136446" marT="136446" marB="136446">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300" cap="none" spc="0">
                          <a:solidFill>
                            <a:schemeClr val="tx1"/>
                          </a:solidFill>
                          <a:latin typeface="Comic Sans MS" panose="030F0702030302020204" pitchFamily="66" charset="0"/>
                        </a:rPr>
                        <a:t>7.11</a:t>
                      </a:r>
                    </a:p>
                  </a:txBody>
                  <a:tcPr marL="136446" marR="136446" marT="136446" marB="13644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99239211"/>
                  </a:ext>
                </a:extLst>
              </a:tr>
            </a:tbl>
          </a:graphicData>
        </a:graphic>
      </p:graphicFrame>
    </p:spTree>
    <p:extLst>
      <p:ext uri="{BB962C8B-B14F-4D97-AF65-F5344CB8AC3E}">
        <p14:creationId xmlns:p14="http://schemas.microsoft.com/office/powerpoint/2010/main" val="2860018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0770"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grpSp>
        <p:nvGrpSpPr>
          <p:cNvPr id="3" name="object 3"/>
          <p:cNvGrpSpPr/>
          <p:nvPr/>
        </p:nvGrpSpPr>
        <p:grpSpPr>
          <a:xfrm>
            <a:off x="381000" y="214312"/>
            <a:ext cx="11430000" cy="6429311"/>
            <a:chOff x="228600" y="228667"/>
            <a:chExt cx="12192000" cy="6857932"/>
          </a:xfrm>
        </p:grpSpPr>
        <p:pic>
          <p:nvPicPr>
            <p:cNvPr id="4" name="object 4"/>
            <p:cNvPicPr/>
            <p:nvPr/>
          </p:nvPicPr>
          <p:blipFill>
            <a:blip r:embed="rId2" cstate="print"/>
            <a:stretch>
              <a:fillRect/>
            </a:stretch>
          </p:blipFill>
          <p:spPr>
            <a:xfrm>
              <a:off x="228600" y="228667"/>
              <a:ext cx="12192000" cy="6857932"/>
            </a:xfrm>
            <a:prstGeom prst="rect">
              <a:avLst/>
            </a:prstGeom>
          </p:spPr>
        </p:pic>
        <p:pic>
          <p:nvPicPr>
            <p:cNvPr id="5" name="object 5"/>
            <p:cNvPicPr/>
            <p:nvPr/>
          </p:nvPicPr>
          <p:blipFill>
            <a:blip r:embed="rId3" cstate="print"/>
            <a:stretch>
              <a:fillRect/>
            </a:stretch>
          </p:blipFill>
          <p:spPr>
            <a:xfrm>
              <a:off x="7717535" y="1234440"/>
              <a:ext cx="4703063" cy="5852159"/>
            </a:xfrm>
            <a:prstGeom prst="rect">
              <a:avLst/>
            </a:prstGeom>
          </p:spPr>
        </p:pic>
      </p:grpSp>
      <p:sp>
        <p:nvSpPr>
          <p:cNvPr id="6" name="object 6"/>
          <p:cNvSpPr txBox="1"/>
          <p:nvPr/>
        </p:nvSpPr>
        <p:spPr>
          <a:xfrm>
            <a:off x="10310812" y="1428750"/>
            <a:ext cx="1311377" cy="4910799"/>
          </a:xfrm>
          <a:prstGeom prst="rect">
            <a:avLst/>
          </a:prstGeom>
        </p:spPr>
        <p:txBody>
          <a:bodyPr vert="horz" wrap="square" lIns="0" tIns="11906" rIns="0" bIns="0" rtlCol="0">
            <a:spAutoFit/>
          </a:bodyPr>
          <a:lstStyle/>
          <a:p>
            <a:pPr marL="17264" algn="ctr">
              <a:lnSpc>
                <a:spcPts val="1284"/>
              </a:lnSpc>
              <a:spcBef>
                <a:spcPts val="94"/>
              </a:spcBef>
            </a:pPr>
            <a:endParaRPr sz="1313" dirty="0">
              <a:latin typeface="Trebuchet MS"/>
              <a:cs typeface="Trebuchet MS"/>
            </a:endParaRPr>
          </a:p>
          <a:p>
            <a:pPr marL="57150">
              <a:lnSpc>
                <a:spcPts val="4772"/>
              </a:lnSpc>
            </a:pPr>
            <a:r>
              <a:rPr lang="en-IN" sz="4219" spc="-155" dirty="0">
                <a:solidFill>
                  <a:srgbClr val="FFFFFF"/>
                </a:solidFill>
                <a:latin typeface="Trebuchet MS"/>
                <a:cs typeface="Trebuchet MS"/>
              </a:rPr>
              <a:t>4410</a:t>
            </a:r>
            <a:endParaRPr lang="en-IN" sz="4219" dirty="0">
              <a:latin typeface="Trebuchet MS"/>
              <a:cs typeface="Trebuchet MS"/>
            </a:endParaRPr>
          </a:p>
          <a:p>
            <a:pPr marL="17264" algn="ctr">
              <a:lnSpc>
                <a:spcPts val="1045"/>
              </a:lnSpc>
              <a:spcBef>
                <a:spcPts val="2719"/>
              </a:spcBef>
            </a:pPr>
            <a:endParaRPr lang="en-IN" sz="1313" dirty="0">
              <a:latin typeface="Trebuchet MS"/>
              <a:cs typeface="Trebuchet MS"/>
            </a:endParaRPr>
          </a:p>
          <a:p>
            <a:pPr marL="188119">
              <a:lnSpc>
                <a:spcPts val="4533"/>
              </a:lnSpc>
            </a:pPr>
            <a:r>
              <a:rPr sz="4219" spc="-155" dirty="0">
                <a:solidFill>
                  <a:srgbClr val="FFFFFF"/>
                </a:solidFill>
                <a:latin typeface="Trebuchet MS"/>
                <a:cs typeface="Trebuchet MS"/>
              </a:rPr>
              <a:t>711</a:t>
            </a:r>
            <a:endParaRPr sz="4219" dirty="0">
              <a:latin typeface="Trebuchet MS"/>
              <a:cs typeface="Trebuchet MS"/>
            </a:endParaRPr>
          </a:p>
          <a:p>
            <a:pPr marL="17264" algn="ctr">
              <a:lnSpc>
                <a:spcPts val="1214"/>
              </a:lnSpc>
              <a:spcBef>
                <a:spcPts val="1950"/>
              </a:spcBef>
            </a:pPr>
            <a:endParaRPr sz="1313" dirty="0">
              <a:latin typeface="Trebuchet MS"/>
              <a:cs typeface="Trebuchet MS"/>
            </a:endParaRPr>
          </a:p>
          <a:p>
            <a:pPr marL="126802">
              <a:lnSpc>
                <a:spcPts val="4702"/>
              </a:lnSpc>
            </a:pPr>
            <a:r>
              <a:rPr sz="4219" spc="61" dirty="0">
                <a:solidFill>
                  <a:srgbClr val="FFFFFF"/>
                </a:solidFill>
                <a:latin typeface="Trebuchet MS"/>
                <a:cs typeface="Trebuchet MS"/>
              </a:rPr>
              <a:t>16%</a:t>
            </a:r>
            <a:endParaRPr sz="4219" dirty="0">
              <a:latin typeface="Trebuchet MS"/>
              <a:cs typeface="Trebuchet MS"/>
            </a:endParaRPr>
          </a:p>
          <a:p>
            <a:pPr marL="17264" algn="ctr">
              <a:lnSpc>
                <a:spcPts val="1116"/>
              </a:lnSpc>
              <a:spcBef>
                <a:spcPts val="2484"/>
              </a:spcBef>
            </a:pPr>
            <a:endParaRPr sz="1313" dirty="0">
              <a:latin typeface="Trebuchet MS"/>
              <a:cs typeface="Trebuchet MS"/>
            </a:endParaRPr>
          </a:p>
          <a:p>
            <a:pPr marL="11906">
              <a:lnSpc>
                <a:spcPts val="4603"/>
              </a:lnSpc>
            </a:pPr>
            <a:r>
              <a:rPr sz="4219" spc="-380" dirty="0">
                <a:solidFill>
                  <a:srgbClr val="FFFFFF"/>
                </a:solidFill>
                <a:latin typeface="Trebuchet MS"/>
                <a:cs typeface="Trebuchet MS"/>
              </a:rPr>
              <a:t>36.</a:t>
            </a:r>
            <a:r>
              <a:rPr sz="4219" spc="-155" dirty="0">
                <a:solidFill>
                  <a:srgbClr val="FFFFFF"/>
                </a:solidFill>
                <a:latin typeface="Trebuchet MS"/>
                <a:cs typeface="Trebuchet MS"/>
              </a:rPr>
              <a:t>92</a:t>
            </a:r>
            <a:endParaRPr sz="4219" dirty="0">
              <a:latin typeface="Trebuchet MS"/>
              <a:cs typeface="Trebuchet MS"/>
            </a:endParaRPr>
          </a:p>
          <a:p>
            <a:pPr marL="30956" marR="5953" algn="ctr">
              <a:lnSpc>
                <a:spcPts val="1331"/>
              </a:lnSpc>
              <a:spcBef>
                <a:spcPts val="2438"/>
              </a:spcBef>
            </a:pPr>
            <a:endParaRPr sz="1313" dirty="0">
              <a:latin typeface="Trebuchet MS"/>
              <a:cs typeface="Trebuchet MS"/>
            </a:endParaRPr>
          </a:p>
          <a:p>
            <a:pPr marL="142280">
              <a:lnSpc>
                <a:spcPts val="4097"/>
              </a:lnSpc>
            </a:pPr>
            <a:r>
              <a:rPr sz="4219" spc="-323" dirty="0">
                <a:solidFill>
                  <a:srgbClr val="FFFFFF"/>
                </a:solidFill>
                <a:latin typeface="Trebuchet MS"/>
                <a:cs typeface="Trebuchet MS"/>
              </a:rPr>
              <a:t>7.01</a:t>
            </a:r>
            <a:endParaRPr sz="4219" dirty="0">
              <a:latin typeface="Trebuchet MS"/>
              <a:cs typeface="Trebuchet MS"/>
            </a:endParaRPr>
          </a:p>
        </p:txBody>
      </p:sp>
      <p:sp>
        <p:nvSpPr>
          <p:cNvPr id="8" name="object 8"/>
          <p:cNvSpPr txBox="1"/>
          <p:nvPr/>
        </p:nvSpPr>
        <p:spPr>
          <a:xfrm>
            <a:off x="9400888" y="6099632"/>
            <a:ext cx="421481" cy="262892"/>
          </a:xfrm>
          <a:prstGeom prst="rect">
            <a:avLst/>
          </a:prstGeom>
        </p:spPr>
        <p:txBody>
          <a:bodyPr vert="horz" wrap="square" lIns="0" tIns="19050" rIns="0" bIns="0" rtlCol="0">
            <a:spAutoFit/>
          </a:bodyPr>
          <a:lstStyle/>
          <a:p>
            <a:pPr marL="11906">
              <a:spcBef>
                <a:spcPts val="150"/>
              </a:spcBef>
            </a:pPr>
            <a:r>
              <a:rPr sz="750" b="1" dirty="0">
                <a:solidFill>
                  <a:srgbClr val="EC8FCA"/>
                </a:solidFill>
                <a:latin typeface="Segoe UI"/>
                <a:cs typeface="Segoe UI"/>
              </a:rPr>
              <a:t>303.00</a:t>
            </a:r>
            <a:endParaRPr sz="750">
              <a:latin typeface="Segoe UI"/>
              <a:cs typeface="Segoe UI"/>
            </a:endParaRPr>
          </a:p>
          <a:p>
            <a:pPr marL="11906">
              <a:spcBef>
                <a:spcPts val="56"/>
              </a:spcBef>
            </a:pPr>
            <a:r>
              <a:rPr sz="750" b="1" dirty="0">
                <a:solidFill>
                  <a:srgbClr val="EC8FCA"/>
                </a:solidFill>
                <a:latin typeface="Segoe UI"/>
                <a:cs typeface="Segoe UI"/>
              </a:rPr>
              <a:t>(42.62%)</a:t>
            </a:r>
            <a:endParaRPr sz="750">
              <a:latin typeface="Segoe UI"/>
              <a:cs typeface="Segoe UI"/>
            </a:endParaRPr>
          </a:p>
        </p:txBody>
      </p:sp>
      <p:sp>
        <p:nvSpPr>
          <p:cNvPr id="9" name="object 9"/>
          <p:cNvSpPr txBox="1"/>
          <p:nvPr/>
        </p:nvSpPr>
        <p:spPr>
          <a:xfrm>
            <a:off x="8298657" y="5946700"/>
            <a:ext cx="323850" cy="247856"/>
          </a:xfrm>
          <a:prstGeom prst="rect">
            <a:avLst/>
          </a:prstGeom>
        </p:spPr>
        <p:txBody>
          <a:bodyPr vert="horz" wrap="square" lIns="0" tIns="11906" rIns="0" bIns="0" rtlCol="0">
            <a:spAutoFit/>
          </a:bodyPr>
          <a:lstStyle/>
          <a:p>
            <a:pPr marL="18455" marR="4763" indent="-7144">
              <a:lnSpc>
                <a:spcPct val="106200"/>
              </a:lnSpc>
              <a:spcBef>
                <a:spcPts val="94"/>
              </a:spcBef>
            </a:pPr>
            <a:r>
              <a:rPr sz="750" b="1" dirty="0">
                <a:solidFill>
                  <a:srgbClr val="EC8FCA"/>
                </a:solidFill>
                <a:latin typeface="Segoe UI"/>
                <a:cs typeface="Segoe UI"/>
              </a:rPr>
              <a:t>225.00  (31.…)</a:t>
            </a:r>
            <a:endParaRPr sz="750">
              <a:latin typeface="Segoe UI"/>
              <a:cs typeface="Segoe UI"/>
            </a:endParaRPr>
          </a:p>
        </p:txBody>
      </p:sp>
      <p:sp>
        <p:nvSpPr>
          <p:cNvPr id="10" name="object 10"/>
          <p:cNvSpPr txBox="1"/>
          <p:nvPr/>
        </p:nvSpPr>
        <p:spPr>
          <a:xfrm>
            <a:off x="9298494" y="5211644"/>
            <a:ext cx="587573" cy="127438"/>
          </a:xfrm>
          <a:prstGeom prst="rect">
            <a:avLst/>
          </a:prstGeom>
        </p:spPr>
        <p:txBody>
          <a:bodyPr vert="horz" wrap="square" lIns="0" tIns="11906" rIns="0" bIns="0" rtlCol="0">
            <a:spAutoFit/>
          </a:bodyPr>
          <a:lstStyle/>
          <a:p>
            <a:pPr marL="11906">
              <a:spcBef>
                <a:spcPts val="94"/>
              </a:spcBef>
            </a:pPr>
            <a:r>
              <a:rPr sz="750" b="1" dirty="0">
                <a:solidFill>
                  <a:srgbClr val="EC8FCA"/>
                </a:solidFill>
                <a:latin typeface="Segoe UI"/>
                <a:cs typeface="Segoe UI"/>
              </a:rPr>
              <a:t>45.00</a:t>
            </a:r>
            <a:r>
              <a:rPr sz="750" b="1" spc="-5" dirty="0">
                <a:solidFill>
                  <a:srgbClr val="EC8FCA"/>
                </a:solidFill>
                <a:latin typeface="Segoe UI"/>
                <a:cs typeface="Segoe UI"/>
              </a:rPr>
              <a:t> </a:t>
            </a:r>
            <a:r>
              <a:rPr sz="750" b="1" dirty="0">
                <a:solidFill>
                  <a:srgbClr val="EC8FCA"/>
                </a:solidFill>
                <a:latin typeface="Segoe UI"/>
                <a:cs typeface="Segoe UI"/>
              </a:rPr>
              <a:t>(6.3…)</a:t>
            </a:r>
            <a:endParaRPr sz="750">
              <a:latin typeface="Segoe UI"/>
              <a:cs typeface="Segoe UI"/>
            </a:endParaRPr>
          </a:p>
        </p:txBody>
      </p:sp>
      <p:sp>
        <p:nvSpPr>
          <p:cNvPr id="11" name="object 11"/>
          <p:cNvSpPr txBox="1"/>
          <p:nvPr/>
        </p:nvSpPr>
        <p:spPr>
          <a:xfrm>
            <a:off x="8438566" y="5161434"/>
            <a:ext cx="421481" cy="262892"/>
          </a:xfrm>
          <a:prstGeom prst="rect">
            <a:avLst/>
          </a:prstGeom>
        </p:spPr>
        <p:txBody>
          <a:bodyPr vert="horz" wrap="square" lIns="0" tIns="19050" rIns="0" bIns="0" rtlCol="0">
            <a:spAutoFit/>
          </a:bodyPr>
          <a:lstStyle/>
          <a:p>
            <a:pPr marR="4763" algn="r">
              <a:spcBef>
                <a:spcPts val="150"/>
              </a:spcBef>
            </a:pPr>
            <a:r>
              <a:rPr sz="750" b="1" dirty="0">
                <a:solidFill>
                  <a:srgbClr val="EC8FCA"/>
                </a:solidFill>
                <a:latin typeface="Segoe UI"/>
                <a:cs typeface="Segoe UI"/>
              </a:rPr>
              <a:t>75.00</a:t>
            </a:r>
            <a:endParaRPr sz="750">
              <a:latin typeface="Segoe UI"/>
              <a:cs typeface="Segoe UI"/>
            </a:endParaRPr>
          </a:p>
          <a:p>
            <a:pPr marR="4763" algn="r">
              <a:spcBef>
                <a:spcPts val="56"/>
              </a:spcBef>
            </a:pPr>
            <a:r>
              <a:rPr sz="750" b="1" dirty="0">
                <a:solidFill>
                  <a:srgbClr val="EC8FCA"/>
                </a:solidFill>
                <a:latin typeface="Segoe UI"/>
                <a:cs typeface="Segoe UI"/>
              </a:rPr>
              <a:t>(10.55%)</a:t>
            </a:r>
            <a:endParaRPr sz="750">
              <a:latin typeface="Segoe UI"/>
              <a:cs typeface="Segoe UI"/>
            </a:endParaRPr>
          </a:p>
        </p:txBody>
      </p:sp>
      <p:sp>
        <p:nvSpPr>
          <p:cNvPr id="12" name="object 12"/>
          <p:cNvSpPr txBox="1"/>
          <p:nvPr/>
        </p:nvSpPr>
        <p:spPr>
          <a:xfrm>
            <a:off x="7592192" y="5118089"/>
            <a:ext cx="687586" cy="1056420"/>
          </a:xfrm>
          <a:prstGeom prst="rect">
            <a:avLst/>
          </a:prstGeom>
        </p:spPr>
        <p:txBody>
          <a:bodyPr vert="horz" wrap="square" lIns="0" tIns="56555" rIns="0" bIns="0" rtlCol="0">
            <a:spAutoFit/>
          </a:bodyPr>
          <a:lstStyle/>
          <a:p>
            <a:pPr algn="ctr">
              <a:spcBef>
                <a:spcPts val="445"/>
              </a:spcBef>
            </a:pPr>
            <a:r>
              <a:rPr sz="938" b="1" dirty="0">
                <a:solidFill>
                  <a:srgbClr val="FFFFFF"/>
                </a:solidFill>
                <a:latin typeface="Segoe UI"/>
                <a:cs typeface="Segoe UI"/>
              </a:rPr>
              <a:t>Education…</a:t>
            </a:r>
            <a:endParaRPr sz="938">
              <a:latin typeface="Segoe UI"/>
              <a:cs typeface="Segoe UI"/>
            </a:endParaRPr>
          </a:p>
          <a:p>
            <a:pPr marL="21431" algn="ctr">
              <a:spcBef>
                <a:spcPts val="352"/>
              </a:spcBef>
            </a:pPr>
            <a:r>
              <a:rPr sz="938" dirty="0">
                <a:solidFill>
                  <a:srgbClr val="FFFFFF"/>
                </a:solidFill>
                <a:latin typeface="Segoe UI"/>
                <a:cs typeface="Segoe UI"/>
              </a:rPr>
              <a:t>Life</a:t>
            </a:r>
            <a:r>
              <a:rPr sz="938" spc="-5" dirty="0">
                <a:solidFill>
                  <a:srgbClr val="FFFFFF"/>
                </a:solidFill>
                <a:latin typeface="Segoe UI"/>
                <a:cs typeface="Segoe UI"/>
              </a:rPr>
              <a:t> </a:t>
            </a:r>
            <a:r>
              <a:rPr sz="938" dirty="0">
                <a:solidFill>
                  <a:srgbClr val="FFFFFF"/>
                </a:solidFill>
                <a:latin typeface="Segoe UI"/>
                <a:cs typeface="Segoe UI"/>
              </a:rPr>
              <a:t>Sci…</a:t>
            </a:r>
            <a:endParaRPr sz="938">
              <a:latin typeface="Segoe UI"/>
              <a:cs typeface="Segoe UI"/>
            </a:endParaRPr>
          </a:p>
          <a:p>
            <a:pPr marL="128588" marR="64294">
              <a:lnSpc>
                <a:spcPct val="156200"/>
              </a:lnSpc>
              <a:spcBef>
                <a:spcPts val="70"/>
              </a:spcBef>
            </a:pPr>
            <a:r>
              <a:rPr sz="938" dirty="0">
                <a:solidFill>
                  <a:srgbClr val="FFFFFF"/>
                </a:solidFill>
                <a:latin typeface="Segoe UI"/>
                <a:cs typeface="Segoe UI"/>
              </a:rPr>
              <a:t>Medical </a:t>
            </a:r>
            <a:r>
              <a:rPr sz="938" spc="5" dirty="0">
                <a:solidFill>
                  <a:srgbClr val="FFFFFF"/>
                </a:solidFill>
                <a:latin typeface="Segoe UI"/>
                <a:cs typeface="Segoe UI"/>
              </a:rPr>
              <a:t> </a:t>
            </a:r>
            <a:r>
              <a:rPr sz="938" dirty="0">
                <a:solidFill>
                  <a:srgbClr val="FFFFFF"/>
                </a:solidFill>
                <a:latin typeface="Segoe UI"/>
                <a:cs typeface="Segoe UI"/>
              </a:rPr>
              <a:t>Marketi…  </a:t>
            </a:r>
            <a:r>
              <a:rPr sz="938" spc="-14" dirty="0">
                <a:solidFill>
                  <a:srgbClr val="FFFFFF"/>
                </a:solidFill>
                <a:latin typeface="Segoe UI"/>
                <a:cs typeface="Segoe UI"/>
              </a:rPr>
              <a:t>Technic…</a:t>
            </a:r>
            <a:endParaRPr sz="938">
              <a:latin typeface="Segoe UI"/>
              <a:cs typeface="Segoe UI"/>
            </a:endParaRPr>
          </a:p>
        </p:txBody>
      </p:sp>
      <p:grpSp>
        <p:nvGrpSpPr>
          <p:cNvPr id="13" name="object 13"/>
          <p:cNvGrpSpPr/>
          <p:nvPr/>
        </p:nvGrpSpPr>
        <p:grpSpPr>
          <a:xfrm>
            <a:off x="381000" y="4797743"/>
            <a:ext cx="3860602" cy="1846064"/>
            <a:chOff x="228600" y="5117592"/>
            <a:chExt cx="4117975" cy="1969135"/>
          </a:xfrm>
        </p:grpSpPr>
        <p:sp>
          <p:nvSpPr>
            <p:cNvPr id="14" name="object 14"/>
            <p:cNvSpPr/>
            <p:nvPr/>
          </p:nvSpPr>
          <p:spPr>
            <a:xfrm>
              <a:off x="228600" y="5117592"/>
              <a:ext cx="4117975" cy="1969135"/>
            </a:xfrm>
            <a:custGeom>
              <a:avLst/>
              <a:gdLst/>
              <a:ahLst/>
              <a:cxnLst/>
              <a:rect l="l" t="t" r="r" b="b"/>
              <a:pathLst>
                <a:path w="4117975" h="1969134">
                  <a:moveTo>
                    <a:pt x="4117848" y="1969007"/>
                  </a:moveTo>
                  <a:lnTo>
                    <a:pt x="0" y="1969007"/>
                  </a:lnTo>
                  <a:lnTo>
                    <a:pt x="0" y="0"/>
                  </a:lnTo>
                  <a:lnTo>
                    <a:pt x="4117848" y="0"/>
                  </a:lnTo>
                  <a:lnTo>
                    <a:pt x="4117848" y="90885"/>
                  </a:lnTo>
                  <a:lnTo>
                    <a:pt x="310567" y="90885"/>
                  </a:lnTo>
                  <a:lnTo>
                    <a:pt x="299804" y="91148"/>
                  </a:lnTo>
                  <a:lnTo>
                    <a:pt x="257323" y="97452"/>
                  </a:lnTo>
                  <a:lnTo>
                    <a:pt x="216888" y="111922"/>
                  </a:lnTo>
                  <a:lnTo>
                    <a:pt x="180053" y="134004"/>
                  </a:lnTo>
                  <a:lnTo>
                    <a:pt x="148233" y="162847"/>
                  </a:lnTo>
                  <a:lnTo>
                    <a:pt x="122652" y="197343"/>
                  </a:lnTo>
                  <a:lnTo>
                    <a:pt x="104292" y="236166"/>
                  </a:lnTo>
                  <a:lnTo>
                    <a:pt x="93860" y="277827"/>
                  </a:lnTo>
                  <a:lnTo>
                    <a:pt x="91492" y="309960"/>
                  </a:lnTo>
                  <a:lnTo>
                    <a:pt x="91492" y="1586310"/>
                  </a:lnTo>
                  <a:lnTo>
                    <a:pt x="95702" y="1629049"/>
                  </a:lnTo>
                  <a:lnTo>
                    <a:pt x="108168" y="1670146"/>
                  </a:lnTo>
                  <a:lnTo>
                    <a:pt x="128413" y="1708021"/>
                  </a:lnTo>
                  <a:lnTo>
                    <a:pt x="155658" y="1741219"/>
                  </a:lnTo>
                  <a:lnTo>
                    <a:pt x="188855" y="1768463"/>
                  </a:lnTo>
                  <a:lnTo>
                    <a:pt x="226731" y="1788708"/>
                  </a:lnTo>
                  <a:lnTo>
                    <a:pt x="267828" y="1801175"/>
                  </a:lnTo>
                  <a:lnTo>
                    <a:pt x="310567" y="1805385"/>
                  </a:lnTo>
                  <a:lnTo>
                    <a:pt x="4117848" y="1805385"/>
                  </a:lnTo>
                  <a:lnTo>
                    <a:pt x="4117848" y="1969007"/>
                  </a:lnTo>
                  <a:close/>
                </a:path>
                <a:path w="4117975" h="1969134">
                  <a:moveTo>
                    <a:pt x="4117848" y="1805385"/>
                  </a:moveTo>
                  <a:lnTo>
                    <a:pt x="3672891" y="1805385"/>
                  </a:lnTo>
                  <a:lnTo>
                    <a:pt x="3683654" y="1805121"/>
                  </a:lnTo>
                  <a:lnTo>
                    <a:pt x="3694364" y="1804332"/>
                  </a:lnTo>
                  <a:lnTo>
                    <a:pt x="3736485" y="1795953"/>
                  </a:lnTo>
                  <a:lnTo>
                    <a:pt x="3776163" y="1779518"/>
                  </a:lnTo>
                  <a:lnTo>
                    <a:pt x="3811872" y="1755658"/>
                  </a:lnTo>
                  <a:lnTo>
                    <a:pt x="3842240" y="1725291"/>
                  </a:lnTo>
                  <a:lnTo>
                    <a:pt x="3866100" y="1689582"/>
                  </a:lnTo>
                  <a:lnTo>
                    <a:pt x="3882535" y="1649904"/>
                  </a:lnTo>
                  <a:lnTo>
                    <a:pt x="3890913" y="1607783"/>
                  </a:lnTo>
                  <a:lnTo>
                    <a:pt x="3891966" y="1586310"/>
                  </a:lnTo>
                  <a:lnTo>
                    <a:pt x="3891966" y="309960"/>
                  </a:lnTo>
                  <a:lnTo>
                    <a:pt x="3887756" y="267220"/>
                  </a:lnTo>
                  <a:lnTo>
                    <a:pt x="3875290" y="226123"/>
                  </a:lnTo>
                  <a:lnTo>
                    <a:pt x="3855045" y="188248"/>
                  </a:lnTo>
                  <a:lnTo>
                    <a:pt x="3827800" y="155051"/>
                  </a:lnTo>
                  <a:lnTo>
                    <a:pt x="3794602" y="127806"/>
                  </a:lnTo>
                  <a:lnTo>
                    <a:pt x="3756727" y="107561"/>
                  </a:lnTo>
                  <a:lnTo>
                    <a:pt x="3715630" y="95094"/>
                  </a:lnTo>
                  <a:lnTo>
                    <a:pt x="3672891" y="90885"/>
                  </a:lnTo>
                  <a:lnTo>
                    <a:pt x="4117848" y="90885"/>
                  </a:lnTo>
                  <a:lnTo>
                    <a:pt x="4117848" y="1805385"/>
                  </a:lnTo>
                  <a:close/>
                </a:path>
              </a:pathLst>
            </a:custGeom>
            <a:solidFill>
              <a:srgbClr val="FFFFFF">
                <a:alpha val="30198"/>
              </a:srgbClr>
            </a:solidFill>
          </p:spPr>
          <p:txBody>
            <a:bodyPr wrap="square" lIns="0" tIns="0" rIns="0" bIns="0" rtlCol="0"/>
            <a:lstStyle/>
            <a:p>
              <a:endParaRPr sz="1688"/>
            </a:p>
          </p:txBody>
        </p:sp>
        <p:sp>
          <p:nvSpPr>
            <p:cNvPr id="15" name="object 15"/>
            <p:cNvSpPr/>
            <p:nvPr/>
          </p:nvSpPr>
          <p:spPr>
            <a:xfrm>
              <a:off x="324855" y="5213239"/>
              <a:ext cx="3790950" cy="1704975"/>
            </a:xfrm>
            <a:custGeom>
              <a:avLst/>
              <a:gdLst/>
              <a:ahLst/>
              <a:cxnLst/>
              <a:rect l="l" t="t" r="r" b="b"/>
              <a:pathLst>
                <a:path w="3790950" h="1704975">
                  <a:moveTo>
                    <a:pt x="0" y="1490662"/>
                  </a:moveTo>
                  <a:lnTo>
                    <a:pt x="0" y="214312"/>
                  </a:lnTo>
                  <a:lnTo>
                    <a:pt x="0" y="207293"/>
                  </a:lnTo>
                  <a:lnTo>
                    <a:pt x="343" y="200291"/>
                  </a:lnTo>
                  <a:lnTo>
                    <a:pt x="1031" y="193306"/>
                  </a:lnTo>
                  <a:lnTo>
                    <a:pt x="1719" y="186320"/>
                  </a:lnTo>
                  <a:lnTo>
                    <a:pt x="2748" y="179386"/>
                  </a:lnTo>
                  <a:lnTo>
                    <a:pt x="4117" y="172502"/>
                  </a:lnTo>
                  <a:lnTo>
                    <a:pt x="5487" y="165618"/>
                  </a:lnTo>
                  <a:lnTo>
                    <a:pt x="7190" y="158817"/>
                  </a:lnTo>
                  <a:lnTo>
                    <a:pt x="9228" y="152100"/>
                  </a:lnTo>
                  <a:lnTo>
                    <a:pt x="11265" y="145384"/>
                  </a:lnTo>
                  <a:lnTo>
                    <a:pt x="28614" y="107096"/>
                  </a:lnTo>
                  <a:lnTo>
                    <a:pt x="48646" y="78354"/>
                  </a:lnTo>
                  <a:lnTo>
                    <a:pt x="53099" y="72928"/>
                  </a:lnTo>
                  <a:lnTo>
                    <a:pt x="78354" y="48646"/>
                  </a:lnTo>
                  <a:lnTo>
                    <a:pt x="83779" y="44193"/>
                  </a:lnTo>
                  <a:lnTo>
                    <a:pt x="113286" y="25305"/>
                  </a:lnTo>
                  <a:lnTo>
                    <a:pt x="119476" y="21997"/>
                  </a:lnTo>
                  <a:lnTo>
                    <a:pt x="152100" y="9228"/>
                  </a:lnTo>
                  <a:lnTo>
                    <a:pt x="158817" y="7190"/>
                  </a:lnTo>
                  <a:lnTo>
                    <a:pt x="193306" y="1031"/>
                  </a:lnTo>
                  <a:lnTo>
                    <a:pt x="200291" y="343"/>
                  </a:lnTo>
                  <a:lnTo>
                    <a:pt x="207293" y="0"/>
                  </a:lnTo>
                  <a:lnTo>
                    <a:pt x="214312" y="0"/>
                  </a:lnTo>
                  <a:lnTo>
                    <a:pt x="3576636" y="0"/>
                  </a:lnTo>
                  <a:lnTo>
                    <a:pt x="3583655" y="0"/>
                  </a:lnTo>
                  <a:lnTo>
                    <a:pt x="3590657" y="343"/>
                  </a:lnTo>
                  <a:lnTo>
                    <a:pt x="3632131" y="7190"/>
                  </a:lnTo>
                  <a:lnTo>
                    <a:pt x="3638847" y="9228"/>
                  </a:lnTo>
                  <a:lnTo>
                    <a:pt x="3645564" y="11265"/>
                  </a:lnTo>
                  <a:lnTo>
                    <a:pt x="3677662" y="25305"/>
                  </a:lnTo>
                  <a:lnTo>
                    <a:pt x="3683852" y="28614"/>
                  </a:lnTo>
                  <a:lnTo>
                    <a:pt x="3689865" y="32218"/>
                  </a:lnTo>
                  <a:lnTo>
                    <a:pt x="3695701" y="36118"/>
                  </a:lnTo>
                  <a:lnTo>
                    <a:pt x="3701537" y="40017"/>
                  </a:lnTo>
                  <a:lnTo>
                    <a:pt x="3728178" y="62770"/>
                  </a:lnTo>
                  <a:lnTo>
                    <a:pt x="3733141" y="67733"/>
                  </a:lnTo>
                  <a:lnTo>
                    <a:pt x="3737849" y="72928"/>
                  </a:lnTo>
                  <a:lnTo>
                    <a:pt x="3742302" y="78354"/>
                  </a:lnTo>
                  <a:lnTo>
                    <a:pt x="3746755" y="83779"/>
                  </a:lnTo>
                  <a:lnTo>
                    <a:pt x="3765642" y="113286"/>
                  </a:lnTo>
                  <a:lnTo>
                    <a:pt x="3768951" y="119476"/>
                  </a:lnTo>
                  <a:lnTo>
                    <a:pt x="3781720" y="152100"/>
                  </a:lnTo>
                  <a:lnTo>
                    <a:pt x="3783758" y="158817"/>
                  </a:lnTo>
                  <a:lnTo>
                    <a:pt x="3789917" y="193306"/>
                  </a:lnTo>
                  <a:lnTo>
                    <a:pt x="3790605" y="200291"/>
                  </a:lnTo>
                  <a:lnTo>
                    <a:pt x="3790949" y="207293"/>
                  </a:lnTo>
                  <a:lnTo>
                    <a:pt x="3790949" y="214312"/>
                  </a:lnTo>
                  <a:lnTo>
                    <a:pt x="3790949" y="1490662"/>
                  </a:lnTo>
                  <a:lnTo>
                    <a:pt x="3790949" y="1497681"/>
                  </a:lnTo>
                  <a:lnTo>
                    <a:pt x="3790604" y="1504683"/>
                  </a:lnTo>
                  <a:lnTo>
                    <a:pt x="3789916" y="1511668"/>
                  </a:lnTo>
                  <a:lnTo>
                    <a:pt x="3789228" y="1518653"/>
                  </a:lnTo>
                  <a:lnTo>
                    <a:pt x="3788200" y="1525588"/>
                  </a:lnTo>
                  <a:lnTo>
                    <a:pt x="3786830" y="1532472"/>
                  </a:lnTo>
                  <a:lnTo>
                    <a:pt x="3785461" y="1539356"/>
                  </a:lnTo>
                  <a:lnTo>
                    <a:pt x="3783758" y="1546157"/>
                  </a:lnTo>
                  <a:lnTo>
                    <a:pt x="3781720" y="1552873"/>
                  </a:lnTo>
                  <a:lnTo>
                    <a:pt x="3779683" y="1559590"/>
                  </a:lnTo>
                  <a:lnTo>
                    <a:pt x="3777321" y="1566191"/>
                  </a:lnTo>
                  <a:lnTo>
                    <a:pt x="3774635" y="1572675"/>
                  </a:lnTo>
                  <a:lnTo>
                    <a:pt x="3771949" y="1579160"/>
                  </a:lnTo>
                  <a:lnTo>
                    <a:pt x="3750930" y="1615563"/>
                  </a:lnTo>
                  <a:lnTo>
                    <a:pt x="3742302" y="1626620"/>
                  </a:lnTo>
                  <a:lnTo>
                    <a:pt x="3737849" y="1632046"/>
                  </a:lnTo>
                  <a:lnTo>
                    <a:pt x="3733141" y="1637240"/>
                  </a:lnTo>
                  <a:lnTo>
                    <a:pt x="3728178" y="1642203"/>
                  </a:lnTo>
                  <a:lnTo>
                    <a:pt x="3723215" y="1647166"/>
                  </a:lnTo>
                  <a:lnTo>
                    <a:pt x="3695701" y="1668856"/>
                  </a:lnTo>
                  <a:lnTo>
                    <a:pt x="3689865" y="1672755"/>
                  </a:lnTo>
                  <a:lnTo>
                    <a:pt x="3658649" y="1688660"/>
                  </a:lnTo>
                  <a:lnTo>
                    <a:pt x="3652165" y="1691347"/>
                  </a:lnTo>
                  <a:lnTo>
                    <a:pt x="3618446" y="1700856"/>
                  </a:lnTo>
                  <a:lnTo>
                    <a:pt x="3611562" y="1702225"/>
                  </a:lnTo>
                  <a:lnTo>
                    <a:pt x="3604627" y="1703254"/>
                  </a:lnTo>
                  <a:lnTo>
                    <a:pt x="3597642" y="1703942"/>
                  </a:lnTo>
                  <a:lnTo>
                    <a:pt x="3590657" y="1704630"/>
                  </a:lnTo>
                  <a:lnTo>
                    <a:pt x="3583655" y="1704974"/>
                  </a:lnTo>
                  <a:lnTo>
                    <a:pt x="3576636" y="1704974"/>
                  </a:lnTo>
                  <a:lnTo>
                    <a:pt x="214312" y="1704974"/>
                  </a:lnTo>
                  <a:lnTo>
                    <a:pt x="207293" y="1704974"/>
                  </a:lnTo>
                  <a:lnTo>
                    <a:pt x="200291" y="1704630"/>
                  </a:lnTo>
                  <a:lnTo>
                    <a:pt x="193306" y="1703942"/>
                  </a:lnTo>
                  <a:lnTo>
                    <a:pt x="186320" y="1703254"/>
                  </a:lnTo>
                  <a:lnTo>
                    <a:pt x="179386" y="1702225"/>
                  </a:lnTo>
                  <a:lnTo>
                    <a:pt x="172502" y="1700856"/>
                  </a:lnTo>
                  <a:lnTo>
                    <a:pt x="165618" y="1699487"/>
                  </a:lnTo>
                  <a:lnTo>
                    <a:pt x="158817" y="1697784"/>
                  </a:lnTo>
                  <a:lnTo>
                    <a:pt x="152100" y="1695746"/>
                  </a:lnTo>
                  <a:lnTo>
                    <a:pt x="145384" y="1693708"/>
                  </a:lnTo>
                  <a:lnTo>
                    <a:pt x="138783" y="1691347"/>
                  </a:lnTo>
                  <a:lnTo>
                    <a:pt x="132298" y="1688660"/>
                  </a:lnTo>
                  <a:lnTo>
                    <a:pt x="125813" y="1685974"/>
                  </a:lnTo>
                  <a:lnTo>
                    <a:pt x="89410" y="1664956"/>
                  </a:lnTo>
                  <a:lnTo>
                    <a:pt x="62770" y="1642203"/>
                  </a:lnTo>
                  <a:lnTo>
                    <a:pt x="57807" y="1637240"/>
                  </a:lnTo>
                  <a:lnTo>
                    <a:pt x="53099" y="1632046"/>
                  </a:lnTo>
                  <a:lnTo>
                    <a:pt x="48646" y="1626620"/>
                  </a:lnTo>
                  <a:lnTo>
                    <a:pt x="44193" y="1621194"/>
                  </a:lnTo>
                  <a:lnTo>
                    <a:pt x="21997" y="1585498"/>
                  </a:lnTo>
                  <a:lnTo>
                    <a:pt x="16313" y="1572675"/>
                  </a:lnTo>
                  <a:lnTo>
                    <a:pt x="13627" y="1566191"/>
                  </a:lnTo>
                  <a:lnTo>
                    <a:pt x="4117" y="1532472"/>
                  </a:lnTo>
                  <a:lnTo>
                    <a:pt x="2748" y="1525588"/>
                  </a:lnTo>
                  <a:lnTo>
                    <a:pt x="1719" y="1518653"/>
                  </a:lnTo>
                  <a:lnTo>
                    <a:pt x="1031" y="1511668"/>
                  </a:lnTo>
                  <a:lnTo>
                    <a:pt x="343" y="1504683"/>
                  </a:lnTo>
                  <a:lnTo>
                    <a:pt x="0" y="1497681"/>
                  </a:lnTo>
                  <a:lnTo>
                    <a:pt x="0" y="1490662"/>
                  </a:lnTo>
                  <a:close/>
                </a:path>
              </a:pathLst>
            </a:custGeom>
            <a:ln w="9524">
              <a:solidFill>
                <a:srgbClr val="000000"/>
              </a:solidFill>
            </a:ln>
          </p:spPr>
          <p:txBody>
            <a:bodyPr wrap="square" lIns="0" tIns="0" rIns="0" bIns="0" rtlCol="0"/>
            <a:lstStyle/>
            <a:p>
              <a:endParaRPr sz="1688"/>
            </a:p>
          </p:txBody>
        </p:sp>
        <p:sp>
          <p:nvSpPr>
            <p:cNvPr id="16" name="object 16"/>
            <p:cNvSpPr/>
            <p:nvPr/>
          </p:nvSpPr>
          <p:spPr>
            <a:xfrm>
              <a:off x="1447936" y="5320351"/>
              <a:ext cx="1558925" cy="145415"/>
            </a:xfrm>
            <a:custGeom>
              <a:avLst/>
              <a:gdLst/>
              <a:ahLst/>
              <a:cxnLst/>
              <a:rect l="l" t="t" r="r" b="b"/>
              <a:pathLst>
                <a:path w="1558925" h="145414">
                  <a:moveTo>
                    <a:pt x="22633" y="119503"/>
                  </a:moveTo>
                  <a:lnTo>
                    <a:pt x="0" y="119503"/>
                  </a:lnTo>
                  <a:lnTo>
                    <a:pt x="43612" y="867"/>
                  </a:lnTo>
                  <a:lnTo>
                    <a:pt x="60332" y="867"/>
                  </a:lnTo>
                  <a:lnTo>
                    <a:pt x="61353" y="3644"/>
                  </a:lnTo>
                  <a:lnTo>
                    <a:pt x="45549" y="3644"/>
                  </a:lnTo>
                  <a:lnTo>
                    <a:pt x="5000" y="113949"/>
                  </a:lnTo>
                  <a:lnTo>
                    <a:pt x="3979" y="113949"/>
                  </a:lnTo>
                  <a:lnTo>
                    <a:pt x="3979" y="116726"/>
                  </a:lnTo>
                  <a:lnTo>
                    <a:pt x="6586" y="117684"/>
                  </a:lnTo>
                  <a:lnTo>
                    <a:pt x="23250" y="117684"/>
                  </a:lnTo>
                  <a:lnTo>
                    <a:pt x="22633" y="119503"/>
                  </a:lnTo>
                  <a:close/>
                </a:path>
                <a:path w="1558925" h="145414">
                  <a:moveTo>
                    <a:pt x="6586" y="117684"/>
                  </a:moveTo>
                  <a:lnTo>
                    <a:pt x="3979" y="116726"/>
                  </a:lnTo>
                  <a:lnTo>
                    <a:pt x="45549" y="3644"/>
                  </a:lnTo>
                  <a:lnTo>
                    <a:pt x="45549" y="6422"/>
                  </a:lnTo>
                  <a:lnTo>
                    <a:pt x="47487" y="6422"/>
                  </a:lnTo>
                  <a:lnTo>
                    <a:pt x="6586" y="117684"/>
                  </a:lnTo>
                  <a:close/>
                </a:path>
                <a:path w="1558925" h="145414">
                  <a:moveTo>
                    <a:pt x="47487" y="6422"/>
                  </a:moveTo>
                  <a:lnTo>
                    <a:pt x="45549" y="6422"/>
                  </a:lnTo>
                  <a:lnTo>
                    <a:pt x="45549" y="3644"/>
                  </a:lnTo>
                  <a:lnTo>
                    <a:pt x="48156" y="4603"/>
                  </a:lnTo>
                  <a:lnTo>
                    <a:pt x="47487" y="6422"/>
                  </a:lnTo>
                  <a:close/>
                </a:path>
                <a:path w="1558925" h="145414">
                  <a:moveTo>
                    <a:pt x="23250" y="117684"/>
                  </a:moveTo>
                  <a:lnTo>
                    <a:pt x="6586" y="117684"/>
                  </a:lnTo>
                  <a:lnTo>
                    <a:pt x="48156" y="4603"/>
                  </a:lnTo>
                  <a:lnTo>
                    <a:pt x="45549" y="3644"/>
                  </a:lnTo>
                  <a:lnTo>
                    <a:pt x="58394" y="3644"/>
                  </a:lnTo>
                  <a:lnTo>
                    <a:pt x="55787" y="4603"/>
                  </a:lnTo>
                  <a:lnTo>
                    <a:pt x="63506" y="25601"/>
                  </a:lnTo>
                  <a:lnTo>
                    <a:pt x="49121" y="25601"/>
                  </a:lnTo>
                  <a:lnTo>
                    <a:pt x="30378" y="80189"/>
                  </a:lnTo>
                  <a:lnTo>
                    <a:pt x="83574" y="80189"/>
                  </a:lnTo>
                  <a:lnTo>
                    <a:pt x="86955" y="89388"/>
                  </a:lnTo>
                  <a:lnTo>
                    <a:pt x="26983" y="89388"/>
                  </a:lnTo>
                  <a:lnTo>
                    <a:pt x="18012" y="115834"/>
                  </a:lnTo>
                  <a:lnTo>
                    <a:pt x="20642" y="116726"/>
                  </a:lnTo>
                  <a:lnTo>
                    <a:pt x="23575" y="116726"/>
                  </a:lnTo>
                  <a:lnTo>
                    <a:pt x="23250" y="117684"/>
                  </a:lnTo>
                  <a:close/>
                </a:path>
                <a:path w="1558925" h="145414">
                  <a:moveTo>
                    <a:pt x="97357" y="117684"/>
                  </a:moveTo>
                  <a:lnTo>
                    <a:pt x="55787" y="4603"/>
                  </a:lnTo>
                  <a:lnTo>
                    <a:pt x="58394" y="3644"/>
                  </a:lnTo>
                  <a:lnTo>
                    <a:pt x="58394" y="6422"/>
                  </a:lnTo>
                  <a:lnTo>
                    <a:pt x="59415" y="6422"/>
                  </a:lnTo>
                  <a:lnTo>
                    <a:pt x="99964" y="116726"/>
                  </a:lnTo>
                  <a:lnTo>
                    <a:pt x="97357" y="117684"/>
                  </a:lnTo>
                  <a:close/>
                </a:path>
                <a:path w="1558925" h="145414">
                  <a:moveTo>
                    <a:pt x="59415" y="6422"/>
                  </a:moveTo>
                  <a:lnTo>
                    <a:pt x="58394" y="6422"/>
                  </a:lnTo>
                  <a:lnTo>
                    <a:pt x="58394" y="3644"/>
                  </a:lnTo>
                  <a:lnTo>
                    <a:pt x="59415" y="6422"/>
                  </a:lnTo>
                  <a:close/>
                </a:path>
                <a:path w="1558925" h="145414">
                  <a:moveTo>
                    <a:pt x="99964" y="116726"/>
                  </a:moveTo>
                  <a:lnTo>
                    <a:pt x="58394" y="3644"/>
                  </a:lnTo>
                  <a:lnTo>
                    <a:pt x="61353" y="3644"/>
                  </a:lnTo>
                  <a:lnTo>
                    <a:pt x="101902" y="113949"/>
                  </a:lnTo>
                  <a:lnTo>
                    <a:pt x="99964" y="113949"/>
                  </a:lnTo>
                  <a:lnTo>
                    <a:pt x="99964" y="116726"/>
                  </a:lnTo>
                  <a:close/>
                </a:path>
                <a:path w="1558925" h="145414">
                  <a:moveTo>
                    <a:pt x="73566" y="80189"/>
                  </a:moveTo>
                  <a:lnTo>
                    <a:pt x="30378" y="80189"/>
                  </a:lnTo>
                  <a:lnTo>
                    <a:pt x="49121" y="25601"/>
                  </a:lnTo>
                  <a:lnTo>
                    <a:pt x="54822" y="25601"/>
                  </a:lnTo>
                  <a:lnTo>
                    <a:pt x="55776" y="28378"/>
                  </a:lnTo>
                  <a:lnTo>
                    <a:pt x="51104" y="28378"/>
                  </a:lnTo>
                  <a:lnTo>
                    <a:pt x="50872" y="29054"/>
                  </a:lnTo>
                  <a:lnTo>
                    <a:pt x="50213" y="29280"/>
                  </a:lnTo>
                  <a:lnTo>
                    <a:pt x="50503" y="30127"/>
                  </a:lnTo>
                  <a:lnTo>
                    <a:pt x="35221" y="74635"/>
                  </a:lnTo>
                  <a:lnTo>
                    <a:pt x="34267" y="74635"/>
                  </a:lnTo>
                  <a:lnTo>
                    <a:pt x="34267" y="77412"/>
                  </a:lnTo>
                  <a:lnTo>
                    <a:pt x="36894" y="78314"/>
                  </a:lnTo>
                  <a:lnTo>
                    <a:pt x="72922" y="78314"/>
                  </a:lnTo>
                  <a:lnTo>
                    <a:pt x="73566" y="80189"/>
                  </a:lnTo>
                  <a:close/>
                </a:path>
                <a:path w="1558925" h="145414">
                  <a:moveTo>
                    <a:pt x="83574" y="80189"/>
                  </a:moveTo>
                  <a:lnTo>
                    <a:pt x="73566" y="80189"/>
                  </a:lnTo>
                  <a:lnTo>
                    <a:pt x="54822" y="25601"/>
                  </a:lnTo>
                  <a:lnTo>
                    <a:pt x="63506" y="25601"/>
                  </a:lnTo>
                  <a:lnTo>
                    <a:pt x="83574" y="80189"/>
                  </a:lnTo>
                  <a:close/>
                </a:path>
                <a:path w="1558925" h="145414">
                  <a:moveTo>
                    <a:pt x="50872" y="29054"/>
                  </a:moveTo>
                  <a:lnTo>
                    <a:pt x="51104" y="28378"/>
                  </a:lnTo>
                  <a:lnTo>
                    <a:pt x="51104" y="28974"/>
                  </a:lnTo>
                  <a:lnTo>
                    <a:pt x="50872" y="29054"/>
                  </a:lnTo>
                  <a:close/>
                </a:path>
                <a:path w="1558925" h="145414">
                  <a:moveTo>
                    <a:pt x="51104" y="28974"/>
                  </a:moveTo>
                  <a:lnTo>
                    <a:pt x="51104" y="28378"/>
                  </a:lnTo>
                  <a:lnTo>
                    <a:pt x="51972" y="28676"/>
                  </a:lnTo>
                  <a:lnTo>
                    <a:pt x="51104" y="28974"/>
                  </a:lnTo>
                  <a:close/>
                </a:path>
                <a:path w="1558925" h="145414">
                  <a:moveTo>
                    <a:pt x="51972" y="28676"/>
                  </a:moveTo>
                  <a:lnTo>
                    <a:pt x="51104" y="28378"/>
                  </a:lnTo>
                  <a:lnTo>
                    <a:pt x="52839" y="28378"/>
                  </a:lnTo>
                  <a:lnTo>
                    <a:pt x="51972" y="28676"/>
                  </a:lnTo>
                  <a:close/>
                </a:path>
                <a:path w="1558925" h="145414">
                  <a:moveTo>
                    <a:pt x="52839" y="28974"/>
                  </a:moveTo>
                  <a:lnTo>
                    <a:pt x="51972" y="28676"/>
                  </a:lnTo>
                  <a:lnTo>
                    <a:pt x="52839" y="28378"/>
                  </a:lnTo>
                  <a:lnTo>
                    <a:pt x="52839" y="28974"/>
                  </a:lnTo>
                  <a:close/>
                </a:path>
                <a:path w="1558925" h="145414">
                  <a:moveTo>
                    <a:pt x="53071" y="29054"/>
                  </a:moveTo>
                  <a:lnTo>
                    <a:pt x="52839" y="28974"/>
                  </a:lnTo>
                  <a:lnTo>
                    <a:pt x="52839" y="28378"/>
                  </a:lnTo>
                  <a:lnTo>
                    <a:pt x="53071" y="29054"/>
                  </a:lnTo>
                  <a:close/>
                </a:path>
                <a:path w="1558925" h="145414">
                  <a:moveTo>
                    <a:pt x="69676" y="77412"/>
                  </a:moveTo>
                  <a:lnTo>
                    <a:pt x="53440" y="30127"/>
                  </a:lnTo>
                  <a:lnTo>
                    <a:pt x="53730" y="29280"/>
                  </a:lnTo>
                  <a:lnTo>
                    <a:pt x="53071" y="29054"/>
                  </a:lnTo>
                  <a:lnTo>
                    <a:pt x="52839" y="28378"/>
                  </a:lnTo>
                  <a:lnTo>
                    <a:pt x="55776" y="28378"/>
                  </a:lnTo>
                  <a:lnTo>
                    <a:pt x="71658" y="74635"/>
                  </a:lnTo>
                  <a:lnTo>
                    <a:pt x="69676" y="74635"/>
                  </a:lnTo>
                  <a:lnTo>
                    <a:pt x="69676" y="77412"/>
                  </a:lnTo>
                  <a:close/>
                </a:path>
                <a:path w="1558925" h="145414">
                  <a:moveTo>
                    <a:pt x="52839" y="31155"/>
                  </a:moveTo>
                  <a:lnTo>
                    <a:pt x="51104" y="31155"/>
                  </a:lnTo>
                  <a:lnTo>
                    <a:pt x="51104" y="28974"/>
                  </a:lnTo>
                  <a:lnTo>
                    <a:pt x="51972" y="28676"/>
                  </a:lnTo>
                  <a:lnTo>
                    <a:pt x="52839" y="28974"/>
                  </a:lnTo>
                  <a:lnTo>
                    <a:pt x="52839" y="31155"/>
                  </a:lnTo>
                  <a:close/>
                </a:path>
                <a:path w="1558925" h="145414">
                  <a:moveTo>
                    <a:pt x="53086" y="31155"/>
                  </a:moveTo>
                  <a:lnTo>
                    <a:pt x="52839" y="31155"/>
                  </a:lnTo>
                  <a:lnTo>
                    <a:pt x="52839" y="28974"/>
                  </a:lnTo>
                  <a:lnTo>
                    <a:pt x="53071" y="29054"/>
                  </a:lnTo>
                  <a:lnTo>
                    <a:pt x="53440" y="30127"/>
                  </a:lnTo>
                  <a:lnTo>
                    <a:pt x="53086" y="31155"/>
                  </a:lnTo>
                  <a:close/>
                </a:path>
                <a:path w="1558925" h="145414">
                  <a:moveTo>
                    <a:pt x="51972" y="34402"/>
                  </a:moveTo>
                  <a:lnTo>
                    <a:pt x="50503" y="30127"/>
                  </a:lnTo>
                  <a:lnTo>
                    <a:pt x="50872" y="29054"/>
                  </a:lnTo>
                  <a:lnTo>
                    <a:pt x="51104" y="28974"/>
                  </a:lnTo>
                  <a:lnTo>
                    <a:pt x="51104" y="31155"/>
                  </a:lnTo>
                  <a:lnTo>
                    <a:pt x="53086" y="31155"/>
                  </a:lnTo>
                  <a:lnTo>
                    <a:pt x="51972" y="34402"/>
                  </a:lnTo>
                  <a:close/>
                </a:path>
                <a:path w="1558925" h="145414">
                  <a:moveTo>
                    <a:pt x="53440" y="30127"/>
                  </a:moveTo>
                  <a:lnTo>
                    <a:pt x="53071" y="29054"/>
                  </a:lnTo>
                  <a:lnTo>
                    <a:pt x="53730" y="29280"/>
                  </a:lnTo>
                  <a:lnTo>
                    <a:pt x="53440" y="30127"/>
                  </a:lnTo>
                  <a:close/>
                </a:path>
                <a:path w="1558925" h="145414">
                  <a:moveTo>
                    <a:pt x="50503" y="30127"/>
                  </a:moveTo>
                  <a:lnTo>
                    <a:pt x="50213" y="29280"/>
                  </a:lnTo>
                  <a:lnTo>
                    <a:pt x="50872" y="29054"/>
                  </a:lnTo>
                  <a:lnTo>
                    <a:pt x="50503" y="30127"/>
                  </a:lnTo>
                  <a:close/>
                </a:path>
                <a:path w="1558925" h="145414">
                  <a:moveTo>
                    <a:pt x="36894" y="78314"/>
                  </a:moveTo>
                  <a:lnTo>
                    <a:pt x="34267" y="77412"/>
                  </a:lnTo>
                  <a:lnTo>
                    <a:pt x="50503" y="30127"/>
                  </a:lnTo>
                  <a:lnTo>
                    <a:pt x="51972" y="34402"/>
                  </a:lnTo>
                  <a:lnTo>
                    <a:pt x="36894" y="78314"/>
                  </a:lnTo>
                  <a:close/>
                </a:path>
                <a:path w="1558925" h="145414">
                  <a:moveTo>
                    <a:pt x="67049" y="78314"/>
                  </a:moveTo>
                  <a:lnTo>
                    <a:pt x="51972" y="34402"/>
                  </a:lnTo>
                  <a:lnTo>
                    <a:pt x="53440" y="30127"/>
                  </a:lnTo>
                  <a:lnTo>
                    <a:pt x="69676" y="77412"/>
                  </a:lnTo>
                  <a:lnTo>
                    <a:pt x="67049" y="78314"/>
                  </a:lnTo>
                  <a:close/>
                </a:path>
                <a:path w="1558925" h="145414">
                  <a:moveTo>
                    <a:pt x="34267" y="77412"/>
                  </a:moveTo>
                  <a:lnTo>
                    <a:pt x="34267" y="74635"/>
                  </a:lnTo>
                  <a:lnTo>
                    <a:pt x="35221" y="74635"/>
                  </a:lnTo>
                  <a:lnTo>
                    <a:pt x="34267" y="77412"/>
                  </a:lnTo>
                  <a:close/>
                </a:path>
                <a:path w="1558925" h="145414">
                  <a:moveTo>
                    <a:pt x="67049" y="78314"/>
                  </a:moveTo>
                  <a:lnTo>
                    <a:pt x="36894" y="78314"/>
                  </a:lnTo>
                  <a:lnTo>
                    <a:pt x="38157" y="74635"/>
                  </a:lnTo>
                  <a:lnTo>
                    <a:pt x="65786" y="74635"/>
                  </a:lnTo>
                  <a:lnTo>
                    <a:pt x="67049" y="78314"/>
                  </a:lnTo>
                  <a:close/>
                </a:path>
                <a:path w="1558925" h="145414">
                  <a:moveTo>
                    <a:pt x="72922" y="78314"/>
                  </a:moveTo>
                  <a:lnTo>
                    <a:pt x="67049" y="78314"/>
                  </a:lnTo>
                  <a:lnTo>
                    <a:pt x="69676" y="77412"/>
                  </a:lnTo>
                  <a:lnTo>
                    <a:pt x="69676" y="74635"/>
                  </a:lnTo>
                  <a:lnTo>
                    <a:pt x="71658" y="74635"/>
                  </a:lnTo>
                  <a:lnTo>
                    <a:pt x="72922" y="78314"/>
                  </a:lnTo>
                  <a:close/>
                </a:path>
                <a:path w="1558925" h="145414">
                  <a:moveTo>
                    <a:pt x="20642" y="116726"/>
                  </a:moveTo>
                  <a:lnTo>
                    <a:pt x="18012" y="115834"/>
                  </a:lnTo>
                  <a:lnTo>
                    <a:pt x="26983" y="89388"/>
                  </a:lnTo>
                  <a:lnTo>
                    <a:pt x="76960" y="89388"/>
                  </a:lnTo>
                  <a:lnTo>
                    <a:pt x="77902" y="92166"/>
                  </a:lnTo>
                  <a:lnTo>
                    <a:pt x="28973" y="92166"/>
                  </a:lnTo>
                  <a:lnTo>
                    <a:pt x="21584" y="113949"/>
                  </a:lnTo>
                  <a:lnTo>
                    <a:pt x="20642" y="113949"/>
                  </a:lnTo>
                  <a:lnTo>
                    <a:pt x="20642" y="116726"/>
                  </a:lnTo>
                  <a:close/>
                </a:path>
                <a:path w="1558925" h="145414">
                  <a:moveTo>
                    <a:pt x="97005" y="116726"/>
                  </a:moveTo>
                  <a:lnTo>
                    <a:pt x="83301" y="116726"/>
                  </a:lnTo>
                  <a:lnTo>
                    <a:pt x="85931" y="115834"/>
                  </a:lnTo>
                  <a:lnTo>
                    <a:pt x="76960" y="89388"/>
                  </a:lnTo>
                  <a:lnTo>
                    <a:pt x="86955" y="89388"/>
                  </a:lnTo>
                  <a:lnTo>
                    <a:pt x="97005" y="116726"/>
                  </a:lnTo>
                  <a:close/>
                </a:path>
                <a:path w="1558925" h="145414">
                  <a:moveTo>
                    <a:pt x="23575" y="116726"/>
                  </a:moveTo>
                  <a:lnTo>
                    <a:pt x="20642" y="116726"/>
                  </a:lnTo>
                  <a:lnTo>
                    <a:pt x="28973" y="92166"/>
                  </a:lnTo>
                  <a:lnTo>
                    <a:pt x="28973" y="94943"/>
                  </a:lnTo>
                  <a:lnTo>
                    <a:pt x="30964" y="94943"/>
                  </a:lnTo>
                  <a:lnTo>
                    <a:pt x="23575" y="116726"/>
                  </a:lnTo>
                  <a:close/>
                </a:path>
                <a:path w="1558925" h="145414">
                  <a:moveTo>
                    <a:pt x="30964" y="94943"/>
                  </a:moveTo>
                  <a:lnTo>
                    <a:pt x="28973" y="94943"/>
                  </a:lnTo>
                  <a:lnTo>
                    <a:pt x="28973" y="92166"/>
                  </a:lnTo>
                  <a:lnTo>
                    <a:pt x="31603" y="93058"/>
                  </a:lnTo>
                  <a:lnTo>
                    <a:pt x="30964" y="94943"/>
                  </a:lnTo>
                  <a:close/>
                </a:path>
                <a:path w="1558925" h="145414">
                  <a:moveTo>
                    <a:pt x="72979" y="94943"/>
                  </a:moveTo>
                  <a:lnTo>
                    <a:pt x="30964" y="94943"/>
                  </a:lnTo>
                  <a:lnTo>
                    <a:pt x="31603" y="93058"/>
                  </a:lnTo>
                  <a:lnTo>
                    <a:pt x="28973" y="92166"/>
                  </a:lnTo>
                  <a:lnTo>
                    <a:pt x="74970" y="92166"/>
                  </a:lnTo>
                  <a:lnTo>
                    <a:pt x="72340" y="93058"/>
                  </a:lnTo>
                  <a:lnTo>
                    <a:pt x="72979" y="94943"/>
                  </a:lnTo>
                  <a:close/>
                </a:path>
                <a:path w="1558925" h="145414">
                  <a:moveTo>
                    <a:pt x="103944" y="119503"/>
                  </a:moveTo>
                  <a:lnTo>
                    <a:pt x="81311" y="119503"/>
                  </a:lnTo>
                  <a:lnTo>
                    <a:pt x="72340" y="93058"/>
                  </a:lnTo>
                  <a:lnTo>
                    <a:pt x="74970" y="92166"/>
                  </a:lnTo>
                  <a:lnTo>
                    <a:pt x="74970" y="94943"/>
                  </a:lnTo>
                  <a:lnTo>
                    <a:pt x="75912" y="94943"/>
                  </a:lnTo>
                  <a:lnTo>
                    <a:pt x="83301" y="116726"/>
                  </a:lnTo>
                  <a:lnTo>
                    <a:pt x="97005" y="116726"/>
                  </a:lnTo>
                  <a:lnTo>
                    <a:pt x="97357" y="117684"/>
                  </a:lnTo>
                  <a:lnTo>
                    <a:pt x="103275" y="117684"/>
                  </a:lnTo>
                  <a:lnTo>
                    <a:pt x="103944" y="119503"/>
                  </a:lnTo>
                  <a:close/>
                </a:path>
                <a:path w="1558925" h="145414">
                  <a:moveTo>
                    <a:pt x="75912" y="94943"/>
                  </a:moveTo>
                  <a:lnTo>
                    <a:pt x="74970" y="94943"/>
                  </a:lnTo>
                  <a:lnTo>
                    <a:pt x="74970" y="92166"/>
                  </a:lnTo>
                  <a:lnTo>
                    <a:pt x="75912" y="94943"/>
                  </a:lnTo>
                  <a:close/>
                </a:path>
                <a:path w="1558925" h="145414">
                  <a:moveTo>
                    <a:pt x="83301" y="116726"/>
                  </a:moveTo>
                  <a:lnTo>
                    <a:pt x="74970" y="92166"/>
                  </a:lnTo>
                  <a:lnTo>
                    <a:pt x="77902" y="92166"/>
                  </a:lnTo>
                  <a:lnTo>
                    <a:pt x="85292" y="113949"/>
                  </a:lnTo>
                  <a:lnTo>
                    <a:pt x="83301" y="113949"/>
                  </a:lnTo>
                  <a:lnTo>
                    <a:pt x="83301" y="116726"/>
                  </a:lnTo>
                  <a:close/>
                </a:path>
                <a:path w="1558925" h="145414">
                  <a:moveTo>
                    <a:pt x="3979" y="116726"/>
                  </a:moveTo>
                  <a:lnTo>
                    <a:pt x="3979" y="113949"/>
                  </a:lnTo>
                  <a:lnTo>
                    <a:pt x="5000" y="113949"/>
                  </a:lnTo>
                  <a:lnTo>
                    <a:pt x="3979" y="116726"/>
                  </a:lnTo>
                  <a:close/>
                </a:path>
                <a:path w="1558925" h="145414">
                  <a:moveTo>
                    <a:pt x="20642" y="116726"/>
                  </a:moveTo>
                  <a:lnTo>
                    <a:pt x="20642" y="113949"/>
                  </a:lnTo>
                  <a:lnTo>
                    <a:pt x="21584" y="113949"/>
                  </a:lnTo>
                  <a:lnTo>
                    <a:pt x="20642" y="116726"/>
                  </a:lnTo>
                  <a:close/>
                </a:path>
                <a:path w="1558925" h="145414">
                  <a:moveTo>
                    <a:pt x="83301" y="116726"/>
                  </a:moveTo>
                  <a:lnTo>
                    <a:pt x="83301" y="113949"/>
                  </a:lnTo>
                  <a:lnTo>
                    <a:pt x="85292" y="113949"/>
                  </a:lnTo>
                  <a:lnTo>
                    <a:pt x="85931" y="115834"/>
                  </a:lnTo>
                  <a:lnTo>
                    <a:pt x="83301" y="116726"/>
                  </a:lnTo>
                  <a:close/>
                </a:path>
                <a:path w="1558925" h="145414">
                  <a:moveTo>
                    <a:pt x="103275" y="117684"/>
                  </a:moveTo>
                  <a:lnTo>
                    <a:pt x="97357" y="117684"/>
                  </a:lnTo>
                  <a:lnTo>
                    <a:pt x="99964" y="116726"/>
                  </a:lnTo>
                  <a:lnTo>
                    <a:pt x="99964" y="113949"/>
                  </a:lnTo>
                  <a:lnTo>
                    <a:pt x="101902" y="113949"/>
                  </a:lnTo>
                  <a:lnTo>
                    <a:pt x="103275" y="117684"/>
                  </a:lnTo>
                  <a:close/>
                </a:path>
                <a:path w="1558925" h="145414">
                  <a:moveTo>
                    <a:pt x="115064" y="35929"/>
                  </a:moveTo>
                  <a:lnTo>
                    <a:pt x="112287" y="35929"/>
                  </a:lnTo>
                  <a:lnTo>
                    <a:pt x="112287" y="10934"/>
                  </a:lnTo>
                  <a:lnTo>
                    <a:pt x="133116" y="10934"/>
                  </a:lnTo>
                  <a:lnTo>
                    <a:pt x="133116" y="13712"/>
                  </a:lnTo>
                  <a:lnTo>
                    <a:pt x="115064" y="13712"/>
                  </a:lnTo>
                  <a:lnTo>
                    <a:pt x="115064" y="35929"/>
                  </a:lnTo>
                  <a:close/>
                </a:path>
                <a:path w="1558925" h="145414">
                  <a:moveTo>
                    <a:pt x="140579" y="116726"/>
                  </a:moveTo>
                  <a:lnTo>
                    <a:pt x="132132" y="116726"/>
                  </a:lnTo>
                  <a:lnTo>
                    <a:pt x="128762" y="116581"/>
                  </a:lnTo>
                  <a:lnTo>
                    <a:pt x="115064" y="49901"/>
                  </a:lnTo>
                  <a:lnTo>
                    <a:pt x="110031" y="49901"/>
                  </a:lnTo>
                  <a:lnTo>
                    <a:pt x="110031" y="35929"/>
                  </a:lnTo>
                  <a:lnTo>
                    <a:pt x="115064" y="35929"/>
                  </a:lnTo>
                  <a:lnTo>
                    <a:pt x="115064" y="13712"/>
                  </a:lnTo>
                  <a:lnTo>
                    <a:pt x="117842" y="13712"/>
                  </a:lnTo>
                  <a:lnTo>
                    <a:pt x="117842" y="38706"/>
                  </a:lnTo>
                  <a:lnTo>
                    <a:pt x="140579" y="38706"/>
                  </a:lnTo>
                  <a:lnTo>
                    <a:pt x="140579" y="47124"/>
                  </a:lnTo>
                  <a:lnTo>
                    <a:pt x="117842" y="47124"/>
                  </a:lnTo>
                  <a:lnTo>
                    <a:pt x="117902" y="100121"/>
                  </a:lnTo>
                  <a:lnTo>
                    <a:pt x="132177" y="113949"/>
                  </a:lnTo>
                  <a:lnTo>
                    <a:pt x="140579" y="113949"/>
                  </a:lnTo>
                  <a:lnTo>
                    <a:pt x="140579" y="116726"/>
                  </a:lnTo>
                  <a:close/>
                </a:path>
                <a:path w="1558925" h="145414">
                  <a:moveTo>
                    <a:pt x="127562" y="38706"/>
                  </a:moveTo>
                  <a:lnTo>
                    <a:pt x="117842" y="38706"/>
                  </a:lnTo>
                  <a:lnTo>
                    <a:pt x="117842" y="13712"/>
                  </a:lnTo>
                  <a:lnTo>
                    <a:pt x="127562" y="13712"/>
                  </a:lnTo>
                  <a:lnTo>
                    <a:pt x="127562" y="38706"/>
                  </a:lnTo>
                  <a:close/>
                </a:path>
                <a:path w="1558925" h="145414">
                  <a:moveTo>
                    <a:pt x="140579" y="38706"/>
                  </a:moveTo>
                  <a:lnTo>
                    <a:pt x="127562" y="38706"/>
                  </a:lnTo>
                  <a:lnTo>
                    <a:pt x="127562" y="13712"/>
                  </a:lnTo>
                  <a:lnTo>
                    <a:pt x="130339" y="13712"/>
                  </a:lnTo>
                  <a:lnTo>
                    <a:pt x="130339" y="35929"/>
                  </a:lnTo>
                  <a:lnTo>
                    <a:pt x="140579" y="35929"/>
                  </a:lnTo>
                  <a:lnTo>
                    <a:pt x="140579" y="38706"/>
                  </a:lnTo>
                  <a:close/>
                </a:path>
                <a:path w="1558925" h="145414">
                  <a:moveTo>
                    <a:pt x="133116" y="35929"/>
                  </a:moveTo>
                  <a:lnTo>
                    <a:pt x="130339" y="35929"/>
                  </a:lnTo>
                  <a:lnTo>
                    <a:pt x="130339" y="13712"/>
                  </a:lnTo>
                  <a:lnTo>
                    <a:pt x="133116" y="13712"/>
                  </a:lnTo>
                  <a:lnTo>
                    <a:pt x="133116" y="35929"/>
                  </a:lnTo>
                  <a:close/>
                </a:path>
                <a:path w="1558925" h="145414">
                  <a:moveTo>
                    <a:pt x="112287" y="52678"/>
                  </a:moveTo>
                  <a:lnTo>
                    <a:pt x="104477" y="52678"/>
                  </a:lnTo>
                  <a:lnTo>
                    <a:pt x="104477" y="33152"/>
                  </a:lnTo>
                  <a:lnTo>
                    <a:pt x="112287" y="33152"/>
                  </a:lnTo>
                  <a:lnTo>
                    <a:pt x="112287" y="35929"/>
                  </a:lnTo>
                  <a:lnTo>
                    <a:pt x="107254" y="35929"/>
                  </a:lnTo>
                  <a:lnTo>
                    <a:pt x="107254" y="49901"/>
                  </a:lnTo>
                  <a:lnTo>
                    <a:pt x="112287" y="49901"/>
                  </a:lnTo>
                  <a:lnTo>
                    <a:pt x="112287" y="52678"/>
                  </a:lnTo>
                  <a:close/>
                </a:path>
                <a:path w="1558925" h="145414">
                  <a:moveTo>
                    <a:pt x="146134" y="52678"/>
                  </a:moveTo>
                  <a:lnTo>
                    <a:pt x="133116" y="52678"/>
                  </a:lnTo>
                  <a:lnTo>
                    <a:pt x="133116" y="49901"/>
                  </a:lnTo>
                  <a:lnTo>
                    <a:pt x="143356" y="49901"/>
                  </a:lnTo>
                  <a:lnTo>
                    <a:pt x="143356" y="35929"/>
                  </a:lnTo>
                  <a:lnTo>
                    <a:pt x="133116" y="35929"/>
                  </a:lnTo>
                  <a:lnTo>
                    <a:pt x="133116" y="33152"/>
                  </a:lnTo>
                  <a:lnTo>
                    <a:pt x="146134" y="33152"/>
                  </a:lnTo>
                  <a:lnTo>
                    <a:pt x="146134" y="52678"/>
                  </a:lnTo>
                  <a:close/>
                </a:path>
                <a:path w="1558925" h="145414">
                  <a:moveTo>
                    <a:pt x="110031" y="49901"/>
                  </a:moveTo>
                  <a:lnTo>
                    <a:pt x="107254" y="49901"/>
                  </a:lnTo>
                  <a:lnTo>
                    <a:pt x="107254" y="35929"/>
                  </a:lnTo>
                  <a:lnTo>
                    <a:pt x="110031" y="35929"/>
                  </a:lnTo>
                  <a:lnTo>
                    <a:pt x="110031" y="49901"/>
                  </a:lnTo>
                  <a:close/>
                </a:path>
                <a:path w="1558925" h="145414">
                  <a:moveTo>
                    <a:pt x="143356" y="49901"/>
                  </a:moveTo>
                  <a:lnTo>
                    <a:pt x="140579" y="49901"/>
                  </a:lnTo>
                  <a:lnTo>
                    <a:pt x="140579" y="35929"/>
                  </a:lnTo>
                  <a:lnTo>
                    <a:pt x="143356" y="35929"/>
                  </a:lnTo>
                  <a:lnTo>
                    <a:pt x="143356" y="49901"/>
                  </a:lnTo>
                  <a:close/>
                </a:path>
                <a:path w="1558925" h="145414">
                  <a:moveTo>
                    <a:pt x="140579" y="113949"/>
                  </a:moveTo>
                  <a:lnTo>
                    <a:pt x="132177" y="113949"/>
                  </a:lnTo>
                  <a:lnTo>
                    <a:pt x="131225" y="113921"/>
                  </a:lnTo>
                  <a:lnTo>
                    <a:pt x="117842" y="47124"/>
                  </a:lnTo>
                  <a:lnTo>
                    <a:pt x="127562" y="47124"/>
                  </a:lnTo>
                  <a:lnTo>
                    <a:pt x="127679" y="98392"/>
                  </a:lnTo>
                  <a:lnTo>
                    <a:pt x="127946" y="99998"/>
                  </a:lnTo>
                  <a:lnTo>
                    <a:pt x="133274" y="105097"/>
                  </a:lnTo>
                  <a:lnTo>
                    <a:pt x="140579" y="105097"/>
                  </a:lnTo>
                  <a:lnTo>
                    <a:pt x="140579" y="113949"/>
                  </a:lnTo>
                  <a:close/>
                </a:path>
                <a:path w="1558925" h="145414">
                  <a:moveTo>
                    <a:pt x="140579" y="105097"/>
                  </a:moveTo>
                  <a:lnTo>
                    <a:pt x="133274" y="105097"/>
                  </a:lnTo>
                  <a:lnTo>
                    <a:pt x="132071" y="104780"/>
                  </a:lnTo>
                  <a:lnTo>
                    <a:pt x="127562" y="47124"/>
                  </a:lnTo>
                  <a:lnTo>
                    <a:pt x="140579" y="47124"/>
                  </a:lnTo>
                  <a:lnTo>
                    <a:pt x="140579" y="49901"/>
                  </a:lnTo>
                  <a:lnTo>
                    <a:pt x="130339" y="49901"/>
                  </a:lnTo>
                  <a:lnTo>
                    <a:pt x="130447" y="98112"/>
                  </a:lnTo>
                  <a:lnTo>
                    <a:pt x="133810" y="102319"/>
                  </a:lnTo>
                  <a:lnTo>
                    <a:pt x="140579" y="102319"/>
                  </a:lnTo>
                  <a:lnTo>
                    <a:pt x="140579" y="105097"/>
                  </a:lnTo>
                  <a:close/>
                </a:path>
                <a:path w="1558925" h="145414">
                  <a:moveTo>
                    <a:pt x="146134" y="119503"/>
                  </a:moveTo>
                  <a:lnTo>
                    <a:pt x="132087" y="119503"/>
                  </a:lnTo>
                  <a:lnTo>
                    <a:pt x="128411" y="119344"/>
                  </a:lnTo>
                  <a:lnTo>
                    <a:pt x="112287" y="49901"/>
                  </a:lnTo>
                  <a:lnTo>
                    <a:pt x="115064" y="49901"/>
                  </a:lnTo>
                  <a:lnTo>
                    <a:pt x="115095" y="100121"/>
                  </a:lnTo>
                  <a:lnTo>
                    <a:pt x="115353" y="102319"/>
                  </a:lnTo>
                  <a:lnTo>
                    <a:pt x="132132" y="116726"/>
                  </a:lnTo>
                  <a:lnTo>
                    <a:pt x="146134" y="116726"/>
                  </a:lnTo>
                  <a:lnTo>
                    <a:pt x="146134" y="119503"/>
                  </a:lnTo>
                  <a:close/>
                </a:path>
                <a:path w="1558925" h="145414">
                  <a:moveTo>
                    <a:pt x="146134" y="116726"/>
                  </a:moveTo>
                  <a:lnTo>
                    <a:pt x="143356" y="116726"/>
                  </a:lnTo>
                  <a:lnTo>
                    <a:pt x="143356" y="102319"/>
                  </a:lnTo>
                  <a:lnTo>
                    <a:pt x="133810" y="102319"/>
                  </a:lnTo>
                  <a:lnTo>
                    <a:pt x="130339" y="49901"/>
                  </a:lnTo>
                  <a:lnTo>
                    <a:pt x="133116" y="49901"/>
                  </a:lnTo>
                  <a:lnTo>
                    <a:pt x="133212" y="97807"/>
                  </a:lnTo>
                  <a:lnTo>
                    <a:pt x="133310" y="98392"/>
                  </a:lnTo>
                  <a:lnTo>
                    <a:pt x="134346" y="99542"/>
                  </a:lnTo>
                  <a:lnTo>
                    <a:pt x="146134" y="99542"/>
                  </a:lnTo>
                  <a:lnTo>
                    <a:pt x="146134" y="116726"/>
                  </a:lnTo>
                  <a:close/>
                </a:path>
                <a:path w="1558925" h="145414">
                  <a:moveTo>
                    <a:pt x="143356" y="116726"/>
                  </a:moveTo>
                  <a:lnTo>
                    <a:pt x="140579" y="116726"/>
                  </a:lnTo>
                  <a:lnTo>
                    <a:pt x="140579" y="102319"/>
                  </a:lnTo>
                  <a:lnTo>
                    <a:pt x="143356" y="102319"/>
                  </a:lnTo>
                  <a:lnTo>
                    <a:pt x="143356" y="116726"/>
                  </a:lnTo>
                  <a:close/>
                </a:path>
                <a:path w="1558925" h="145414">
                  <a:moveTo>
                    <a:pt x="169305" y="35929"/>
                  </a:moveTo>
                  <a:lnTo>
                    <a:pt x="166528" y="35929"/>
                  </a:lnTo>
                  <a:lnTo>
                    <a:pt x="166528" y="10934"/>
                  </a:lnTo>
                  <a:lnTo>
                    <a:pt x="187357" y="10934"/>
                  </a:lnTo>
                  <a:lnTo>
                    <a:pt x="187357" y="13712"/>
                  </a:lnTo>
                  <a:lnTo>
                    <a:pt x="169305" y="13712"/>
                  </a:lnTo>
                  <a:lnTo>
                    <a:pt x="169305" y="35929"/>
                  </a:lnTo>
                  <a:close/>
                </a:path>
                <a:path w="1558925" h="145414">
                  <a:moveTo>
                    <a:pt x="194820" y="116726"/>
                  </a:moveTo>
                  <a:lnTo>
                    <a:pt x="186373" y="116726"/>
                  </a:lnTo>
                  <a:lnTo>
                    <a:pt x="183003" y="116581"/>
                  </a:lnTo>
                  <a:lnTo>
                    <a:pt x="169305" y="49901"/>
                  </a:lnTo>
                  <a:lnTo>
                    <a:pt x="164272" y="49901"/>
                  </a:lnTo>
                  <a:lnTo>
                    <a:pt x="164272" y="35929"/>
                  </a:lnTo>
                  <a:lnTo>
                    <a:pt x="169305" y="35929"/>
                  </a:lnTo>
                  <a:lnTo>
                    <a:pt x="169305" y="13712"/>
                  </a:lnTo>
                  <a:lnTo>
                    <a:pt x="172082" y="13712"/>
                  </a:lnTo>
                  <a:lnTo>
                    <a:pt x="172082" y="38706"/>
                  </a:lnTo>
                  <a:lnTo>
                    <a:pt x="194820" y="38706"/>
                  </a:lnTo>
                  <a:lnTo>
                    <a:pt x="194820" y="47124"/>
                  </a:lnTo>
                  <a:lnTo>
                    <a:pt x="172082" y="47124"/>
                  </a:lnTo>
                  <a:lnTo>
                    <a:pt x="172142" y="100121"/>
                  </a:lnTo>
                  <a:lnTo>
                    <a:pt x="186418" y="113949"/>
                  </a:lnTo>
                  <a:lnTo>
                    <a:pt x="194820" y="113949"/>
                  </a:lnTo>
                  <a:lnTo>
                    <a:pt x="194820" y="116726"/>
                  </a:lnTo>
                  <a:close/>
                </a:path>
                <a:path w="1558925" h="145414">
                  <a:moveTo>
                    <a:pt x="181802" y="38706"/>
                  </a:moveTo>
                  <a:lnTo>
                    <a:pt x="172082" y="38706"/>
                  </a:lnTo>
                  <a:lnTo>
                    <a:pt x="172082" y="13712"/>
                  </a:lnTo>
                  <a:lnTo>
                    <a:pt x="181802" y="13712"/>
                  </a:lnTo>
                  <a:lnTo>
                    <a:pt x="181802" y="38706"/>
                  </a:lnTo>
                  <a:close/>
                </a:path>
                <a:path w="1558925" h="145414">
                  <a:moveTo>
                    <a:pt x="194820" y="38706"/>
                  </a:moveTo>
                  <a:lnTo>
                    <a:pt x="181802" y="38706"/>
                  </a:lnTo>
                  <a:lnTo>
                    <a:pt x="181802" y="13712"/>
                  </a:lnTo>
                  <a:lnTo>
                    <a:pt x="184580" y="13712"/>
                  </a:lnTo>
                  <a:lnTo>
                    <a:pt x="184580" y="35929"/>
                  </a:lnTo>
                  <a:lnTo>
                    <a:pt x="194820" y="35929"/>
                  </a:lnTo>
                  <a:lnTo>
                    <a:pt x="194820" y="38706"/>
                  </a:lnTo>
                  <a:close/>
                </a:path>
                <a:path w="1558925" h="145414">
                  <a:moveTo>
                    <a:pt x="187357" y="35929"/>
                  </a:moveTo>
                  <a:lnTo>
                    <a:pt x="184580" y="35929"/>
                  </a:lnTo>
                  <a:lnTo>
                    <a:pt x="184580" y="13712"/>
                  </a:lnTo>
                  <a:lnTo>
                    <a:pt x="187357" y="13712"/>
                  </a:lnTo>
                  <a:lnTo>
                    <a:pt x="187357" y="35929"/>
                  </a:lnTo>
                  <a:close/>
                </a:path>
                <a:path w="1558925" h="145414">
                  <a:moveTo>
                    <a:pt x="166528" y="52678"/>
                  </a:moveTo>
                  <a:lnTo>
                    <a:pt x="158717" y="52678"/>
                  </a:lnTo>
                  <a:lnTo>
                    <a:pt x="158717" y="33152"/>
                  </a:lnTo>
                  <a:lnTo>
                    <a:pt x="166528" y="33152"/>
                  </a:lnTo>
                  <a:lnTo>
                    <a:pt x="166528" y="35929"/>
                  </a:lnTo>
                  <a:lnTo>
                    <a:pt x="161495" y="35929"/>
                  </a:lnTo>
                  <a:lnTo>
                    <a:pt x="161495" y="49901"/>
                  </a:lnTo>
                  <a:lnTo>
                    <a:pt x="166528" y="49901"/>
                  </a:lnTo>
                  <a:lnTo>
                    <a:pt x="166528" y="52678"/>
                  </a:lnTo>
                  <a:close/>
                </a:path>
                <a:path w="1558925" h="145414">
                  <a:moveTo>
                    <a:pt x="200374" y="52678"/>
                  </a:moveTo>
                  <a:lnTo>
                    <a:pt x="187357" y="52678"/>
                  </a:lnTo>
                  <a:lnTo>
                    <a:pt x="187357" y="49901"/>
                  </a:lnTo>
                  <a:lnTo>
                    <a:pt x="197597" y="49901"/>
                  </a:lnTo>
                  <a:lnTo>
                    <a:pt x="197597" y="35929"/>
                  </a:lnTo>
                  <a:lnTo>
                    <a:pt x="187357" y="35929"/>
                  </a:lnTo>
                  <a:lnTo>
                    <a:pt x="187357" y="33152"/>
                  </a:lnTo>
                  <a:lnTo>
                    <a:pt x="200374" y="33152"/>
                  </a:lnTo>
                  <a:lnTo>
                    <a:pt x="200374" y="52678"/>
                  </a:lnTo>
                  <a:close/>
                </a:path>
                <a:path w="1558925" h="145414">
                  <a:moveTo>
                    <a:pt x="164272" y="49901"/>
                  </a:moveTo>
                  <a:lnTo>
                    <a:pt x="161495" y="49901"/>
                  </a:lnTo>
                  <a:lnTo>
                    <a:pt x="161495" y="35929"/>
                  </a:lnTo>
                  <a:lnTo>
                    <a:pt x="164272" y="35929"/>
                  </a:lnTo>
                  <a:lnTo>
                    <a:pt x="164272" y="49901"/>
                  </a:lnTo>
                  <a:close/>
                </a:path>
                <a:path w="1558925" h="145414">
                  <a:moveTo>
                    <a:pt x="197597" y="49901"/>
                  </a:moveTo>
                  <a:lnTo>
                    <a:pt x="194820" y="49901"/>
                  </a:lnTo>
                  <a:lnTo>
                    <a:pt x="194820" y="35929"/>
                  </a:lnTo>
                  <a:lnTo>
                    <a:pt x="197597" y="35929"/>
                  </a:lnTo>
                  <a:lnTo>
                    <a:pt x="197597" y="49901"/>
                  </a:lnTo>
                  <a:close/>
                </a:path>
                <a:path w="1558925" h="145414">
                  <a:moveTo>
                    <a:pt x="194820" y="113949"/>
                  </a:moveTo>
                  <a:lnTo>
                    <a:pt x="186418" y="113949"/>
                  </a:lnTo>
                  <a:lnTo>
                    <a:pt x="185465" y="113921"/>
                  </a:lnTo>
                  <a:lnTo>
                    <a:pt x="172082" y="47124"/>
                  </a:lnTo>
                  <a:lnTo>
                    <a:pt x="181802" y="47124"/>
                  </a:lnTo>
                  <a:lnTo>
                    <a:pt x="181920" y="98392"/>
                  </a:lnTo>
                  <a:lnTo>
                    <a:pt x="182187" y="99998"/>
                  </a:lnTo>
                  <a:lnTo>
                    <a:pt x="187515" y="105097"/>
                  </a:lnTo>
                  <a:lnTo>
                    <a:pt x="194820" y="105097"/>
                  </a:lnTo>
                  <a:lnTo>
                    <a:pt x="194820" y="113949"/>
                  </a:lnTo>
                  <a:close/>
                </a:path>
                <a:path w="1558925" h="145414">
                  <a:moveTo>
                    <a:pt x="194820" y="105097"/>
                  </a:moveTo>
                  <a:lnTo>
                    <a:pt x="187515" y="105097"/>
                  </a:lnTo>
                  <a:lnTo>
                    <a:pt x="186312" y="104780"/>
                  </a:lnTo>
                  <a:lnTo>
                    <a:pt x="181802" y="47124"/>
                  </a:lnTo>
                  <a:lnTo>
                    <a:pt x="194820" y="47124"/>
                  </a:lnTo>
                  <a:lnTo>
                    <a:pt x="194820" y="49901"/>
                  </a:lnTo>
                  <a:lnTo>
                    <a:pt x="184580" y="49901"/>
                  </a:lnTo>
                  <a:lnTo>
                    <a:pt x="184688" y="98112"/>
                  </a:lnTo>
                  <a:lnTo>
                    <a:pt x="188051" y="102319"/>
                  </a:lnTo>
                  <a:lnTo>
                    <a:pt x="194820" y="102319"/>
                  </a:lnTo>
                  <a:lnTo>
                    <a:pt x="194820" y="105097"/>
                  </a:lnTo>
                  <a:close/>
                </a:path>
                <a:path w="1558925" h="145414">
                  <a:moveTo>
                    <a:pt x="200374" y="119503"/>
                  </a:moveTo>
                  <a:lnTo>
                    <a:pt x="186328" y="119503"/>
                  </a:lnTo>
                  <a:lnTo>
                    <a:pt x="182652" y="119344"/>
                  </a:lnTo>
                  <a:lnTo>
                    <a:pt x="166528" y="49901"/>
                  </a:lnTo>
                  <a:lnTo>
                    <a:pt x="169305" y="49901"/>
                  </a:lnTo>
                  <a:lnTo>
                    <a:pt x="169336" y="100121"/>
                  </a:lnTo>
                  <a:lnTo>
                    <a:pt x="169594" y="102319"/>
                  </a:lnTo>
                  <a:lnTo>
                    <a:pt x="186373" y="116726"/>
                  </a:lnTo>
                  <a:lnTo>
                    <a:pt x="200374" y="116726"/>
                  </a:lnTo>
                  <a:lnTo>
                    <a:pt x="200374" y="119503"/>
                  </a:lnTo>
                  <a:close/>
                </a:path>
                <a:path w="1558925" h="145414">
                  <a:moveTo>
                    <a:pt x="200374" y="116726"/>
                  </a:moveTo>
                  <a:lnTo>
                    <a:pt x="197597" y="116726"/>
                  </a:lnTo>
                  <a:lnTo>
                    <a:pt x="197597" y="102319"/>
                  </a:lnTo>
                  <a:lnTo>
                    <a:pt x="188051" y="102319"/>
                  </a:lnTo>
                  <a:lnTo>
                    <a:pt x="184580" y="49901"/>
                  </a:lnTo>
                  <a:lnTo>
                    <a:pt x="187357" y="49901"/>
                  </a:lnTo>
                  <a:lnTo>
                    <a:pt x="187453" y="97807"/>
                  </a:lnTo>
                  <a:lnTo>
                    <a:pt x="187550" y="98392"/>
                  </a:lnTo>
                  <a:lnTo>
                    <a:pt x="188587" y="99542"/>
                  </a:lnTo>
                  <a:lnTo>
                    <a:pt x="200374" y="99542"/>
                  </a:lnTo>
                  <a:lnTo>
                    <a:pt x="200374" y="116726"/>
                  </a:lnTo>
                  <a:close/>
                </a:path>
                <a:path w="1558925" h="145414">
                  <a:moveTo>
                    <a:pt x="197597" y="116726"/>
                  </a:moveTo>
                  <a:lnTo>
                    <a:pt x="194820" y="116726"/>
                  </a:lnTo>
                  <a:lnTo>
                    <a:pt x="194820" y="102319"/>
                  </a:lnTo>
                  <a:lnTo>
                    <a:pt x="197597" y="102319"/>
                  </a:lnTo>
                  <a:lnTo>
                    <a:pt x="197597" y="116726"/>
                  </a:lnTo>
                  <a:close/>
                </a:path>
                <a:path w="1558925" h="145414">
                  <a:moveTo>
                    <a:pt x="237866" y="41527"/>
                  </a:moveTo>
                  <a:lnTo>
                    <a:pt x="237866" y="37982"/>
                  </a:lnTo>
                  <a:lnTo>
                    <a:pt x="241078" y="35859"/>
                  </a:lnTo>
                  <a:lnTo>
                    <a:pt x="243080" y="34810"/>
                  </a:lnTo>
                  <a:lnTo>
                    <a:pt x="247868" y="32804"/>
                  </a:lnTo>
                  <a:lnTo>
                    <a:pt x="250598" y="32284"/>
                  </a:lnTo>
                  <a:lnTo>
                    <a:pt x="256939" y="32284"/>
                  </a:lnTo>
                  <a:lnTo>
                    <a:pt x="259996" y="32647"/>
                  </a:lnTo>
                  <a:lnTo>
                    <a:pt x="265400" y="34076"/>
                  </a:lnTo>
                  <a:lnTo>
                    <a:pt x="267719" y="34860"/>
                  </a:lnTo>
                  <a:lnTo>
                    <a:pt x="268180" y="35061"/>
                  </a:lnTo>
                  <a:lnTo>
                    <a:pt x="250970" y="35061"/>
                  </a:lnTo>
                  <a:lnTo>
                    <a:pt x="248598" y="35509"/>
                  </a:lnTo>
                  <a:lnTo>
                    <a:pt x="244317" y="37303"/>
                  </a:lnTo>
                  <a:lnTo>
                    <a:pt x="242377" y="38331"/>
                  </a:lnTo>
                  <a:lnTo>
                    <a:pt x="239052" y="40528"/>
                  </a:lnTo>
                  <a:lnTo>
                    <a:pt x="237866" y="41527"/>
                  </a:lnTo>
                  <a:close/>
                </a:path>
                <a:path w="1558925" h="145414">
                  <a:moveTo>
                    <a:pt x="237866" y="119503"/>
                  </a:moveTo>
                  <a:lnTo>
                    <a:pt x="217037" y="119503"/>
                  </a:lnTo>
                  <a:lnTo>
                    <a:pt x="217037" y="33152"/>
                  </a:lnTo>
                  <a:lnTo>
                    <a:pt x="237866" y="33152"/>
                  </a:lnTo>
                  <a:lnTo>
                    <a:pt x="237866" y="35929"/>
                  </a:lnTo>
                  <a:lnTo>
                    <a:pt x="219814" y="35929"/>
                  </a:lnTo>
                  <a:lnTo>
                    <a:pt x="219814" y="116726"/>
                  </a:lnTo>
                  <a:lnTo>
                    <a:pt x="237866" y="116726"/>
                  </a:lnTo>
                  <a:lnTo>
                    <a:pt x="237866" y="119503"/>
                  </a:lnTo>
                  <a:close/>
                </a:path>
                <a:path w="1558925" h="145414">
                  <a:moveTo>
                    <a:pt x="239870" y="43479"/>
                  </a:moveTo>
                  <a:lnTo>
                    <a:pt x="237866" y="43479"/>
                  </a:lnTo>
                  <a:lnTo>
                    <a:pt x="237866" y="41527"/>
                  </a:lnTo>
                  <a:lnTo>
                    <a:pt x="250970" y="35061"/>
                  </a:lnTo>
                  <a:lnTo>
                    <a:pt x="256698" y="35061"/>
                  </a:lnTo>
                  <a:lnTo>
                    <a:pt x="259519" y="35393"/>
                  </a:lnTo>
                  <a:lnTo>
                    <a:pt x="264552" y="36724"/>
                  </a:lnTo>
                  <a:lnTo>
                    <a:pt x="266736" y="37462"/>
                  </a:lnTo>
                  <a:lnTo>
                    <a:pt x="267601" y="37838"/>
                  </a:lnTo>
                  <a:lnTo>
                    <a:pt x="251280" y="37850"/>
                  </a:lnTo>
                  <a:lnTo>
                    <a:pt x="249328" y="38214"/>
                  </a:lnTo>
                  <a:lnTo>
                    <a:pt x="245391" y="39880"/>
                  </a:lnTo>
                  <a:lnTo>
                    <a:pt x="243747" y="40754"/>
                  </a:lnTo>
                  <a:lnTo>
                    <a:pt x="240765" y="42726"/>
                  </a:lnTo>
                  <a:lnTo>
                    <a:pt x="239870" y="43479"/>
                  </a:lnTo>
                  <a:close/>
                </a:path>
                <a:path w="1558925" h="145414">
                  <a:moveTo>
                    <a:pt x="271980" y="39880"/>
                  </a:moveTo>
                  <a:lnTo>
                    <a:pt x="256698" y="35061"/>
                  </a:lnTo>
                  <a:lnTo>
                    <a:pt x="268180" y="35061"/>
                  </a:lnTo>
                  <a:lnTo>
                    <a:pt x="272005" y="36724"/>
                  </a:lnTo>
                  <a:lnTo>
                    <a:pt x="274065" y="37850"/>
                  </a:lnTo>
                  <a:lnTo>
                    <a:pt x="276784" y="39725"/>
                  </a:lnTo>
                  <a:lnTo>
                    <a:pt x="272098" y="39725"/>
                  </a:lnTo>
                  <a:lnTo>
                    <a:pt x="271980" y="39880"/>
                  </a:lnTo>
                  <a:close/>
                </a:path>
                <a:path w="1558925" h="145414">
                  <a:moveTo>
                    <a:pt x="222592" y="116726"/>
                  </a:moveTo>
                  <a:lnTo>
                    <a:pt x="219814" y="116726"/>
                  </a:lnTo>
                  <a:lnTo>
                    <a:pt x="219814" y="35929"/>
                  </a:lnTo>
                  <a:lnTo>
                    <a:pt x="222592" y="35929"/>
                  </a:lnTo>
                  <a:lnTo>
                    <a:pt x="222592" y="116726"/>
                  </a:lnTo>
                  <a:close/>
                </a:path>
                <a:path w="1558925" h="145414">
                  <a:moveTo>
                    <a:pt x="232311" y="116726"/>
                  </a:moveTo>
                  <a:lnTo>
                    <a:pt x="222592" y="116726"/>
                  </a:lnTo>
                  <a:lnTo>
                    <a:pt x="222592" y="35929"/>
                  </a:lnTo>
                  <a:lnTo>
                    <a:pt x="232311" y="35929"/>
                  </a:lnTo>
                  <a:lnTo>
                    <a:pt x="232311" y="46256"/>
                  </a:lnTo>
                  <a:lnTo>
                    <a:pt x="267176" y="46256"/>
                  </a:lnTo>
                  <a:lnTo>
                    <a:pt x="266849" y="46690"/>
                  </a:lnTo>
                  <a:lnTo>
                    <a:pt x="249103" y="46690"/>
                  </a:lnTo>
                  <a:lnTo>
                    <a:pt x="246781" y="47043"/>
                  </a:lnTo>
                  <a:lnTo>
                    <a:pt x="232311" y="57114"/>
                  </a:lnTo>
                  <a:lnTo>
                    <a:pt x="232311" y="116726"/>
                  </a:lnTo>
                  <a:close/>
                </a:path>
                <a:path w="1558925" h="145414">
                  <a:moveTo>
                    <a:pt x="237170" y="46256"/>
                  </a:moveTo>
                  <a:lnTo>
                    <a:pt x="232311" y="46256"/>
                  </a:lnTo>
                  <a:lnTo>
                    <a:pt x="232311" y="35929"/>
                  </a:lnTo>
                  <a:lnTo>
                    <a:pt x="235089" y="35929"/>
                  </a:lnTo>
                  <a:lnTo>
                    <a:pt x="235089" y="40329"/>
                  </a:lnTo>
                  <a:lnTo>
                    <a:pt x="233979" y="41527"/>
                  </a:lnTo>
                  <a:lnTo>
                    <a:pt x="234006" y="41673"/>
                  </a:lnTo>
                  <a:lnTo>
                    <a:pt x="235038" y="42628"/>
                  </a:lnTo>
                  <a:lnTo>
                    <a:pt x="235089" y="43479"/>
                  </a:lnTo>
                  <a:lnTo>
                    <a:pt x="239870" y="43479"/>
                  </a:lnTo>
                  <a:lnTo>
                    <a:pt x="239287" y="43970"/>
                  </a:lnTo>
                  <a:lnTo>
                    <a:pt x="237170" y="46256"/>
                  </a:lnTo>
                  <a:close/>
                </a:path>
                <a:path w="1558925" h="145414">
                  <a:moveTo>
                    <a:pt x="235089" y="40329"/>
                  </a:moveTo>
                  <a:lnTo>
                    <a:pt x="235089" y="35929"/>
                  </a:lnTo>
                  <a:lnTo>
                    <a:pt x="237866" y="35929"/>
                  </a:lnTo>
                  <a:lnTo>
                    <a:pt x="237866" y="37982"/>
                  </a:lnTo>
                  <a:lnTo>
                    <a:pt x="237339" y="38331"/>
                  </a:lnTo>
                  <a:lnTo>
                    <a:pt x="235504" y="39880"/>
                  </a:lnTo>
                  <a:lnTo>
                    <a:pt x="235089" y="40329"/>
                  </a:lnTo>
                  <a:close/>
                </a:path>
                <a:path w="1558925" h="145414">
                  <a:moveTo>
                    <a:pt x="267176" y="46256"/>
                  </a:moveTo>
                  <a:lnTo>
                    <a:pt x="237170" y="46256"/>
                  </a:lnTo>
                  <a:lnTo>
                    <a:pt x="239287" y="43970"/>
                  </a:lnTo>
                  <a:lnTo>
                    <a:pt x="251342" y="37838"/>
                  </a:lnTo>
                  <a:lnTo>
                    <a:pt x="256558" y="37850"/>
                  </a:lnTo>
                  <a:lnTo>
                    <a:pt x="270288" y="42126"/>
                  </a:lnTo>
                  <a:lnTo>
                    <a:pt x="267176" y="46256"/>
                  </a:lnTo>
                  <a:close/>
                </a:path>
                <a:path w="1558925" h="145414">
                  <a:moveTo>
                    <a:pt x="270288" y="42126"/>
                  </a:moveTo>
                  <a:lnTo>
                    <a:pt x="256458" y="37838"/>
                  </a:lnTo>
                  <a:lnTo>
                    <a:pt x="267628" y="37850"/>
                  </a:lnTo>
                  <a:lnTo>
                    <a:pt x="270728" y="39198"/>
                  </a:lnTo>
                  <a:lnTo>
                    <a:pt x="271980" y="39880"/>
                  </a:lnTo>
                  <a:lnTo>
                    <a:pt x="270288" y="42126"/>
                  </a:lnTo>
                  <a:close/>
                </a:path>
                <a:path w="1558925" h="145414">
                  <a:moveTo>
                    <a:pt x="235956" y="43479"/>
                  </a:moveTo>
                  <a:lnTo>
                    <a:pt x="235143" y="42726"/>
                  </a:lnTo>
                  <a:lnTo>
                    <a:pt x="235172" y="40239"/>
                  </a:lnTo>
                  <a:lnTo>
                    <a:pt x="235684" y="39725"/>
                  </a:lnTo>
                  <a:lnTo>
                    <a:pt x="237515" y="38214"/>
                  </a:lnTo>
                  <a:lnTo>
                    <a:pt x="237866" y="37982"/>
                  </a:lnTo>
                  <a:lnTo>
                    <a:pt x="237866" y="40702"/>
                  </a:lnTo>
                  <a:lnTo>
                    <a:pt x="235956" y="40702"/>
                  </a:lnTo>
                  <a:lnTo>
                    <a:pt x="235956" y="43479"/>
                  </a:lnTo>
                  <a:close/>
                </a:path>
                <a:path w="1558925" h="145414">
                  <a:moveTo>
                    <a:pt x="274316" y="41396"/>
                  </a:moveTo>
                  <a:lnTo>
                    <a:pt x="272638" y="40239"/>
                  </a:lnTo>
                  <a:lnTo>
                    <a:pt x="271980" y="39880"/>
                  </a:lnTo>
                  <a:lnTo>
                    <a:pt x="272098" y="39725"/>
                  </a:lnTo>
                  <a:lnTo>
                    <a:pt x="274316" y="41396"/>
                  </a:lnTo>
                  <a:close/>
                </a:path>
                <a:path w="1558925" h="145414">
                  <a:moveTo>
                    <a:pt x="276070" y="43682"/>
                  </a:moveTo>
                  <a:lnTo>
                    <a:pt x="272739" y="43682"/>
                  </a:lnTo>
                  <a:lnTo>
                    <a:pt x="274316" y="41396"/>
                  </a:lnTo>
                  <a:lnTo>
                    <a:pt x="272098" y="39725"/>
                  </a:lnTo>
                  <a:lnTo>
                    <a:pt x="276784" y="39725"/>
                  </a:lnTo>
                  <a:lnTo>
                    <a:pt x="278277" y="40754"/>
                  </a:lnTo>
                  <a:lnTo>
                    <a:pt x="276070" y="43682"/>
                  </a:lnTo>
                  <a:close/>
                </a:path>
                <a:path w="1558925" h="145414">
                  <a:moveTo>
                    <a:pt x="272643" y="43616"/>
                  </a:moveTo>
                  <a:lnTo>
                    <a:pt x="271211" y="42628"/>
                  </a:lnTo>
                  <a:lnTo>
                    <a:pt x="270288" y="42126"/>
                  </a:lnTo>
                  <a:lnTo>
                    <a:pt x="271980" y="39880"/>
                  </a:lnTo>
                  <a:lnTo>
                    <a:pt x="272638" y="40239"/>
                  </a:lnTo>
                  <a:lnTo>
                    <a:pt x="274316" y="41396"/>
                  </a:lnTo>
                  <a:lnTo>
                    <a:pt x="272643" y="43616"/>
                  </a:lnTo>
                  <a:close/>
                </a:path>
                <a:path w="1558925" h="145414">
                  <a:moveTo>
                    <a:pt x="235089" y="42675"/>
                  </a:moveTo>
                  <a:lnTo>
                    <a:pt x="234006" y="41673"/>
                  </a:lnTo>
                  <a:lnTo>
                    <a:pt x="233979" y="41527"/>
                  </a:lnTo>
                  <a:lnTo>
                    <a:pt x="235089" y="40329"/>
                  </a:lnTo>
                  <a:lnTo>
                    <a:pt x="235089" y="42675"/>
                  </a:lnTo>
                  <a:close/>
                </a:path>
                <a:path w="1558925" h="145414">
                  <a:moveTo>
                    <a:pt x="235956" y="43479"/>
                  </a:moveTo>
                  <a:lnTo>
                    <a:pt x="235956" y="40702"/>
                  </a:lnTo>
                  <a:lnTo>
                    <a:pt x="237866" y="40702"/>
                  </a:lnTo>
                  <a:lnTo>
                    <a:pt x="237788" y="41592"/>
                  </a:lnTo>
                  <a:lnTo>
                    <a:pt x="237403" y="41917"/>
                  </a:lnTo>
                  <a:lnTo>
                    <a:pt x="235956" y="43479"/>
                  </a:lnTo>
                  <a:close/>
                </a:path>
                <a:path w="1558925" h="145414">
                  <a:moveTo>
                    <a:pt x="272739" y="43682"/>
                  </a:moveTo>
                  <a:lnTo>
                    <a:pt x="272746" y="43479"/>
                  </a:lnTo>
                  <a:lnTo>
                    <a:pt x="274316" y="41396"/>
                  </a:lnTo>
                  <a:lnTo>
                    <a:pt x="272739" y="43682"/>
                  </a:lnTo>
                  <a:close/>
                </a:path>
                <a:path w="1558925" h="145414">
                  <a:moveTo>
                    <a:pt x="237866" y="43479"/>
                  </a:moveTo>
                  <a:lnTo>
                    <a:pt x="235956" y="43479"/>
                  </a:lnTo>
                  <a:lnTo>
                    <a:pt x="237403" y="41917"/>
                  </a:lnTo>
                  <a:lnTo>
                    <a:pt x="237866" y="41527"/>
                  </a:lnTo>
                  <a:lnTo>
                    <a:pt x="237866" y="43479"/>
                  </a:lnTo>
                  <a:close/>
                </a:path>
                <a:path w="1558925" h="145414">
                  <a:moveTo>
                    <a:pt x="265030" y="53720"/>
                  </a:moveTo>
                  <a:lnTo>
                    <a:pt x="266656" y="51468"/>
                  </a:lnTo>
                  <a:lnTo>
                    <a:pt x="265467" y="50610"/>
                  </a:lnTo>
                  <a:lnTo>
                    <a:pt x="264369" y="49981"/>
                  </a:lnTo>
                  <a:lnTo>
                    <a:pt x="270288" y="42126"/>
                  </a:lnTo>
                  <a:lnTo>
                    <a:pt x="271352" y="42726"/>
                  </a:lnTo>
                  <a:lnTo>
                    <a:pt x="272643" y="43616"/>
                  </a:lnTo>
                  <a:lnTo>
                    <a:pt x="265030" y="53720"/>
                  </a:lnTo>
                  <a:close/>
                </a:path>
                <a:path w="1558925" h="145414">
                  <a:moveTo>
                    <a:pt x="235956" y="43479"/>
                  </a:moveTo>
                  <a:lnTo>
                    <a:pt x="235089" y="43479"/>
                  </a:lnTo>
                  <a:lnTo>
                    <a:pt x="235089" y="42675"/>
                  </a:lnTo>
                  <a:lnTo>
                    <a:pt x="235956" y="43479"/>
                  </a:lnTo>
                  <a:close/>
                </a:path>
                <a:path w="1558925" h="145414">
                  <a:moveTo>
                    <a:pt x="268507" y="53720"/>
                  </a:moveTo>
                  <a:lnTo>
                    <a:pt x="265030" y="53720"/>
                  </a:lnTo>
                  <a:lnTo>
                    <a:pt x="272643" y="43616"/>
                  </a:lnTo>
                  <a:lnTo>
                    <a:pt x="276070" y="43682"/>
                  </a:lnTo>
                  <a:lnTo>
                    <a:pt x="268507" y="53720"/>
                  </a:lnTo>
                  <a:close/>
                </a:path>
                <a:path w="1558925" h="145414">
                  <a:moveTo>
                    <a:pt x="235089" y="116726"/>
                  </a:moveTo>
                  <a:lnTo>
                    <a:pt x="232311" y="116726"/>
                  </a:lnTo>
                  <a:lnTo>
                    <a:pt x="232311" y="57114"/>
                  </a:lnTo>
                  <a:lnTo>
                    <a:pt x="249103" y="46690"/>
                  </a:lnTo>
                  <a:lnTo>
                    <a:pt x="253945" y="46690"/>
                  </a:lnTo>
                  <a:lnTo>
                    <a:pt x="256032" y="46956"/>
                  </a:lnTo>
                  <a:lnTo>
                    <a:pt x="259708" y="47988"/>
                  </a:lnTo>
                  <a:lnTo>
                    <a:pt x="261247" y="48529"/>
                  </a:lnTo>
                  <a:lnTo>
                    <a:pt x="263310" y="49467"/>
                  </a:lnTo>
                  <a:lnTo>
                    <a:pt x="249408" y="49467"/>
                  </a:lnTo>
                  <a:lnTo>
                    <a:pt x="247383" y="49771"/>
                  </a:lnTo>
                  <a:lnTo>
                    <a:pt x="235089" y="58059"/>
                  </a:lnTo>
                  <a:lnTo>
                    <a:pt x="235089" y="116726"/>
                  </a:lnTo>
                  <a:close/>
                </a:path>
                <a:path w="1558925" h="145414">
                  <a:moveTo>
                    <a:pt x="264369" y="49981"/>
                  </a:moveTo>
                  <a:lnTo>
                    <a:pt x="253945" y="46690"/>
                  </a:lnTo>
                  <a:lnTo>
                    <a:pt x="266849" y="46690"/>
                  </a:lnTo>
                  <a:lnTo>
                    <a:pt x="264369" y="49981"/>
                  </a:lnTo>
                  <a:close/>
                </a:path>
                <a:path w="1558925" h="145414">
                  <a:moveTo>
                    <a:pt x="237290" y="59752"/>
                  </a:moveTo>
                  <a:lnTo>
                    <a:pt x="235089" y="58059"/>
                  </a:lnTo>
                  <a:lnTo>
                    <a:pt x="235667" y="57307"/>
                  </a:lnTo>
                  <a:lnTo>
                    <a:pt x="236434" y="56439"/>
                  </a:lnTo>
                  <a:lnTo>
                    <a:pt x="249408" y="49467"/>
                  </a:lnTo>
                  <a:lnTo>
                    <a:pt x="253690" y="49467"/>
                  </a:lnTo>
                  <a:lnTo>
                    <a:pt x="255527" y="49699"/>
                  </a:lnTo>
                  <a:lnTo>
                    <a:pt x="258824" y="50624"/>
                  </a:lnTo>
                  <a:lnTo>
                    <a:pt x="260228" y="51116"/>
                  </a:lnTo>
                  <a:lnTo>
                    <a:pt x="262710" y="52244"/>
                  </a:lnTo>
                  <a:lnTo>
                    <a:pt x="249713" y="52244"/>
                  </a:lnTo>
                  <a:lnTo>
                    <a:pt x="247985" y="52499"/>
                  </a:lnTo>
                  <a:lnTo>
                    <a:pt x="238732" y="58059"/>
                  </a:lnTo>
                  <a:lnTo>
                    <a:pt x="237866" y="58059"/>
                  </a:lnTo>
                  <a:lnTo>
                    <a:pt x="237804" y="59084"/>
                  </a:lnTo>
                  <a:lnTo>
                    <a:pt x="237290" y="59752"/>
                  </a:lnTo>
                  <a:close/>
                </a:path>
                <a:path w="1558925" h="145414">
                  <a:moveTo>
                    <a:pt x="265030" y="53720"/>
                  </a:moveTo>
                  <a:lnTo>
                    <a:pt x="253690" y="49467"/>
                  </a:lnTo>
                  <a:lnTo>
                    <a:pt x="263310" y="49467"/>
                  </a:lnTo>
                  <a:lnTo>
                    <a:pt x="264096" y="49824"/>
                  </a:lnTo>
                  <a:lnTo>
                    <a:pt x="264369" y="49981"/>
                  </a:lnTo>
                  <a:lnTo>
                    <a:pt x="262812" y="52048"/>
                  </a:lnTo>
                  <a:lnTo>
                    <a:pt x="265030" y="53720"/>
                  </a:lnTo>
                  <a:close/>
                </a:path>
                <a:path w="1558925" h="145414">
                  <a:moveTo>
                    <a:pt x="265030" y="53720"/>
                  </a:moveTo>
                  <a:lnTo>
                    <a:pt x="262812" y="52048"/>
                  </a:lnTo>
                  <a:lnTo>
                    <a:pt x="264369" y="49981"/>
                  </a:lnTo>
                  <a:lnTo>
                    <a:pt x="265487" y="50624"/>
                  </a:lnTo>
                  <a:lnTo>
                    <a:pt x="266656" y="51468"/>
                  </a:lnTo>
                  <a:lnTo>
                    <a:pt x="265030" y="53720"/>
                  </a:lnTo>
                  <a:close/>
                </a:path>
                <a:path w="1558925" h="145414">
                  <a:moveTo>
                    <a:pt x="265610" y="57564"/>
                  </a:moveTo>
                  <a:lnTo>
                    <a:pt x="253435" y="52244"/>
                  </a:lnTo>
                  <a:lnTo>
                    <a:pt x="262710" y="52244"/>
                  </a:lnTo>
                  <a:lnTo>
                    <a:pt x="263988" y="52968"/>
                  </a:lnTo>
                  <a:lnTo>
                    <a:pt x="265030" y="53720"/>
                  </a:lnTo>
                  <a:lnTo>
                    <a:pt x="268507" y="53720"/>
                  </a:lnTo>
                  <a:lnTo>
                    <a:pt x="265610" y="57564"/>
                  </a:lnTo>
                  <a:close/>
                </a:path>
                <a:path w="1558925" h="145414">
                  <a:moveTo>
                    <a:pt x="237866" y="116726"/>
                  </a:moveTo>
                  <a:lnTo>
                    <a:pt x="235089" y="116726"/>
                  </a:lnTo>
                  <a:lnTo>
                    <a:pt x="235089" y="58059"/>
                  </a:lnTo>
                  <a:lnTo>
                    <a:pt x="237290" y="59752"/>
                  </a:lnTo>
                  <a:lnTo>
                    <a:pt x="237866" y="59752"/>
                  </a:lnTo>
                  <a:lnTo>
                    <a:pt x="237866" y="116726"/>
                  </a:lnTo>
                  <a:close/>
                </a:path>
                <a:path w="1558925" h="145414">
                  <a:moveTo>
                    <a:pt x="237866" y="59014"/>
                  </a:moveTo>
                  <a:lnTo>
                    <a:pt x="237866" y="58059"/>
                  </a:lnTo>
                  <a:lnTo>
                    <a:pt x="238732" y="58059"/>
                  </a:lnTo>
                  <a:lnTo>
                    <a:pt x="237866" y="59014"/>
                  </a:lnTo>
                  <a:close/>
                </a:path>
                <a:path w="1558925" h="145414">
                  <a:moveTo>
                    <a:pt x="237866" y="59752"/>
                  </a:moveTo>
                  <a:lnTo>
                    <a:pt x="237290" y="59752"/>
                  </a:lnTo>
                  <a:lnTo>
                    <a:pt x="237866" y="59014"/>
                  </a:lnTo>
                  <a:lnTo>
                    <a:pt x="237866" y="59752"/>
                  </a:lnTo>
                  <a:close/>
                </a:path>
                <a:path w="1558925" h="145414">
                  <a:moveTo>
                    <a:pt x="304517" y="119503"/>
                  </a:moveTo>
                  <a:lnTo>
                    <a:pt x="283688" y="119503"/>
                  </a:lnTo>
                  <a:lnTo>
                    <a:pt x="283688" y="33152"/>
                  </a:lnTo>
                  <a:lnTo>
                    <a:pt x="304517" y="33152"/>
                  </a:lnTo>
                  <a:lnTo>
                    <a:pt x="304517" y="35929"/>
                  </a:lnTo>
                  <a:lnTo>
                    <a:pt x="286466" y="35929"/>
                  </a:lnTo>
                  <a:lnTo>
                    <a:pt x="286466" y="116726"/>
                  </a:lnTo>
                  <a:lnTo>
                    <a:pt x="304517" y="116726"/>
                  </a:lnTo>
                  <a:lnTo>
                    <a:pt x="304517" y="119503"/>
                  </a:lnTo>
                  <a:close/>
                </a:path>
                <a:path w="1558925" h="145414">
                  <a:moveTo>
                    <a:pt x="289243" y="116726"/>
                  </a:moveTo>
                  <a:lnTo>
                    <a:pt x="286466" y="116726"/>
                  </a:lnTo>
                  <a:lnTo>
                    <a:pt x="286466" y="35929"/>
                  </a:lnTo>
                  <a:lnTo>
                    <a:pt x="289243" y="35929"/>
                  </a:lnTo>
                  <a:lnTo>
                    <a:pt x="289243" y="116726"/>
                  </a:lnTo>
                  <a:close/>
                </a:path>
                <a:path w="1558925" h="145414">
                  <a:moveTo>
                    <a:pt x="298963" y="116726"/>
                  </a:moveTo>
                  <a:lnTo>
                    <a:pt x="289243" y="116726"/>
                  </a:lnTo>
                  <a:lnTo>
                    <a:pt x="289243" y="35929"/>
                  </a:lnTo>
                  <a:lnTo>
                    <a:pt x="298963" y="35929"/>
                  </a:lnTo>
                  <a:lnTo>
                    <a:pt x="298963" y="116726"/>
                  </a:lnTo>
                  <a:close/>
                </a:path>
                <a:path w="1558925" h="145414">
                  <a:moveTo>
                    <a:pt x="301740" y="116726"/>
                  </a:moveTo>
                  <a:lnTo>
                    <a:pt x="298963" y="116726"/>
                  </a:lnTo>
                  <a:lnTo>
                    <a:pt x="298963" y="35929"/>
                  </a:lnTo>
                  <a:lnTo>
                    <a:pt x="301740" y="35929"/>
                  </a:lnTo>
                  <a:lnTo>
                    <a:pt x="301740" y="116726"/>
                  </a:lnTo>
                  <a:close/>
                </a:path>
                <a:path w="1558925" h="145414">
                  <a:moveTo>
                    <a:pt x="304517" y="116726"/>
                  </a:moveTo>
                  <a:lnTo>
                    <a:pt x="301740" y="116726"/>
                  </a:lnTo>
                  <a:lnTo>
                    <a:pt x="301740" y="35929"/>
                  </a:lnTo>
                  <a:lnTo>
                    <a:pt x="304517" y="35929"/>
                  </a:lnTo>
                  <a:lnTo>
                    <a:pt x="304517" y="116726"/>
                  </a:lnTo>
                  <a:close/>
                </a:path>
                <a:path w="1558925" h="145414">
                  <a:moveTo>
                    <a:pt x="304517" y="21696"/>
                  </a:moveTo>
                  <a:lnTo>
                    <a:pt x="283688" y="21696"/>
                  </a:lnTo>
                  <a:lnTo>
                    <a:pt x="283688" y="867"/>
                  </a:lnTo>
                  <a:lnTo>
                    <a:pt x="304517" y="867"/>
                  </a:lnTo>
                  <a:lnTo>
                    <a:pt x="304517" y="3644"/>
                  </a:lnTo>
                  <a:lnTo>
                    <a:pt x="286466" y="3644"/>
                  </a:lnTo>
                  <a:lnTo>
                    <a:pt x="286466" y="18919"/>
                  </a:lnTo>
                  <a:lnTo>
                    <a:pt x="304517" y="18919"/>
                  </a:lnTo>
                  <a:lnTo>
                    <a:pt x="304517" y="21696"/>
                  </a:lnTo>
                  <a:close/>
                </a:path>
                <a:path w="1558925" h="145414">
                  <a:moveTo>
                    <a:pt x="289243" y="18919"/>
                  </a:moveTo>
                  <a:lnTo>
                    <a:pt x="286466" y="18919"/>
                  </a:lnTo>
                  <a:lnTo>
                    <a:pt x="286466" y="3644"/>
                  </a:lnTo>
                  <a:lnTo>
                    <a:pt x="289243" y="3644"/>
                  </a:lnTo>
                  <a:lnTo>
                    <a:pt x="289243" y="18919"/>
                  </a:lnTo>
                  <a:close/>
                </a:path>
                <a:path w="1558925" h="145414">
                  <a:moveTo>
                    <a:pt x="298963" y="18919"/>
                  </a:moveTo>
                  <a:lnTo>
                    <a:pt x="289243" y="18919"/>
                  </a:lnTo>
                  <a:lnTo>
                    <a:pt x="289243" y="3644"/>
                  </a:lnTo>
                  <a:lnTo>
                    <a:pt x="298963" y="3644"/>
                  </a:lnTo>
                  <a:lnTo>
                    <a:pt x="298963" y="18919"/>
                  </a:lnTo>
                  <a:close/>
                </a:path>
                <a:path w="1558925" h="145414">
                  <a:moveTo>
                    <a:pt x="301740" y="18919"/>
                  </a:moveTo>
                  <a:lnTo>
                    <a:pt x="298963" y="18919"/>
                  </a:lnTo>
                  <a:lnTo>
                    <a:pt x="298963" y="3644"/>
                  </a:lnTo>
                  <a:lnTo>
                    <a:pt x="301740" y="3644"/>
                  </a:lnTo>
                  <a:lnTo>
                    <a:pt x="301740" y="18919"/>
                  </a:lnTo>
                  <a:close/>
                </a:path>
                <a:path w="1558925" h="145414">
                  <a:moveTo>
                    <a:pt x="304517" y="18919"/>
                  </a:moveTo>
                  <a:lnTo>
                    <a:pt x="301740" y="18919"/>
                  </a:lnTo>
                  <a:lnTo>
                    <a:pt x="301740" y="3644"/>
                  </a:lnTo>
                  <a:lnTo>
                    <a:pt x="304517" y="3644"/>
                  </a:lnTo>
                  <a:lnTo>
                    <a:pt x="304517" y="18919"/>
                  </a:lnTo>
                  <a:close/>
                </a:path>
                <a:path w="1558925" h="145414">
                  <a:moveTo>
                    <a:pt x="329771" y="35929"/>
                  </a:moveTo>
                  <a:lnTo>
                    <a:pt x="326994" y="35929"/>
                  </a:lnTo>
                  <a:lnTo>
                    <a:pt x="326994" y="10934"/>
                  </a:lnTo>
                  <a:lnTo>
                    <a:pt x="347823" y="10934"/>
                  </a:lnTo>
                  <a:lnTo>
                    <a:pt x="347823" y="13712"/>
                  </a:lnTo>
                  <a:lnTo>
                    <a:pt x="329771" y="13712"/>
                  </a:lnTo>
                  <a:lnTo>
                    <a:pt x="329771" y="35929"/>
                  </a:lnTo>
                  <a:close/>
                </a:path>
                <a:path w="1558925" h="145414">
                  <a:moveTo>
                    <a:pt x="355286" y="116726"/>
                  </a:moveTo>
                  <a:lnTo>
                    <a:pt x="346839" y="116726"/>
                  </a:lnTo>
                  <a:lnTo>
                    <a:pt x="343469" y="116581"/>
                  </a:lnTo>
                  <a:lnTo>
                    <a:pt x="329771" y="49901"/>
                  </a:lnTo>
                  <a:lnTo>
                    <a:pt x="324738" y="49901"/>
                  </a:lnTo>
                  <a:lnTo>
                    <a:pt x="324738" y="35929"/>
                  </a:lnTo>
                  <a:lnTo>
                    <a:pt x="329771" y="35929"/>
                  </a:lnTo>
                  <a:lnTo>
                    <a:pt x="329771" y="13712"/>
                  </a:lnTo>
                  <a:lnTo>
                    <a:pt x="332549" y="13712"/>
                  </a:lnTo>
                  <a:lnTo>
                    <a:pt x="332549" y="38706"/>
                  </a:lnTo>
                  <a:lnTo>
                    <a:pt x="355286" y="38706"/>
                  </a:lnTo>
                  <a:lnTo>
                    <a:pt x="355286" y="47124"/>
                  </a:lnTo>
                  <a:lnTo>
                    <a:pt x="332549" y="47124"/>
                  </a:lnTo>
                  <a:lnTo>
                    <a:pt x="332609" y="100121"/>
                  </a:lnTo>
                  <a:lnTo>
                    <a:pt x="346884" y="113949"/>
                  </a:lnTo>
                  <a:lnTo>
                    <a:pt x="355286" y="113949"/>
                  </a:lnTo>
                  <a:lnTo>
                    <a:pt x="355286" y="116726"/>
                  </a:lnTo>
                  <a:close/>
                </a:path>
                <a:path w="1558925" h="145414">
                  <a:moveTo>
                    <a:pt x="342268" y="38706"/>
                  </a:moveTo>
                  <a:lnTo>
                    <a:pt x="332549" y="38706"/>
                  </a:lnTo>
                  <a:lnTo>
                    <a:pt x="332549" y="13712"/>
                  </a:lnTo>
                  <a:lnTo>
                    <a:pt x="342268" y="13712"/>
                  </a:lnTo>
                  <a:lnTo>
                    <a:pt x="342268" y="38706"/>
                  </a:lnTo>
                  <a:close/>
                </a:path>
                <a:path w="1558925" h="145414">
                  <a:moveTo>
                    <a:pt x="355286" y="38706"/>
                  </a:moveTo>
                  <a:lnTo>
                    <a:pt x="342268" y="38706"/>
                  </a:lnTo>
                  <a:lnTo>
                    <a:pt x="342268" y="13712"/>
                  </a:lnTo>
                  <a:lnTo>
                    <a:pt x="345046" y="13712"/>
                  </a:lnTo>
                  <a:lnTo>
                    <a:pt x="345046" y="35929"/>
                  </a:lnTo>
                  <a:lnTo>
                    <a:pt x="355286" y="35929"/>
                  </a:lnTo>
                  <a:lnTo>
                    <a:pt x="355286" y="38706"/>
                  </a:lnTo>
                  <a:close/>
                </a:path>
                <a:path w="1558925" h="145414">
                  <a:moveTo>
                    <a:pt x="347823" y="35929"/>
                  </a:moveTo>
                  <a:lnTo>
                    <a:pt x="345046" y="35929"/>
                  </a:lnTo>
                  <a:lnTo>
                    <a:pt x="345046" y="13712"/>
                  </a:lnTo>
                  <a:lnTo>
                    <a:pt x="347823" y="13712"/>
                  </a:lnTo>
                  <a:lnTo>
                    <a:pt x="347823" y="35929"/>
                  </a:lnTo>
                  <a:close/>
                </a:path>
                <a:path w="1558925" h="145414">
                  <a:moveTo>
                    <a:pt x="326994" y="52678"/>
                  </a:moveTo>
                  <a:lnTo>
                    <a:pt x="319183" y="52678"/>
                  </a:lnTo>
                  <a:lnTo>
                    <a:pt x="319183" y="33152"/>
                  </a:lnTo>
                  <a:lnTo>
                    <a:pt x="326994" y="33152"/>
                  </a:lnTo>
                  <a:lnTo>
                    <a:pt x="326994" y="35929"/>
                  </a:lnTo>
                  <a:lnTo>
                    <a:pt x="321961" y="35929"/>
                  </a:lnTo>
                  <a:lnTo>
                    <a:pt x="321961" y="49901"/>
                  </a:lnTo>
                  <a:lnTo>
                    <a:pt x="326994" y="49901"/>
                  </a:lnTo>
                  <a:lnTo>
                    <a:pt x="326994" y="52678"/>
                  </a:lnTo>
                  <a:close/>
                </a:path>
                <a:path w="1558925" h="145414">
                  <a:moveTo>
                    <a:pt x="360841" y="52678"/>
                  </a:moveTo>
                  <a:lnTo>
                    <a:pt x="347823" y="52678"/>
                  </a:lnTo>
                  <a:lnTo>
                    <a:pt x="347823" y="49901"/>
                  </a:lnTo>
                  <a:lnTo>
                    <a:pt x="358063" y="49901"/>
                  </a:lnTo>
                  <a:lnTo>
                    <a:pt x="358063" y="35929"/>
                  </a:lnTo>
                  <a:lnTo>
                    <a:pt x="347823" y="35929"/>
                  </a:lnTo>
                  <a:lnTo>
                    <a:pt x="347823" y="33152"/>
                  </a:lnTo>
                  <a:lnTo>
                    <a:pt x="360841" y="33152"/>
                  </a:lnTo>
                  <a:lnTo>
                    <a:pt x="360841" y="52678"/>
                  </a:lnTo>
                  <a:close/>
                </a:path>
                <a:path w="1558925" h="145414">
                  <a:moveTo>
                    <a:pt x="324738" y="49901"/>
                  </a:moveTo>
                  <a:lnTo>
                    <a:pt x="321961" y="49901"/>
                  </a:lnTo>
                  <a:lnTo>
                    <a:pt x="321961" y="35929"/>
                  </a:lnTo>
                  <a:lnTo>
                    <a:pt x="324738" y="35929"/>
                  </a:lnTo>
                  <a:lnTo>
                    <a:pt x="324738" y="49901"/>
                  </a:lnTo>
                  <a:close/>
                </a:path>
                <a:path w="1558925" h="145414">
                  <a:moveTo>
                    <a:pt x="358063" y="49901"/>
                  </a:moveTo>
                  <a:lnTo>
                    <a:pt x="355286" y="49901"/>
                  </a:lnTo>
                  <a:lnTo>
                    <a:pt x="355286" y="35929"/>
                  </a:lnTo>
                  <a:lnTo>
                    <a:pt x="358063" y="35929"/>
                  </a:lnTo>
                  <a:lnTo>
                    <a:pt x="358063" y="49901"/>
                  </a:lnTo>
                  <a:close/>
                </a:path>
                <a:path w="1558925" h="145414">
                  <a:moveTo>
                    <a:pt x="355286" y="113949"/>
                  </a:moveTo>
                  <a:lnTo>
                    <a:pt x="346884" y="113949"/>
                  </a:lnTo>
                  <a:lnTo>
                    <a:pt x="345931" y="113921"/>
                  </a:lnTo>
                  <a:lnTo>
                    <a:pt x="332549" y="47124"/>
                  </a:lnTo>
                  <a:lnTo>
                    <a:pt x="342268" y="47124"/>
                  </a:lnTo>
                  <a:lnTo>
                    <a:pt x="342386" y="98392"/>
                  </a:lnTo>
                  <a:lnTo>
                    <a:pt x="342653" y="99998"/>
                  </a:lnTo>
                  <a:lnTo>
                    <a:pt x="347981" y="105097"/>
                  </a:lnTo>
                  <a:lnTo>
                    <a:pt x="355286" y="105097"/>
                  </a:lnTo>
                  <a:lnTo>
                    <a:pt x="355286" y="113949"/>
                  </a:lnTo>
                  <a:close/>
                </a:path>
                <a:path w="1558925" h="145414">
                  <a:moveTo>
                    <a:pt x="355286" y="105097"/>
                  </a:moveTo>
                  <a:lnTo>
                    <a:pt x="347981" y="105097"/>
                  </a:lnTo>
                  <a:lnTo>
                    <a:pt x="346778" y="104780"/>
                  </a:lnTo>
                  <a:lnTo>
                    <a:pt x="342268" y="47124"/>
                  </a:lnTo>
                  <a:lnTo>
                    <a:pt x="355286" y="47124"/>
                  </a:lnTo>
                  <a:lnTo>
                    <a:pt x="355286" y="49901"/>
                  </a:lnTo>
                  <a:lnTo>
                    <a:pt x="345046" y="49901"/>
                  </a:lnTo>
                  <a:lnTo>
                    <a:pt x="345154" y="98112"/>
                  </a:lnTo>
                  <a:lnTo>
                    <a:pt x="348517" y="102319"/>
                  </a:lnTo>
                  <a:lnTo>
                    <a:pt x="355286" y="102319"/>
                  </a:lnTo>
                  <a:lnTo>
                    <a:pt x="355286" y="105097"/>
                  </a:lnTo>
                  <a:close/>
                </a:path>
                <a:path w="1558925" h="145414">
                  <a:moveTo>
                    <a:pt x="360841" y="119503"/>
                  </a:moveTo>
                  <a:lnTo>
                    <a:pt x="346794" y="119503"/>
                  </a:lnTo>
                  <a:lnTo>
                    <a:pt x="343118" y="119344"/>
                  </a:lnTo>
                  <a:lnTo>
                    <a:pt x="326994" y="49901"/>
                  </a:lnTo>
                  <a:lnTo>
                    <a:pt x="329771" y="49901"/>
                  </a:lnTo>
                  <a:lnTo>
                    <a:pt x="329802" y="100121"/>
                  </a:lnTo>
                  <a:lnTo>
                    <a:pt x="330060" y="102319"/>
                  </a:lnTo>
                  <a:lnTo>
                    <a:pt x="346839" y="116726"/>
                  </a:lnTo>
                  <a:lnTo>
                    <a:pt x="360841" y="116726"/>
                  </a:lnTo>
                  <a:lnTo>
                    <a:pt x="360841" y="119503"/>
                  </a:lnTo>
                  <a:close/>
                </a:path>
                <a:path w="1558925" h="145414">
                  <a:moveTo>
                    <a:pt x="360841" y="116726"/>
                  </a:moveTo>
                  <a:lnTo>
                    <a:pt x="358063" y="116726"/>
                  </a:lnTo>
                  <a:lnTo>
                    <a:pt x="358063" y="102319"/>
                  </a:lnTo>
                  <a:lnTo>
                    <a:pt x="348517" y="102319"/>
                  </a:lnTo>
                  <a:lnTo>
                    <a:pt x="345046" y="49901"/>
                  </a:lnTo>
                  <a:lnTo>
                    <a:pt x="347823" y="49901"/>
                  </a:lnTo>
                  <a:lnTo>
                    <a:pt x="347919" y="97807"/>
                  </a:lnTo>
                  <a:lnTo>
                    <a:pt x="348016" y="98392"/>
                  </a:lnTo>
                  <a:lnTo>
                    <a:pt x="349053" y="99542"/>
                  </a:lnTo>
                  <a:lnTo>
                    <a:pt x="360841" y="99542"/>
                  </a:lnTo>
                  <a:lnTo>
                    <a:pt x="360841" y="116726"/>
                  </a:lnTo>
                  <a:close/>
                </a:path>
                <a:path w="1558925" h="145414">
                  <a:moveTo>
                    <a:pt x="358063" y="116726"/>
                  </a:moveTo>
                  <a:lnTo>
                    <a:pt x="355286" y="116726"/>
                  </a:lnTo>
                  <a:lnTo>
                    <a:pt x="355286" y="102319"/>
                  </a:lnTo>
                  <a:lnTo>
                    <a:pt x="358063" y="102319"/>
                  </a:lnTo>
                  <a:lnTo>
                    <a:pt x="358063" y="116726"/>
                  </a:lnTo>
                  <a:close/>
                </a:path>
                <a:path w="1558925" h="145414">
                  <a:moveTo>
                    <a:pt x="398332" y="119503"/>
                  </a:moveTo>
                  <a:lnTo>
                    <a:pt x="377503" y="119503"/>
                  </a:lnTo>
                  <a:lnTo>
                    <a:pt x="377503" y="33152"/>
                  </a:lnTo>
                  <a:lnTo>
                    <a:pt x="398332" y="33152"/>
                  </a:lnTo>
                  <a:lnTo>
                    <a:pt x="398332" y="35929"/>
                  </a:lnTo>
                  <a:lnTo>
                    <a:pt x="380280" y="35929"/>
                  </a:lnTo>
                  <a:lnTo>
                    <a:pt x="380280" y="116726"/>
                  </a:lnTo>
                  <a:lnTo>
                    <a:pt x="398332" y="116726"/>
                  </a:lnTo>
                  <a:lnTo>
                    <a:pt x="398332" y="119503"/>
                  </a:lnTo>
                  <a:close/>
                </a:path>
                <a:path w="1558925" h="145414">
                  <a:moveTo>
                    <a:pt x="383058" y="116726"/>
                  </a:moveTo>
                  <a:lnTo>
                    <a:pt x="380280" y="116726"/>
                  </a:lnTo>
                  <a:lnTo>
                    <a:pt x="380280" y="35929"/>
                  </a:lnTo>
                  <a:lnTo>
                    <a:pt x="383058" y="35929"/>
                  </a:lnTo>
                  <a:lnTo>
                    <a:pt x="383058" y="116726"/>
                  </a:lnTo>
                  <a:close/>
                </a:path>
                <a:path w="1558925" h="145414">
                  <a:moveTo>
                    <a:pt x="392778" y="116726"/>
                  </a:moveTo>
                  <a:lnTo>
                    <a:pt x="383058" y="116726"/>
                  </a:lnTo>
                  <a:lnTo>
                    <a:pt x="383058" y="35929"/>
                  </a:lnTo>
                  <a:lnTo>
                    <a:pt x="392778" y="35929"/>
                  </a:lnTo>
                  <a:lnTo>
                    <a:pt x="392778" y="116726"/>
                  </a:lnTo>
                  <a:close/>
                </a:path>
                <a:path w="1558925" h="145414">
                  <a:moveTo>
                    <a:pt x="395555" y="116726"/>
                  </a:moveTo>
                  <a:lnTo>
                    <a:pt x="392778" y="116726"/>
                  </a:lnTo>
                  <a:lnTo>
                    <a:pt x="392778" y="35929"/>
                  </a:lnTo>
                  <a:lnTo>
                    <a:pt x="395555" y="35929"/>
                  </a:lnTo>
                  <a:lnTo>
                    <a:pt x="395555" y="116726"/>
                  </a:lnTo>
                  <a:close/>
                </a:path>
                <a:path w="1558925" h="145414">
                  <a:moveTo>
                    <a:pt x="398332" y="116726"/>
                  </a:moveTo>
                  <a:lnTo>
                    <a:pt x="395555" y="116726"/>
                  </a:lnTo>
                  <a:lnTo>
                    <a:pt x="395555" y="35929"/>
                  </a:lnTo>
                  <a:lnTo>
                    <a:pt x="398332" y="35929"/>
                  </a:lnTo>
                  <a:lnTo>
                    <a:pt x="398332" y="116726"/>
                  </a:lnTo>
                  <a:close/>
                </a:path>
                <a:path w="1558925" h="145414">
                  <a:moveTo>
                    <a:pt x="398332" y="21696"/>
                  </a:moveTo>
                  <a:lnTo>
                    <a:pt x="377503" y="21696"/>
                  </a:lnTo>
                  <a:lnTo>
                    <a:pt x="377503" y="867"/>
                  </a:lnTo>
                  <a:lnTo>
                    <a:pt x="398332" y="867"/>
                  </a:lnTo>
                  <a:lnTo>
                    <a:pt x="398332" y="3644"/>
                  </a:lnTo>
                  <a:lnTo>
                    <a:pt x="380280" y="3644"/>
                  </a:lnTo>
                  <a:lnTo>
                    <a:pt x="380280" y="18919"/>
                  </a:lnTo>
                  <a:lnTo>
                    <a:pt x="398332" y="18919"/>
                  </a:lnTo>
                  <a:lnTo>
                    <a:pt x="398332" y="21696"/>
                  </a:lnTo>
                  <a:close/>
                </a:path>
                <a:path w="1558925" h="145414">
                  <a:moveTo>
                    <a:pt x="383058" y="18919"/>
                  </a:moveTo>
                  <a:lnTo>
                    <a:pt x="380280" y="18919"/>
                  </a:lnTo>
                  <a:lnTo>
                    <a:pt x="380280" y="3644"/>
                  </a:lnTo>
                  <a:lnTo>
                    <a:pt x="383058" y="3644"/>
                  </a:lnTo>
                  <a:lnTo>
                    <a:pt x="383058" y="18919"/>
                  </a:lnTo>
                  <a:close/>
                </a:path>
                <a:path w="1558925" h="145414">
                  <a:moveTo>
                    <a:pt x="392778" y="18919"/>
                  </a:moveTo>
                  <a:lnTo>
                    <a:pt x="383058" y="18919"/>
                  </a:lnTo>
                  <a:lnTo>
                    <a:pt x="383058" y="3644"/>
                  </a:lnTo>
                  <a:lnTo>
                    <a:pt x="392778" y="3644"/>
                  </a:lnTo>
                  <a:lnTo>
                    <a:pt x="392778" y="18919"/>
                  </a:lnTo>
                  <a:close/>
                </a:path>
                <a:path w="1558925" h="145414">
                  <a:moveTo>
                    <a:pt x="395555" y="18919"/>
                  </a:moveTo>
                  <a:lnTo>
                    <a:pt x="392778" y="18919"/>
                  </a:lnTo>
                  <a:lnTo>
                    <a:pt x="392778" y="3644"/>
                  </a:lnTo>
                  <a:lnTo>
                    <a:pt x="395555" y="3644"/>
                  </a:lnTo>
                  <a:lnTo>
                    <a:pt x="395555" y="18919"/>
                  </a:lnTo>
                  <a:close/>
                </a:path>
                <a:path w="1558925" h="145414">
                  <a:moveTo>
                    <a:pt x="398332" y="18919"/>
                  </a:moveTo>
                  <a:lnTo>
                    <a:pt x="395555" y="18919"/>
                  </a:lnTo>
                  <a:lnTo>
                    <a:pt x="395555" y="3644"/>
                  </a:lnTo>
                  <a:lnTo>
                    <a:pt x="398332" y="3644"/>
                  </a:lnTo>
                  <a:lnTo>
                    <a:pt x="398332" y="18919"/>
                  </a:lnTo>
                  <a:close/>
                </a:path>
                <a:path w="1558925" h="145414">
                  <a:moveTo>
                    <a:pt x="456119" y="120295"/>
                  </a:moveTo>
                  <a:lnTo>
                    <a:pt x="446010" y="120295"/>
                  </a:lnTo>
                  <a:lnTo>
                    <a:pt x="441571" y="119533"/>
                  </a:lnTo>
                  <a:lnTo>
                    <a:pt x="415969" y="90323"/>
                  </a:lnTo>
                  <a:lnTo>
                    <a:pt x="415033" y="69876"/>
                  </a:lnTo>
                  <a:lnTo>
                    <a:pt x="415157" y="68225"/>
                  </a:lnTo>
                  <a:lnTo>
                    <a:pt x="441571" y="32919"/>
                  </a:lnTo>
                  <a:lnTo>
                    <a:pt x="446010" y="32284"/>
                  </a:lnTo>
                  <a:lnTo>
                    <a:pt x="456126" y="32284"/>
                  </a:lnTo>
                  <a:lnTo>
                    <a:pt x="460537" y="32919"/>
                  </a:lnTo>
                  <a:lnTo>
                    <a:pt x="465794" y="34951"/>
                  </a:lnTo>
                  <a:lnTo>
                    <a:pt x="446353" y="34951"/>
                  </a:lnTo>
                  <a:lnTo>
                    <a:pt x="442245" y="35713"/>
                  </a:lnTo>
                  <a:lnTo>
                    <a:pt x="417979" y="67971"/>
                  </a:lnTo>
                  <a:lnTo>
                    <a:pt x="417801" y="70130"/>
                  </a:lnTo>
                  <a:lnTo>
                    <a:pt x="417926" y="84100"/>
                  </a:lnTo>
                  <a:lnTo>
                    <a:pt x="442245" y="116866"/>
                  </a:lnTo>
                  <a:lnTo>
                    <a:pt x="446353" y="117501"/>
                  </a:lnTo>
                  <a:lnTo>
                    <a:pt x="466115" y="117501"/>
                  </a:lnTo>
                  <a:lnTo>
                    <a:pt x="460523" y="119660"/>
                  </a:lnTo>
                  <a:lnTo>
                    <a:pt x="456119" y="120295"/>
                  </a:lnTo>
                  <a:close/>
                </a:path>
                <a:path w="1558925" h="145414">
                  <a:moveTo>
                    <a:pt x="455784" y="117501"/>
                  </a:moveTo>
                  <a:lnTo>
                    <a:pt x="446353" y="117501"/>
                  </a:lnTo>
                  <a:lnTo>
                    <a:pt x="442245" y="116866"/>
                  </a:lnTo>
                  <a:lnTo>
                    <a:pt x="417926" y="84100"/>
                  </a:lnTo>
                  <a:lnTo>
                    <a:pt x="417801" y="70130"/>
                  </a:lnTo>
                  <a:lnTo>
                    <a:pt x="417979" y="67971"/>
                  </a:lnTo>
                  <a:lnTo>
                    <a:pt x="442245" y="35713"/>
                  </a:lnTo>
                  <a:lnTo>
                    <a:pt x="446353" y="34951"/>
                  </a:lnTo>
                  <a:lnTo>
                    <a:pt x="455784" y="34951"/>
                  </a:lnTo>
                  <a:lnTo>
                    <a:pt x="459863" y="35713"/>
                  </a:lnTo>
                  <a:lnTo>
                    <a:pt x="465152" y="37745"/>
                  </a:lnTo>
                  <a:lnTo>
                    <a:pt x="446696" y="37745"/>
                  </a:lnTo>
                  <a:lnTo>
                    <a:pt x="442919" y="38380"/>
                  </a:lnTo>
                  <a:lnTo>
                    <a:pt x="420588" y="70130"/>
                  </a:lnTo>
                  <a:lnTo>
                    <a:pt x="420714" y="84100"/>
                  </a:lnTo>
                  <a:lnTo>
                    <a:pt x="446696" y="114707"/>
                  </a:lnTo>
                  <a:lnTo>
                    <a:pt x="465764" y="114707"/>
                  </a:lnTo>
                  <a:lnTo>
                    <a:pt x="459863" y="116866"/>
                  </a:lnTo>
                  <a:lnTo>
                    <a:pt x="455784" y="117501"/>
                  </a:lnTo>
                  <a:close/>
                </a:path>
                <a:path w="1558925" h="145414">
                  <a:moveTo>
                    <a:pt x="466115" y="117501"/>
                  </a:moveTo>
                  <a:lnTo>
                    <a:pt x="455784" y="117501"/>
                  </a:lnTo>
                  <a:lnTo>
                    <a:pt x="459863" y="116866"/>
                  </a:lnTo>
                  <a:lnTo>
                    <a:pt x="466805" y="114326"/>
                  </a:lnTo>
                  <a:lnTo>
                    <a:pt x="484394" y="70130"/>
                  </a:lnTo>
                  <a:lnTo>
                    <a:pt x="484215" y="67971"/>
                  </a:lnTo>
                  <a:lnTo>
                    <a:pt x="459863" y="35713"/>
                  </a:lnTo>
                  <a:lnTo>
                    <a:pt x="455784" y="34951"/>
                  </a:lnTo>
                  <a:lnTo>
                    <a:pt x="465794" y="34951"/>
                  </a:lnTo>
                  <a:lnTo>
                    <a:pt x="487037" y="68225"/>
                  </a:lnTo>
                  <a:lnTo>
                    <a:pt x="487162" y="69876"/>
                  </a:lnTo>
                  <a:lnTo>
                    <a:pt x="487037" y="84481"/>
                  </a:lnTo>
                  <a:lnTo>
                    <a:pt x="468089" y="116739"/>
                  </a:lnTo>
                  <a:lnTo>
                    <a:pt x="466115" y="117501"/>
                  </a:lnTo>
                  <a:close/>
                </a:path>
                <a:path w="1558925" h="145414">
                  <a:moveTo>
                    <a:pt x="455448" y="114707"/>
                  </a:moveTo>
                  <a:lnTo>
                    <a:pt x="446696" y="114707"/>
                  </a:lnTo>
                  <a:lnTo>
                    <a:pt x="442919" y="114199"/>
                  </a:lnTo>
                  <a:lnTo>
                    <a:pt x="420588" y="70130"/>
                  </a:lnTo>
                  <a:lnTo>
                    <a:pt x="420714" y="68479"/>
                  </a:lnTo>
                  <a:lnTo>
                    <a:pt x="446696" y="37745"/>
                  </a:lnTo>
                  <a:lnTo>
                    <a:pt x="455441" y="37745"/>
                  </a:lnTo>
                  <a:lnTo>
                    <a:pt x="473146" y="46635"/>
                  </a:lnTo>
                  <a:lnTo>
                    <a:pt x="446871" y="46635"/>
                  </a:lnTo>
                  <a:lnTo>
                    <a:pt x="443399" y="47524"/>
                  </a:lnTo>
                  <a:lnTo>
                    <a:pt x="430269" y="69876"/>
                  </a:lnTo>
                  <a:lnTo>
                    <a:pt x="430282" y="82830"/>
                  </a:lnTo>
                  <a:lnTo>
                    <a:pt x="446871" y="105944"/>
                  </a:lnTo>
                  <a:lnTo>
                    <a:pt x="473035" y="105944"/>
                  </a:lnTo>
                  <a:lnTo>
                    <a:pt x="472713" y="106325"/>
                  </a:lnTo>
                  <a:lnTo>
                    <a:pt x="468223" y="110262"/>
                  </a:lnTo>
                  <a:lnTo>
                    <a:pt x="465522" y="111786"/>
                  </a:lnTo>
                  <a:lnTo>
                    <a:pt x="459202" y="114199"/>
                  </a:lnTo>
                  <a:lnTo>
                    <a:pt x="455448" y="114707"/>
                  </a:lnTo>
                  <a:close/>
                </a:path>
                <a:path w="1558925" h="145414">
                  <a:moveTo>
                    <a:pt x="465764" y="114707"/>
                  </a:moveTo>
                  <a:lnTo>
                    <a:pt x="455448" y="114707"/>
                  </a:lnTo>
                  <a:lnTo>
                    <a:pt x="459202" y="114199"/>
                  </a:lnTo>
                  <a:lnTo>
                    <a:pt x="465522" y="111786"/>
                  </a:lnTo>
                  <a:lnTo>
                    <a:pt x="481607" y="70130"/>
                  </a:lnTo>
                  <a:lnTo>
                    <a:pt x="481480" y="68479"/>
                  </a:lnTo>
                  <a:lnTo>
                    <a:pt x="455441" y="37745"/>
                  </a:lnTo>
                  <a:lnTo>
                    <a:pt x="465152" y="37745"/>
                  </a:lnTo>
                  <a:lnTo>
                    <a:pt x="484394" y="70130"/>
                  </a:lnTo>
                  <a:lnTo>
                    <a:pt x="484269" y="84227"/>
                  </a:lnTo>
                  <a:lnTo>
                    <a:pt x="466805" y="114326"/>
                  </a:lnTo>
                  <a:lnTo>
                    <a:pt x="465764" y="114707"/>
                  </a:lnTo>
                  <a:close/>
                </a:path>
                <a:path w="1558925" h="145414">
                  <a:moveTo>
                    <a:pt x="455199" y="105944"/>
                  </a:moveTo>
                  <a:lnTo>
                    <a:pt x="446871" y="105944"/>
                  </a:lnTo>
                  <a:lnTo>
                    <a:pt x="443399" y="104928"/>
                  </a:lnTo>
                  <a:lnTo>
                    <a:pt x="430269" y="69876"/>
                  </a:lnTo>
                  <a:lnTo>
                    <a:pt x="430546" y="67209"/>
                  </a:lnTo>
                  <a:lnTo>
                    <a:pt x="446871" y="46635"/>
                  </a:lnTo>
                  <a:lnTo>
                    <a:pt x="455207" y="46635"/>
                  </a:lnTo>
                  <a:lnTo>
                    <a:pt x="458708" y="47524"/>
                  </a:lnTo>
                  <a:lnTo>
                    <a:pt x="461556" y="49429"/>
                  </a:lnTo>
                  <a:lnTo>
                    <a:pt x="447423" y="49429"/>
                  </a:lnTo>
                  <a:lnTo>
                    <a:pt x="444458" y="50191"/>
                  </a:lnTo>
                  <a:lnTo>
                    <a:pt x="433072" y="69876"/>
                  </a:lnTo>
                  <a:lnTo>
                    <a:pt x="433073" y="82830"/>
                  </a:lnTo>
                  <a:lnTo>
                    <a:pt x="447423" y="103150"/>
                  </a:lnTo>
                  <a:lnTo>
                    <a:pt x="461645" y="103150"/>
                  </a:lnTo>
                  <a:lnTo>
                    <a:pt x="458693" y="105055"/>
                  </a:lnTo>
                  <a:lnTo>
                    <a:pt x="455199" y="105944"/>
                  </a:lnTo>
                  <a:close/>
                </a:path>
                <a:path w="1558925" h="145414">
                  <a:moveTo>
                    <a:pt x="473035" y="105944"/>
                  </a:moveTo>
                  <a:lnTo>
                    <a:pt x="455199" y="105944"/>
                  </a:lnTo>
                  <a:lnTo>
                    <a:pt x="458693" y="105055"/>
                  </a:lnTo>
                  <a:lnTo>
                    <a:pt x="464204" y="101499"/>
                  </a:lnTo>
                  <a:lnTo>
                    <a:pt x="471926" y="82830"/>
                  </a:lnTo>
                  <a:lnTo>
                    <a:pt x="471926" y="69876"/>
                  </a:lnTo>
                  <a:lnTo>
                    <a:pt x="455207" y="46635"/>
                  </a:lnTo>
                  <a:lnTo>
                    <a:pt x="473146" y="46635"/>
                  </a:lnTo>
                  <a:lnTo>
                    <a:pt x="481607" y="70130"/>
                  </a:lnTo>
                  <a:lnTo>
                    <a:pt x="481481" y="84227"/>
                  </a:lnTo>
                  <a:lnTo>
                    <a:pt x="474541" y="104166"/>
                  </a:lnTo>
                  <a:lnTo>
                    <a:pt x="473035" y="105944"/>
                  </a:lnTo>
                  <a:close/>
                </a:path>
                <a:path w="1558925" h="145414">
                  <a:moveTo>
                    <a:pt x="454655" y="103150"/>
                  </a:moveTo>
                  <a:lnTo>
                    <a:pt x="447423" y="103150"/>
                  </a:lnTo>
                  <a:lnTo>
                    <a:pt x="444458" y="102388"/>
                  </a:lnTo>
                  <a:lnTo>
                    <a:pt x="433072" y="69876"/>
                  </a:lnTo>
                  <a:lnTo>
                    <a:pt x="433267" y="67971"/>
                  </a:lnTo>
                  <a:lnTo>
                    <a:pt x="447423" y="49429"/>
                  </a:lnTo>
                  <a:lnTo>
                    <a:pt x="454655" y="49429"/>
                  </a:lnTo>
                  <a:lnTo>
                    <a:pt x="457649" y="50191"/>
                  </a:lnTo>
                  <a:lnTo>
                    <a:pt x="460774" y="52223"/>
                  </a:lnTo>
                  <a:lnTo>
                    <a:pt x="447975" y="52223"/>
                  </a:lnTo>
                  <a:lnTo>
                    <a:pt x="445517" y="52858"/>
                  </a:lnTo>
                  <a:lnTo>
                    <a:pt x="435864" y="69876"/>
                  </a:lnTo>
                  <a:lnTo>
                    <a:pt x="435877" y="82830"/>
                  </a:lnTo>
                  <a:lnTo>
                    <a:pt x="447975" y="100356"/>
                  </a:lnTo>
                  <a:lnTo>
                    <a:pt x="460774" y="100356"/>
                  </a:lnTo>
                  <a:lnTo>
                    <a:pt x="457649" y="102388"/>
                  </a:lnTo>
                  <a:lnTo>
                    <a:pt x="454655" y="103150"/>
                  </a:lnTo>
                  <a:close/>
                </a:path>
                <a:path w="1558925" h="145414">
                  <a:moveTo>
                    <a:pt x="461645" y="103150"/>
                  </a:moveTo>
                  <a:lnTo>
                    <a:pt x="454655" y="103150"/>
                  </a:lnTo>
                  <a:lnTo>
                    <a:pt x="457649" y="102388"/>
                  </a:lnTo>
                  <a:lnTo>
                    <a:pt x="462336" y="99340"/>
                  </a:lnTo>
                  <a:lnTo>
                    <a:pt x="469123" y="82830"/>
                  </a:lnTo>
                  <a:lnTo>
                    <a:pt x="469123" y="69876"/>
                  </a:lnTo>
                  <a:lnTo>
                    <a:pt x="454655" y="49429"/>
                  </a:lnTo>
                  <a:lnTo>
                    <a:pt x="461556" y="49429"/>
                  </a:lnTo>
                  <a:lnTo>
                    <a:pt x="471926" y="69876"/>
                  </a:lnTo>
                  <a:lnTo>
                    <a:pt x="471926" y="82830"/>
                  </a:lnTo>
                  <a:lnTo>
                    <a:pt x="464204" y="101499"/>
                  </a:lnTo>
                  <a:lnTo>
                    <a:pt x="461645" y="103150"/>
                  </a:lnTo>
                  <a:close/>
                </a:path>
                <a:path w="1558925" h="145414">
                  <a:moveTo>
                    <a:pt x="460774" y="100356"/>
                  </a:moveTo>
                  <a:lnTo>
                    <a:pt x="454112" y="100356"/>
                  </a:lnTo>
                  <a:lnTo>
                    <a:pt x="456606" y="99721"/>
                  </a:lnTo>
                  <a:lnTo>
                    <a:pt x="460468" y="97308"/>
                  </a:lnTo>
                  <a:lnTo>
                    <a:pt x="466331" y="82830"/>
                  </a:lnTo>
                  <a:lnTo>
                    <a:pt x="466331" y="69876"/>
                  </a:lnTo>
                  <a:lnTo>
                    <a:pt x="454104" y="52223"/>
                  </a:lnTo>
                  <a:lnTo>
                    <a:pt x="460774" y="52223"/>
                  </a:lnTo>
                  <a:lnTo>
                    <a:pt x="469123" y="69876"/>
                  </a:lnTo>
                  <a:lnTo>
                    <a:pt x="469123" y="82830"/>
                  </a:lnTo>
                  <a:lnTo>
                    <a:pt x="462336" y="99340"/>
                  </a:lnTo>
                  <a:lnTo>
                    <a:pt x="460774" y="100356"/>
                  </a:lnTo>
                  <a:close/>
                </a:path>
                <a:path w="1558925" h="145414">
                  <a:moveTo>
                    <a:pt x="524691" y="41652"/>
                  </a:moveTo>
                  <a:lnTo>
                    <a:pt x="524691" y="38174"/>
                  </a:lnTo>
                  <a:lnTo>
                    <a:pt x="528800" y="35782"/>
                  </a:lnTo>
                  <a:lnTo>
                    <a:pt x="531146" y="34738"/>
                  </a:lnTo>
                  <a:lnTo>
                    <a:pt x="536759" y="32784"/>
                  </a:lnTo>
                  <a:lnTo>
                    <a:pt x="539999" y="32284"/>
                  </a:lnTo>
                  <a:lnTo>
                    <a:pt x="547841" y="32284"/>
                  </a:lnTo>
                  <a:lnTo>
                    <a:pt x="551798" y="33014"/>
                  </a:lnTo>
                  <a:lnTo>
                    <a:pt x="556959" y="35061"/>
                  </a:lnTo>
                  <a:lnTo>
                    <a:pt x="540313" y="35061"/>
                  </a:lnTo>
                  <a:lnTo>
                    <a:pt x="537376" y="35509"/>
                  </a:lnTo>
                  <a:lnTo>
                    <a:pt x="532227" y="37303"/>
                  </a:lnTo>
                  <a:lnTo>
                    <a:pt x="530043" y="38272"/>
                  </a:lnTo>
                  <a:lnTo>
                    <a:pt x="526167" y="40528"/>
                  </a:lnTo>
                  <a:lnTo>
                    <a:pt x="524691" y="41652"/>
                  </a:lnTo>
                  <a:close/>
                </a:path>
                <a:path w="1558925" h="145414">
                  <a:moveTo>
                    <a:pt x="524691" y="119503"/>
                  </a:moveTo>
                  <a:lnTo>
                    <a:pt x="503863" y="119503"/>
                  </a:lnTo>
                  <a:lnTo>
                    <a:pt x="503863" y="33152"/>
                  </a:lnTo>
                  <a:lnTo>
                    <a:pt x="524691" y="33152"/>
                  </a:lnTo>
                  <a:lnTo>
                    <a:pt x="524691" y="35929"/>
                  </a:lnTo>
                  <a:lnTo>
                    <a:pt x="506640" y="35929"/>
                  </a:lnTo>
                  <a:lnTo>
                    <a:pt x="506640" y="116726"/>
                  </a:lnTo>
                  <a:lnTo>
                    <a:pt x="524691" y="116726"/>
                  </a:lnTo>
                  <a:lnTo>
                    <a:pt x="524691" y="119503"/>
                  </a:lnTo>
                  <a:close/>
                </a:path>
                <a:path w="1558925" h="145414">
                  <a:moveTo>
                    <a:pt x="526889" y="43479"/>
                  </a:moveTo>
                  <a:lnTo>
                    <a:pt x="524691" y="43479"/>
                  </a:lnTo>
                  <a:lnTo>
                    <a:pt x="524691" y="41652"/>
                  </a:lnTo>
                  <a:lnTo>
                    <a:pt x="540313" y="35061"/>
                  </a:lnTo>
                  <a:lnTo>
                    <a:pt x="547487" y="35061"/>
                  </a:lnTo>
                  <a:lnTo>
                    <a:pt x="551103" y="35726"/>
                  </a:lnTo>
                  <a:lnTo>
                    <a:pt x="556428" y="37838"/>
                  </a:lnTo>
                  <a:lnTo>
                    <a:pt x="540626" y="37838"/>
                  </a:lnTo>
                  <a:lnTo>
                    <a:pt x="537994" y="38235"/>
                  </a:lnTo>
                  <a:lnTo>
                    <a:pt x="533308" y="39867"/>
                  </a:lnTo>
                  <a:lnTo>
                    <a:pt x="531286" y="40762"/>
                  </a:lnTo>
                  <a:lnTo>
                    <a:pt x="527773" y="42806"/>
                  </a:lnTo>
                  <a:lnTo>
                    <a:pt x="526889" y="43479"/>
                  </a:lnTo>
                  <a:close/>
                </a:path>
                <a:path w="1558925" h="145414">
                  <a:moveTo>
                    <a:pt x="574072" y="116726"/>
                  </a:moveTo>
                  <a:lnTo>
                    <a:pt x="571295" y="116726"/>
                  </a:lnTo>
                  <a:lnTo>
                    <a:pt x="571233" y="59499"/>
                  </a:lnTo>
                  <a:lnTo>
                    <a:pt x="570587" y="55803"/>
                  </a:lnTo>
                  <a:lnTo>
                    <a:pt x="547487" y="35061"/>
                  </a:lnTo>
                  <a:lnTo>
                    <a:pt x="556959" y="35061"/>
                  </a:lnTo>
                  <a:lnTo>
                    <a:pt x="573988" y="59024"/>
                  </a:lnTo>
                  <a:lnTo>
                    <a:pt x="574072" y="116726"/>
                  </a:lnTo>
                  <a:close/>
                </a:path>
                <a:path w="1558925" h="145414">
                  <a:moveTo>
                    <a:pt x="509417" y="116726"/>
                  </a:moveTo>
                  <a:lnTo>
                    <a:pt x="506640" y="116726"/>
                  </a:lnTo>
                  <a:lnTo>
                    <a:pt x="506640" y="35929"/>
                  </a:lnTo>
                  <a:lnTo>
                    <a:pt x="509417" y="35929"/>
                  </a:lnTo>
                  <a:lnTo>
                    <a:pt x="509417" y="116726"/>
                  </a:lnTo>
                  <a:close/>
                </a:path>
                <a:path w="1558925" h="145414">
                  <a:moveTo>
                    <a:pt x="519137" y="116726"/>
                  </a:moveTo>
                  <a:lnTo>
                    <a:pt x="509417" y="116726"/>
                  </a:lnTo>
                  <a:lnTo>
                    <a:pt x="509417" y="35929"/>
                  </a:lnTo>
                  <a:lnTo>
                    <a:pt x="519137" y="35929"/>
                  </a:lnTo>
                  <a:lnTo>
                    <a:pt x="519137" y="46256"/>
                  </a:lnTo>
                  <a:lnTo>
                    <a:pt x="562708" y="46256"/>
                  </a:lnTo>
                  <a:lnTo>
                    <a:pt x="563136" y="46690"/>
                  </a:lnTo>
                  <a:lnTo>
                    <a:pt x="536901" y="46690"/>
                  </a:lnTo>
                  <a:lnTo>
                    <a:pt x="534495" y="47051"/>
                  </a:lnTo>
                  <a:lnTo>
                    <a:pt x="519137" y="57114"/>
                  </a:lnTo>
                  <a:lnTo>
                    <a:pt x="519137" y="116726"/>
                  </a:lnTo>
                  <a:close/>
                </a:path>
                <a:path w="1558925" h="145414">
                  <a:moveTo>
                    <a:pt x="523932" y="46256"/>
                  </a:moveTo>
                  <a:lnTo>
                    <a:pt x="519137" y="46256"/>
                  </a:lnTo>
                  <a:lnTo>
                    <a:pt x="519137" y="35929"/>
                  </a:lnTo>
                  <a:lnTo>
                    <a:pt x="521914" y="35929"/>
                  </a:lnTo>
                  <a:lnTo>
                    <a:pt x="521805" y="40528"/>
                  </a:lnTo>
                  <a:lnTo>
                    <a:pt x="520818" y="41515"/>
                  </a:lnTo>
                  <a:lnTo>
                    <a:pt x="521843" y="42540"/>
                  </a:lnTo>
                  <a:lnTo>
                    <a:pt x="521914" y="43479"/>
                  </a:lnTo>
                  <a:lnTo>
                    <a:pt x="526889" y="43479"/>
                  </a:lnTo>
                  <a:lnTo>
                    <a:pt x="526138" y="44050"/>
                  </a:lnTo>
                  <a:lnTo>
                    <a:pt x="523932" y="46256"/>
                  </a:lnTo>
                  <a:close/>
                </a:path>
                <a:path w="1558925" h="145414">
                  <a:moveTo>
                    <a:pt x="521914" y="40419"/>
                  </a:moveTo>
                  <a:lnTo>
                    <a:pt x="521914" y="35929"/>
                  </a:lnTo>
                  <a:lnTo>
                    <a:pt x="524691" y="35929"/>
                  </a:lnTo>
                  <a:lnTo>
                    <a:pt x="524587" y="38235"/>
                  </a:lnTo>
                  <a:lnTo>
                    <a:pt x="522550" y="39784"/>
                  </a:lnTo>
                  <a:lnTo>
                    <a:pt x="521914" y="40419"/>
                  </a:lnTo>
                  <a:close/>
                </a:path>
                <a:path w="1558925" h="145414">
                  <a:moveTo>
                    <a:pt x="562708" y="46256"/>
                  </a:moveTo>
                  <a:lnTo>
                    <a:pt x="523932" y="46256"/>
                  </a:lnTo>
                  <a:lnTo>
                    <a:pt x="526138" y="44050"/>
                  </a:lnTo>
                  <a:lnTo>
                    <a:pt x="540626" y="37838"/>
                  </a:lnTo>
                  <a:lnTo>
                    <a:pt x="547133" y="37838"/>
                  </a:lnTo>
                  <a:lnTo>
                    <a:pt x="550408" y="38438"/>
                  </a:lnTo>
                  <a:lnTo>
                    <a:pt x="556429" y="40826"/>
                  </a:lnTo>
                  <a:lnTo>
                    <a:pt x="559034" y="42540"/>
                  </a:lnTo>
                  <a:lnTo>
                    <a:pt x="562708" y="46256"/>
                  </a:lnTo>
                  <a:close/>
                </a:path>
                <a:path w="1558925" h="145414">
                  <a:moveTo>
                    <a:pt x="571295" y="116726"/>
                  </a:moveTo>
                  <a:lnTo>
                    <a:pt x="568518" y="116726"/>
                  </a:lnTo>
                  <a:lnTo>
                    <a:pt x="568439" y="59752"/>
                  </a:lnTo>
                  <a:lnTo>
                    <a:pt x="567860" y="56411"/>
                  </a:lnTo>
                  <a:lnTo>
                    <a:pt x="547133" y="37838"/>
                  </a:lnTo>
                  <a:lnTo>
                    <a:pt x="556428" y="37838"/>
                  </a:lnTo>
                  <a:lnTo>
                    <a:pt x="571233" y="59499"/>
                  </a:lnTo>
                  <a:lnTo>
                    <a:pt x="571295" y="116726"/>
                  </a:lnTo>
                  <a:close/>
                </a:path>
                <a:path w="1558925" h="145414">
                  <a:moveTo>
                    <a:pt x="522782" y="43479"/>
                  </a:moveTo>
                  <a:lnTo>
                    <a:pt x="522109" y="42806"/>
                  </a:lnTo>
                  <a:lnTo>
                    <a:pt x="522022" y="40311"/>
                  </a:lnTo>
                  <a:lnTo>
                    <a:pt x="522550" y="39784"/>
                  </a:lnTo>
                  <a:lnTo>
                    <a:pt x="524587" y="38235"/>
                  </a:lnTo>
                  <a:lnTo>
                    <a:pt x="524691" y="40702"/>
                  </a:lnTo>
                  <a:lnTo>
                    <a:pt x="522782" y="40702"/>
                  </a:lnTo>
                  <a:lnTo>
                    <a:pt x="522782" y="43479"/>
                  </a:lnTo>
                  <a:close/>
                </a:path>
                <a:path w="1558925" h="145414">
                  <a:moveTo>
                    <a:pt x="521914" y="42611"/>
                  </a:moveTo>
                  <a:lnTo>
                    <a:pt x="520818" y="41515"/>
                  </a:lnTo>
                  <a:lnTo>
                    <a:pt x="521914" y="40419"/>
                  </a:lnTo>
                  <a:lnTo>
                    <a:pt x="521914" y="42611"/>
                  </a:lnTo>
                  <a:close/>
                </a:path>
                <a:path w="1558925" h="145414">
                  <a:moveTo>
                    <a:pt x="522782" y="43479"/>
                  </a:moveTo>
                  <a:lnTo>
                    <a:pt x="522782" y="40702"/>
                  </a:lnTo>
                  <a:lnTo>
                    <a:pt x="524691" y="40702"/>
                  </a:lnTo>
                  <a:lnTo>
                    <a:pt x="524691" y="41652"/>
                  </a:lnTo>
                  <a:lnTo>
                    <a:pt x="524344" y="41917"/>
                  </a:lnTo>
                  <a:lnTo>
                    <a:pt x="522782" y="43479"/>
                  </a:lnTo>
                  <a:close/>
                </a:path>
                <a:path w="1558925" h="145414">
                  <a:moveTo>
                    <a:pt x="524691" y="43479"/>
                  </a:moveTo>
                  <a:lnTo>
                    <a:pt x="522782" y="43479"/>
                  </a:lnTo>
                  <a:lnTo>
                    <a:pt x="524344" y="41917"/>
                  </a:lnTo>
                  <a:lnTo>
                    <a:pt x="524691" y="41652"/>
                  </a:lnTo>
                  <a:lnTo>
                    <a:pt x="524691" y="43479"/>
                  </a:lnTo>
                  <a:close/>
                </a:path>
                <a:path w="1558925" h="145414">
                  <a:moveTo>
                    <a:pt x="522782" y="43479"/>
                  </a:moveTo>
                  <a:lnTo>
                    <a:pt x="521914" y="43479"/>
                  </a:lnTo>
                  <a:lnTo>
                    <a:pt x="521914" y="42611"/>
                  </a:lnTo>
                  <a:lnTo>
                    <a:pt x="522782" y="43479"/>
                  </a:lnTo>
                  <a:close/>
                </a:path>
                <a:path w="1558925" h="145414">
                  <a:moveTo>
                    <a:pt x="521914" y="116726"/>
                  </a:moveTo>
                  <a:lnTo>
                    <a:pt x="519137" y="116726"/>
                  </a:lnTo>
                  <a:lnTo>
                    <a:pt x="519137" y="57114"/>
                  </a:lnTo>
                  <a:lnTo>
                    <a:pt x="536901" y="46690"/>
                  </a:lnTo>
                  <a:lnTo>
                    <a:pt x="541666" y="46690"/>
                  </a:lnTo>
                  <a:lnTo>
                    <a:pt x="543882" y="46999"/>
                  </a:lnTo>
                  <a:lnTo>
                    <a:pt x="548403" y="48262"/>
                  </a:lnTo>
                  <a:lnTo>
                    <a:pt x="550495" y="49300"/>
                  </a:lnTo>
                  <a:lnTo>
                    <a:pt x="550713" y="49467"/>
                  </a:lnTo>
                  <a:lnTo>
                    <a:pt x="537188" y="49467"/>
                  </a:lnTo>
                  <a:lnTo>
                    <a:pt x="535105" y="49771"/>
                  </a:lnTo>
                  <a:lnTo>
                    <a:pt x="521914" y="58059"/>
                  </a:lnTo>
                  <a:lnTo>
                    <a:pt x="521914" y="116726"/>
                  </a:lnTo>
                  <a:close/>
                </a:path>
                <a:path w="1558925" h="145414">
                  <a:moveTo>
                    <a:pt x="568518" y="116726"/>
                  </a:moveTo>
                  <a:lnTo>
                    <a:pt x="558798" y="116726"/>
                  </a:lnTo>
                  <a:lnTo>
                    <a:pt x="558798" y="61735"/>
                  </a:lnTo>
                  <a:lnTo>
                    <a:pt x="558211" y="58911"/>
                  </a:lnTo>
                  <a:lnTo>
                    <a:pt x="541666" y="46690"/>
                  </a:lnTo>
                  <a:lnTo>
                    <a:pt x="563137" y="46690"/>
                  </a:lnTo>
                  <a:lnTo>
                    <a:pt x="563486" y="47051"/>
                  </a:lnTo>
                  <a:lnTo>
                    <a:pt x="565237" y="49801"/>
                  </a:lnTo>
                  <a:lnTo>
                    <a:pt x="567860" y="56411"/>
                  </a:lnTo>
                  <a:lnTo>
                    <a:pt x="568439" y="59752"/>
                  </a:lnTo>
                  <a:lnTo>
                    <a:pt x="568518" y="116726"/>
                  </a:lnTo>
                  <a:close/>
                </a:path>
                <a:path w="1558925" h="145414">
                  <a:moveTo>
                    <a:pt x="524115" y="59752"/>
                  </a:moveTo>
                  <a:lnTo>
                    <a:pt x="521914" y="58059"/>
                  </a:lnTo>
                  <a:lnTo>
                    <a:pt x="522493" y="57307"/>
                  </a:lnTo>
                  <a:lnTo>
                    <a:pt x="523332" y="56411"/>
                  </a:lnTo>
                  <a:lnTo>
                    <a:pt x="537188" y="49467"/>
                  </a:lnTo>
                  <a:lnTo>
                    <a:pt x="541412" y="49467"/>
                  </a:lnTo>
                  <a:lnTo>
                    <a:pt x="543379" y="49742"/>
                  </a:lnTo>
                  <a:lnTo>
                    <a:pt x="547313" y="50841"/>
                  </a:lnTo>
                  <a:lnTo>
                    <a:pt x="549111" y="51738"/>
                  </a:lnTo>
                  <a:lnTo>
                    <a:pt x="549774" y="52244"/>
                  </a:lnTo>
                  <a:lnTo>
                    <a:pt x="537476" y="52244"/>
                  </a:lnTo>
                  <a:lnTo>
                    <a:pt x="535674" y="52504"/>
                  </a:lnTo>
                  <a:lnTo>
                    <a:pt x="525632" y="58059"/>
                  </a:lnTo>
                  <a:lnTo>
                    <a:pt x="524691" y="58059"/>
                  </a:lnTo>
                  <a:lnTo>
                    <a:pt x="524604" y="59116"/>
                  </a:lnTo>
                  <a:lnTo>
                    <a:pt x="524115" y="59752"/>
                  </a:lnTo>
                  <a:close/>
                </a:path>
                <a:path w="1558925" h="145414">
                  <a:moveTo>
                    <a:pt x="558798" y="116726"/>
                  </a:moveTo>
                  <a:lnTo>
                    <a:pt x="556021" y="116726"/>
                  </a:lnTo>
                  <a:lnTo>
                    <a:pt x="555933" y="61735"/>
                  </a:lnTo>
                  <a:lnTo>
                    <a:pt x="555529" y="59752"/>
                  </a:lnTo>
                  <a:lnTo>
                    <a:pt x="541412" y="49467"/>
                  </a:lnTo>
                  <a:lnTo>
                    <a:pt x="550713" y="49467"/>
                  </a:lnTo>
                  <a:lnTo>
                    <a:pt x="554305" y="52210"/>
                  </a:lnTo>
                  <a:lnTo>
                    <a:pt x="555861" y="54142"/>
                  </a:lnTo>
                  <a:lnTo>
                    <a:pt x="558211" y="58911"/>
                  </a:lnTo>
                  <a:lnTo>
                    <a:pt x="558798" y="61735"/>
                  </a:lnTo>
                  <a:lnTo>
                    <a:pt x="558798" y="116726"/>
                  </a:lnTo>
                  <a:close/>
                </a:path>
                <a:path w="1558925" h="145414">
                  <a:moveTo>
                    <a:pt x="574072" y="119503"/>
                  </a:moveTo>
                  <a:lnTo>
                    <a:pt x="553244" y="119503"/>
                  </a:lnTo>
                  <a:lnTo>
                    <a:pt x="553158" y="62167"/>
                  </a:lnTo>
                  <a:lnTo>
                    <a:pt x="552847" y="60592"/>
                  </a:lnTo>
                  <a:lnTo>
                    <a:pt x="541158" y="52244"/>
                  </a:lnTo>
                  <a:lnTo>
                    <a:pt x="549774" y="52244"/>
                  </a:lnTo>
                  <a:lnTo>
                    <a:pt x="556021" y="116726"/>
                  </a:lnTo>
                  <a:lnTo>
                    <a:pt x="574072" y="116726"/>
                  </a:lnTo>
                  <a:lnTo>
                    <a:pt x="574072" y="119503"/>
                  </a:lnTo>
                  <a:close/>
                </a:path>
                <a:path w="1558925" h="145414">
                  <a:moveTo>
                    <a:pt x="524691" y="116726"/>
                  </a:moveTo>
                  <a:lnTo>
                    <a:pt x="521914" y="116726"/>
                  </a:lnTo>
                  <a:lnTo>
                    <a:pt x="521914" y="58059"/>
                  </a:lnTo>
                  <a:lnTo>
                    <a:pt x="524115" y="59752"/>
                  </a:lnTo>
                  <a:lnTo>
                    <a:pt x="524691" y="59752"/>
                  </a:lnTo>
                  <a:lnTo>
                    <a:pt x="524691" y="116726"/>
                  </a:lnTo>
                  <a:close/>
                </a:path>
                <a:path w="1558925" h="145414">
                  <a:moveTo>
                    <a:pt x="524691" y="59024"/>
                  </a:moveTo>
                  <a:lnTo>
                    <a:pt x="524691" y="58059"/>
                  </a:lnTo>
                  <a:lnTo>
                    <a:pt x="525632" y="58059"/>
                  </a:lnTo>
                  <a:lnTo>
                    <a:pt x="525316" y="58357"/>
                  </a:lnTo>
                  <a:lnTo>
                    <a:pt x="524691" y="59024"/>
                  </a:lnTo>
                  <a:close/>
                </a:path>
                <a:path w="1558925" h="145414">
                  <a:moveTo>
                    <a:pt x="524691" y="59752"/>
                  </a:moveTo>
                  <a:lnTo>
                    <a:pt x="524115" y="59752"/>
                  </a:lnTo>
                  <a:lnTo>
                    <a:pt x="524691" y="59024"/>
                  </a:lnTo>
                  <a:lnTo>
                    <a:pt x="524691" y="59752"/>
                  </a:lnTo>
                  <a:close/>
                </a:path>
                <a:path w="1558925" h="145414">
                  <a:moveTo>
                    <a:pt x="679278" y="120268"/>
                  </a:moveTo>
                  <a:lnTo>
                    <a:pt x="668434" y="120268"/>
                  </a:lnTo>
                  <a:lnTo>
                    <a:pt x="663346" y="119633"/>
                  </a:lnTo>
                  <a:lnTo>
                    <a:pt x="633123" y="92709"/>
                  </a:lnTo>
                  <a:lnTo>
                    <a:pt x="631081" y="37591"/>
                  </a:lnTo>
                  <a:lnTo>
                    <a:pt x="631249" y="35940"/>
                  </a:lnTo>
                  <a:lnTo>
                    <a:pt x="654576" y="3428"/>
                  </a:lnTo>
                  <a:lnTo>
                    <a:pt x="668434" y="0"/>
                  </a:lnTo>
                  <a:lnTo>
                    <a:pt x="679220" y="0"/>
                  </a:lnTo>
                  <a:lnTo>
                    <a:pt x="683707" y="507"/>
                  </a:lnTo>
                  <a:lnTo>
                    <a:pt x="691659" y="2666"/>
                  </a:lnTo>
                  <a:lnTo>
                    <a:pt x="668726" y="2666"/>
                  </a:lnTo>
                  <a:lnTo>
                    <a:pt x="663924" y="3428"/>
                  </a:lnTo>
                  <a:lnTo>
                    <a:pt x="634938" y="31114"/>
                  </a:lnTo>
                  <a:lnTo>
                    <a:pt x="633876" y="37591"/>
                  </a:lnTo>
                  <a:lnTo>
                    <a:pt x="633986" y="83692"/>
                  </a:lnTo>
                  <a:lnTo>
                    <a:pt x="663924" y="116839"/>
                  </a:lnTo>
                  <a:lnTo>
                    <a:pt x="668726" y="117474"/>
                  </a:lnTo>
                  <a:lnTo>
                    <a:pt x="691746" y="117474"/>
                  </a:lnTo>
                  <a:lnTo>
                    <a:pt x="683794" y="119760"/>
                  </a:lnTo>
                  <a:lnTo>
                    <a:pt x="679278" y="120268"/>
                  </a:lnTo>
                  <a:close/>
                </a:path>
                <a:path w="1558925" h="145414">
                  <a:moveTo>
                    <a:pt x="679024" y="117474"/>
                  </a:moveTo>
                  <a:lnTo>
                    <a:pt x="668726" y="117474"/>
                  </a:lnTo>
                  <a:lnTo>
                    <a:pt x="663924" y="116839"/>
                  </a:lnTo>
                  <a:lnTo>
                    <a:pt x="634938" y="89153"/>
                  </a:lnTo>
                  <a:lnTo>
                    <a:pt x="633876" y="37591"/>
                  </a:lnTo>
                  <a:lnTo>
                    <a:pt x="633985" y="36575"/>
                  </a:lnTo>
                  <a:lnTo>
                    <a:pt x="663924" y="3428"/>
                  </a:lnTo>
                  <a:lnTo>
                    <a:pt x="668726" y="2666"/>
                  </a:lnTo>
                  <a:lnTo>
                    <a:pt x="678967" y="2666"/>
                  </a:lnTo>
                  <a:lnTo>
                    <a:pt x="683205" y="3174"/>
                  </a:lnTo>
                  <a:lnTo>
                    <a:pt x="690668" y="5333"/>
                  </a:lnTo>
                  <a:lnTo>
                    <a:pt x="690968" y="5460"/>
                  </a:lnTo>
                  <a:lnTo>
                    <a:pt x="669018" y="5460"/>
                  </a:lnTo>
                  <a:lnTo>
                    <a:pt x="664502" y="6095"/>
                  </a:lnTo>
                  <a:lnTo>
                    <a:pt x="636775" y="36575"/>
                  </a:lnTo>
                  <a:lnTo>
                    <a:pt x="636672" y="37591"/>
                  </a:lnTo>
                  <a:lnTo>
                    <a:pt x="636797" y="83692"/>
                  </a:lnTo>
                  <a:lnTo>
                    <a:pt x="664502" y="114172"/>
                  </a:lnTo>
                  <a:lnTo>
                    <a:pt x="669018" y="114807"/>
                  </a:lnTo>
                  <a:lnTo>
                    <a:pt x="691055" y="114807"/>
                  </a:lnTo>
                  <a:lnTo>
                    <a:pt x="690755" y="114934"/>
                  </a:lnTo>
                  <a:lnTo>
                    <a:pt x="683291" y="116966"/>
                  </a:lnTo>
                  <a:lnTo>
                    <a:pt x="679024" y="117474"/>
                  </a:lnTo>
                  <a:close/>
                </a:path>
                <a:path w="1558925" h="145414">
                  <a:moveTo>
                    <a:pt x="714231" y="35305"/>
                  </a:moveTo>
                  <a:lnTo>
                    <a:pt x="690668" y="5333"/>
                  </a:lnTo>
                  <a:lnTo>
                    <a:pt x="678967" y="2666"/>
                  </a:lnTo>
                  <a:lnTo>
                    <a:pt x="691659" y="2666"/>
                  </a:lnTo>
                  <a:lnTo>
                    <a:pt x="716609" y="32511"/>
                  </a:lnTo>
                  <a:lnTo>
                    <a:pt x="714231" y="32511"/>
                  </a:lnTo>
                  <a:lnTo>
                    <a:pt x="714231" y="35305"/>
                  </a:lnTo>
                  <a:close/>
                </a:path>
                <a:path w="1558925" h="145414">
                  <a:moveTo>
                    <a:pt x="678771" y="114807"/>
                  </a:moveTo>
                  <a:lnTo>
                    <a:pt x="669018" y="114807"/>
                  </a:lnTo>
                  <a:lnTo>
                    <a:pt x="664502" y="114172"/>
                  </a:lnTo>
                  <a:lnTo>
                    <a:pt x="636797" y="83692"/>
                  </a:lnTo>
                  <a:lnTo>
                    <a:pt x="636672" y="37591"/>
                  </a:lnTo>
                  <a:lnTo>
                    <a:pt x="636775" y="36575"/>
                  </a:lnTo>
                  <a:lnTo>
                    <a:pt x="664502" y="6095"/>
                  </a:lnTo>
                  <a:lnTo>
                    <a:pt x="669018" y="5460"/>
                  </a:lnTo>
                  <a:lnTo>
                    <a:pt x="678713" y="5460"/>
                  </a:lnTo>
                  <a:lnTo>
                    <a:pt x="700793" y="14731"/>
                  </a:lnTo>
                  <a:lnTo>
                    <a:pt x="670624" y="14731"/>
                  </a:lnTo>
                  <a:lnTo>
                    <a:pt x="667424" y="15112"/>
                  </a:lnTo>
                  <a:lnTo>
                    <a:pt x="646687" y="82168"/>
                  </a:lnTo>
                  <a:lnTo>
                    <a:pt x="646979" y="83946"/>
                  </a:lnTo>
                  <a:lnTo>
                    <a:pt x="668772" y="105536"/>
                  </a:lnTo>
                  <a:lnTo>
                    <a:pt x="700817" y="105536"/>
                  </a:lnTo>
                  <a:lnTo>
                    <a:pt x="700351" y="106044"/>
                  </a:lnTo>
                  <a:lnTo>
                    <a:pt x="698112" y="107822"/>
                  </a:lnTo>
                  <a:lnTo>
                    <a:pt x="692831" y="110997"/>
                  </a:lnTo>
                  <a:lnTo>
                    <a:pt x="689764" y="112267"/>
                  </a:lnTo>
                  <a:lnTo>
                    <a:pt x="682789" y="114299"/>
                  </a:lnTo>
                  <a:lnTo>
                    <a:pt x="678771" y="114807"/>
                  </a:lnTo>
                  <a:close/>
                </a:path>
                <a:path w="1558925" h="145414">
                  <a:moveTo>
                    <a:pt x="711480" y="35686"/>
                  </a:moveTo>
                  <a:lnTo>
                    <a:pt x="682702" y="5968"/>
                  </a:lnTo>
                  <a:lnTo>
                    <a:pt x="678713" y="5460"/>
                  </a:lnTo>
                  <a:lnTo>
                    <a:pt x="690968" y="5460"/>
                  </a:lnTo>
                  <a:lnTo>
                    <a:pt x="714231" y="35305"/>
                  </a:lnTo>
                  <a:lnTo>
                    <a:pt x="711480" y="35686"/>
                  </a:lnTo>
                  <a:close/>
                </a:path>
                <a:path w="1558925" h="145414">
                  <a:moveTo>
                    <a:pt x="678470" y="105536"/>
                  </a:moveTo>
                  <a:lnTo>
                    <a:pt x="668772" y="105536"/>
                  </a:lnTo>
                  <a:lnTo>
                    <a:pt x="664232" y="104520"/>
                  </a:lnTo>
                  <a:lnTo>
                    <a:pt x="646687" y="82168"/>
                  </a:lnTo>
                  <a:lnTo>
                    <a:pt x="646699" y="38480"/>
                  </a:lnTo>
                  <a:lnTo>
                    <a:pt x="670624" y="14731"/>
                  </a:lnTo>
                  <a:lnTo>
                    <a:pt x="678471" y="14731"/>
                  </a:lnTo>
                  <a:lnTo>
                    <a:pt x="682183" y="15366"/>
                  </a:lnTo>
                  <a:lnTo>
                    <a:pt x="687296" y="17525"/>
                  </a:lnTo>
                  <a:lnTo>
                    <a:pt x="670925" y="17525"/>
                  </a:lnTo>
                  <a:lnTo>
                    <a:pt x="668017" y="17906"/>
                  </a:lnTo>
                  <a:lnTo>
                    <a:pt x="649508" y="82168"/>
                  </a:lnTo>
                  <a:lnTo>
                    <a:pt x="649763" y="83692"/>
                  </a:lnTo>
                  <a:lnTo>
                    <a:pt x="669247" y="102742"/>
                  </a:lnTo>
                  <a:lnTo>
                    <a:pt x="687296" y="102742"/>
                  </a:lnTo>
                  <a:lnTo>
                    <a:pt x="682183" y="104901"/>
                  </a:lnTo>
                  <a:lnTo>
                    <a:pt x="678470" y="105536"/>
                  </a:lnTo>
                  <a:close/>
                </a:path>
                <a:path w="1558925" h="145414">
                  <a:moveTo>
                    <a:pt x="711426" y="35305"/>
                  </a:moveTo>
                  <a:lnTo>
                    <a:pt x="698349" y="35305"/>
                  </a:lnTo>
                  <a:lnTo>
                    <a:pt x="701038" y="34670"/>
                  </a:lnTo>
                  <a:lnTo>
                    <a:pt x="700553" y="32765"/>
                  </a:lnTo>
                  <a:lnTo>
                    <a:pt x="678471" y="14731"/>
                  </a:lnTo>
                  <a:lnTo>
                    <a:pt x="700793" y="14731"/>
                  </a:lnTo>
                  <a:lnTo>
                    <a:pt x="711213" y="33781"/>
                  </a:lnTo>
                  <a:lnTo>
                    <a:pt x="711426" y="35305"/>
                  </a:lnTo>
                  <a:close/>
                </a:path>
                <a:path w="1558925" h="145414">
                  <a:moveTo>
                    <a:pt x="678099" y="102742"/>
                  </a:moveTo>
                  <a:lnTo>
                    <a:pt x="669247" y="102742"/>
                  </a:lnTo>
                  <a:lnTo>
                    <a:pt x="665153" y="101853"/>
                  </a:lnTo>
                  <a:lnTo>
                    <a:pt x="649508" y="82168"/>
                  </a:lnTo>
                  <a:lnTo>
                    <a:pt x="649513" y="38353"/>
                  </a:lnTo>
                  <a:lnTo>
                    <a:pt x="670925" y="17525"/>
                  </a:lnTo>
                  <a:lnTo>
                    <a:pt x="678099" y="17525"/>
                  </a:lnTo>
                  <a:lnTo>
                    <a:pt x="681455" y="18033"/>
                  </a:lnTo>
                  <a:lnTo>
                    <a:pt x="686528" y="20192"/>
                  </a:lnTo>
                  <a:lnTo>
                    <a:pt x="671225" y="20192"/>
                  </a:lnTo>
                  <a:lnTo>
                    <a:pt x="668610" y="20573"/>
                  </a:lnTo>
                  <a:lnTo>
                    <a:pt x="652273" y="38734"/>
                  </a:lnTo>
                  <a:lnTo>
                    <a:pt x="652332" y="82168"/>
                  </a:lnTo>
                  <a:lnTo>
                    <a:pt x="669722" y="99948"/>
                  </a:lnTo>
                  <a:lnTo>
                    <a:pt x="686826" y="99948"/>
                  </a:lnTo>
                  <a:lnTo>
                    <a:pt x="681455" y="102234"/>
                  </a:lnTo>
                  <a:lnTo>
                    <a:pt x="678099" y="102742"/>
                  </a:lnTo>
                  <a:close/>
                </a:path>
                <a:path w="1558925" h="145414">
                  <a:moveTo>
                    <a:pt x="698349" y="35305"/>
                  </a:moveTo>
                  <a:lnTo>
                    <a:pt x="678099" y="17525"/>
                  </a:lnTo>
                  <a:lnTo>
                    <a:pt x="687296" y="17525"/>
                  </a:lnTo>
                  <a:lnTo>
                    <a:pt x="700470" y="32511"/>
                  </a:lnTo>
                  <a:lnTo>
                    <a:pt x="698349" y="32511"/>
                  </a:lnTo>
                  <a:lnTo>
                    <a:pt x="698349" y="35305"/>
                  </a:lnTo>
                  <a:close/>
                </a:path>
                <a:path w="1558925" h="145414">
                  <a:moveTo>
                    <a:pt x="717420" y="38099"/>
                  </a:moveTo>
                  <a:lnTo>
                    <a:pt x="696197" y="38099"/>
                  </a:lnTo>
                  <a:lnTo>
                    <a:pt x="695251" y="34416"/>
                  </a:lnTo>
                  <a:lnTo>
                    <a:pt x="694413" y="32511"/>
                  </a:lnTo>
                  <a:lnTo>
                    <a:pt x="677727" y="20192"/>
                  </a:lnTo>
                  <a:lnTo>
                    <a:pt x="686528" y="20192"/>
                  </a:lnTo>
                  <a:lnTo>
                    <a:pt x="698349" y="35305"/>
                  </a:lnTo>
                  <a:lnTo>
                    <a:pt x="711426" y="35305"/>
                  </a:lnTo>
                  <a:lnTo>
                    <a:pt x="711480" y="35686"/>
                  </a:lnTo>
                  <a:lnTo>
                    <a:pt x="717080" y="35686"/>
                  </a:lnTo>
                  <a:lnTo>
                    <a:pt x="717420" y="38099"/>
                  </a:lnTo>
                  <a:close/>
                </a:path>
                <a:path w="1558925" h="145414">
                  <a:moveTo>
                    <a:pt x="698349" y="35305"/>
                  </a:moveTo>
                  <a:lnTo>
                    <a:pt x="698349" y="32511"/>
                  </a:lnTo>
                  <a:lnTo>
                    <a:pt x="700470" y="32511"/>
                  </a:lnTo>
                  <a:lnTo>
                    <a:pt x="701038" y="34670"/>
                  </a:lnTo>
                  <a:lnTo>
                    <a:pt x="698349" y="35305"/>
                  </a:lnTo>
                  <a:close/>
                </a:path>
                <a:path w="1558925" h="145414">
                  <a:moveTo>
                    <a:pt x="717080" y="35686"/>
                  </a:moveTo>
                  <a:lnTo>
                    <a:pt x="711480" y="35686"/>
                  </a:lnTo>
                  <a:lnTo>
                    <a:pt x="714231" y="35305"/>
                  </a:lnTo>
                  <a:lnTo>
                    <a:pt x="714231" y="32511"/>
                  </a:lnTo>
                  <a:lnTo>
                    <a:pt x="716609" y="32511"/>
                  </a:lnTo>
                  <a:lnTo>
                    <a:pt x="716723" y="33146"/>
                  </a:lnTo>
                  <a:lnTo>
                    <a:pt x="717080" y="35686"/>
                  </a:lnTo>
                  <a:close/>
                </a:path>
                <a:path w="1558925" h="145414">
                  <a:moveTo>
                    <a:pt x="686826" y="99948"/>
                  </a:moveTo>
                  <a:lnTo>
                    <a:pt x="677727" y="99948"/>
                  </a:lnTo>
                  <a:lnTo>
                    <a:pt x="680726" y="99440"/>
                  </a:lnTo>
                  <a:lnTo>
                    <a:pt x="685750" y="97408"/>
                  </a:lnTo>
                  <a:lnTo>
                    <a:pt x="696197" y="82168"/>
                  </a:lnTo>
                  <a:lnTo>
                    <a:pt x="717509" y="82168"/>
                  </a:lnTo>
                  <a:lnTo>
                    <a:pt x="717128" y="84454"/>
                  </a:lnTo>
                  <a:lnTo>
                    <a:pt x="711491" y="84454"/>
                  </a:lnTo>
                  <a:lnTo>
                    <a:pt x="711426" y="84835"/>
                  </a:lnTo>
                  <a:lnTo>
                    <a:pt x="698349" y="84835"/>
                  </a:lnTo>
                  <a:lnTo>
                    <a:pt x="697886" y="86740"/>
                  </a:lnTo>
                  <a:lnTo>
                    <a:pt x="697038" y="88772"/>
                  </a:lnTo>
                  <a:lnTo>
                    <a:pt x="694906" y="92836"/>
                  </a:lnTo>
                  <a:lnTo>
                    <a:pt x="693387" y="94741"/>
                  </a:lnTo>
                  <a:lnTo>
                    <a:pt x="689511" y="98297"/>
                  </a:lnTo>
                  <a:lnTo>
                    <a:pt x="687124" y="99821"/>
                  </a:lnTo>
                  <a:lnTo>
                    <a:pt x="686826" y="99948"/>
                  </a:lnTo>
                  <a:close/>
                </a:path>
                <a:path w="1558925" h="145414">
                  <a:moveTo>
                    <a:pt x="691055" y="114807"/>
                  </a:moveTo>
                  <a:lnTo>
                    <a:pt x="678771" y="114807"/>
                  </a:lnTo>
                  <a:lnTo>
                    <a:pt x="682789" y="114299"/>
                  </a:lnTo>
                  <a:lnTo>
                    <a:pt x="689764" y="112267"/>
                  </a:lnTo>
                  <a:lnTo>
                    <a:pt x="711491" y="84454"/>
                  </a:lnTo>
                  <a:lnTo>
                    <a:pt x="714231" y="84835"/>
                  </a:lnTo>
                  <a:lnTo>
                    <a:pt x="694053" y="113537"/>
                  </a:lnTo>
                  <a:lnTo>
                    <a:pt x="691055" y="114807"/>
                  </a:lnTo>
                  <a:close/>
                </a:path>
                <a:path w="1558925" h="145414">
                  <a:moveTo>
                    <a:pt x="716600" y="87629"/>
                  </a:moveTo>
                  <a:lnTo>
                    <a:pt x="714231" y="87629"/>
                  </a:lnTo>
                  <a:lnTo>
                    <a:pt x="714231" y="84835"/>
                  </a:lnTo>
                  <a:lnTo>
                    <a:pt x="711491" y="84454"/>
                  </a:lnTo>
                  <a:lnTo>
                    <a:pt x="717128" y="84454"/>
                  </a:lnTo>
                  <a:lnTo>
                    <a:pt x="716600" y="87629"/>
                  </a:lnTo>
                  <a:close/>
                </a:path>
                <a:path w="1558925" h="145414">
                  <a:moveTo>
                    <a:pt x="687296" y="102742"/>
                  </a:moveTo>
                  <a:lnTo>
                    <a:pt x="678099" y="102742"/>
                  </a:lnTo>
                  <a:lnTo>
                    <a:pt x="681455" y="102234"/>
                  </a:lnTo>
                  <a:lnTo>
                    <a:pt x="687124" y="99821"/>
                  </a:lnTo>
                  <a:lnTo>
                    <a:pt x="698349" y="84835"/>
                  </a:lnTo>
                  <a:lnTo>
                    <a:pt x="698349" y="87629"/>
                  </a:lnTo>
                  <a:lnTo>
                    <a:pt x="700521" y="87629"/>
                  </a:lnTo>
                  <a:lnTo>
                    <a:pt x="699662" y="89788"/>
                  </a:lnTo>
                  <a:lnTo>
                    <a:pt x="697215" y="94360"/>
                  </a:lnTo>
                  <a:lnTo>
                    <a:pt x="695506" y="96519"/>
                  </a:lnTo>
                  <a:lnTo>
                    <a:pt x="691157" y="100583"/>
                  </a:lnTo>
                  <a:lnTo>
                    <a:pt x="688499" y="102234"/>
                  </a:lnTo>
                  <a:lnTo>
                    <a:pt x="687296" y="102742"/>
                  </a:lnTo>
                  <a:close/>
                </a:path>
                <a:path w="1558925" h="145414">
                  <a:moveTo>
                    <a:pt x="700521" y="87629"/>
                  </a:moveTo>
                  <a:lnTo>
                    <a:pt x="698349" y="87629"/>
                  </a:lnTo>
                  <a:lnTo>
                    <a:pt x="698349" y="84835"/>
                  </a:lnTo>
                  <a:lnTo>
                    <a:pt x="701038" y="85597"/>
                  </a:lnTo>
                  <a:lnTo>
                    <a:pt x="700521" y="87629"/>
                  </a:lnTo>
                  <a:close/>
                </a:path>
                <a:path w="1558925" h="145414">
                  <a:moveTo>
                    <a:pt x="700817" y="105536"/>
                  </a:moveTo>
                  <a:lnTo>
                    <a:pt x="678470" y="105536"/>
                  </a:lnTo>
                  <a:lnTo>
                    <a:pt x="682183" y="104901"/>
                  </a:lnTo>
                  <a:lnTo>
                    <a:pt x="688499" y="102234"/>
                  </a:lnTo>
                  <a:lnTo>
                    <a:pt x="701038" y="85597"/>
                  </a:lnTo>
                  <a:lnTo>
                    <a:pt x="698349" y="84835"/>
                  </a:lnTo>
                  <a:lnTo>
                    <a:pt x="711426" y="84835"/>
                  </a:lnTo>
                  <a:lnTo>
                    <a:pt x="704078" y="101980"/>
                  </a:lnTo>
                  <a:lnTo>
                    <a:pt x="700817" y="105536"/>
                  </a:lnTo>
                  <a:close/>
                </a:path>
                <a:path w="1558925" h="145414">
                  <a:moveTo>
                    <a:pt x="691746" y="117474"/>
                  </a:moveTo>
                  <a:lnTo>
                    <a:pt x="679024" y="117474"/>
                  </a:lnTo>
                  <a:lnTo>
                    <a:pt x="683291" y="116966"/>
                  </a:lnTo>
                  <a:lnTo>
                    <a:pt x="690755" y="114934"/>
                  </a:lnTo>
                  <a:lnTo>
                    <a:pt x="714231" y="84835"/>
                  </a:lnTo>
                  <a:lnTo>
                    <a:pt x="714231" y="87629"/>
                  </a:lnTo>
                  <a:lnTo>
                    <a:pt x="716600" y="87629"/>
                  </a:lnTo>
                  <a:lnTo>
                    <a:pt x="716003" y="89915"/>
                  </a:lnTo>
                  <a:lnTo>
                    <a:pt x="695275" y="116077"/>
                  </a:lnTo>
                  <a:lnTo>
                    <a:pt x="691746" y="117474"/>
                  </a:lnTo>
                  <a:close/>
                </a:path>
                <a:path w="1558925" h="145414">
                  <a:moveTo>
                    <a:pt x="770716" y="120295"/>
                  </a:moveTo>
                  <a:lnTo>
                    <a:pt x="760607" y="120295"/>
                  </a:lnTo>
                  <a:lnTo>
                    <a:pt x="756168" y="119533"/>
                  </a:lnTo>
                  <a:lnTo>
                    <a:pt x="730566" y="90323"/>
                  </a:lnTo>
                  <a:lnTo>
                    <a:pt x="729630" y="69876"/>
                  </a:lnTo>
                  <a:lnTo>
                    <a:pt x="729754" y="68225"/>
                  </a:lnTo>
                  <a:lnTo>
                    <a:pt x="756168" y="32919"/>
                  </a:lnTo>
                  <a:lnTo>
                    <a:pt x="760607" y="32284"/>
                  </a:lnTo>
                  <a:lnTo>
                    <a:pt x="770723" y="32284"/>
                  </a:lnTo>
                  <a:lnTo>
                    <a:pt x="775134" y="32919"/>
                  </a:lnTo>
                  <a:lnTo>
                    <a:pt x="780391" y="34951"/>
                  </a:lnTo>
                  <a:lnTo>
                    <a:pt x="760950" y="34951"/>
                  </a:lnTo>
                  <a:lnTo>
                    <a:pt x="756842" y="35713"/>
                  </a:lnTo>
                  <a:lnTo>
                    <a:pt x="732576" y="67971"/>
                  </a:lnTo>
                  <a:lnTo>
                    <a:pt x="732398" y="70130"/>
                  </a:lnTo>
                  <a:lnTo>
                    <a:pt x="732523" y="84100"/>
                  </a:lnTo>
                  <a:lnTo>
                    <a:pt x="756842" y="116866"/>
                  </a:lnTo>
                  <a:lnTo>
                    <a:pt x="760950" y="117501"/>
                  </a:lnTo>
                  <a:lnTo>
                    <a:pt x="780712" y="117501"/>
                  </a:lnTo>
                  <a:lnTo>
                    <a:pt x="775120" y="119660"/>
                  </a:lnTo>
                  <a:lnTo>
                    <a:pt x="770716" y="120295"/>
                  </a:lnTo>
                  <a:close/>
                </a:path>
                <a:path w="1558925" h="145414">
                  <a:moveTo>
                    <a:pt x="770381" y="117501"/>
                  </a:moveTo>
                  <a:lnTo>
                    <a:pt x="760950" y="117501"/>
                  </a:lnTo>
                  <a:lnTo>
                    <a:pt x="756842" y="116866"/>
                  </a:lnTo>
                  <a:lnTo>
                    <a:pt x="732523" y="84100"/>
                  </a:lnTo>
                  <a:lnTo>
                    <a:pt x="732398" y="70130"/>
                  </a:lnTo>
                  <a:lnTo>
                    <a:pt x="732576" y="67971"/>
                  </a:lnTo>
                  <a:lnTo>
                    <a:pt x="756842" y="35713"/>
                  </a:lnTo>
                  <a:lnTo>
                    <a:pt x="760950" y="34951"/>
                  </a:lnTo>
                  <a:lnTo>
                    <a:pt x="770381" y="34951"/>
                  </a:lnTo>
                  <a:lnTo>
                    <a:pt x="774460" y="35713"/>
                  </a:lnTo>
                  <a:lnTo>
                    <a:pt x="779749" y="37745"/>
                  </a:lnTo>
                  <a:lnTo>
                    <a:pt x="761293" y="37745"/>
                  </a:lnTo>
                  <a:lnTo>
                    <a:pt x="757516" y="38380"/>
                  </a:lnTo>
                  <a:lnTo>
                    <a:pt x="735185" y="70130"/>
                  </a:lnTo>
                  <a:lnTo>
                    <a:pt x="735311" y="84100"/>
                  </a:lnTo>
                  <a:lnTo>
                    <a:pt x="761293" y="114707"/>
                  </a:lnTo>
                  <a:lnTo>
                    <a:pt x="780361" y="114707"/>
                  </a:lnTo>
                  <a:lnTo>
                    <a:pt x="774460" y="116866"/>
                  </a:lnTo>
                  <a:lnTo>
                    <a:pt x="770381" y="117501"/>
                  </a:lnTo>
                  <a:close/>
                </a:path>
                <a:path w="1558925" h="145414">
                  <a:moveTo>
                    <a:pt x="780712" y="117501"/>
                  </a:moveTo>
                  <a:lnTo>
                    <a:pt x="770381" y="117501"/>
                  </a:lnTo>
                  <a:lnTo>
                    <a:pt x="774460" y="116866"/>
                  </a:lnTo>
                  <a:lnTo>
                    <a:pt x="781402" y="114326"/>
                  </a:lnTo>
                  <a:lnTo>
                    <a:pt x="798991" y="70130"/>
                  </a:lnTo>
                  <a:lnTo>
                    <a:pt x="798812" y="67971"/>
                  </a:lnTo>
                  <a:lnTo>
                    <a:pt x="774460" y="35713"/>
                  </a:lnTo>
                  <a:lnTo>
                    <a:pt x="770381" y="34951"/>
                  </a:lnTo>
                  <a:lnTo>
                    <a:pt x="780391" y="34951"/>
                  </a:lnTo>
                  <a:lnTo>
                    <a:pt x="801634" y="68225"/>
                  </a:lnTo>
                  <a:lnTo>
                    <a:pt x="801759" y="69876"/>
                  </a:lnTo>
                  <a:lnTo>
                    <a:pt x="801634" y="84481"/>
                  </a:lnTo>
                  <a:lnTo>
                    <a:pt x="782686" y="116739"/>
                  </a:lnTo>
                  <a:lnTo>
                    <a:pt x="780712" y="117501"/>
                  </a:lnTo>
                  <a:close/>
                </a:path>
                <a:path w="1558925" h="145414">
                  <a:moveTo>
                    <a:pt x="770045" y="114707"/>
                  </a:moveTo>
                  <a:lnTo>
                    <a:pt x="761293" y="114707"/>
                  </a:lnTo>
                  <a:lnTo>
                    <a:pt x="757516" y="114199"/>
                  </a:lnTo>
                  <a:lnTo>
                    <a:pt x="735185" y="70130"/>
                  </a:lnTo>
                  <a:lnTo>
                    <a:pt x="735311" y="68479"/>
                  </a:lnTo>
                  <a:lnTo>
                    <a:pt x="761293" y="37745"/>
                  </a:lnTo>
                  <a:lnTo>
                    <a:pt x="770038" y="37745"/>
                  </a:lnTo>
                  <a:lnTo>
                    <a:pt x="787743" y="46635"/>
                  </a:lnTo>
                  <a:lnTo>
                    <a:pt x="761468" y="46635"/>
                  </a:lnTo>
                  <a:lnTo>
                    <a:pt x="757996" y="47524"/>
                  </a:lnTo>
                  <a:lnTo>
                    <a:pt x="744866" y="69876"/>
                  </a:lnTo>
                  <a:lnTo>
                    <a:pt x="744879" y="82830"/>
                  </a:lnTo>
                  <a:lnTo>
                    <a:pt x="761468" y="105944"/>
                  </a:lnTo>
                  <a:lnTo>
                    <a:pt x="787632" y="105944"/>
                  </a:lnTo>
                  <a:lnTo>
                    <a:pt x="787310" y="106325"/>
                  </a:lnTo>
                  <a:lnTo>
                    <a:pt x="782820" y="110262"/>
                  </a:lnTo>
                  <a:lnTo>
                    <a:pt x="780119" y="111786"/>
                  </a:lnTo>
                  <a:lnTo>
                    <a:pt x="773799" y="114199"/>
                  </a:lnTo>
                  <a:lnTo>
                    <a:pt x="770045" y="114707"/>
                  </a:lnTo>
                  <a:close/>
                </a:path>
                <a:path w="1558925" h="145414">
                  <a:moveTo>
                    <a:pt x="780361" y="114707"/>
                  </a:moveTo>
                  <a:lnTo>
                    <a:pt x="770045" y="114707"/>
                  </a:lnTo>
                  <a:lnTo>
                    <a:pt x="773799" y="114199"/>
                  </a:lnTo>
                  <a:lnTo>
                    <a:pt x="780119" y="111786"/>
                  </a:lnTo>
                  <a:lnTo>
                    <a:pt x="796204" y="70130"/>
                  </a:lnTo>
                  <a:lnTo>
                    <a:pt x="796077" y="68479"/>
                  </a:lnTo>
                  <a:lnTo>
                    <a:pt x="770038" y="37745"/>
                  </a:lnTo>
                  <a:lnTo>
                    <a:pt x="779749" y="37745"/>
                  </a:lnTo>
                  <a:lnTo>
                    <a:pt x="798991" y="70130"/>
                  </a:lnTo>
                  <a:lnTo>
                    <a:pt x="798865" y="84227"/>
                  </a:lnTo>
                  <a:lnTo>
                    <a:pt x="781402" y="114326"/>
                  </a:lnTo>
                  <a:lnTo>
                    <a:pt x="780361" y="114707"/>
                  </a:lnTo>
                  <a:close/>
                </a:path>
                <a:path w="1558925" h="145414">
                  <a:moveTo>
                    <a:pt x="769796" y="105944"/>
                  </a:moveTo>
                  <a:lnTo>
                    <a:pt x="761468" y="105944"/>
                  </a:lnTo>
                  <a:lnTo>
                    <a:pt x="757996" y="104928"/>
                  </a:lnTo>
                  <a:lnTo>
                    <a:pt x="744866" y="69876"/>
                  </a:lnTo>
                  <a:lnTo>
                    <a:pt x="745143" y="67209"/>
                  </a:lnTo>
                  <a:lnTo>
                    <a:pt x="761468" y="46635"/>
                  </a:lnTo>
                  <a:lnTo>
                    <a:pt x="769804" y="46635"/>
                  </a:lnTo>
                  <a:lnTo>
                    <a:pt x="773305" y="47524"/>
                  </a:lnTo>
                  <a:lnTo>
                    <a:pt x="776153" y="49429"/>
                  </a:lnTo>
                  <a:lnTo>
                    <a:pt x="762020" y="49429"/>
                  </a:lnTo>
                  <a:lnTo>
                    <a:pt x="759055" y="50191"/>
                  </a:lnTo>
                  <a:lnTo>
                    <a:pt x="747669" y="69876"/>
                  </a:lnTo>
                  <a:lnTo>
                    <a:pt x="747670" y="82830"/>
                  </a:lnTo>
                  <a:lnTo>
                    <a:pt x="762020" y="103150"/>
                  </a:lnTo>
                  <a:lnTo>
                    <a:pt x="776242" y="103150"/>
                  </a:lnTo>
                  <a:lnTo>
                    <a:pt x="773290" y="105055"/>
                  </a:lnTo>
                  <a:lnTo>
                    <a:pt x="769796" y="105944"/>
                  </a:lnTo>
                  <a:close/>
                </a:path>
                <a:path w="1558925" h="145414">
                  <a:moveTo>
                    <a:pt x="787632" y="105944"/>
                  </a:moveTo>
                  <a:lnTo>
                    <a:pt x="769796" y="105944"/>
                  </a:lnTo>
                  <a:lnTo>
                    <a:pt x="773290" y="105055"/>
                  </a:lnTo>
                  <a:lnTo>
                    <a:pt x="778801" y="101499"/>
                  </a:lnTo>
                  <a:lnTo>
                    <a:pt x="786523" y="82830"/>
                  </a:lnTo>
                  <a:lnTo>
                    <a:pt x="786523" y="69876"/>
                  </a:lnTo>
                  <a:lnTo>
                    <a:pt x="769804" y="46635"/>
                  </a:lnTo>
                  <a:lnTo>
                    <a:pt x="787743" y="46635"/>
                  </a:lnTo>
                  <a:lnTo>
                    <a:pt x="796204" y="70130"/>
                  </a:lnTo>
                  <a:lnTo>
                    <a:pt x="796077" y="84227"/>
                  </a:lnTo>
                  <a:lnTo>
                    <a:pt x="789138" y="104166"/>
                  </a:lnTo>
                  <a:lnTo>
                    <a:pt x="787632" y="105944"/>
                  </a:lnTo>
                  <a:close/>
                </a:path>
                <a:path w="1558925" h="145414">
                  <a:moveTo>
                    <a:pt x="769252" y="103150"/>
                  </a:moveTo>
                  <a:lnTo>
                    <a:pt x="762020" y="103150"/>
                  </a:lnTo>
                  <a:lnTo>
                    <a:pt x="759055" y="102388"/>
                  </a:lnTo>
                  <a:lnTo>
                    <a:pt x="747669" y="69876"/>
                  </a:lnTo>
                  <a:lnTo>
                    <a:pt x="747864" y="67971"/>
                  </a:lnTo>
                  <a:lnTo>
                    <a:pt x="762020" y="49429"/>
                  </a:lnTo>
                  <a:lnTo>
                    <a:pt x="769252" y="49429"/>
                  </a:lnTo>
                  <a:lnTo>
                    <a:pt x="772246" y="50191"/>
                  </a:lnTo>
                  <a:lnTo>
                    <a:pt x="775371" y="52223"/>
                  </a:lnTo>
                  <a:lnTo>
                    <a:pt x="762572" y="52223"/>
                  </a:lnTo>
                  <a:lnTo>
                    <a:pt x="760114" y="52858"/>
                  </a:lnTo>
                  <a:lnTo>
                    <a:pt x="750461" y="69876"/>
                  </a:lnTo>
                  <a:lnTo>
                    <a:pt x="750474" y="82830"/>
                  </a:lnTo>
                  <a:lnTo>
                    <a:pt x="762572" y="100356"/>
                  </a:lnTo>
                  <a:lnTo>
                    <a:pt x="775371" y="100356"/>
                  </a:lnTo>
                  <a:lnTo>
                    <a:pt x="772246" y="102388"/>
                  </a:lnTo>
                  <a:lnTo>
                    <a:pt x="769252" y="103150"/>
                  </a:lnTo>
                  <a:close/>
                </a:path>
                <a:path w="1558925" h="145414">
                  <a:moveTo>
                    <a:pt x="776242" y="103150"/>
                  </a:moveTo>
                  <a:lnTo>
                    <a:pt x="769252" y="103150"/>
                  </a:lnTo>
                  <a:lnTo>
                    <a:pt x="772246" y="102388"/>
                  </a:lnTo>
                  <a:lnTo>
                    <a:pt x="776933" y="99340"/>
                  </a:lnTo>
                  <a:lnTo>
                    <a:pt x="783720" y="82830"/>
                  </a:lnTo>
                  <a:lnTo>
                    <a:pt x="783720" y="69876"/>
                  </a:lnTo>
                  <a:lnTo>
                    <a:pt x="769252" y="49429"/>
                  </a:lnTo>
                  <a:lnTo>
                    <a:pt x="776153" y="49429"/>
                  </a:lnTo>
                  <a:lnTo>
                    <a:pt x="786523" y="69876"/>
                  </a:lnTo>
                  <a:lnTo>
                    <a:pt x="786523" y="82830"/>
                  </a:lnTo>
                  <a:lnTo>
                    <a:pt x="778801" y="101499"/>
                  </a:lnTo>
                  <a:lnTo>
                    <a:pt x="776242" y="103150"/>
                  </a:lnTo>
                  <a:close/>
                </a:path>
                <a:path w="1558925" h="145414">
                  <a:moveTo>
                    <a:pt x="775371" y="100356"/>
                  </a:moveTo>
                  <a:lnTo>
                    <a:pt x="768709" y="100356"/>
                  </a:lnTo>
                  <a:lnTo>
                    <a:pt x="771203" y="99721"/>
                  </a:lnTo>
                  <a:lnTo>
                    <a:pt x="775065" y="97308"/>
                  </a:lnTo>
                  <a:lnTo>
                    <a:pt x="780928" y="82830"/>
                  </a:lnTo>
                  <a:lnTo>
                    <a:pt x="780928" y="69876"/>
                  </a:lnTo>
                  <a:lnTo>
                    <a:pt x="768701" y="52223"/>
                  </a:lnTo>
                  <a:lnTo>
                    <a:pt x="775371" y="52223"/>
                  </a:lnTo>
                  <a:lnTo>
                    <a:pt x="783720" y="69876"/>
                  </a:lnTo>
                  <a:lnTo>
                    <a:pt x="783720" y="82830"/>
                  </a:lnTo>
                  <a:lnTo>
                    <a:pt x="776933" y="99340"/>
                  </a:lnTo>
                  <a:lnTo>
                    <a:pt x="775371" y="100356"/>
                  </a:lnTo>
                  <a:close/>
                </a:path>
                <a:path w="1558925" h="145414">
                  <a:moveTo>
                    <a:pt x="851221" y="120371"/>
                  </a:moveTo>
                  <a:lnTo>
                    <a:pt x="843389" y="120371"/>
                  </a:lnTo>
                  <a:lnTo>
                    <a:pt x="839432" y="119640"/>
                  </a:lnTo>
                  <a:lnTo>
                    <a:pt x="817158" y="33152"/>
                  </a:lnTo>
                  <a:lnTo>
                    <a:pt x="837986" y="33152"/>
                  </a:lnTo>
                  <a:lnTo>
                    <a:pt x="837986" y="35929"/>
                  </a:lnTo>
                  <a:lnTo>
                    <a:pt x="819935" y="35929"/>
                  </a:lnTo>
                  <a:lnTo>
                    <a:pt x="820016" y="93265"/>
                  </a:lnTo>
                  <a:lnTo>
                    <a:pt x="843743" y="117594"/>
                  </a:lnTo>
                  <a:lnTo>
                    <a:pt x="860985" y="117594"/>
                  </a:lnTo>
                  <a:lnTo>
                    <a:pt x="860067" y="117996"/>
                  </a:lnTo>
                  <a:lnTo>
                    <a:pt x="854453" y="119888"/>
                  </a:lnTo>
                  <a:lnTo>
                    <a:pt x="851221" y="120371"/>
                  </a:lnTo>
                  <a:close/>
                </a:path>
                <a:path w="1558925" h="145414">
                  <a:moveTo>
                    <a:pt x="862216" y="100410"/>
                  </a:moveTo>
                  <a:lnTo>
                    <a:pt x="854737" y="100410"/>
                  </a:lnTo>
                  <a:lnTo>
                    <a:pt x="857239" y="99911"/>
                  </a:lnTo>
                  <a:lnTo>
                    <a:pt x="861040" y="97890"/>
                  </a:lnTo>
                  <a:lnTo>
                    <a:pt x="866539" y="33152"/>
                  </a:lnTo>
                  <a:lnTo>
                    <a:pt x="887367" y="33152"/>
                  </a:lnTo>
                  <a:lnTo>
                    <a:pt x="887367" y="35929"/>
                  </a:lnTo>
                  <a:lnTo>
                    <a:pt x="869316" y="35929"/>
                  </a:lnTo>
                  <a:lnTo>
                    <a:pt x="869284" y="87794"/>
                  </a:lnTo>
                  <a:lnTo>
                    <a:pt x="862667" y="100170"/>
                  </a:lnTo>
                  <a:lnTo>
                    <a:pt x="862216" y="100410"/>
                  </a:lnTo>
                  <a:close/>
                </a:path>
                <a:path w="1558925" h="145414">
                  <a:moveTo>
                    <a:pt x="850917" y="117594"/>
                  </a:moveTo>
                  <a:lnTo>
                    <a:pt x="843743" y="117594"/>
                  </a:lnTo>
                  <a:lnTo>
                    <a:pt x="840127" y="116928"/>
                  </a:lnTo>
                  <a:lnTo>
                    <a:pt x="819935" y="35929"/>
                  </a:lnTo>
                  <a:lnTo>
                    <a:pt x="822712" y="35929"/>
                  </a:lnTo>
                  <a:lnTo>
                    <a:pt x="822835" y="93156"/>
                  </a:lnTo>
                  <a:lnTo>
                    <a:pt x="823370" y="96243"/>
                  </a:lnTo>
                  <a:lnTo>
                    <a:pt x="844097" y="114817"/>
                  </a:lnTo>
                  <a:lnTo>
                    <a:pt x="860393" y="114817"/>
                  </a:lnTo>
                  <a:lnTo>
                    <a:pt x="859003" y="115424"/>
                  </a:lnTo>
                  <a:lnTo>
                    <a:pt x="853854" y="117160"/>
                  </a:lnTo>
                  <a:lnTo>
                    <a:pt x="850917" y="117594"/>
                  </a:lnTo>
                  <a:close/>
                </a:path>
                <a:path w="1558925" h="145414">
                  <a:moveTo>
                    <a:pt x="850614" y="114817"/>
                  </a:moveTo>
                  <a:lnTo>
                    <a:pt x="844097" y="114817"/>
                  </a:lnTo>
                  <a:lnTo>
                    <a:pt x="840822" y="114216"/>
                  </a:lnTo>
                  <a:lnTo>
                    <a:pt x="822712" y="35929"/>
                  </a:lnTo>
                  <a:lnTo>
                    <a:pt x="832432" y="35929"/>
                  </a:lnTo>
                  <a:lnTo>
                    <a:pt x="832432" y="90983"/>
                  </a:lnTo>
                  <a:lnTo>
                    <a:pt x="833022" y="93827"/>
                  </a:lnTo>
                  <a:lnTo>
                    <a:pt x="849387" y="105964"/>
                  </a:lnTo>
                  <a:lnTo>
                    <a:pt x="881813" y="105964"/>
                  </a:lnTo>
                  <a:lnTo>
                    <a:pt x="881813" y="106398"/>
                  </a:lnTo>
                  <a:lnTo>
                    <a:pt x="867268" y="106398"/>
                  </a:lnTo>
                  <a:lnTo>
                    <a:pt x="865065" y="108683"/>
                  </a:lnTo>
                  <a:lnTo>
                    <a:pt x="863442" y="109943"/>
                  </a:lnTo>
                  <a:lnTo>
                    <a:pt x="859952" y="111975"/>
                  </a:lnTo>
                  <a:lnTo>
                    <a:pt x="857939" y="112852"/>
                  </a:lnTo>
                  <a:lnTo>
                    <a:pt x="853254" y="114431"/>
                  </a:lnTo>
                  <a:lnTo>
                    <a:pt x="850614" y="114817"/>
                  </a:lnTo>
                  <a:close/>
                </a:path>
                <a:path w="1558925" h="145414">
                  <a:moveTo>
                    <a:pt x="855661" y="105964"/>
                  </a:moveTo>
                  <a:lnTo>
                    <a:pt x="849387" y="105964"/>
                  </a:lnTo>
                  <a:lnTo>
                    <a:pt x="847182" y="105655"/>
                  </a:lnTo>
                  <a:lnTo>
                    <a:pt x="832432" y="90983"/>
                  </a:lnTo>
                  <a:lnTo>
                    <a:pt x="832432" y="35929"/>
                  </a:lnTo>
                  <a:lnTo>
                    <a:pt x="835209" y="35929"/>
                  </a:lnTo>
                  <a:lnTo>
                    <a:pt x="835298" y="90983"/>
                  </a:lnTo>
                  <a:lnTo>
                    <a:pt x="835701" y="92976"/>
                  </a:lnTo>
                  <a:lnTo>
                    <a:pt x="849645" y="103187"/>
                  </a:lnTo>
                  <a:lnTo>
                    <a:pt x="862908" y="103187"/>
                  </a:lnTo>
                  <a:lnTo>
                    <a:pt x="859031" y="105249"/>
                  </a:lnTo>
                  <a:lnTo>
                    <a:pt x="855661" y="105964"/>
                  </a:lnTo>
                  <a:close/>
                </a:path>
                <a:path w="1558925" h="145414">
                  <a:moveTo>
                    <a:pt x="855199" y="103187"/>
                  </a:moveTo>
                  <a:lnTo>
                    <a:pt x="849645" y="103187"/>
                  </a:lnTo>
                  <a:lnTo>
                    <a:pt x="847692" y="102912"/>
                  </a:lnTo>
                  <a:lnTo>
                    <a:pt x="835209" y="35929"/>
                  </a:lnTo>
                  <a:lnTo>
                    <a:pt x="837986" y="35929"/>
                  </a:lnTo>
                  <a:lnTo>
                    <a:pt x="838072" y="90546"/>
                  </a:lnTo>
                  <a:lnTo>
                    <a:pt x="838380" y="92125"/>
                  </a:lnTo>
                  <a:lnTo>
                    <a:pt x="849902" y="100410"/>
                  </a:lnTo>
                  <a:lnTo>
                    <a:pt x="862216" y="100410"/>
                  </a:lnTo>
                  <a:lnTo>
                    <a:pt x="858135" y="102580"/>
                  </a:lnTo>
                  <a:lnTo>
                    <a:pt x="855199" y="103187"/>
                  </a:lnTo>
                  <a:close/>
                </a:path>
                <a:path w="1558925" h="145414">
                  <a:moveTo>
                    <a:pt x="862908" y="103187"/>
                  </a:moveTo>
                  <a:lnTo>
                    <a:pt x="855199" y="103187"/>
                  </a:lnTo>
                  <a:lnTo>
                    <a:pt x="858135" y="102580"/>
                  </a:lnTo>
                  <a:lnTo>
                    <a:pt x="862706" y="100150"/>
                  </a:lnTo>
                  <a:lnTo>
                    <a:pt x="869316" y="35929"/>
                  </a:lnTo>
                  <a:lnTo>
                    <a:pt x="872093" y="35929"/>
                  </a:lnTo>
                  <a:lnTo>
                    <a:pt x="872093" y="87794"/>
                  </a:lnTo>
                  <a:lnTo>
                    <a:pt x="871819" y="89783"/>
                  </a:lnTo>
                  <a:lnTo>
                    <a:pt x="870689" y="94304"/>
                  </a:lnTo>
                  <a:lnTo>
                    <a:pt x="869619" y="96502"/>
                  </a:lnTo>
                  <a:lnTo>
                    <a:pt x="866484" y="100660"/>
                  </a:lnTo>
                  <a:lnTo>
                    <a:pt x="864372" y="102409"/>
                  </a:lnTo>
                  <a:lnTo>
                    <a:pt x="862908" y="103187"/>
                  </a:lnTo>
                  <a:close/>
                </a:path>
                <a:path w="1558925" h="145414">
                  <a:moveTo>
                    <a:pt x="881813" y="105964"/>
                  </a:moveTo>
                  <a:lnTo>
                    <a:pt x="855661" y="105964"/>
                  </a:lnTo>
                  <a:lnTo>
                    <a:pt x="859031" y="105249"/>
                  </a:lnTo>
                  <a:lnTo>
                    <a:pt x="864372" y="102409"/>
                  </a:lnTo>
                  <a:lnTo>
                    <a:pt x="872093" y="87794"/>
                  </a:lnTo>
                  <a:lnTo>
                    <a:pt x="872093" y="35929"/>
                  </a:lnTo>
                  <a:lnTo>
                    <a:pt x="881813" y="35929"/>
                  </a:lnTo>
                  <a:lnTo>
                    <a:pt x="881813" y="105964"/>
                  </a:lnTo>
                  <a:close/>
                </a:path>
                <a:path w="1558925" h="145414">
                  <a:moveTo>
                    <a:pt x="884590" y="116726"/>
                  </a:moveTo>
                  <a:lnTo>
                    <a:pt x="881813" y="116726"/>
                  </a:lnTo>
                  <a:lnTo>
                    <a:pt x="881813" y="35929"/>
                  </a:lnTo>
                  <a:lnTo>
                    <a:pt x="884590" y="35929"/>
                  </a:lnTo>
                  <a:lnTo>
                    <a:pt x="884590" y="116726"/>
                  </a:lnTo>
                  <a:close/>
                </a:path>
                <a:path w="1558925" h="145414">
                  <a:moveTo>
                    <a:pt x="887367" y="116726"/>
                  </a:moveTo>
                  <a:lnTo>
                    <a:pt x="884590" y="116726"/>
                  </a:lnTo>
                  <a:lnTo>
                    <a:pt x="884590" y="35929"/>
                  </a:lnTo>
                  <a:lnTo>
                    <a:pt x="887367" y="35929"/>
                  </a:lnTo>
                  <a:lnTo>
                    <a:pt x="887367" y="116726"/>
                  </a:lnTo>
                  <a:close/>
                </a:path>
                <a:path w="1558925" h="145414">
                  <a:moveTo>
                    <a:pt x="860393" y="114817"/>
                  </a:moveTo>
                  <a:lnTo>
                    <a:pt x="850614" y="114817"/>
                  </a:lnTo>
                  <a:lnTo>
                    <a:pt x="853254" y="114431"/>
                  </a:lnTo>
                  <a:lnTo>
                    <a:pt x="857939" y="112852"/>
                  </a:lnTo>
                  <a:lnTo>
                    <a:pt x="859991" y="111953"/>
                  </a:lnTo>
                  <a:lnTo>
                    <a:pt x="863442" y="109943"/>
                  </a:lnTo>
                  <a:lnTo>
                    <a:pt x="865065" y="108683"/>
                  </a:lnTo>
                  <a:lnTo>
                    <a:pt x="867268" y="106398"/>
                  </a:lnTo>
                  <a:lnTo>
                    <a:pt x="872093" y="106398"/>
                  </a:lnTo>
                  <a:lnTo>
                    <a:pt x="872093" y="109175"/>
                  </a:lnTo>
                  <a:lnTo>
                    <a:pt x="866539" y="109175"/>
                  </a:lnTo>
                  <a:lnTo>
                    <a:pt x="866490" y="111103"/>
                  </a:lnTo>
                  <a:lnTo>
                    <a:pt x="865064" y="112213"/>
                  </a:lnTo>
                  <a:lnTo>
                    <a:pt x="861157" y="114482"/>
                  </a:lnTo>
                  <a:lnTo>
                    <a:pt x="860393" y="114817"/>
                  </a:lnTo>
                  <a:close/>
                </a:path>
                <a:path w="1558925" h="145414">
                  <a:moveTo>
                    <a:pt x="881813" y="116726"/>
                  </a:moveTo>
                  <a:lnTo>
                    <a:pt x="872093" y="116726"/>
                  </a:lnTo>
                  <a:lnTo>
                    <a:pt x="872093" y="106398"/>
                  </a:lnTo>
                  <a:lnTo>
                    <a:pt x="881813" y="106398"/>
                  </a:lnTo>
                  <a:lnTo>
                    <a:pt x="881813" y="116726"/>
                  </a:lnTo>
                  <a:close/>
                </a:path>
                <a:path w="1558925" h="145414">
                  <a:moveTo>
                    <a:pt x="866539" y="111066"/>
                  </a:moveTo>
                  <a:lnTo>
                    <a:pt x="866539" y="109175"/>
                  </a:lnTo>
                  <a:lnTo>
                    <a:pt x="868448" y="109175"/>
                  </a:lnTo>
                  <a:lnTo>
                    <a:pt x="866886" y="110795"/>
                  </a:lnTo>
                  <a:lnTo>
                    <a:pt x="866539" y="111066"/>
                  </a:lnTo>
                  <a:close/>
                </a:path>
                <a:path w="1558925" h="145414">
                  <a:moveTo>
                    <a:pt x="866539" y="114567"/>
                  </a:moveTo>
                  <a:lnTo>
                    <a:pt x="866539" y="111066"/>
                  </a:lnTo>
                  <a:lnTo>
                    <a:pt x="866886" y="110795"/>
                  </a:lnTo>
                  <a:lnTo>
                    <a:pt x="868448" y="109175"/>
                  </a:lnTo>
                  <a:lnTo>
                    <a:pt x="868448" y="111953"/>
                  </a:lnTo>
                  <a:lnTo>
                    <a:pt x="869316" y="111953"/>
                  </a:lnTo>
                  <a:lnTo>
                    <a:pt x="869252" y="112343"/>
                  </a:lnTo>
                  <a:lnTo>
                    <a:pt x="868707" y="112908"/>
                  </a:lnTo>
                  <a:lnTo>
                    <a:pt x="866684" y="114482"/>
                  </a:lnTo>
                  <a:lnTo>
                    <a:pt x="866539" y="114567"/>
                  </a:lnTo>
                  <a:close/>
                </a:path>
                <a:path w="1558925" h="145414">
                  <a:moveTo>
                    <a:pt x="869316" y="111953"/>
                  </a:moveTo>
                  <a:lnTo>
                    <a:pt x="868448" y="111953"/>
                  </a:lnTo>
                  <a:lnTo>
                    <a:pt x="868448" y="109175"/>
                  </a:lnTo>
                  <a:lnTo>
                    <a:pt x="869245" y="109943"/>
                  </a:lnTo>
                  <a:lnTo>
                    <a:pt x="869316" y="111953"/>
                  </a:lnTo>
                  <a:close/>
                </a:path>
                <a:path w="1558925" h="145414">
                  <a:moveTo>
                    <a:pt x="869316" y="110012"/>
                  </a:moveTo>
                  <a:lnTo>
                    <a:pt x="868448" y="109175"/>
                  </a:lnTo>
                  <a:lnTo>
                    <a:pt x="869316" y="109175"/>
                  </a:lnTo>
                  <a:lnTo>
                    <a:pt x="869316" y="110012"/>
                  </a:lnTo>
                  <a:close/>
                </a:path>
                <a:path w="1558925" h="145414">
                  <a:moveTo>
                    <a:pt x="872093" y="116726"/>
                  </a:moveTo>
                  <a:lnTo>
                    <a:pt x="869316" y="116726"/>
                  </a:lnTo>
                  <a:lnTo>
                    <a:pt x="869377" y="112213"/>
                  </a:lnTo>
                  <a:lnTo>
                    <a:pt x="870447" y="111103"/>
                  </a:lnTo>
                  <a:lnTo>
                    <a:pt x="869422" y="110115"/>
                  </a:lnTo>
                  <a:lnTo>
                    <a:pt x="869316" y="109175"/>
                  </a:lnTo>
                  <a:lnTo>
                    <a:pt x="872093" y="109175"/>
                  </a:lnTo>
                  <a:lnTo>
                    <a:pt x="872093" y="116726"/>
                  </a:lnTo>
                  <a:close/>
                </a:path>
                <a:path w="1558925" h="145414">
                  <a:moveTo>
                    <a:pt x="869316" y="112276"/>
                  </a:moveTo>
                  <a:lnTo>
                    <a:pt x="869316" y="110012"/>
                  </a:lnTo>
                  <a:lnTo>
                    <a:pt x="870447" y="111103"/>
                  </a:lnTo>
                  <a:lnTo>
                    <a:pt x="869316" y="112276"/>
                  </a:lnTo>
                  <a:close/>
                </a:path>
                <a:path w="1558925" h="145414">
                  <a:moveTo>
                    <a:pt x="860985" y="117594"/>
                  </a:moveTo>
                  <a:lnTo>
                    <a:pt x="850917" y="117594"/>
                  </a:lnTo>
                  <a:lnTo>
                    <a:pt x="853854" y="117160"/>
                  </a:lnTo>
                  <a:lnTo>
                    <a:pt x="859003" y="115424"/>
                  </a:lnTo>
                  <a:lnTo>
                    <a:pt x="861253" y="114431"/>
                  </a:lnTo>
                  <a:lnTo>
                    <a:pt x="865064" y="112213"/>
                  </a:lnTo>
                  <a:lnTo>
                    <a:pt x="866539" y="111066"/>
                  </a:lnTo>
                  <a:lnTo>
                    <a:pt x="866531" y="114572"/>
                  </a:lnTo>
                  <a:lnTo>
                    <a:pt x="862422" y="116964"/>
                  </a:lnTo>
                  <a:lnTo>
                    <a:pt x="860985" y="117594"/>
                  </a:lnTo>
                  <a:close/>
                </a:path>
                <a:path w="1558925" h="145414">
                  <a:moveTo>
                    <a:pt x="887367" y="119503"/>
                  </a:moveTo>
                  <a:lnTo>
                    <a:pt x="866539" y="119503"/>
                  </a:lnTo>
                  <a:lnTo>
                    <a:pt x="866539" y="114567"/>
                  </a:lnTo>
                  <a:lnTo>
                    <a:pt x="867026" y="114216"/>
                  </a:lnTo>
                  <a:lnTo>
                    <a:pt x="868761" y="112852"/>
                  </a:lnTo>
                  <a:lnTo>
                    <a:pt x="869316" y="112276"/>
                  </a:lnTo>
                  <a:lnTo>
                    <a:pt x="869316" y="116726"/>
                  </a:lnTo>
                  <a:lnTo>
                    <a:pt x="887367" y="116726"/>
                  </a:lnTo>
                  <a:lnTo>
                    <a:pt x="887367" y="119503"/>
                  </a:lnTo>
                  <a:close/>
                </a:path>
                <a:path w="1558925" h="145414">
                  <a:moveTo>
                    <a:pt x="926941" y="41652"/>
                  </a:moveTo>
                  <a:lnTo>
                    <a:pt x="926941" y="38174"/>
                  </a:lnTo>
                  <a:lnTo>
                    <a:pt x="931050" y="35782"/>
                  </a:lnTo>
                  <a:lnTo>
                    <a:pt x="933396" y="34738"/>
                  </a:lnTo>
                  <a:lnTo>
                    <a:pt x="939009" y="32784"/>
                  </a:lnTo>
                  <a:lnTo>
                    <a:pt x="942250" y="32284"/>
                  </a:lnTo>
                  <a:lnTo>
                    <a:pt x="950091" y="32284"/>
                  </a:lnTo>
                  <a:lnTo>
                    <a:pt x="954048" y="33014"/>
                  </a:lnTo>
                  <a:lnTo>
                    <a:pt x="959209" y="35061"/>
                  </a:lnTo>
                  <a:lnTo>
                    <a:pt x="942563" y="35061"/>
                  </a:lnTo>
                  <a:lnTo>
                    <a:pt x="939627" y="35509"/>
                  </a:lnTo>
                  <a:lnTo>
                    <a:pt x="934477" y="37303"/>
                  </a:lnTo>
                  <a:lnTo>
                    <a:pt x="932293" y="38272"/>
                  </a:lnTo>
                  <a:lnTo>
                    <a:pt x="928417" y="40528"/>
                  </a:lnTo>
                  <a:lnTo>
                    <a:pt x="926941" y="41652"/>
                  </a:lnTo>
                  <a:close/>
                </a:path>
                <a:path w="1558925" h="145414">
                  <a:moveTo>
                    <a:pt x="926941" y="119503"/>
                  </a:moveTo>
                  <a:lnTo>
                    <a:pt x="906113" y="119503"/>
                  </a:lnTo>
                  <a:lnTo>
                    <a:pt x="906113" y="33152"/>
                  </a:lnTo>
                  <a:lnTo>
                    <a:pt x="926941" y="33152"/>
                  </a:lnTo>
                  <a:lnTo>
                    <a:pt x="926941" y="35929"/>
                  </a:lnTo>
                  <a:lnTo>
                    <a:pt x="908890" y="35929"/>
                  </a:lnTo>
                  <a:lnTo>
                    <a:pt x="908890" y="116726"/>
                  </a:lnTo>
                  <a:lnTo>
                    <a:pt x="926941" y="116726"/>
                  </a:lnTo>
                  <a:lnTo>
                    <a:pt x="926941" y="119503"/>
                  </a:lnTo>
                  <a:close/>
                </a:path>
                <a:path w="1558925" h="145414">
                  <a:moveTo>
                    <a:pt x="929139" y="43479"/>
                  </a:moveTo>
                  <a:lnTo>
                    <a:pt x="926941" y="43479"/>
                  </a:lnTo>
                  <a:lnTo>
                    <a:pt x="926941" y="41652"/>
                  </a:lnTo>
                  <a:lnTo>
                    <a:pt x="942563" y="35061"/>
                  </a:lnTo>
                  <a:lnTo>
                    <a:pt x="949737" y="35061"/>
                  </a:lnTo>
                  <a:lnTo>
                    <a:pt x="953353" y="35726"/>
                  </a:lnTo>
                  <a:lnTo>
                    <a:pt x="958679" y="37838"/>
                  </a:lnTo>
                  <a:lnTo>
                    <a:pt x="942876" y="37838"/>
                  </a:lnTo>
                  <a:lnTo>
                    <a:pt x="940244" y="38235"/>
                  </a:lnTo>
                  <a:lnTo>
                    <a:pt x="935558" y="39867"/>
                  </a:lnTo>
                  <a:lnTo>
                    <a:pt x="933536" y="40762"/>
                  </a:lnTo>
                  <a:lnTo>
                    <a:pt x="930023" y="42806"/>
                  </a:lnTo>
                  <a:lnTo>
                    <a:pt x="929139" y="43479"/>
                  </a:lnTo>
                  <a:close/>
                </a:path>
                <a:path w="1558925" h="145414">
                  <a:moveTo>
                    <a:pt x="976322" y="116726"/>
                  </a:moveTo>
                  <a:lnTo>
                    <a:pt x="973545" y="116726"/>
                  </a:lnTo>
                  <a:lnTo>
                    <a:pt x="973483" y="59499"/>
                  </a:lnTo>
                  <a:lnTo>
                    <a:pt x="972837" y="55803"/>
                  </a:lnTo>
                  <a:lnTo>
                    <a:pt x="949737" y="35061"/>
                  </a:lnTo>
                  <a:lnTo>
                    <a:pt x="959209" y="35061"/>
                  </a:lnTo>
                  <a:lnTo>
                    <a:pt x="976239" y="59024"/>
                  </a:lnTo>
                  <a:lnTo>
                    <a:pt x="976322" y="116726"/>
                  </a:lnTo>
                  <a:close/>
                </a:path>
                <a:path w="1558925" h="145414">
                  <a:moveTo>
                    <a:pt x="911667" y="116726"/>
                  </a:moveTo>
                  <a:lnTo>
                    <a:pt x="908890" y="116726"/>
                  </a:lnTo>
                  <a:lnTo>
                    <a:pt x="908890" y="35929"/>
                  </a:lnTo>
                  <a:lnTo>
                    <a:pt x="911667" y="35929"/>
                  </a:lnTo>
                  <a:lnTo>
                    <a:pt x="911667" y="116726"/>
                  </a:lnTo>
                  <a:close/>
                </a:path>
                <a:path w="1558925" h="145414">
                  <a:moveTo>
                    <a:pt x="921387" y="116726"/>
                  </a:moveTo>
                  <a:lnTo>
                    <a:pt x="911667" y="116726"/>
                  </a:lnTo>
                  <a:lnTo>
                    <a:pt x="911667" y="35929"/>
                  </a:lnTo>
                  <a:lnTo>
                    <a:pt x="921387" y="35929"/>
                  </a:lnTo>
                  <a:lnTo>
                    <a:pt x="921387" y="46256"/>
                  </a:lnTo>
                  <a:lnTo>
                    <a:pt x="964958" y="46256"/>
                  </a:lnTo>
                  <a:lnTo>
                    <a:pt x="965387" y="46690"/>
                  </a:lnTo>
                  <a:lnTo>
                    <a:pt x="939151" y="46690"/>
                  </a:lnTo>
                  <a:lnTo>
                    <a:pt x="936745" y="47051"/>
                  </a:lnTo>
                  <a:lnTo>
                    <a:pt x="921387" y="57114"/>
                  </a:lnTo>
                  <a:lnTo>
                    <a:pt x="921387" y="116726"/>
                  </a:lnTo>
                  <a:close/>
                </a:path>
                <a:path w="1558925" h="145414">
                  <a:moveTo>
                    <a:pt x="926182" y="46256"/>
                  </a:moveTo>
                  <a:lnTo>
                    <a:pt x="921387" y="46256"/>
                  </a:lnTo>
                  <a:lnTo>
                    <a:pt x="921387" y="35929"/>
                  </a:lnTo>
                  <a:lnTo>
                    <a:pt x="924164" y="35929"/>
                  </a:lnTo>
                  <a:lnTo>
                    <a:pt x="924055" y="40528"/>
                  </a:lnTo>
                  <a:lnTo>
                    <a:pt x="923068" y="41515"/>
                  </a:lnTo>
                  <a:lnTo>
                    <a:pt x="924093" y="42540"/>
                  </a:lnTo>
                  <a:lnTo>
                    <a:pt x="924164" y="43479"/>
                  </a:lnTo>
                  <a:lnTo>
                    <a:pt x="929139" y="43479"/>
                  </a:lnTo>
                  <a:lnTo>
                    <a:pt x="928389" y="44050"/>
                  </a:lnTo>
                  <a:lnTo>
                    <a:pt x="926182" y="46256"/>
                  </a:lnTo>
                  <a:close/>
                </a:path>
                <a:path w="1558925" h="145414">
                  <a:moveTo>
                    <a:pt x="924164" y="40419"/>
                  </a:moveTo>
                  <a:lnTo>
                    <a:pt x="924164" y="35929"/>
                  </a:lnTo>
                  <a:lnTo>
                    <a:pt x="926941" y="35929"/>
                  </a:lnTo>
                  <a:lnTo>
                    <a:pt x="926837" y="38235"/>
                  </a:lnTo>
                  <a:lnTo>
                    <a:pt x="924800" y="39784"/>
                  </a:lnTo>
                  <a:lnTo>
                    <a:pt x="924164" y="40419"/>
                  </a:lnTo>
                  <a:close/>
                </a:path>
                <a:path w="1558925" h="145414">
                  <a:moveTo>
                    <a:pt x="964958" y="46256"/>
                  </a:moveTo>
                  <a:lnTo>
                    <a:pt x="926182" y="46256"/>
                  </a:lnTo>
                  <a:lnTo>
                    <a:pt x="928389" y="44050"/>
                  </a:lnTo>
                  <a:lnTo>
                    <a:pt x="942876" y="37838"/>
                  </a:lnTo>
                  <a:lnTo>
                    <a:pt x="949383" y="37838"/>
                  </a:lnTo>
                  <a:lnTo>
                    <a:pt x="952658" y="38438"/>
                  </a:lnTo>
                  <a:lnTo>
                    <a:pt x="958680" y="40826"/>
                  </a:lnTo>
                  <a:lnTo>
                    <a:pt x="961284" y="42540"/>
                  </a:lnTo>
                  <a:lnTo>
                    <a:pt x="964958" y="46256"/>
                  </a:lnTo>
                  <a:close/>
                </a:path>
                <a:path w="1558925" h="145414">
                  <a:moveTo>
                    <a:pt x="973545" y="116726"/>
                  </a:moveTo>
                  <a:lnTo>
                    <a:pt x="970768" y="116726"/>
                  </a:lnTo>
                  <a:lnTo>
                    <a:pt x="970689" y="59752"/>
                  </a:lnTo>
                  <a:lnTo>
                    <a:pt x="970110" y="56411"/>
                  </a:lnTo>
                  <a:lnTo>
                    <a:pt x="949383" y="37838"/>
                  </a:lnTo>
                  <a:lnTo>
                    <a:pt x="958679" y="37838"/>
                  </a:lnTo>
                  <a:lnTo>
                    <a:pt x="973483" y="59499"/>
                  </a:lnTo>
                  <a:lnTo>
                    <a:pt x="973545" y="116726"/>
                  </a:lnTo>
                  <a:close/>
                </a:path>
                <a:path w="1558925" h="145414">
                  <a:moveTo>
                    <a:pt x="925032" y="43479"/>
                  </a:moveTo>
                  <a:lnTo>
                    <a:pt x="924360" y="42806"/>
                  </a:lnTo>
                  <a:lnTo>
                    <a:pt x="924272" y="40311"/>
                  </a:lnTo>
                  <a:lnTo>
                    <a:pt x="924800" y="39784"/>
                  </a:lnTo>
                  <a:lnTo>
                    <a:pt x="926837" y="38235"/>
                  </a:lnTo>
                  <a:lnTo>
                    <a:pt x="926941" y="40702"/>
                  </a:lnTo>
                  <a:lnTo>
                    <a:pt x="925032" y="40702"/>
                  </a:lnTo>
                  <a:lnTo>
                    <a:pt x="925032" y="43479"/>
                  </a:lnTo>
                  <a:close/>
                </a:path>
                <a:path w="1558925" h="145414">
                  <a:moveTo>
                    <a:pt x="924164" y="42611"/>
                  </a:moveTo>
                  <a:lnTo>
                    <a:pt x="923068" y="41515"/>
                  </a:lnTo>
                  <a:lnTo>
                    <a:pt x="924164" y="40419"/>
                  </a:lnTo>
                  <a:lnTo>
                    <a:pt x="924164" y="42611"/>
                  </a:lnTo>
                  <a:close/>
                </a:path>
                <a:path w="1558925" h="145414">
                  <a:moveTo>
                    <a:pt x="925032" y="43479"/>
                  </a:moveTo>
                  <a:lnTo>
                    <a:pt x="925032" y="40702"/>
                  </a:lnTo>
                  <a:lnTo>
                    <a:pt x="926941" y="40702"/>
                  </a:lnTo>
                  <a:lnTo>
                    <a:pt x="926941" y="41652"/>
                  </a:lnTo>
                  <a:lnTo>
                    <a:pt x="926594" y="41917"/>
                  </a:lnTo>
                  <a:lnTo>
                    <a:pt x="925032" y="43479"/>
                  </a:lnTo>
                  <a:close/>
                </a:path>
                <a:path w="1558925" h="145414">
                  <a:moveTo>
                    <a:pt x="926941" y="43479"/>
                  </a:moveTo>
                  <a:lnTo>
                    <a:pt x="925032" y="43479"/>
                  </a:lnTo>
                  <a:lnTo>
                    <a:pt x="926594" y="41917"/>
                  </a:lnTo>
                  <a:lnTo>
                    <a:pt x="926941" y="41652"/>
                  </a:lnTo>
                  <a:lnTo>
                    <a:pt x="926941" y="43479"/>
                  </a:lnTo>
                  <a:close/>
                </a:path>
                <a:path w="1558925" h="145414">
                  <a:moveTo>
                    <a:pt x="925032" y="43479"/>
                  </a:moveTo>
                  <a:lnTo>
                    <a:pt x="924164" y="43479"/>
                  </a:lnTo>
                  <a:lnTo>
                    <a:pt x="924164" y="42611"/>
                  </a:lnTo>
                  <a:lnTo>
                    <a:pt x="925032" y="43479"/>
                  </a:lnTo>
                  <a:close/>
                </a:path>
                <a:path w="1558925" h="145414">
                  <a:moveTo>
                    <a:pt x="924164" y="116726"/>
                  </a:moveTo>
                  <a:lnTo>
                    <a:pt x="921387" y="116726"/>
                  </a:lnTo>
                  <a:lnTo>
                    <a:pt x="921387" y="57114"/>
                  </a:lnTo>
                  <a:lnTo>
                    <a:pt x="939151" y="46690"/>
                  </a:lnTo>
                  <a:lnTo>
                    <a:pt x="943916" y="46690"/>
                  </a:lnTo>
                  <a:lnTo>
                    <a:pt x="946132" y="46999"/>
                  </a:lnTo>
                  <a:lnTo>
                    <a:pt x="950654" y="48262"/>
                  </a:lnTo>
                  <a:lnTo>
                    <a:pt x="952745" y="49300"/>
                  </a:lnTo>
                  <a:lnTo>
                    <a:pt x="952963" y="49467"/>
                  </a:lnTo>
                  <a:lnTo>
                    <a:pt x="939439" y="49467"/>
                  </a:lnTo>
                  <a:lnTo>
                    <a:pt x="937356" y="49771"/>
                  </a:lnTo>
                  <a:lnTo>
                    <a:pt x="924164" y="58059"/>
                  </a:lnTo>
                  <a:lnTo>
                    <a:pt x="924164" y="116726"/>
                  </a:lnTo>
                  <a:close/>
                </a:path>
                <a:path w="1558925" h="145414">
                  <a:moveTo>
                    <a:pt x="970768" y="116726"/>
                  </a:moveTo>
                  <a:lnTo>
                    <a:pt x="961048" y="116726"/>
                  </a:lnTo>
                  <a:lnTo>
                    <a:pt x="961048" y="61735"/>
                  </a:lnTo>
                  <a:lnTo>
                    <a:pt x="960461" y="58911"/>
                  </a:lnTo>
                  <a:lnTo>
                    <a:pt x="943916" y="46690"/>
                  </a:lnTo>
                  <a:lnTo>
                    <a:pt x="965387" y="46690"/>
                  </a:lnTo>
                  <a:lnTo>
                    <a:pt x="965736" y="47051"/>
                  </a:lnTo>
                  <a:lnTo>
                    <a:pt x="967487" y="49801"/>
                  </a:lnTo>
                  <a:lnTo>
                    <a:pt x="970110" y="56411"/>
                  </a:lnTo>
                  <a:lnTo>
                    <a:pt x="970689" y="59752"/>
                  </a:lnTo>
                  <a:lnTo>
                    <a:pt x="970768" y="116726"/>
                  </a:lnTo>
                  <a:close/>
                </a:path>
                <a:path w="1558925" h="145414">
                  <a:moveTo>
                    <a:pt x="926365" y="59752"/>
                  </a:moveTo>
                  <a:lnTo>
                    <a:pt x="924164" y="58059"/>
                  </a:lnTo>
                  <a:lnTo>
                    <a:pt x="924743" y="57307"/>
                  </a:lnTo>
                  <a:lnTo>
                    <a:pt x="925582" y="56411"/>
                  </a:lnTo>
                  <a:lnTo>
                    <a:pt x="939439" y="49467"/>
                  </a:lnTo>
                  <a:lnTo>
                    <a:pt x="943662" y="49467"/>
                  </a:lnTo>
                  <a:lnTo>
                    <a:pt x="945629" y="49742"/>
                  </a:lnTo>
                  <a:lnTo>
                    <a:pt x="949563" y="50841"/>
                  </a:lnTo>
                  <a:lnTo>
                    <a:pt x="951362" y="51738"/>
                  </a:lnTo>
                  <a:lnTo>
                    <a:pt x="952024" y="52244"/>
                  </a:lnTo>
                  <a:lnTo>
                    <a:pt x="939726" y="52244"/>
                  </a:lnTo>
                  <a:lnTo>
                    <a:pt x="937924" y="52504"/>
                  </a:lnTo>
                  <a:lnTo>
                    <a:pt x="927882" y="58059"/>
                  </a:lnTo>
                  <a:lnTo>
                    <a:pt x="926941" y="58059"/>
                  </a:lnTo>
                  <a:lnTo>
                    <a:pt x="926855" y="59116"/>
                  </a:lnTo>
                  <a:lnTo>
                    <a:pt x="926365" y="59752"/>
                  </a:lnTo>
                  <a:close/>
                </a:path>
                <a:path w="1558925" h="145414">
                  <a:moveTo>
                    <a:pt x="961048" y="116726"/>
                  </a:moveTo>
                  <a:lnTo>
                    <a:pt x="958271" y="116726"/>
                  </a:lnTo>
                  <a:lnTo>
                    <a:pt x="958183" y="61735"/>
                  </a:lnTo>
                  <a:lnTo>
                    <a:pt x="957779" y="59752"/>
                  </a:lnTo>
                  <a:lnTo>
                    <a:pt x="943662" y="49467"/>
                  </a:lnTo>
                  <a:lnTo>
                    <a:pt x="952963" y="49467"/>
                  </a:lnTo>
                  <a:lnTo>
                    <a:pt x="956555" y="52210"/>
                  </a:lnTo>
                  <a:lnTo>
                    <a:pt x="958111" y="54142"/>
                  </a:lnTo>
                  <a:lnTo>
                    <a:pt x="960461" y="58911"/>
                  </a:lnTo>
                  <a:lnTo>
                    <a:pt x="961048" y="61735"/>
                  </a:lnTo>
                  <a:lnTo>
                    <a:pt x="961048" y="116726"/>
                  </a:lnTo>
                  <a:close/>
                </a:path>
                <a:path w="1558925" h="145414">
                  <a:moveTo>
                    <a:pt x="976322" y="119503"/>
                  </a:moveTo>
                  <a:lnTo>
                    <a:pt x="955494" y="119503"/>
                  </a:lnTo>
                  <a:lnTo>
                    <a:pt x="955409" y="62167"/>
                  </a:lnTo>
                  <a:lnTo>
                    <a:pt x="955097" y="60592"/>
                  </a:lnTo>
                  <a:lnTo>
                    <a:pt x="943408" y="52244"/>
                  </a:lnTo>
                  <a:lnTo>
                    <a:pt x="952024" y="52244"/>
                  </a:lnTo>
                  <a:lnTo>
                    <a:pt x="958271" y="116726"/>
                  </a:lnTo>
                  <a:lnTo>
                    <a:pt x="976322" y="116726"/>
                  </a:lnTo>
                  <a:lnTo>
                    <a:pt x="976322" y="119503"/>
                  </a:lnTo>
                  <a:close/>
                </a:path>
                <a:path w="1558925" h="145414">
                  <a:moveTo>
                    <a:pt x="926941" y="116726"/>
                  </a:moveTo>
                  <a:lnTo>
                    <a:pt x="924164" y="116726"/>
                  </a:lnTo>
                  <a:lnTo>
                    <a:pt x="924164" y="58059"/>
                  </a:lnTo>
                  <a:lnTo>
                    <a:pt x="926365" y="59752"/>
                  </a:lnTo>
                  <a:lnTo>
                    <a:pt x="926941" y="59752"/>
                  </a:lnTo>
                  <a:lnTo>
                    <a:pt x="926941" y="116726"/>
                  </a:lnTo>
                  <a:close/>
                </a:path>
                <a:path w="1558925" h="145414">
                  <a:moveTo>
                    <a:pt x="926941" y="59024"/>
                  </a:moveTo>
                  <a:lnTo>
                    <a:pt x="926941" y="58059"/>
                  </a:lnTo>
                  <a:lnTo>
                    <a:pt x="927882" y="58059"/>
                  </a:lnTo>
                  <a:lnTo>
                    <a:pt x="927566" y="58357"/>
                  </a:lnTo>
                  <a:lnTo>
                    <a:pt x="926941" y="59024"/>
                  </a:lnTo>
                  <a:close/>
                </a:path>
                <a:path w="1558925" h="145414">
                  <a:moveTo>
                    <a:pt x="926941" y="59752"/>
                  </a:moveTo>
                  <a:lnTo>
                    <a:pt x="926365" y="59752"/>
                  </a:lnTo>
                  <a:lnTo>
                    <a:pt x="926941" y="59024"/>
                  </a:lnTo>
                  <a:lnTo>
                    <a:pt x="926941" y="59752"/>
                  </a:lnTo>
                  <a:close/>
                </a:path>
                <a:path w="1558925" h="145414">
                  <a:moveTo>
                    <a:pt x="1001577" y="35929"/>
                  </a:moveTo>
                  <a:lnTo>
                    <a:pt x="998800" y="35929"/>
                  </a:lnTo>
                  <a:lnTo>
                    <a:pt x="998800" y="10934"/>
                  </a:lnTo>
                  <a:lnTo>
                    <a:pt x="1019628" y="10934"/>
                  </a:lnTo>
                  <a:lnTo>
                    <a:pt x="1019628" y="13712"/>
                  </a:lnTo>
                  <a:lnTo>
                    <a:pt x="1001577" y="13712"/>
                  </a:lnTo>
                  <a:lnTo>
                    <a:pt x="1001577" y="35929"/>
                  </a:lnTo>
                  <a:close/>
                </a:path>
                <a:path w="1558925" h="145414">
                  <a:moveTo>
                    <a:pt x="1027092" y="116726"/>
                  </a:moveTo>
                  <a:lnTo>
                    <a:pt x="1018645" y="116726"/>
                  </a:lnTo>
                  <a:lnTo>
                    <a:pt x="1015274" y="116581"/>
                  </a:lnTo>
                  <a:lnTo>
                    <a:pt x="1001577" y="49901"/>
                  </a:lnTo>
                  <a:lnTo>
                    <a:pt x="996543" y="49901"/>
                  </a:lnTo>
                  <a:lnTo>
                    <a:pt x="996543" y="35929"/>
                  </a:lnTo>
                  <a:lnTo>
                    <a:pt x="1001577" y="35929"/>
                  </a:lnTo>
                  <a:lnTo>
                    <a:pt x="1001577" y="13712"/>
                  </a:lnTo>
                  <a:lnTo>
                    <a:pt x="1004354" y="13712"/>
                  </a:lnTo>
                  <a:lnTo>
                    <a:pt x="1004354" y="38706"/>
                  </a:lnTo>
                  <a:lnTo>
                    <a:pt x="1027092" y="38706"/>
                  </a:lnTo>
                  <a:lnTo>
                    <a:pt x="1027092" y="47124"/>
                  </a:lnTo>
                  <a:lnTo>
                    <a:pt x="1004354" y="47124"/>
                  </a:lnTo>
                  <a:lnTo>
                    <a:pt x="1004414" y="100121"/>
                  </a:lnTo>
                  <a:lnTo>
                    <a:pt x="1018690" y="113949"/>
                  </a:lnTo>
                  <a:lnTo>
                    <a:pt x="1027092" y="113949"/>
                  </a:lnTo>
                  <a:lnTo>
                    <a:pt x="1027092" y="116726"/>
                  </a:lnTo>
                  <a:close/>
                </a:path>
                <a:path w="1558925" h="145414">
                  <a:moveTo>
                    <a:pt x="1014074" y="38706"/>
                  </a:moveTo>
                  <a:lnTo>
                    <a:pt x="1004354" y="38706"/>
                  </a:lnTo>
                  <a:lnTo>
                    <a:pt x="1004354" y="13712"/>
                  </a:lnTo>
                  <a:lnTo>
                    <a:pt x="1014074" y="13712"/>
                  </a:lnTo>
                  <a:lnTo>
                    <a:pt x="1014074" y="38706"/>
                  </a:lnTo>
                  <a:close/>
                </a:path>
                <a:path w="1558925" h="145414">
                  <a:moveTo>
                    <a:pt x="1027092" y="38706"/>
                  </a:moveTo>
                  <a:lnTo>
                    <a:pt x="1014074" y="38706"/>
                  </a:lnTo>
                  <a:lnTo>
                    <a:pt x="1014074" y="13712"/>
                  </a:lnTo>
                  <a:lnTo>
                    <a:pt x="1016851" y="13712"/>
                  </a:lnTo>
                  <a:lnTo>
                    <a:pt x="1016851" y="35929"/>
                  </a:lnTo>
                  <a:lnTo>
                    <a:pt x="1027092" y="35929"/>
                  </a:lnTo>
                  <a:lnTo>
                    <a:pt x="1027092" y="38706"/>
                  </a:lnTo>
                  <a:close/>
                </a:path>
                <a:path w="1558925" h="145414">
                  <a:moveTo>
                    <a:pt x="1019628" y="35929"/>
                  </a:moveTo>
                  <a:lnTo>
                    <a:pt x="1016851" y="35929"/>
                  </a:lnTo>
                  <a:lnTo>
                    <a:pt x="1016851" y="13712"/>
                  </a:lnTo>
                  <a:lnTo>
                    <a:pt x="1019628" y="13712"/>
                  </a:lnTo>
                  <a:lnTo>
                    <a:pt x="1019628" y="35929"/>
                  </a:lnTo>
                  <a:close/>
                </a:path>
                <a:path w="1558925" h="145414">
                  <a:moveTo>
                    <a:pt x="998800" y="52678"/>
                  </a:moveTo>
                  <a:lnTo>
                    <a:pt x="990989" y="52678"/>
                  </a:lnTo>
                  <a:lnTo>
                    <a:pt x="990989" y="33152"/>
                  </a:lnTo>
                  <a:lnTo>
                    <a:pt x="998800" y="33152"/>
                  </a:lnTo>
                  <a:lnTo>
                    <a:pt x="998800" y="35929"/>
                  </a:lnTo>
                  <a:lnTo>
                    <a:pt x="993766" y="35929"/>
                  </a:lnTo>
                  <a:lnTo>
                    <a:pt x="993766" y="49901"/>
                  </a:lnTo>
                  <a:lnTo>
                    <a:pt x="998800" y="49901"/>
                  </a:lnTo>
                  <a:lnTo>
                    <a:pt x="998800" y="52678"/>
                  </a:lnTo>
                  <a:close/>
                </a:path>
                <a:path w="1558925" h="145414">
                  <a:moveTo>
                    <a:pt x="1032646" y="52678"/>
                  </a:moveTo>
                  <a:lnTo>
                    <a:pt x="1019628" y="52678"/>
                  </a:lnTo>
                  <a:lnTo>
                    <a:pt x="1019628" y="49901"/>
                  </a:lnTo>
                  <a:lnTo>
                    <a:pt x="1029869" y="49901"/>
                  </a:lnTo>
                  <a:lnTo>
                    <a:pt x="1029869" y="35929"/>
                  </a:lnTo>
                  <a:lnTo>
                    <a:pt x="1019628" y="35929"/>
                  </a:lnTo>
                  <a:lnTo>
                    <a:pt x="1019628" y="33152"/>
                  </a:lnTo>
                  <a:lnTo>
                    <a:pt x="1032646" y="33152"/>
                  </a:lnTo>
                  <a:lnTo>
                    <a:pt x="1032646" y="52678"/>
                  </a:lnTo>
                  <a:close/>
                </a:path>
                <a:path w="1558925" h="145414">
                  <a:moveTo>
                    <a:pt x="996543" y="49901"/>
                  </a:moveTo>
                  <a:lnTo>
                    <a:pt x="993766" y="49901"/>
                  </a:lnTo>
                  <a:lnTo>
                    <a:pt x="993766" y="35929"/>
                  </a:lnTo>
                  <a:lnTo>
                    <a:pt x="996543" y="35929"/>
                  </a:lnTo>
                  <a:lnTo>
                    <a:pt x="996543" y="49901"/>
                  </a:lnTo>
                  <a:close/>
                </a:path>
                <a:path w="1558925" h="145414">
                  <a:moveTo>
                    <a:pt x="1029869" y="49901"/>
                  </a:moveTo>
                  <a:lnTo>
                    <a:pt x="1027092" y="49901"/>
                  </a:lnTo>
                  <a:lnTo>
                    <a:pt x="1027092" y="35929"/>
                  </a:lnTo>
                  <a:lnTo>
                    <a:pt x="1029869" y="35929"/>
                  </a:lnTo>
                  <a:lnTo>
                    <a:pt x="1029869" y="49901"/>
                  </a:lnTo>
                  <a:close/>
                </a:path>
                <a:path w="1558925" h="145414">
                  <a:moveTo>
                    <a:pt x="1027092" y="113949"/>
                  </a:moveTo>
                  <a:lnTo>
                    <a:pt x="1018690" y="113949"/>
                  </a:lnTo>
                  <a:lnTo>
                    <a:pt x="1017737" y="113921"/>
                  </a:lnTo>
                  <a:lnTo>
                    <a:pt x="1004354" y="47124"/>
                  </a:lnTo>
                  <a:lnTo>
                    <a:pt x="1014074" y="47124"/>
                  </a:lnTo>
                  <a:lnTo>
                    <a:pt x="1014191" y="98392"/>
                  </a:lnTo>
                  <a:lnTo>
                    <a:pt x="1014459" y="99998"/>
                  </a:lnTo>
                  <a:lnTo>
                    <a:pt x="1019787" y="105097"/>
                  </a:lnTo>
                  <a:lnTo>
                    <a:pt x="1027092" y="105097"/>
                  </a:lnTo>
                  <a:lnTo>
                    <a:pt x="1027092" y="113949"/>
                  </a:lnTo>
                  <a:close/>
                </a:path>
                <a:path w="1558925" h="145414">
                  <a:moveTo>
                    <a:pt x="1027092" y="105097"/>
                  </a:moveTo>
                  <a:lnTo>
                    <a:pt x="1019787" y="105097"/>
                  </a:lnTo>
                  <a:lnTo>
                    <a:pt x="1018584" y="104780"/>
                  </a:lnTo>
                  <a:lnTo>
                    <a:pt x="1014074" y="47124"/>
                  </a:lnTo>
                  <a:lnTo>
                    <a:pt x="1027092" y="47124"/>
                  </a:lnTo>
                  <a:lnTo>
                    <a:pt x="1027092" y="49901"/>
                  </a:lnTo>
                  <a:lnTo>
                    <a:pt x="1016851" y="49901"/>
                  </a:lnTo>
                  <a:lnTo>
                    <a:pt x="1016960" y="98112"/>
                  </a:lnTo>
                  <a:lnTo>
                    <a:pt x="1020322" y="102319"/>
                  </a:lnTo>
                  <a:lnTo>
                    <a:pt x="1027092" y="102319"/>
                  </a:lnTo>
                  <a:lnTo>
                    <a:pt x="1027092" y="105097"/>
                  </a:lnTo>
                  <a:close/>
                </a:path>
                <a:path w="1558925" h="145414">
                  <a:moveTo>
                    <a:pt x="1032646" y="119503"/>
                  </a:moveTo>
                  <a:lnTo>
                    <a:pt x="1018600" y="119503"/>
                  </a:lnTo>
                  <a:lnTo>
                    <a:pt x="1014923" y="119344"/>
                  </a:lnTo>
                  <a:lnTo>
                    <a:pt x="998800" y="49901"/>
                  </a:lnTo>
                  <a:lnTo>
                    <a:pt x="1001577" y="49901"/>
                  </a:lnTo>
                  <a:lnTo>
                    <a:pt x="1001607" y="100121"/>
                  </a:lnTo>
                  <a:lnTo>
                    <a:pt x="1001865" y="102319"/>
                  </a:lnTo>
                  <a:lnTo>
                    <a:pt x="1018645" y="116726"/>
                  </a:lnTo>
                  <a:lnTo>
                    <a:pt x="1032646" y="116726"/>
                  </a:lnTo>
                  <a:lnTo>
                    <a:pt x="1032646" y="119503"/>
                  </a:lnTo>
                  <a:close/>
                </a:path>
                <a:path w="1558925" h="145414">
                  <a:moveTo>
                    <a:pt x="1032646" y="116726"/>
                  </a:moveTo>
                  <a:lnTo>
                    <a:pt x="1029869" y="116726"/>
                  </a:lnTo>
                  <a:lnTo>
                    <a:pt x="1029869" y="102319"/>
                  </a:lnTo>
                  <a:lnTo>
                    <a:pt x="1020322" y="102319"/>
                  </a:lnTo>
                  <a:lnTo>
                    <a:pt x="1016851" y="49901"/>
                  </a:lnTo>
                  <a:lnTo>
                    <a:pt x="1019628" y="49901"/>
                  </a:lnTo>
                  <a:lnTo>
                    <a:pt x="1019724" y="97807"/>
                  </a:lnTo>
                  <a:lnTo>
                    <a:pt x="1019822" y="98392"/>
                  </a:lnTo>
                  <a:lnTo>
                    <a:pt x="1020858" y="99542"/>
                  </a:lnTo>
                  <a:lnTo>
                    <a:pt x="1032646" y="99542"/>
                  </a:lnTo>
                  <a:lnTo>
                    <a:pt x="1032646" y="116726"/>
                  </a:lnTo>
                  <a:close/>
                </a:path>
                <a:path w="1558925" h="145414">
                  <a:moveTo>
                    <a:pt x="1029869" y="116726"/>
                  </a:moveTo>
                  <a:lnTo>
                    <a:pt x="1027092" y="116726"/>
                  </a:lnTo>
                  <a:lnTo>
                    <a:pt x="1027092" y="102319"/>
                  </a:lnTo>
                  <a:lnTo>
                    <a:pt x="1029869" y="102319"/>
                  </a:lnTo>
                  <a:lnTo>
                    <a:pt x="1029869" y="116726"/>
                  </a:lnTo>
                  <a:close/>
                </a:path>
                <a:path w="1558925" h="145414">
                  <a:moveTo>
                    <a:pt x="1111360" y="119503"/>
                  </a:moveTo>
                  <a:lnTo>
                    <a:pt x="1090532" y="119503"/>
                  </a:lnTo>
                  <a:lnTo>
                    <a:pt x="1090532" y="867"/>
                  </a:lnTo>
                  <a:lnTo>
                    <a:pt x="1111360" y="867"/>
                  </a:lnTo>
                  <a:lnTo>
                    <a:pt x="1111360" y="3644"/>
                  </a:lnTo>
                  <a:lnTo>
                    <a:pt x="1093309" y="3644"/>
                  </a:lnTo>
                  <a:lnTo>
                    <a:pt x="1093309" y="116726"/>
                  </a:lnTo>
                  <a:lnTo>
                    <a:pt x="1111360" y="116726"/>
                  </a:lnTo>
                  <a:lnTo>
                    <a:pt x="1111360" y="119503"/>
                  </a:lnTo>
                  <a:close/>
                </a:path>
                <a:path w="1558925" h="145414">
                  <a:moveTo>
                    <a:pt x="1096086" y="116726"/>
                  </a:moveTo>
                  <a:lnTo>
                    <a:pt x="1093309" y="116726"/>
                  </a:lnTo>
                  <a:lnTo>
                    <a:pt x="1093309" y="3644"/>
                  </a:lnTo>
                  <a:lnTo>
                    <a:pt x="1096086" y="3644"/>
                  </a:lnTo>
                  <a:lnTo>
                    <a:pt x="1096086" y="116726"/>
                  </a:lnTo>
                  <a:close/>
                </a:path>
                <a:path w="1558925" h="145414">
                  <a:moveTo>
                    <a:pt x="1105806" y="116726"/>
                  </a:moveTo>
                  <a:lnTo>
                    <a:pt x="1096086" y="116726"/>
                  </a:lnTo>
                  <a:lnTo>
                    <a:pt x="1096086" y="3644"/>
                  </a:lnTo>
                  <a:lnTo>
                    <a:pt x="1105806" y="3644"/>
                  </a:lnTo>
                  <a:lnTo>
                    <a:pt x="1105806" y="47471"/>
                  </a:lnTo>
                  <a:lnTo>
                    <a:pt x="1120716" y="47471"/>
                  </a:lnTo>
                  <a:lnTo>
                    <a:pt x="1105806" y="95183"/>
                  </a:lnTo>
                  <a:lnTo>
                    <a:pt x="1107803" y="97815"/>
                  </a:lnTo>
                  <a:lnTo>
                    <a:pt x="1109522" y="99503"/>
                  </a:lnTo>
                  <a:lnTo>
                    <a:pt x="1111528" y="100992"/>
                  </a:lnTo>
                  <a:lnTo>
                    <a:pt x="1113212" y="102287"/>
                  </a:lnTo>
                  <a:lnTo>
                    <a:pt x="1115302" y="103431"/>
                  </a:lnTo>
                  <a:lnTo>
                    <a:pt x="1120384" y="105451"/>
                  </a:lnTo>
                  <a:lnTo>
                    <a:pt x="1123358" y="105964"/>
                  </a:lnTo>
                  <a:lnTo>
                    <a:pt x="1147898" y="105964"/>
                  </a:lnTo>
                  <a:lnTo>
                    <a:pt x="1147571" y="106398"/>
                  </a:lnTo>
                  <a:lnTo>
                    <a:pt x="1105806" y="106398"/>
                  </a:lnTo>
                  <a:lnTo>
                    <a:pt x="1105806" y="116726"/>
                  </a:lnTo>
                  <a:close/>
                </a:path>
                <a:path w="1558925" h="145414">
                  <a:moveTo>
                    <a:pt x="1110688" y="47471"/>
                  </a:moveTo>
                  <a:lnTo>
                    <a:pt x="1105806" y="47471"/>
                  </a:lnTo>
                  <a:lnTo>
                    <a:pt x="1105806" y="3644"/>
                  </a:lnTo>
                  <a:lnTo>
                    <a:pt x="1108583" y="3644"/>
                  </a:lnTo>
                  <a:lnTo>
                    <a:pt x="1108583" y="41507"/>
                  </a:lnTo>
                  <a:lnTo>
                    <a:pt x="1107387" y="42836"/>
                  </a:lnTo>
                  <a:lnTo>
                    <a:pt x="1108583" y="43913"/>
                  </a:lnTo>
                  <a:lnTo>
                    <a:pt x="1108583" y="44694"/>
                  </a:lnTo>
                  <a:lnTo>
                    <a:pt x="1113250" y="44694"/>
                  </a:lnTo>
                  <a:lnTo>
                    <a:pt x="1112942" y="44966"/>
                  </a:lnTo>
                  <a:lnTo>
                    <a:pt x="1110688" y="47471"/>
                  </a:lnTo>
                  <a:close/>
                </a:path>
                <a:path w="1558925" h="145414">
                  <a:moveTo>
                    <a:pt x="1108583" y="41507"/>
                  </a:moveTo>
                  <a:lnTo>
                    <a:pt x="1108583" y="3644"/>
                  </a:lnTo>
                  <a:lnTo>
                    <a:pt x="1111360" y="3644"/>
                  </a:lnTo>
                  <a:lnTo>
                    <a:pt x="1111305" y="39029"/>
                  </a:lnTo>
                  <a:lnTo>
                    <a:pt x="1111028" y="39225"/>
                  </a:lnTo>
                  <a:lnTo>
                    <a:pt x="1109084" y="40950"/>
                  </a:lnTo>
                  <a:lnTo>
                    <a:pt x="1108583" y="41507"/>
                  </a:lnTo>
                  <a:close/>
                </a:path>
                <a:path w="1558925" h="145414">
                  <a:moveTo>
                    <a:pt x="1111360" y="42650"/>
                  </a:moveTo>
                  <a:lnTo>
                    <a:pt x="1111360" y="38990"/>
                  </a:lnTo>
                  <a:lnTo>
                    <a:pt x="1115142" y="36314"/>
                  </a:lnTo>
                  <a:lnTo>
                    <a:pt x="1117545" y="35061"/>
                  </a:lnTo>
                  <a:lnTo>
                    <a:pt x="1123023" y="32857"/>
                  </a:lnTo>
                  <a:lnTo>
                    <a:pt x="1126247" y="32284"/>
                  </a:lnTo>
                  <a:lnTo>
                    <a:pt x="1134401" y="32284"/>
                  </a:lnTo>
                  <a:lnTo>
                    <a:pt x="1138564" y="33114"/>
                  </a:lnTo>
                  <a:lnTo>
                    <a:pt x="1142981" y="35061"/>
                  </a:lnTo>
                  <a:lnTo>
                    <a:pt x="1126606" y="35061"/>
                  </a:lnTo>
                  <a:lnTo>
                    <a:pt x="1123727" y="35567"/>
                  </a:lnTo>
                  <a:lnTo>
                    <a:pt x="1118694" y="37592"/>
                  </a:lnTo>
                  <a:lnTo>
                    <a:pt x="1116567" y="38706"/>
                  </a:lnTo>
                  <a:lnTo>
                    <a:pt x="1112807" y="41367"/>
                  </a:lnTo>
                  <a:lnTo>
                    <a:pt x="1111360" y="42650"/>
                  </a:lnTo>
                  <a:close/>
                </a:path>
                <a:path w="1558925" h="145414">
                  <a:moveTo>
                    <a:pt x="1113250" y="44694"/>
                  </a:moveTo>
                  <a:lnTo>
                    <a:pt x="1111360" y="44694"/>
                  </a:lnTo>
                  <a:lnTo>
                    <a:pt x="1111360" y="42650"/>
                  </a:lnTo>
                  <a:lnTo>
                    <a:pt x="1126606" y="35061"/>
                  </a:lnTo>
                  <a:lnTo>
                    <a:pt x="1134011" y="35061"/>
                  </a:lnTo>
                  <a:lnTo>
                    <a:pt x="1137801" y="35813"/>
                  </a:lnTo>
                  <a:lnTo>
                    <a:pt x="1142396" y="37838"/>
                  </a:lnTo>
                  <a:lnTo>
                    <a:pt x="1126964" y="37838"/>
                  </a:lnTo>
                  <a:lnTo>
                    <a:pt x="1124431" y="38277"/>
                  </a:lnTo>
                  <a:lnTo>
                    <a:pt x="1119927" y="40089"/>
                  </a:lnTo>
                  <a:lnTo>
                    <a:pt x="1117993" y="41097"/>
                  </a:lnTo>
                  <a:lnTo>
                    <a:pt x="1114586" y="43509"/>
                  </a:lnTo>
                  <a:lnTo>
                    <a:pt x="1113250" y="44694"/>
                  </a:lnTo>
                  <a:close/>
                </a:path>
                <a:path w="1558925" h="145414">
                  <a:moveTo>
                    <a:pt x="1142479" y="117594"/>
                  </a:moveTo>
                  <a:lnTo>
                    <a:pt x="1134011" y="117594"/>
                  </a:lnTo>
                  <a:lnTo>
                    <a:pt x="1137801" y="116769"/>
                  </a:lnTo>
                  <a:lnTo>
                    <a:pt x="1144628" y="113471"/>
                  </a:lnTo>
                  <a:lnTo>
                    <a:pt x="1157499" y="65639"/>
                  </a:lnTo>
                  <a:lnTo>
                    <a:pt x="1156885" y="60580"/>
                  </a:lnTo>
                  <a:lnTo>
                    <a:pt x="1134011" y="35061"/>
                  </a:lnTo>
                  <a:lnTo>
                    <a:pt x="1142981" y="35061"/>
                  </a:lnTo>
                  <a:lnTo>
                    <a:pt x="1160307" y="65639"/>
                  </a:lnTo>
                  <a:lnTo>
                    <a:pt x="1160201" y="87334"/>
                  </a:lnTo>
                  <a:lnTo>
                    <a:pt x="1146239" y="115777"/>
                  </a:lnTo>
                  <a:lnTo>
                    <a:pt x="1142479" y="117594"/>
                  </a:lnTo>
                  <a:close/>
                </a:path>
                <a:path w="1558925" h="145414">
                  <a:moveTo>
                    <a:pt x="1120716" y="47471"/>
                  </a:moveTo>
                  <a:lnTo>
                    <a:pt x="1110688" y="47471"/>
                  </a:lnTo>
                  <a:lnTo>
                    <a:pt x="1112942" y="44966"/>
                  </a:lnTo>
                  <a:lnTo>
                    <a:pt x="1126964" y="37838"/>
                  </a:lnTo>
                  <a:lnTo>
                    <a:pt x="1133621" y="37838"/>
                  </a:lnTo>
                  <a:lnTo>
                    <a:pt x="1137038" y="38511"/>
                  </a:lnTo>
                  <a:lnTo>
                    <a:pt x="1143083" y="41176"/>
                  </a:lnTo>
                  <a:lnTo>
                    <a:pt x="1145635" y="43185"/>
                  </a:lnTo>
                  <a:lnTo>
                    <a:pt x="1148380" y="46690"/>
                  </a:lnTo>
                  <a:lnTo>
                    <a:pt x="1123817" y="46690"/>
                  </a:lnTo>
                  <a:lnTo>
                    <a:pt x="1121078" y="47300"/>
                  </a:lnTo>
                  <a:lnTo>
                    <a:pt x="1120716" y="47471"/>
                  </a:lnTo>
                  <a:close/>
                </a:path>
                <a:path w="1558925" h="145414">
                  <a:moveTo>
                    <a:pt x="1141843" y="114817"/>
                  </a:moveTo>
                  <a:lnTo>
                    <a:pt x="1133588" y="114817"/>
                  </a:lnTo>
                  <a:lnTo>
                    <a:pt x="1136975" y="114084"/>
                  </a:lnTo>
                  <a:lnTo>
                    <a:pt x="1143017" y="111165"/>
                  </a:lnTo>
                  <a:lnTo>
                    <a:pt x="1154691" y="65639"/>
                  </a:lnTo>
                  <a:lnTo>
                    <a:pt x="1154136" y="61033"/>
                  </a:lnTo>
                  <a:lnTo>
                    <a:pt x="1133621" y="37838"/>
                  </a:lnTo>
                  <a:lnTo>
                    <a:pt x="1142396" y="37838"/>
                  </a:lnTo>
                  <a:lnTo>
                    <a:pt x="1157499" y="65639"/>
                  </a:lnTo>
                  <a:lnTo>
                    <a:pt x="1157392" y="87334"/>
                  </a:lnTo>
                  <a:lnTo>
                    <a:pt x="1144628" y="113471"/>
                  </a:lnTo>
                  <a:lnTo>
                    <a:pt x="1141843" y="114817"/>
                  </a:lnTo>
                  <a:close/>
                </a:path>
                <a:path w="1558925" h="145414">
                  <a:moveTo>
                    <a:pt x="1109451" y="44694"/>
                  </a:moveTo>
                  <a:lnTo>
                    <a:pt x="1108583" y="43913"/>
                  </a:lnTo>
                  <a:lnTo>
                    <a:pt x="1108709" y="41367"/>
                  </a:lnTo>
                  <a:lnTo>
                    <a:pt x="1109084" y="40950"/>
                  </a:lnTo>
                  <a:lnTo>
                    <a:pt x="1111028" y="39225"/>
                  </a:lnTo>
                  <a:lnTo>
                    <a:pt x="1111360" y="38990"/>
                  </a:lnTo>
                  <a:lnTo>
                    <a:pt x="1111360" y="41917"/>
                  </a:lnTo>
                  <a:lnTo>
                    <a:pt x="1109451" y="41917"/>
                  </a:lnTo>
                  <a:lnTo>
                    <a:pt x="1109451" y="44694"/>
                  </a:lnTo>
                  <a:close/>
                </a:path>
                <a:path w="1558925" h="145414">
                  <a:moveTo>
                    <a:pt x="1108583" y="43913"/>
                  </a:moveTo>
                  <a:lnTo>
                    <a:pt x="1107387" y="42836"/>
                  </a:lnTo>
                  <a:lnTo>
                    <a:pt x="1108583" y="41507"/>
                  </a:lnTo>
                  <a:lnTo>
                    <a:pt x="1108583" y="43913"/>
                  </a:lnTo>
                  <a:close/>
                </a:path>
                <a:path w="1558925" h="145414">
                  <a:moveTo>
                    <a:pt x="1109451" y="44694"/>
                  </a:moveTo>
                  <a:lnTo>
                    <a:pt x="1109451" y="41917"/>
                  </a:lnTo>
                  <a:lnTo>
                    <a:pt x="1111360" y="41917"/>
                  </a:lnTo>
                  <a:lnTo>
                    <a:pt x="1111360" y="42650"/>
                  </a:lnTo>
                  <a:lnTo>
                    <a:pt x="1111013" y="42958"/>
                  </a:lnTo>
                  <a:lnTo>
                    <a:pt x="1109451" y="44694"/>
                  </a:lnTo>
                  <a:close/>
                </a:path>
                <a:path w="1558925" h="145414">
                  <a:moveTo>
                    <a:pt x="1111360" y="44694"/>
                  </a:moveTo>
                  <a:lnTo>
                    <a:pt x="1109451" y="44694"/>
                  </a:lnTo>
                  <a:lnTo>
                    <a:pt x="1111013" y="42958"/>
                  </a:lnTo>
                  <a:lnTo>
                    <a:pt x="1111360" y="42650"/>
                  </a:lnTo>
                  <a:lnTo>
                    <a:pt x="1111360" y="44694"/>
                  </a:lnTo>
                  <a:close/>
                </a:path>
                <a:path w="1558925" h="145414">
                  <a:moveTo>
                    <a:pt x="1109451" y="44694"/>
                  </a:moveTo>
                  <a:lnTo>
                    <a:pt x="1108583" y="44694"/>
                  </a:lnTo>
                  <a:lnTo>
                    <a:pt x="1108583" y="43913"/>
                  </a:lnTo>
                  <a:lnTo>
                    <a:pt x="1109451" y="44694"/>
                  </a:lnTo>
                  <a:close/>
                </a:path>
                <a:path w="1558925" h="145414">
                  <a:moveTo>
                    <a:pt x="1130132" y="105964"/>
                  </a:moveTo>
                  <a:lnTo>
                    <a:pt x="1123358" y="105964"/>
                  </a:lnTo>
                  <a:lnTo>
                    <a:pt x="1120384" y="105451"/>
                  </a:lnTo>
                  <a:lnTo>
                    <a:pt x="1115302" y="103431"/>
                  </a:lnTo>
                  <a:lnTo>
                    <a:pt x="1113212" y="102287"/>
                  </a:lnTo>
                  <a:lnTo>
                    <a:pt x="1111466" y="100945"/>
                  </a:lnTo>
                  <a:lnTo>
                    <a:pt x="1109522" y="99503"/>
                  </a:lnTo>
                  <a:lnTo>
                    <a:pt x="1107803" y="97815"/>
                  </a:lnTo>
                  <a:lnTo>
                    <a:pt x="1105939" y="95358"/>
                  </a:lnTo>
                  <a:lnTo>
                    <a:pt x="1105917" y="62780"/>
                  </a:lnTo>
                  <a:lnTo>
                    <a:pt x="1106386" y="61033"/>
                  </a:lnTo>
                  <a:lnTo>
                    <a:pt x="1123817" y="46690"/>
                  </a:lnTo>
                  <a:lnTo>
                    <a:pt x="1130243" y="46690"/>
                  </a:lnTo>
                  <a:lnTo>
                    <a:pt x="1133237" y="47530"/>
                  </a:lnTo>
                  <a:lnTo>
                    <a:pt x="1136080" y="49467"/>
                  </a:lnTo>
                  <a:lnTo>
                    <a:pt x="1124234" y="49467"/>
                  </a:lnTo>
                  <a:lnTo>
                    <a:pt x="1121884" y="49991"/>
                  </a:lnTo>
                  <a:lnTo>
                    <a:pt x="1108583" y="94248"/>
                  </a:lnTo>
                  <a:lnTo>
                    <a:pt x="1109856" y="95926"/>
                  </a:lnTo>
                  <a:lnTo>
                    <a:pt x="1111389" y="97431"/>
                  </a:lnTo>
                  <a:lnTo>
                    <a:pt x="1113183" y="98761"/>
                  </a:lnTo>
                  <a:lnTo>
                    <a:pt x="1114687" y="99918"/>
                  </a:lnTo>
                  <a:lnTo>
                    <a:pt x="1116567" y="100945"/>
                  </a:lnTo>
                  <a:lnTo>
                    <a:pt x="1121080" y="102739"/>
                  </a:lnTo>
                  <a:lnTo>
                    <a:pt x="1123713" y="103187"/>
                  </a:lnTo>
                  <a:lnTo>
                    <a:pt x="1137083" y="103187"/>
                  </a:lnTo>
                  <a:lnTo>
                    <a:pt x="1133024" y="105336"/>
                  </a:lnTo>
                  <a:lnTo>
                    <a:pt x="1130132" y="105964"/>
                  </a:lnTo>
                  <a:close/>
                </a:path>
                <a:path w="1558925" h="145414">
                  <a:moveTo>
                    <a:pt x="1147898" y="105964"/>
                  </a:moveTo>
                  <a:lnTo>
                    <a:pt x="1130132" y="105964"/>
                  </a:lnTo>
                  <a:lnTo>
                    <a:pt x="1133024" y="105336"/>
                  </a:lnTo>
                  <a:lnTo>
                    <a:pt x="1137809" y="102803"/>
                  </a:lnTo>
                  <a:lnTo>
                    <a:pt x="1145033" y="83914"/>
                  </a:lnTo>
                  <a:lnTo>
                    <a:pt x="1145033" y="69200"/>
                  </a:lnTo>
                  <a:lnTo>
                    <a:pt x="1123817" y="46690"/>
                  </a:lnTo>
                  <a:lnTo>
                    <a:pt x="1148380" y="46690"/>
                  </a:lnTo>
                  <a:lnTo>
                    <a:pt x="1154691" y="65639"/>
                  </a:lnTo>
                  <a:lnTo>
                    <a:pt x="1154583" y="87334"/>
                  </a:lnTo>
                  <a:lnTo>
                    <a:pt x="1154124" y="91013"/>
                  </a:lnTo>
                  <a:lnTo>
                    <a:pt x="1151629" y="99689"/>
                  </a:lnTo>
                  <a:lnTo>
                    <a:pt x="1149914" y="103293"/>
                  </a:lnTo>
                  <a:lnTo>
                    <a:pt x="1147898" y="105964"/>
                  </a:lnTo>
                  <a:close/>
                </a:path>
                <a:path w="1558925" h="145414">
                  <a:moveTo>
                    <a:pt x="1108583" y="94248"/>
                  </a:moveTo>
                  <a:lnTo>
                    <a:pt x="1115569" y="53372"/>
                  </a:lnTo>
                  <a:lnTo>
                    <a:pt x="1124234" y="49467"/>
                  </a:lnTo>
                  <a:lnTo>
                    <a:pt x="1129672" y="49467"/>
                  </a:lnTo>
                  <a:lnTo>
                    <a:pt x="1132145" y="50147"/>
                  </a:lnTo>
                  <a:lnTo>
                    <a:pt x="1135224" y="52244"/>
                  </a:lnTo>
                  <a:lnTo>
                    <a:pt x="1124650" y="52244"/>
                  </a:lnTo>
                  <a:lnTo>
                    <a:pt x="1122703" y="52676"/>
                  </a:lnTo>
                  <a:lnTo>
                    <a:pt x="1111360" y="64091"/>
                  </a:lnTo>
                  <a:lnTo>
                    <a:pt x="1111360" y="92570"/>
                  </a:lnTo>
                  <a:lnTo>
                    <a:pt x="1110796" y="92570"/>
                  </a:lnTo>
                  <a:lnTo>
                    <a:pt x="1108583" y="94248"/>
                  </a:lnTo>
                  <a:close/>
                </a:path>
                <a:path w="1558925" h="145414">
                  <a:moveTo>
                    <a:pt x="1137083" y="103187"/>
                  </a:moveTo>
                  <a:lnTo>
                    <a:pt x="1129672" y="103187"/>
                  </a:lnTo>
                  <a:lnTo>
                    <a:pt x="1132131" y="102667"/>
                  </a:lnTo>
                  <a:lnTo>
                    <a:pt x="1136065" y="100584"/>
                  </a:lnTo>
                  <a:lnTo>
                    <a:pt x="1142243" y="83914"/>
                  </a:lnTo>
                  <a:lnTo>
                    <a:pt x="1142240" y="69200"/>
                  </a:lnTo>
                  <a:lnTo>
                    <a:pt x="1129672" y="49467"/>
                  </a:lnTo>
                  <a:lnTo>
                    <a:pt x="1136080" y="49467"/>
                  </a:lnTo>
                  <a:lnTo>
                    <a:pt x="1145033" y="69200"/>
                  </a:lnTo>
                  <a:lnTo>
                    <a:pt x="1145033" y="83914"/>
                  </a:lnTo>
                  <a:lnTo>
                    <a:pt x="1137809" y="102803"/>
                  </a:lnTo>
                  <a:lnTo>
                    <a:pt x="1137083" y="103187"/>
                  </a:lnTo>
                  <a:close/>
                </a:path>
                <a:path w="1558925" h="145414">
                  <a:moveTo>
                    <a:pt x="1136249" y="100410"/>
                  </a:moveTo>
                  <a:lnTo>
                    <a:pt x="1129212" y="100410"/>
                  </a:lnTo>
                  <a:lnTo>
                    <a:pt x="1131238" y="99997"/>
                  </a:lnTo>
                  <a:lnTo>
                    <a:pt x="1134321" y="98365"/>
                  </a:lnTo>
                  <a:lnTo>
                    <a:pt x="1139452" y="83914"/>
                  </a:lnTo>
                  <a:lnTo>
                    <a:pt x="1139448" y="69200"/>
                  </a:lnTo>
                  <a:lnTo>
                    <a:pt x="1129101" y="52244"/>
                  </a:lnTo>
                  <a:lnTo>
                    <a:pt x="1135224" y="52244"/>
                  </a:lnTo>
                  <a:lnTo>
                    <a:pt x="1142243" y="83914"/>
                  </a:lnTo>
                  <a:lnTo>
                    <a:pt x="1141996" y="87002"/>
                  </a:lnTo>
                  <a:lnTo>
                    <a:pt x="1140954" y="92730"/>
                  </a:lnTo>
                  <a:lnTo>
                    <a:pt x="1140063" y="95183"/>
                  </a:lnTo>
                  <a:lnTo>
                    <a:pt x="1137656" y="99079"/>
                  </a:lnTo>
                  <a:lnTo>
                    <a:pt x="1136249" y="100410"/>
                  </a:lnTo>
                  <a:close/>
                </a:path>
                <a:path w="1558925" h="145414">
                  <a:moveTo>
                    <a:pt x="1129672" y="103187"/>
                  </a:moveTo>
                  <a:lnTo>
                    <a:pt x="1123713" y="103187"/>
                  </a:lnTo>
                  <a:lnTo>
                    <a:pt x="1121080" y="102739"/>
                  </a:lnTo>
                  <a:lnTo>
                    <a:pt x="1116567" y="100945"/>
                  </a:lnTo>
                  <a:lnTo>
                    <a:pt x="1114687" y="99918"/>
                  </a:lnTo>
                  <a:lnTo>
                    <a:pt x="1113183" y="98761"/>
                  </a:lnTo>
                  <a:lnTo>
                    <a:pt x="1111389" y="97431"/>
                  </a:lnTo>
                  <a:lnTo>
                    <a:pt x="1109856" y="95926"/>
                  </a:lnTo>
                  <a:lnTo>
                    <a:pt x="1108583" y="94248"/>
                  </a:lnTo>
                  <a:lnTo>
                    <a:pt x="1110796" y="92570"/>
                  </a:lnTo>
                  <a:lnTo>
                    <a:pt x="1111360" y="93314"/>
                  </a:lnTo>
                  <a:lnTo>
                    <a:pt x="1111360" y="94248"/>
                  </a:lnTo>
                  <a:lnTo>
                    <a:pt x="1112124" y="94248"/>
                  </a:lnTo>
                  <a:lnTo>
                    <a:pt x="1113256" y="95358"/>
                  </a:lnTo>
                  <a:lnTo>
                    <a:pt x="1114838" y="96531"/>
                  </a:lnTo>
                  <a:lnTo>
                    <a:pt x="1116163" y="97550"/>
                  </a:lnTo>
                  <a:lnTo>
                    <a:pt x="1117833" y="98460"/>
                  </a:lnTo>
                  <a:lnTo>
                    <a:pt x="1121777" y="100027"/>
                  </a:lnTo>
                  <a:lnTo>
                    <a:pt x="1124067" y="100410"/>
                  </a:lnTo>
                  <a:lnTo>
                    <a:pt x="1136249" y="100410"/>
                  </a:lnTo>
                  <a:lnTo>
                    <a:pt x="1136065" y="100584"/>
                  </a:lnTo>
                  <a:lnTo>
                    <a:pt x="1132131" y="102667"/>
                  </a:lnTo>
                  <a:lnTo>
                    <a:pt x="1129672" y="103187"/>
                  </a:lnTo>
                  <a:close/>
                </a:path>
                <a:path w="1558925" h="145414">
                  <a:moveTo>
                    <a:pt x="1111360" y="93314"/>
                  </a:moveTo>
                  <a:lnTo>
                    <a:pt x="1110796" y="92570"/>
                  </a:lnTo>
                  <a:lnTo>
                    <a:pt x="1111360" y="92570"/>
                  </a:lnTo>
                  <a:lnTo>
                    <a:pt x="1111360" y="93314"/>
                  </a:lnTo>
                  <a:close/>
                </a:path>
                <a:path w="1558925" h="145414">
                  <a:moveTo>
                    <a:pt x="1112124" y="94248"/>
                  </a:moveTo>
                  <a:lnTo>
                    <a:pt x="1111360" y="94248"/>
                  </a:lnTo>
                  <a:lnTo>
                    <a:pt x="1111360" y="93314"/>
                  </a:lnTo>
                  <a:lnTo>
                    <a:pt x="1111909" y="94037"/>
                  </a:lnTo>
                  <a:lnTo>
                    <a:pt x="1112124" y="94248"/>
                  </a:lnTo>
                  <a:close/>
                </a:path>
                <a:path w="1558925" h="145414">
                  <a:moveTo>
                    <a:pt x="1108583" y="116726"/>
                  </a:moveTo>
                  <a:lnTo>
                    <a:pt x="1105806" y="116726"/>
                  </a:lnTo>
                  <a:lnTo>
                    <a:pt x="1105806" y="106398"/>
                  </a:lnTo>
                  <a:lnTo>
                    <a:pt x="1110470" y="106398"/>
                  </a:lnTo>
                  <a:lnTo>
                    <a:pt x="1113016" y="108558"/>
                  </a:lnTo>
                  <a:lnTo>
                    <a:pt x="1113911" y="109175"/>
                  </a:lnTo>
                  <a:lnTo>
                    <a:pt x="1108583" y="109175"/>
                  </a:lnTo>
                  <a:lnTo>
                    <a:pt x="1108583" y="110198"/>
                  </a:lnTo>
                  <a:lnTo>
                    <a:pt x="1107654" y="111293"/>
                  </a:lnTo>
                  <a:lnTo>
                    <a:pt x="1108583" y="112081"/>
                  </a:lnTo>
                  <a:lnTo>
                    <a:pt x="1108583" y="116726"/>
                  </a:lnTo>
                  <a:close/>
                </a:path>
                <a:path w="1558925" h="145414">
                  <a:moveTo>
                    <a:pt x="1133588" y="114817"/>
                  </a:moveTo>
                  <a:lnTo>
                    <a:pt x="1127444" y="114817"/>
                  </a:lnTo>
                  <a:lnTo>
                    <a:pt x="1125163" y="114435"/>
                  </a:lnTo>
                  <a:lnTo>
                    <a:pt x="1110470" y="106398"/>
                  </a:lnTo>
                  <a:lnTo>
                    <a:pt x="1147571" y="106398"/>
                  </a:lnTo>
                  <a:lnTo>
                    <a:pt x="1145588" y="109026"/>
                  </a:lnTo>
                  <a:lnTo>
                    <a:pt x="1143017" y="111165"/>
                  </a:lnTo>
                  <a:lnTo>
                    <a:pt x="1136975" y="114084"/>
                  </a:lnTo>
                  <a:lnTo>
                    <a:pt x="1133588" y="114817"/>
                  </a:lnTo>
                  <a:close/>
                </a:path>
                <a:path w="1558925" h="145414">
                  <a:moveTo>
                    <a:pt x="1108583" y="110198"/>
                  </a:moveTo>
                  <a:lnTo>
                    <a:pt x="1108583" y="109175"/>
                  </a:lnTo>
                  <a:lnTo>
                    <a:pt x="1109451" y="109175"/>
                  </a:lnTo>
                  <a:lnTo>
                    <a:pt x="1108583" y="110198"/>
                  </a:lnTo>
                  <a:close/>
                </a:path>
                <a:path w="1558925" h="145414">
                  <a:moveTo>
                    <a:pt x="1111360" y="114176"/>
                  </a:moveTo>
                  <a:lnTo>
                    <a:pt x="1109704" y="113033"/>
                  </a:lnTo>
                  <a:lnTo>
                    <a:pt x="1108583" y="112081"/>
                  </a:lnTo>
                  <a:lnTo>
                    <a:pt x="1108583" y="110198"/>
                  </a:lnTo>
                  <a:lnTo>
                    <a:pt x="1109451" y="109175"/>
                  </a:lnTo>
                  <a:lnTo>
                    <a:pt x="1109451" y="111953"/>
                  </a:lnTo>
                  <a:lnTo>
                    <a:pt x="1111360" y="111953"/>
                  </a:lnTo>
                  <a:lnTo>
                    <a:pt x="1111360" y="114176"/>
                  </a:lnTo>
                  <a:close/>
                </a:path>
                <a:path w="1558925" h="145414">
                  <a:moveTo>
                    <a:pt x="1111360" y="111953"/>
                  </a:moveTo>
                  <a:lnTo>
                    <a:pt x="1109451" y="111953"/>
                  </a:lnTo>
                  <a:lnTo>
                    <a:pt x="1109451" y="109175"/>
                  </a:lnTo>
                  <a:lnTo>
                    <a:pt x="1111360" y="110795"/>
                  </a:lnTo>
                  <a:lnTo>
                    <a:pt x="1111360" y="111953"/>
                  </a:lnTo>
                  <a:close/>
                </a:path>
                <a:path w="1558925" h="145414">
                  <a:moveTo>
                    <a:pt x="1111360" y="110795"/>
                  </a:moveTo>
                  <a:lnTo>
                    <a:pt x="1109451" y="109175"/>
                  </a:lnTo>
                  <a:lnTo>
                    <a:pt x="1111360" y="109175"/>
                  </a:lnTo>
                  <a:lnTo>
                    <a:pt x="1111360" y="110795"/>
                  </a:lnTo>
                  <a:close/>
                </a:path>
                <a:path w="1558925" h="145414">
                  <a:moveTo>
                    <a:pt x="1134011" y="117594"/>
                  </a:moveTo>
                  <a:lnTo>
                    <a:pt x="1127126" y="117594"/>
                  </a:lnTo>
                  <a:lnTo>
                    <a:pt x="1124537" y="117160"/>
                  </a:lnTo>
                  <a:lnTo>
                    <a:pt x="1119619" y="115424"/>
                  </a:lnTo>
                  <a:lnTo>
                    <a:pt x="1117403" y="114435"/>
                  </a:lnTo>
                  <a:lnTo>
                    <a:pt x="1113414" y="112213"/>
                  </a:lnTo>
                  <a:lnTo>
                    <a:pt x="1111360" y="110795"/>
                  </a:lnTo>
                  <a:lnTo>
                    <a:pt x="1111360" y="109175"/>
                  </a:lnTo>
                  <a:lnTo>
                    <a:pt x="1113911" y="109175"/>
                  </a:lnTo>
                  <a:lnTo>
                    <a:pt x="1114925" y="109875"/>
                  </a:lnTo>
                  <a:lnTo>
                    <a:pt x="1118686" y="111970"/>
                  </a:lnTo>
                  <a:lnTo>
                    <a:pt x="1120695" y="112859"/>
                  </a:lnTo>
                  <a:lnTo>
                    <a:pt x="1125163" y="114435"/>
                  </a:lnTo>
                  <a:lnTo>
                    <a:pt x="1127444" y="114817"/>
                  </a:lnTo>
                  <a:lnTo>
                    <a:pt x="1141843" y="114817"/>
                  </a:lnTo>
                  <a:lnTo>
                    <a:pt x="1137801" y="116769"/>
                  </a:lnTo>
                  <a:lnTo>
                    <a:pt x="1134011" y="117594"/>
                  </a:lnTo>
                  <a:close/>
                </a:path>
                <a:path w="1558925" h="145414">
                  <a:moveTo>
                    <a:pt x="1108583" y="112081"/>
                  </a:moveTo>
                  <a:lnTo>
                    <a:pt x="1107654" y="111293"/>
                  </a:lnTo>
                  <a:lnTo>
                    <a:pt x="1108583" y="110198"/>
                  </a:lnTo>
                  <a:lnTo>
                    <a:pt x="1108583" y="112081"/>
                  </a:lnTo>
                  <a:close/>
                </a:path>
                <a:path w="1558925" h="145414">
                  <a:moveTo>
                    <a:pt x="1134435" y="120371"/>
                  </a:moveTo>
                  <a:lnTo>
                    <a:pt x="1126809" y="120371"/>
                  </a:lnTo>
                  <a:lnTo>
                    <a:pt x="1123912" y="119884"/>
                  </a:lnTo>
                  <a:lnTo>
                    <a:pt x="1118544" y="117989"/>
                  </a:lnTo>
                  <a:lnTo>
                    <a:pt x="1116243" y="116969"/>
                  </a:lnTo>
                  <a:lnTo>
                    <a:pt x="1111903" y="114551"/>
                  </a:lnTo>
                  <a:lnTo>
                    <a:pt x="1111360" y="114176"/>
                  </a:lnTo>
                  <a:lnTo>
                    <a:pt x="1111360" y="110795"/>
                  </a:lnTo>
                  <a:lnTo>
                    <a:pt x="1113414" y="112213"/>
                  </a:lnTo>
                  <a:lnTo>
                    <a:pt x="1117464" y="114469"/>
                  </a:lnTo>
                  <a:lnTo>
                    <a:pt x="1119619" y="115424"/>
                  </a:lnTo>
                  <a:lnTo>
                    <a:pt x="1124537" y="117160"/>
                  </a:lnTo>
                  <a:lnTo>
                    <a:pt x="1127126" y="117594"/>
                  </a:lnTo>
                  <a:lnTo>
                    <a:pt x="1142479" y="117594"/>
                  </a:lnTo>
                  <a:lnTo>
                    <a:pt x="1138627" y="119454"/>
                  </a:lnTo>
                  <a:lnTo>
                    <a:pt x="1134435" y="120371"/>
                  </a:lnTo>
                  <a:close/>
                </a:path>
                <a:path w="1558925" h="145414">
                  <a:moveTo>
                    <a:pt x="1111360" y="116726"/>
                  </a:moveTo>
                  <a:lnTo>
                    <a:pt x="1108583" y="116726"/>
                  </a:lnTo>
                  <a:lnTo>
                    <a:pt x="1108583" y="112081"/>
                  </a:lnTo>
                  <a:lnTo>
                    <a:pt x="1109782" y="113086"/>
                  </a:lnTo>
                  <a:lnTo>
                    <a:pt x="1111360" y="114176"/>
                  </a:lnTo>
                  <a:lnTo>
                    <a:pt x="1111360" y="116726"/>
                  </a:lnTo>
                  <a:close/>
                </a:path>
                <a:path w="1558925" h="145414">
                  <a:moveTo>
                    <a:pt x="1198312" y="113179"/>
                  </a:moveTo>
                  <a:lnTo>
                    <a:pt x="1168639" y="33152"/>
                  </a:lnTo>
                  <a:lnTo>
                    <a:pt x="1190941" y="33152"/>
                  </a:lnTo>
                  <a:lnTo>
                    <a:pt x="1191552" y="34963"/>
                  </a:lnTo>
                  <a:lnTo>
                    <a:pt x="1175235" y="34963"/>
                  </a:lnTo>
                  <a:lnTo>
                    <a:pt x="1172631" y="35929"/>
                  </a:lnTo>
                  <a:lnTo>
                    <a:pt x="1172631" y="38706"/>
                  </a:lnTo>
                  <a:lnTo>
                    <a:pt x="1173660" y="38706"/>
                  </a:lnTo>
                  <a:lnTo>
                    <a:pt x="1200920" y="112223"/>
                  </a:lnTo>
                  <a:lnTo>
                    <a:pt x="1198658" y="112223"/>
                  </a:lnTo>
                  <a:lnTo>
                    <a:pt x="1198312" y="113179"/>
                  </a:lnTo>
                  <a:close/>
                </a:path>
                <a:path w="1558925" h="145414">
                  <a:moveTo>
                    <a:pt x="1210467" y="91110"/>
                  </a:moveTo>
                  <a:lnTo>
                    <a:pt x="1209017" y="86807"/>
                  </a:lnTo>
                  <a:lnTo>
                    <a:pt x="1227584" y="33152"/>
                  </a:lnTo>
                  <a:lnTo>
                    <a:pt x="1249363" y="33152"/>
                  </a:lnTo>
                  <a:lnTo>
                    <a:pt x="1248688" y="34954"/>
                  </a:lnTo>
                  <a:lnTo>
                    <a:pt x="1242753" y="34963"/>
                  </a:lnTo>
                  <a:lnTo>
                    <a:pt x="1242391" y="35929"/>
                  </a:lnTo>
                  <a:lnTo>
                    <a:pt x="1229562" y="35929"/>
                  </a:lnTo>
                  <a:lnTo>
                    <a:pt x="1210467" y="91110"/>
                  </a:lnTo>
                  <a:close/>
                </a:path>
                <a:path w="1558925" h="145414">
                  <a:moveTo>
                    <a:pt x="1199660" y="145301"/>
                  </a:moveTo>
                  <a:lnTo>
                    <a:pt x="1193808" y="145301"/>
                  </a:lnTo>
                  <a:lnTo>
                    <a:pt x="1197674" y="143304"/>
                  </a:lnTo>
                  <a:lnTo>
                    <a:pt x="1199644" y="141781"/>
                  </a:lnTo>
                  <a:lnTo>
                    <a:pt x="1242756" y="34954"/>
                  </a:lnTo>
                  <a:lnTo>
                    <a:pt x="1245357" y="35929"/>
                  </a:lnTo>
                  <a:lnTo>
                    <a:pt x="1210267" y="129512"/>
                  </a:lnTo>
                  <a:lnTo>
                    <a:pt x="1201501" y="143875"/>
                  </a:lnTo>
                  <a:lnTo>
                    <a:pt x="1199660" y="145301"/>
                  </a:lnTo>
                  <a:close/>
                </a:path>
                <a:path w="1558925" h="145414">
                  <a:moveTo>
                    <a:pt x="1247282" y="38706"/>
                  </a:moveTo>
                  <a:lnTo>
                    <a:pt x="1245357" y="38706"/>
                  </a:lnTo>
                  <a:lnTo>
                    <a:pt x="1245357" y="35929"/>
                  </a:lnTo>
                  <a:lnTo>
                    <a:pt x="1242756" y="34954"/>
                  </a:lnTo>
                  <a:lnTo>
                    <a:pt x="1248688" y="34954"/>
                  </a:lnTo>
                  <a:lnTo>
                    <a:pt x="1247282" y="38706"/>
                  </a:lnTo>
                  <a:close/>
                </a:path>
                <a:path w="1558925" h="145414">
                  <a:moveTo>
                    <a:pt x="1193808" y="145301"/>
                  </a:moveTo>
                  <a:lnTo>
                    <a:pt x="1183566" y="145301"/>
                  </a:lnTo>
                  <a:lnTo>
                    <a:pt x="1183566" y="134604"/>
                  </a:lnTo>
                  <a:lnTo>
                    <a:pt x="1187818" y="134604"/>
                  </a:lnTo>
                  <a:lnTo>
                    <a:pt x="1188570" y="134517"/>
                  </a:lnTo>
                  <a:lnTo>
                    <a:pt x="1201266" y="113156"/>
                  </a:lnTo>
                  <a:lnTo>
                    <a:pt x="1172631" y="35929"/>
                  </a:lnTo>
                  <a:lnTo>
                    <a:pt x="1175235" y="34963"/>
                  </a:lnTo>
                  <a:lnTo>
                    <a:pt x="1204227" y="113156"/>
                  </a:lnTo>
                  <a:lnTo>
                    <a:pt x="1199432" y="126411"/>
                  </a:lnTo>
                  <a:lnTo>
                    <a:pt x="1198547" y="128686"/>
                  </a:lnTo>
                  <a:lnTo>
                    <a:pt x="1188014" y="137381"/>
                  </a:lnTo>
                  <a:lnTo>
                    <a:pt x="1203357" y="137381"/>
                  </a:lnTo>
                  <a:lnTo>
                    <a:pt x="1202942" y="138019"/>
                  </a:lnTo>
                  <a:lnTo>
                    <a:pt x="1199644" y="141781"/>
                  </a:lnTo>
                  <a:lnTo>
                    <a:pt x="1197674" y="143304"/>
                  </a:lnTo>
                  <a:lnTo>
                    <a:pt x="1193808" y="145301"/>
                  </a:lnTo>
                  <a:close/>
                </a:path>
                <a:path w="1558925" h="145414">
                  <a:moveTo>
                    <a:pt x="1203357" y="137381"/>
                  </a:moveTo>
                  <a:lnTo>
                    <a:pt x="1188014" y="137381"/>
                  </a:lnTo>
                  <a:lnTo>
                    <a:pt x="1188960" y="137273"/>
                  </a:lnTo>
                  <a:lnTo>
                    <a:pt x="1191154" y="136803"/>
                  </a:lnTo>
                  <a:lnTo>
                    <a:pt x="1204227" y="113156"/>
                  </a:lnTo>
                  <a:lnTo>
                    <a:pt x="1175235" y="34963"/>
                  </a:lnTo>
                  <a:lnTo>
                    <a:pt x="1191552" y="34963"/>
                  </a:lnTo>
                  <a:lnTo>
                    <a:pt x="1191877" y="35929"/>
                  </a:lnTo>
                  <a:lnTo>
                    <a:pt x="1188946" y="35929"/>
                  </a:lnTo>
                  <a:lnTo>
                    <a:pt x="1186315" y="36815"/>
                  </a:lnTo>
                  <a:lnTo>
                    <a:pt x="1206131" y="95637"/>
                  </a:lnTo>
                  <a:lnTo>
                    <a:pt x="1220022" y="95637"/>
                  </a:lnTo>
                  <a:lnTo>
                    <a:pt x="1207599" y="128686"/>
                  </a:lnTo>
                  <a:lnTo>
                    <a:pt x="1206103" y="132087"/>
                  </a:lnTo>
                  <a:lnTo>
                    <a:pt x="1204332" y="135880"/>
                  </a:lnTo>
                  <a:lnTo>
                    <a:pt x="1203357" y="137381"/>
                  </a:lnTo>
                  <a:close/>
                </a:path>
                <a:path w="1558925" h="145414">
                  <a:moveTo>
                    <a:pt x="1173660" y="38706"/>
                  </a:moveTo>
                  <a:lnTo>
                    <a:pt x="1172631" y="38706"/>
                  </a:lnTo>
                  <a:lnTo>
                    <a:pt x="1172631" y="35929"/>
                  </a:lnTo>
                  <a:lnTo>
                    <a:pt x="1173660" y="38706"/>
                  </a:lnTo>
                  <a:close/>
                </a:path>
                <a:path w="1558925" h="145414">
                  <a:moveTo>
                    <a:pt x="1211839" y="95637"/>
                  </a:moveTo>
                  <a:lnTo>
                    <a:pt x="1206131" y="95637"/>
                  </a:lnTo>
                  <a:lnTo>
                    <a:pt x="1186315" y="36815"/>
                  </a:lnTo>
                  <a:lnTo>
                    <a:pt x="1188946" y="35929"/>
                  </a:lnTo>
                  <a:lnTo>
                    <a:pt x="1188946" y="38706"/>
                  </a:lnTo>
                  <a:lnTo>
                    <a:pt x="1189882" y="38706"/>
                  </a:lnTo>
                  <a:lnTo>
                    <a:pt x="1207528" y="91110"/>
                  </a:lnTo>
                  <a:lnTo>
                    <a:pt x="1207237" y="91952"/>
                  </a:lnTo>
                  <a:lnTo>
                    <a:pt x="1207897" y="92180"/>
                  </a:lnTo>
                  <a:lnTo>
                    <a:pt x="1208126" y="92860"/>
                  </a:lnTo>
                  <a:lnTo>
                    <a:pt x="1212800" y="92860"/>
                  </a:lnTo>
                  <a:lnTo>
                    <a:pt x="1211839" y="95637"/>
                  </a:lnTo>
                  <a:close/>
                </a:path>
                <a:path w="1558925" h="145414">
                  <a:moveTo>
                    <a:pt x="1189882" y="38706"/>
                  </a:moveTo>
                  <a:lnTo>
                    <a:pt x="1188946" y="38706"/>
                  </a:lnTo>
                  <a:lnTo>
                    <a:pt x="1188946" y="35929"/>
                  </a:lnTo>
                  <a:lnTo>
                    <a:pt x="1189882" y="38706"/>
                  </a:lnTo>
                  <a:close/>
                </a:path>
                <a:path w="1558925" h="145414">
                  <a:moveTo>
                    <a:pt x="1207533" y="91098"/>
                  </a:moveTo>
                  <a:lnTo>
                    <a:pt x="1188946" y="35929"/>
                  </a:lnTo>
                  <a:lnTo>
                    <a:pt x="1191877" y="35929"/>
                  </a:lnTo>
                  <a:lnTo>
                    <a:pt x="1209017" y="86807"/>
                  </a:lnTo>
                  <a:lnTo>
                    <a:pt x="1207533" y="91098"/>
                  </a:lnTo>
                  <a:close/>
                </a:path>
                <a:path w="1558925" h="145414">
                  <a:moveTo>
                    <a:pt x="1212800" y="92860"/>
                  </a:moveTo>
                  <a:lnTo>
                    <a:pt x="1209862" y="92860"/>
                  </a:lnTo>
                  <a:lnTo>
                    <a:pt x="1210064" y="92275"/>
                  </a:lnTo>
                  <a:lnTo>
                    <a:pt x="1210758" y="91973"/>
                  </a:lnTo>
                  <a:lnTo>
                    <a:pt x="1210471" y="91098"/>
                  </a:lnTo>
                  <a:lnTo>
                    <a:pt x="1229562" y="35929"/>
                  </a:lnTo>
                  <a:lnTo>
                    <a:pt x="1229562" y="38706"/>
                  </a:lnTo>
                  <a:lnTo>
                    <a:pt x="1231540" y="38706"/>
                  </a:lnTo>
                  <a:lnTo>
                    <a:pt x="1212800" y="92860"/>
                  </a:lnTo>
                  <a:close/>
                </a:path>
                <a:path w="1558925" h="145414">
                  <a:moveTo>
                    <a:pt x="1231540" y="38706"/>
                  </a:moveTo>
                  <a:lnTo>
                    <a:pt x="1229562" y="38706"/>
                  </a:lnTo>
                  <a:lnTo>
                    <a:pt x="1229562" y="35929"/>
                  </a:lnTo>
                  <a:lnTo>
                    <a:pt x="1232186" y="36837"/>
                  </a:lnTo>
                  <a:lnTo>
                    <a:pt x="1231540" y="38706"/>
                  </a:lnTo>
                  <a:close/>
                </a:path>
                <a:path w="1558925" h="145414">
                  <a:moveTo>
                    <a:pt x="1220022" y="95637"/>
                  </a:moveTo>
                  <a:lnTo>
                    <a:pt x="1211839" y="95637"/>
                  </a:lnTo>
                  <a:lnTo>
                    <a:pt x="1232186" y="36837"/>
                  </a:lnTo>
                  <a:lnTo>
                    <a:pt x="1229562" y="35929"/>
                  </a:lnTo>
                  <a:lnTo>
                    <a:pt x="1242391" y="35929"/>
                  </a:lnTo>
                  <a:lnTo>
                    <a:pt x="1220022" y="95637"/>
                  </a:lnTo>
                  <a:close/>
                </a:path>
                <a:path w="1558925" h="145414">
                  <a:moveTo>
                    <a:pt x="1203945" y="145301"/>
                  </a:moveTo>
                  <a:lnTo>
                    <a:pt x="1199660" y="145301"/>
                  </a:lnTo>
                  <a:lnTo>
                    <a:pt x="1201501" y="143875"/>
                  </a:lnTo>
                  <a:lnTo>
                    <a:pt x="1205204" y="139652"/>
                  </a:lnTo>
                  <a:lnTo>
                    <a:pt x="1245357" y="35929"/>
                  </a:lnTo>
                  <a:lnTo>
                    <a:pt x="1245357" y="38706"/>
                  </a:lnTo>
                  <a:lnTo>
                    <a:pt x="1247282" y="38706"/>
                  </a:lnTo>
                  <a:lnTo>
                    <a:pt x="1212838" y="130563"/>
                  </a:lnTo>
                  <a:lnTo>
                    <a:pt x="1211590" y="133463"/>
                  </a:lnTo>
                  <a:lnTo>
                    <a:pt x="1209142" y="138708"/>
                  </a:lnTo>
                  <a:lnTo>
                    <a:pt x="1207466" y="141284"/>
                  </a:lnTo>
                  <a:lnTo>
                    <a:pt x="1203945" y="145301"/>
                  </a:lnTo>
                  <a:close/>
                </a:path>
                <a:path w="1558925" h="145414">
                  <a:moveTo>
                    <a:pt x="1208126" y="92259"/>
                  </a:moveTo>
                  <a:lnTo>
                    <a:pt x="1207897" y="92180"/>
                  </a:lnTo>
                  <a:lnTo>
                    <a:pt x="1207533" y="91098"/>
                  </a:lnTo>
                  <a:lnTo>
                    <a:pt x="1209017" y="86807"/>
                  </a:lnTo>
                  <a:lnTo>
                    <a:pt x="1210121" y="90083"/>
                  </a:lnTo>
                  <a:lnTo>
                    <a:pt x="1208126" y="90083"/>
                  </a:lnTo>
                  <a:lnTo>
                    <a:pt x="1208126" y="92259"/>
                  </a:lnTo>
                  <a:close/>
                </a:path>
                <a:path w="1558925" h="145414">
                  <a:moveTo>
                    <a:pt x="1209005" y="92564"/>
                  </a:moveTo>
                  <a:lnTo>
                    <a:pt x="1208172" y="92275"/>
                  </a:lnTo>
                  <a:lnTo>
                    <a:pt x="1208126" y="90083"/>
                  </a:lnTo>
                  <a:lnTo>
                    <a:pt x="1209862" y="90083"/>
                  </a:lnTo>
                  <a:lnTo>
                    <a:pt x="1209862" y="92275"/>
                  </a:lnTo>
                  <a:lnTo>
                    <a:pt x="1209005" y="92564"/>
                  </a:lnTo>
                  <a:close/>
                </a:path>
                <a:path w="1558925" h="145414">
                  <a:moveTo>
                    <a:pt x="1209862" y="92275"/>
                  </a:moveTo>
                  <a:lnTo>
                    <a:pt x="1209862" y="90083"/>
                  </a:lnTo>
                  <a:lnTo>
                    <a:pt x="1210121" y="90083"/>
                  </a:lnTo>
                  <a:lnTo>
                    <a:pt x="1210467" y="91110"/>
                  </a:lnTo>
                  <a:lnTo>
                    <a:pt x="1210091" y="92198"/>
                  </a:lnTo>
                  <a:lnTo>
                    <a:pt x="1209862" y="92275"/>
                  </a:lnTo>
                  <a:close/>
                </a:path>
                <a:path w="1558925" h="145414">
                  <a:moveTo>
                    <a:pt x="1207897" y="92180"/>
                  </a:moveTo>
                  <a:lnTo>
                    <a:pt x="1207237" y="91952"/>
                  </a:lnTo>
                  <a:lnTo>
                    <a:pt x="1207533" y="91098"/>
                  </a:lnTo>
                  <a:lnTo>
                    <a:pt x="1207897" y="92180"/>
                  </a:lnTo>
                  <a:close/>
                </a:path>
                <a:path w="1558925" h="145414">
                  <a:moveTo>
                    <a:pt x="1210091" y="92198"/>
                  </a:moveTo>
                  <a:lnTo>
                    <a:pt x="1210467" y="91110"/>
                  </a:lnTo>
                  <a:lnTo>
                    <a:pt x="1210758" y="91973"/>
                  </a:lnTo>
                  <a:lnTo>
                    <a:pt x="1210091" y="92198"/>
                  </a:lnTo>
                  <a:close/>
                </a:path>
                <a:path w="1558925" h="145414">
                  <a:moveTo>
                    <a:pt x="1208126" y="92860"/>
                  </a:moveTo>
                  <a:lnTo>
                    <a:pt x="1207897" y="92180"/>
                  </a:lnTo>
                  <a:lnTo>
                    <a:pt x="1208126" y="92259"/>
                  </a:lnTo>
                  <a:lnTo>
                    <a:pt x="1208126" y="92860"/>
                  </a:lnTo>
                  <a:close/>
                </a:path>
                <a:path w="1558925" h="145414">
                  <a:moveTo>
                    <a:pt x="1209862" y="92860"/>
                  </a:moveTo>
                  <a:lnTo>
                    <a:pt x="1209909" y="92259"/>
                  </a:lnTo>
                  <a:lnTo>
                    <a:pt x="1210091" y="92198"/>
                  </a:lnTo>
                  <a:lnTo>
                    <a:pt x="1209862" y="92860"/>
                  </a:lnTo>
                  <a:close/>
                </a:path>
                <a:path w="1558925" h="145414">
                  <a:moveTo>
                    <a:pt x="1208126" y="92860"/>
                  </a:moveTo>
                  <a:lnTo>
                    <a:pt x="1208126" y="92259"/>
                  </a:lnTo>
                  <a:lnTo>
                    <a:pt x="1209005" y="92564"/>
                  </a:lnTo>
                  <a:lnTo>
                    <a:pt x="1208126" y="92860"/>
                  </a:lnTo>
                  <a:close/>
                </a:path>
                <a:path w="1558925" h="145414">
                  <a:moveTo>
                    <a:pt x="1209862" y="92860"/>
                  </a:moveTo>
                  <a:lnTo>
                    <a:pt x="1209005" y="92564"/>
                  </a:lnTo>
                  <a:lnTo>
                    <a:pt x="1209862" y="92275"/>
                  </a:lnTo>
                  <a:lnTo>
                    <a:pt x="1209862" y="92860"/>
                  </a:lnTo>
                  <a:close/>
                </a:path>
                <a:path w="1558925" h="145414">
                  <a:moveTo>
                    <a:pt x="1209862" y="92860"/>
                  </a:moveTo>
                  <a:lnTo>
                    <a:pt x="1208126" y="92860"/>
                  </a:lnTo>
                  <a:lnTo>
                    <a:pt x="1209005" y="92564"/>
                  </a:lnTo>
                  <a:lnTo>
                    <a:pt x="1209862" y="92860"/>
                  </a:lnTo>
                  <a:close/>
                </a:path>
                <a:path w="1558925" h="145414">
                  <a:moveTo>
                    <a:pt x="1198666" y="114133"/>
                  </a:moveTo>
                  <a:lnTo>
                    <a:pt x="1198312" y="113179"/>
                  </a:lnTo>
                  <a:lnTo>
                    <a:pt x="1198658" y="112223"/>
                  </a:lnTo>
                  <a:lnTo>
                    <a:pt x="1201237" y="113156"/>
                  </a:lnTo>
                  <a:lnTo>
                    <a:pt x="1198666" y="114133"/>
                  </a:lnTo>
                  <a:close/>
                </a:path>
                <a:path w="1558925" h="145414">
                  <a:moveTo>
                    <a:pt x="1201270" y="113168"/>
                  </a:moveTo>
                  <a:lnTo>
                    <a:pt x="1198658" y="112223"/>
                  </a:lnTo>
                  <a:lnTo>
                    <a:pt x="1200920" y="112223"/>
                  </a:lnTo>
                  <a:lnTo>
                    <a:pt x="1201270" y="113168"/>
                  </a:lnTo>
                  <a:close/>
                </a:path>
                <a:path w="1558925" h="145414">
                  <a:moveTo>
                    <a:pt x="1200921" y="114133"/>
                  </a:moveTo>
                  <a:lnTo>
                    <a:pt x="1198666" y="114133"/>
                  </a:lnTo>
                  <a:lnTo>
                    <a:pt x="1201270" y="113168"/>
                  </a:lnTo>
                  <a:lnTo>
                    <a:pt x="1200921" y="114133"/>
                  </a:lnTo>
                  <a:close/>
                </a:path>
                <a:path w="1558925" h="145414">
                  <a:moveTo>
                    <a:pt x="1196844" y="125404"/>
                  </a:moveTo>
                  <a:lnTo>
                    <a:pt x="1194256" y="124398"/>
                  </a:lnTo>
                  <a:lnTo>
                    <a:pt x="1198312" y="113179"/>
                  </a:lnTo>
                  <a:lnTo>
                    <a:pt x="1198666" y="114133"/>
                  </a:lnTo>
                  <a:lnTo>
                    <a:pt x="1200921" y="114133"/>
                  </a:lnTo>
                  <a:lnTo>
                    <a:pt x="1196844" y="125404"/>
                  </a:lnTo>
                  <a:close/>
                </a:path>
                <a:path w="1558925" h="145414">
                  <a:moveTo>
                    <a:pt x="1194242" y="124432"/>
                  </a:moveTo>
                  <a:close/>
                </a:path>
                <a:path w="1558925" h="145414">
                  <a:moveTo>
                    <a:pt x="1196844" y="125404"/>
                  </a:moveTo>
                  <a:lnTo>
                    <a:pt x="1194232" y="124460"/>
                  </a:lnTo>
                  <a:lnTo>
                    <a:pt x="1196844" y="125404"/>
                  </a:lnTo>
                  <a:close/>
                </a:path>
                <a:path w="1558925" h="145414">
                  <a:moveTo>
                    <a:pt x="1180789" y="145301"/>
                  </a:moveTo>
                  <a:lnTo>
                    <a:pt x="1178011" y="145301"/>
                  </a:lnTo>
                  <a:lnTo>
                    <a:pt x="1178011" y="131826"/>
                  </a:lnTo>
                  <a:lnTo>
                    <a:pt x="1187622" y="131826"/>
                  </a:lnTo>
                  <a:lnTo>
                    <a:pt x="1188180" y="131760"/>
                  </a:lnTo>
                  <a:lnTo>
                    <a:pt x="1194242" y="124432"/>
                  </a:lnTo>
                  <a:lnTo>
                    <a:pt x="1196844" y="125404"/>
                  </a:lnTo>
                  <a:lnTo>
                    <a:pt x="1196034" y="127487"/>
                  </a:lnTo>
                  <a:lnTo>
                    <a:pt x="1195209" y="129151"/>
                  </a:lnTo>
                  <a:lnTo>
                    <a:pt x="1187818" y="134604"/>
                  </a:lnTo>
                  <a:lnTo>
                    <a:pt x="1180789" y="134604"/>
                  </a:lnTo>
                  <a:lnTo>
                    <a:pt x="1180789" y="145301"/>
                  </a:lnTo>
                  <a:close/>
                </a:path>
                <a:path w="1558925" h="145414">
                  <a:moveTo>
                    <a:pt x="1183566" y="145301"/>
                  </a:moveTo>
                  <a:lnTo>
                    <a:pt x="1180789" y="145301"/>
                  </a:lnTo>
                  <a:lnTo>
                    <a:pt x="1180789" y="134604"/>
                  </a:lnTo>
                  <a:lnTo>
                    <a:pt x="1183566" y="134604"/>
                  </a:lnTo>
                  <a:lnTo>
                    <a:pt x="1183566" y="145301"/>
                  </a:lnTo>
                  <a:close/>
                </a:path>
                <a:path w="1558925" h="145414">
                  <a:moveTo>
                    <a:pt x="1313825" y="119503"/>
                  </a:moveTo>
                  <a:lnTo>
                    <a:pt x="1291192" y="119503"/>
                  </a:lnTo>
                  <a:lnTo>
                    <a:pt x="1334804" y="867"/>
                  </a:lnTo>
                  <a:lnTo>
                    <a:pt x="1351524" y="867"/>
                  </a:lnTo>
                  <a:lnTo>
                    <a:pt x="1352545" y="3644"/>
                  </a:lnTo>
                  <a:lnTo>
                    <a:pt x="1336742" y="3644"/>
                  </a:lnTo>
                  <a:lnTo>
                    <a:pt x="1296193" y="113949"/>
                  </a:lnTo>
                  <a:lnTo>
                    <a:pt x="1295172" y="113949"/>
                  </a:lnTo>
                  <a:lnTo>
                    <a:pt x="1295172" y="116726"/>
                  </a:lnTo>
                  <a:lnTo>
                    <a:pt x="1297778" y="117684"/>
                  </a:lnTo>
                  <a:lnTo>
                    <a:pt x="1314442" y="117684"/>
                  </a:lnTo>
                  <a:lnTo>
                    <a:pt x="1313825" y="119503"/>
                  </a:lnTo>
                  <a:close/>
                </a:path>
                <a:path w="1558925" h="145414">
                  <a:moveTo>
                    <a:pt x="1297778" y="117684"/>
                  </a:moveTo>
                  <a:lnTo>
                    <a:pt x="1295172" y="116726"/>
                  </a:lnTo>
                  <a:lnTo>
                    <a:pt x="1336742" y="3644"/>
                  </a:lnTo>
                  <a:lnTo>
                    <a:pt x="1336742" y="6422"/>
                  </a:lnTo>
                  <a:lnTo>
                    <a:pt x="1338680" y="6422"/>
                  </a:lnTo>
                  <a:lnTo>
                    <a:pt x="1297778" y="117684"/>
                  </a:lnTo>
                  <a:close/>
                </a:path>
                <a:path w="1558925" h="145414">
                  <a:moveTo>
                    <a:pt x="1338680" y="6422"/>
                  </a:moveTo>
                  <a:lnTo>
                    <a:pt x="1336742" y="6422"/>
                  </a:lnTo>
                  <a:lnTo>
                    <a:pt x="1336742" y="3644"/>
                  </a:lnTo>
                  <a:lnTo>
                    <a:pt x="1339348" y="4603"/>
                  </a:lnTo>
                  <a:lnTo>
                    <a:pt x="1338680" y="6422"/>
                  </a:lnTo>
                  <a:close/>
                </a:path>
                <a:path w="1558925" h="145414">
                  <a:moveTo>
                    <a:pt x="1314442" y="117684"/>
                  </a:moveTo>
                  <a:lnTo>
                    <a:pt x="1297778" y="117684"/>
                  </a:lnTo>
                  <a:lnTo>
                    <a:pt x="1339348" y="4603"/>
                  </a:lnTo>
                  <a:lnTo>
                    <a:pt x="1336742" y="3644"/>
                  </a:lnTo>
                  <a:lnTo>
                    <a:pt x="1349586" y="3644"/>
                  </a:lnTo>
                  <a:lnTo>
                    <a:pt x="1346980" y="4603"/>
                  </a:lnTo>
                  <a:lnTo>
                    <a:pt x="1354699" y="25601"/>
                  </a:lnTo>
                  <a:lnTo>
                    <a:pt x="1340313" y="25601"/>
                  </a:lnTo>
                  <a:lnTo>
                    <a:pt x="1321570" y="80189"/>
                  </a:lnTo>
                  <a:lnTo>
                    <a:pt x="1374766" y="80189"/>
                  </a:lnTo>
                  <a:lnTo>
                    <a:pt x="1378148" y="89388"/>
                  </a:lnTo>
                  <a:lnTo>
                    <a:pt x="1318175" y="89388"/>
                  </a:lnTo>
                  <a:lnTo>
                    <a:pt x="1309205" y="115834"/>
                  </a:lnTo>
                  <a:lnTo>
                    <a:pt x="1311834" y="116726"/>
                  </a:lnTo>
                  <a:lnTo>
                    <a:pt x="1314767" y="116726"/>
                  </a:lnTo>
                  <a:lnTo>
                    <a:pt x="1314442" y="117684"/>
                  </a:lnTo>
                  <a:close/>
                </a:path>
                <a:path w="1558925" h="145414">
                  <a:moveTo>
                    <a:pt x="1388550" y="117684"/>
                  </a:moveTo>
                  <a:lnTo>
                    <a:pt x="1346980" y="4603"/>
                  </a:lnTo>
                  <a:lnTo>
                    <a:pt x="1349586" y="3644"/>
                  </a:lnTo>
                  <a:lnTo>
                    <a:pt x="1349586" y="6422"/>
                  </a:lnTo>
                  <a:lnTo>
                    <a:pt x="1350607" y="6422"/>
                  </a:lnTo>
                  <a:lnTo>
                    <a:pt x="1391156" y="116726"/>
                  </a:lnTo>
                  <a:lnTo>
                    <a:pt x="1388550" y="117684"/>
                  </a:lnTo>
                  <a:close/>
                </a:path>
                <a:path w="1558925" h="145414">
                  <a:moveTo>
                    <a:pt x="1350607" y="6422"/>
                  </a:moveTo>
                  <a:lnTo>
                    <a:pt x="1349586" y="6422"/>
                  </a:lnTo>
                  <a:lnTo>
                    <a:pt x="1349586" y="3644"/>
                  </a:lnTo>
                  <a:lnTo>
                    <a:pt x="1350607" y="6422"/>
                  </a:lnTo>
                  <a:close/>
                </a:path>
                <a:path w="1558925" h="145414">
                  <a:moveTo>
                    <a:pt x="1391156" y="116726"/>
                  </a:moveTo>
                  <a:lnTo>
                    <a:pt x="1349586" y="3644"/>
                  </a:lnTo>
                  <a:lnTo>
                    <a:pt x="1352545" y="3644"/>
                  </a:lnTo>
                  <a:lnTo>
                    <a:pt x="1393094" y="113949"/>
                  </a:lnTo>
                  <a:lnTo>
                    <a:pt x="1391156" y="113949"/>
                  </a:lnTo>
                  <a:lnTo>
                    <a:pt x="1391156" y="116726"/>
                  </a:lnTo>
                  <a:close/>
                </a:path>
                <a:path w="1558925" h="145414">
                  <a:moveTo>
                    <a:pt x="1364758" y="80189"/>
                  </a:moveTo>
                  <a:lnTo>
                    <a:pt x="1321570" y="80189"/>
                  </a:lnTo>
                  <a:lnTo>
                    <a:pt x="1340313" y="25601"/>
                  </a:lnTo>
                  <a:lnTo>
                    <a:pt x="1346014" y="25601"/>
                  </a:lnTo>
                  <a:lnTo>
                    <a:pt x="1346968" y="28378"/>
                  </a:lnTo>
                  <a:lnTo>
                    <a:pt x="1342296" y="28378"/>
                  </a:lnTo>
                  <a:lnTo>
                    <a:pt x="1342064" y="29054"/>
                  </a:lnTo>
                  <a:lnTo>
                    <a:pt x="1341405" y="29280"/>
                  </a:lnTo>
                  <a:lnTo>
                    <a:pt x="1341696" y="30127"/>
                  </a:lnTo>
                  <a:lnTo>
                    <a:pt x="1326413" y="74635"/>
                  </a:lnTo>
                  <a:lnTo>
                    <a:pt x="1325460" y="74635"/>
                  </a:lnTo>
                  <a:lnTo>
                    <a:pt x="1325460" y="77412"/>
                  </a:lnTo>
                  <a:lnTo>
                    <a:pt x="1328086" y="78314"/>
                  </a:lnTo>
                  <a:lnTo>
                    <a:pt x="1364114" y="78314"/>
                  </a:lnTo>
                  <a:lnTo>
                    <a:pt x="1364758" y="80189"/>
                  </a:lnTo>
                  <a:close/>
                </a:path>
                <a:path w="1558925" h="145414">
                  <a:moveTo>
                    <a:pt x="1374766" y="80189"/>
                  </a:moveTo>
                  <a:lnTo>
                    <a:pt x="1364758" y="80189"/>
                  </a:lnTo>
                  <a:lnTo>
                    <a:pt x="1346014" y="25601"/>
                  </a:lnTo>
                  <a:lnTo>
                    <a:pt x="1354699" y="25601"/>
                  </a:lnTo>
                  <a:lnTo>
                    <a:pt x="1374766" y="80189"/>
                  </a:lnTo>
                  <a:close/>
                </a:path>
                <a:path w="1558925" h="145414">
                  <a:moveTo>
                    <a:pt x="1342064" y="29054"/>
                  </a:moveTo>
                  <a:lnTo>
                    <a:pt x="1342296" y="28378"/>
                  </a:lnTo>
                  <a:lnTo>
                    <a:pt x="1342296" y="28974"/>
                  </a:lnTo>
                  <a:lnTo>
                    <a:pt x="1342064" y="29054"/>
                  </a:lnTo>
                  <a:close/>
                </a:path>
                <a:path w="1558925" h="145414">
                  <a:moveTo>
                    <a:pt x="1342296" y="28974"/>
                  </a:moveTo>
                  <a:lnTo>
                    <a:pt x="1342296" y="28378"/>
                  </a:lnTo>
                  <a:lnTo>
                    <a:pt x="1343164" y="28676"/>
                  </a:lnTo>
                  <a:lnTo>
                    <a:pt x="1342296" y="28974"/>
                  </a:lnTo>
                  <a:close/>
                </a:path>
                <a:path w="1558925" h="145414">
                  <a:moveTo>
                    <a:pt x="1343164" y="28676"/>
                  </a:moveTo>
                  <a:lnTo>
                    <a:pt x="1342296" y="28378"/>
                  </a:lnTo>
                  <a:lnTo>
                    <a:pt x="1344032" y="28378"/>
                  </a:lnTo>
                  <a:lnTo>
                    <a:pt x="1343164" y="28676"/>
                  </a:lnTo>
                  <a:close/>
                </a:path>
                <a:path w="1558925" h="145414">
                  <a:moveTo>
                    <a:pt x="1344032" y="28974"/>
                  </a:moveTo>
                  <a:lnTo>
                    <a:pt x="1343164" y="28676"/>
                  </a:lnTo>
                  <a:lnTo>
                    <a:pt x="1344032" y="28378"/>
                  </a:lnTo>
                  <a:lnTo>
                    <a:pt x="1344032" y="28974"/>
                  </a:lnTo>
                  <a:close/>
                </a:path>
                <a:path w="1558925" h="145414">
                  <a:moveTo>
                    <a:pt x="1344264" y="29054"/>
                  </a:moveTo>
                  <a:lnTo>
                    <a:pt x="1344032" y="28974"/>
                  </a:lnTo>
                  <a:lnTo>
                    <a:pt x="1344032" y="28378"/>
                  </a:lnTo>
                  <a:lnTo>
                    <a:pt x="1344264" y="29054"/>
                  </a:lnTo>
                  <a:close/>
                </a:path>
                <a:path w="1558925" h="145414">
                  <a:moveTo>
                    <a:pt x="1360868" y="77412"/>
                  </a:moveTo>
                  <a:lnTo>
                    <a:pt x="1344632" y="30127"/>
                  </a:lnTo>
                  <a:lnTo>
                    <a:pt x="1344923" y="29280"/>
                  </a:lnTo>
                  <a:lnTo>
                    <a:pt x="1344264" y="29054"/>
                  </a:lnTo>
                  <a:lnTo>
                    <a:pt x="1344032" y="28378"/>
                  </a:lnTo>
                  <a:lnTo>
                    <a:pt x="1346968" y="28378"/>
                  </a:lnTo>
                  <a:lnTo>
                    <a:pt x="1362851" y="74635"/>
                  </a:lnTo>
                  <a:lnTo>
                    <a:pt x="1360868" y="74635"/>
                  </a:lnTo>
                  <a:lnTo>
                    <a:pt x="1360868" y="77412"/>
                  </a:lnTo>
                  <a:close/>
                </a:path>
                <a:path w="1558925" h="145414">
                  <a:moveTo>
                    <a:pt x="1344032" y="31155"/>
                  </a:moveTo>
                  <a:lnTo>
                    <a:pt x="1342296" y="31155"/>
                  </a:lnTo>
                  <a:lnTo>
                    <a:pt x="1342296" y="28974"/>
                  </a:lnTo>
                  <a:lnTo>
                    <a:pt x="1343164" y="28676"/>
                  </a:lnTo>
                  <a:lnTo>
                    <a:pt x="1344032" y="28974"/>
                  </a:lnTo>
                  <a:lnTo>
                    <a:pt x="1344032" y="31155"/>
                  </a:lnTo>
                  <a:close/>
                </a:path>
                <a:path w="1558925" h="145414">
                  <a:moveTo>
                    <a:pt x="1343164" y="34402"/>
                  </a:moveTo>
                  <a:lnTo>
                    <a:pt x="1341696" y="30127"/>
                  </a:lnTo>
                  <a:lnTo>
                    <a:pt x="1342064" y="29054"/>
                  </a:lnTo>
                  <a:lnTo>
                    <a:pt x="1342296" y="28974"/>
                  </a:lnTo>
                  <a:lnTo>
                    <a:pt x="1342296" y="31155"/>
                  </a:lnTo>
                  <a:lnTo>
                    <a:pt x="1344279" y="31155"/>
                  </a:lnTo>
                  <a:lnTo>
                    <a:pt x="1343164" y="34402"/>
                  </a:lnTo>
                  <a:close/>
                </a:path>
                <a:path w="1558925" h="145414">
                  <a:moveTo>
                    <a:pt x="1344279" y="31155"/>
                  </a:moveTo>
                  <a:lnTo>
                    <a:pt x="1344032" y="31155"/>
                  </a:lnTo>
                  <a:lnTo>
                    <a:pt x="1344032" y="28974"/>
                  </a:lnTo>
                  <a:lnTo>
                    <a:pt x="1344264" y="29054"/>
                  </a:lnTo>
                  <a:lnTo>
                    <a:pt x="1344632" y="30127"/>
                  </a:lnTo>
                  <a:lnTo>
                    <a:pt x="1344279" y="31155"/>
                  </a:lnTo>
                  <a:close/>
                </a:path>
                <a:path w="1558925" h="145414">
                  <a:moveTo>
                    <a:pt x="1341696" y="30127"/>
                  </a:moveTo>
                  <a:lnTo>
                    <a:pt x="1341405" y="29280"/>
                  </a:lnTo>
                  <a:lnTo>
                    <a:pt x="1342064" y="29054"/>
                  </a:lnTo>
                  <a:lnTo>
                    <a:pt x="1341696" y="30127"/>
                  </a:lnTo>
                  <a:close/>
                </a:path>
                <a:path w="1558925" h="145414">
                  <a:moveTo>
                    <a:pt x="1344632" y="30127"/>
                  </a:moveTo>
                  <a:lnTo>
                    <a:pt x="1344264" y="29054"/>
                  </a:lnTo>
                  <a:lnTo>
                    <a:pt x="1344923" y="29280"/>
                  </a:lnTo>
                  <a:lnTo>
                    <a:pt x="1344632" y="30127"/>
                  </a:lnTo>
                  <a:close/>
                </a:path>
                <a:path w="1558925" h="145414">
                  <a:moveTo>
                    <a:pt x="1358242" y="78314"/>
                  </a:moveTo>
                  <a:lnTo>
                    <a:pt x="1343164" y="34402"/>
                  </a:lnTo>
                  <a:lnTo>
                    <a:pt x="1344632" y="30127"/>
                  </a:lnTo>
                  <a:lnTo>
                    <a:pt x="1360868" y="77412"/>
                  </a:lnTo>
                  <a:lnTo>
                    <a:pt x="1358242" y="78314"/>
                  </a:lnTo>
                  <a:close/>
                </a:path>
                <a:path w="1558925" h="145414">
                  <a:moveTo>
                    <a:pt x="1328086" y="78314"/>
                  </a:moveTo>
                  <a:lnTo>
                    <a:pt x="1325460" y="77412"/>
                  </a:lnTo>
                  <a:lnTo>
                    <a:pt x="1341696" y="30127"/>
                  </a:lnTo>
                  <a:lnTo>
                    <a:pt x="1343164" y="34402"/>
                  </a:lnTo>
                  <a:lnTo>
                    <a:pt x="1328086" y="78314"/>
                  </a:lnTo>
                  <a:close/>
                </a:path>
                <a:path w="1558925" h="145414">
                  <a:moveTo>
                    <a:pt x="1325460" y="77412"/>
                  </a:moveTo>
                  <a:lnTo>
                    <a:pt x="1325460" y="74635"/>
                  </a:lnTo>
                  <a:lnTo>
                    <a:pt x="1326413" y="74635"/>
                  </a:lnTo>
                  <a:lnTo>
                    <a:pt x="1325460" y="77412"/>
                  </a:lnTo>
                  <a:close/>
                </a:path>
                <a:path w="1558925" h="145414">
                  <a:moveTo>
                    <a:pt x="1358242" y="78314"/>
                  </a:moveTo>
                  <a:lnTo>
                    <a:pt x="1328086" y="78314"/>
                  </a:lnTo>
                  <a:lnTo>
                    <a:pt x="1329349" y="74635"/>
                  </a:lnTo>
                  <a:lnTo>
                    <a:pt x="1356978" y="74635"/>
                  </a:lnTo>
                  <a:lnTo>
                    <a:pt x="1358242" y="78314"/>
                  </a:lnTo>
                  <a:close/>
                </a:path>
                <a:path w="1558925" h="145414">
                  <a:moveTo>
                    <a:pt x="1364114" y="78314"/>
                  </a:moveTo>
                  <a:lnTo>
                    <a:pt x="1358242" y="78314"/>
                  </a:lnTo>
                  <a:lnTo>
                    <a:pt x="1360868" y="77412"/>
                  </a:lnTo>
                  <a:lnTo>
                    <a:pt x="1360868" y="74635"/>
                  </a:lnTo>
                  <a:lnTo>
                    <a:pt x="1362851" y="74635"/>
                  </a:lnTo>
                  <a:lnTo>
                    <a:pt x="1364114" y="78314"/>
                  </a:lnTo>
                  <a:close/>
                </a:path>
                <a:path w="1558925" h="145414">
                  <a:moveTo>
                    <a:pt x="1311834" y="116726"/>
                  </a:moveTo>
                  <a:lnTo>
                    <a:pt x="1309205" y="115834"/>
                  </a:lnTo>
                  <a:lnTo>
                    <a:pt x="1318175" y="89388"/>
                  </a:lnTo>
                  <a:lnTo>
                    <a:pt x="1368153" y="89388"/>
                  </a:lnTo>
                  <a:lnTo>
                    <a:pt x="1369095" y="92166"/>
                  </a:lnTo>
                  <a:lnTo>
                    <a:pt x="1320166" y="92166"/>
                  </a:lnTo>
                  <a:lnTo>
                    <a:pt x="1312776" y="113949"/>
                  </a:lnTo>
                  <a:lnTo>
                    <a:pt x="1311834" y="113949"/>
                  </a:lnTo>
                  <a:lnTo>
                    <a:pt x="1311834" y="116726"/>
                  </a:lnTo>
                  <a:close/>
                </a:path>
                <a:path w="1558925" h="145414">
                  <a:moveTo>
                    <a:pt x="1388197" y="116726"/>
                  </a:moveTo>
                  <a:lnTo>
                    <a:pt x="1374494" y="116726"/>
                  </a:lnTo>
                  <a:lnTo>
                    <a:pt x="1377123" y="115834"/>
                  </a:lnTo>
                  <a:lnTo>
                    <a:pt x="1368153" y="89388"/>
                  </a:lnTo>
                  <a:lnTo>
                    <a:pt x="1378148" y="89388"/>
                  </a:lnTo>
                  <a:lnTo>
                    <a:pt x="1388197" y="116726"/>
                  </a:lnTo>
                  <a:close/>
                </a:path>
                <a:path w="1558925" h="145414">
                  <a:moveTo>
                    <a:pt x="1314767" y="116726"/>
                  </a:moveTo>
                  <a:lnTo>
                    <a:pt x="1311834" y="116726"/>
                  </a:lnTo>
                  <a:lnTo>
                    <a:pt x="1320166" y="92166"/>
                  </a:lnTo>
                  <a:lnTo>
                    <a:pt x="1320166" y="94943"/>
                  </a:lnTo>
                  <a:lnTo>
                    <a:pt x="1322156" y="94943"/>
                  </a:lnTo>
                  <a:lnTo>
                    <a:pt x="1314767" y="116726"/>
                  </a:lnTo>
                  <a:close/>
                </a:path>
                <a:path w="1558925" h="145414">
                  <a:moveTo>
                    <a:pt x="1322156" y="94943"/>
                  </a:moveTo>
                  <a:lnTo>
                    <a:pt x="1320166" y="94943"/>
                  </a:lnTo>
                  <a:lnTo>
                    <a:pt x="1320166" y="92166"/>
                  </a:lnTo>
                  <a:lnTo>
                    <a:pt x="1322796" y="93058"/>
                  </a:lnTo>
                  <a:lnTo>
                    <a:pt x="1322156" y="94943"/>
                  </a:lnTo>
                  <a:close/>
                </a:path>
                <a:path w="1558925" h="145414">
                  <a:moveTo>
                    <a:pt x="1364172" y="94943"/>
                  </a:moveTo>
                  <a:lnTo>
                    <a:pt x="1322156" y="94943"/>
                  </a:lnTo>
                  <a:lnTo>
                    <a:pt x="1322796" y="93058"/>
                  </a:lnTo>
                  <a:lnTo>
                    <a:pt x="1320166" y="92166"/>
                  </a:lnTo>
                  <a:lnTo>
                    <a:pt x="1366162" y="92166"/>
                  </a:lnTo>
                  <a:lnTo>
                    <a:pt x="1363532" y="93058"/>
                  </a:lnTo>
                  <a:lnTo>
                    <a:pt x="1364172" y="94943"/>
                  </a:lnTo>
                  <a:close/>
                </a:path>
                <a:path w="1558925" h="145414">
                  <a:moveTo>
                    <a:pt x="1395136" y="119503"/>
                  </a:moveTo>
                  <a:lnTo>
                    <a:pt x="1372503" y="119503"/>
                  </a:lnTo>
                  <a:lnTo>
                    <a:pt x="1363532" y="93058"/>
                  </a:lnTo>
                  <a:lnTo>
                    <a:pt x="1366162" y="92166"/>
                  </a:lnTo>
                  <a:lnTo>
                    <a:pt x="1366162" y="94943"/>
                  </a:lnTo>
                  <a:lnTo>
                    <a:pt x="1367104" y="94943"/>
                  </a:lnTo>
                  <a:lnTo>
                    <a:pt x="1374494" y="116726"/>
                  </a:lnTo>
                  <a:lnTo>
                    <a:pt x="1388197" y="116726"/>
                  </a:lnTo>
                  <a:lnTo>
                    <a:pt x="1388550" y="117684"/>
                  </a:lnTo>
                  <a:lnTo>
                    <a:pt x="1394467" y="117684"/>
                  </a:lnTo>
                  <a:lnTo>
                    <a:pt x="1395136" y="119503"/>
                  </a:lnTo>
                  <a:close/>
                </a:path>
                <a:path w="1558925" h="145414">
                  <a:moveTo>
                    <a:pt x="1367104" y="94943"/>
                  </a:moveTo>
                  <a:lnTo>
                    <a:pt x="1366162" y="94943"/>
                  </a:lnTo>
                  <a:lnTo>
                    <a:pt x="1366162" y="92166"/>
                  </a:lnTo>
                  <a:lnTo>
                    <a:pt x="1367104" y="94943"/>
                  </a:lnTo>
                  <a:close/>
                </a:path>
                <a:path w="1558925" h="145414">
                  <a:moveTo>
                    <a:pt x="1374494" y="116726"/>
                  </a:moveTo>
                  <a:lnTo>
                    <a:pt x="1366162" y="92166"/>
                  </a:lnTo>
                  <a:lnTo>
                    <a:pt x="1369095" y="92166"/>
                  </a:lnTo>
                  <a:lnTo>
                    <a:pt x="1376484" y="113949"/>
                  </a:lnTo>
                  <a:lnTo>
                    <a:pt x="1374494" y="113949"/>
                  </a:lnTo>
                  <a:lnTo>
                    <a:pt x="1374494" y="116726"/>
                  </a:lnTo>
                  <a:close/>
                </a:path>
                <a:path w="1558925" h="145414">
                  <a:moveTo>
                    <a:pt x="1295172" y="116726"/>
                  </a:moveTo>
                  <a:lnTo>
                    <a:pt x="1295172" y="113949"/>
                  </a:lnTo>
                  <a:lnTo>
                    <a:pt x="1296193" y="113949"/>
                  </a:lnTo>
                  <a:lnTo>
                    <a:pt x="1295172" y="116726"/>
                  </a:lnTo>
                  <a:close/>
                </a:path>
                <a:path w="1558925" h="145414">
                  <a:moveTo>
                    <a:pt x="1311834" y="116726"/>
                  </a:moveTo>
                  <a:lnTo>
                    <a:pt x="1311834" y="113949"/>
                  </a:lnTo>
                  <a:lnTo>
                    <a:pt x="1312776" y="113949"/>
                  </a:lnTo>
                  <a:lnTo>
                    <a:pt x="1311834" y="116726"/>
                  </a:lnTo>
                  <a:close/>
                </a:path>
                <a:path w="1558925" h="145414">
                  <a:moveTo>
                    <a:pt x="1374494" y="116726"/>
                  </a:moveTo>
                  <a:lnTo>
                    <a:pt x="1374494" y="113949"/>
                  </a:lnTo>
                  <a:lnTo>
                    <a:pt x="1376484" y="113949"/>
                  </a:lnTo>
                  <a:lnTo>
                    <a:pt x="1377123" y="115834"/>
                  </a:lnTo>
                  <a:lnTo>
                    <a:pt x="1374494" y="116726"/>
                  </a:lnTo>
                  <a:close/>
                </a:path>
                <a:path w="1558925" h="145414">
                  <a:moveTo>
                    <a:pt x="1394467" y="117684"/>
                  </a:moveTo>
                  <a:lnTo>
                    <a:pt x="1388550" y="117684"/>
                  </a:lnTo>
                  <a:lnTo>
                    <a:pt x="1391156" y="116726"/>
                  </a:lnTo>
                  <a:lnTo>
                    <a:pt x="1391156" y="113949"/>
                  </a:lnTo>
                  <a:lnTo>
                    <a:pt x="1393094" y="113949"/>
                  </a:lnTo>
                  <a:lnTo>
                    <a:pt x="1394467" y="117684"/>
                  </a:lnTo>
                  <a:close/>
                </a:path>
                <a:path w="1558925" h="145414">
                  <a:moveTo>
                    <a:pt x="1435201" y="120295"/>
                  </a:moveTo>
                  <a:lnTo>
                    <a:pt x="1427098" y="120295"/>
                  </a:lnTo>
                  <a:lnTo>
                    <a:pt x="1422865" y="119406"/>
                  </a:lnTo>
                  <a:lnTo>
                    <a:pt x="1400311" y="60351"/>
                  </a:lnTo>
                  <a:lnTo>
                    <a:pt x="1400974" y="56414"/>
                  </a:lnTo>
                  <a:lnTo>
                    <a:pt x="1426302" y="32284"/>
                  </a:lnTo>
                  <a:lnTo>
                    <a:pt x="1434331" y="32284"/>
                  </a:lnTo>
                  <a:lnTo>
                    <a:pt x="1437376" y="32665"/>
                  </a:lnTo>
                  <a:lnTo>
                    <a:pt x="1442788" y="34316"/>
                  </a:lnTo>
                  <a:lnTo>
                    <a:pt x="1444416" y="34951"/>
                  </a:lnTo>
                  <a:lnTo>
                    <a:pt x="1426709" y="34951"/>
                  </a:lnTo>
                  <a:lnTo>
                    <a:pt x="1422848" y="35840"/>
                  </a:lnTo>
                  <a:lnTo>
                    <a:pt x="1403133" y="60351"/>
                  </a:lnTo>
                  <a:lnTo>
                    <a:pt x="1403235" y="92101"/>
                  </a:lnTo>
                  <a:lnTo>
                    <a:pt x="1427519" y="117501"/>
                  </a:lnTo>
                  <a:lnTo>
                    <a:pt x="1444184" y="117501"/>
                  </a:lnTo>
                  <a:lnTo>
                    <a:pt x="1443626" y="117755"/>
                  </a:lnTo>
                  <a:lnTo>
                    <a:pt x="1438317" y="119787"/>
                  </a:lnTo>
                  <a:lnTo>
                    <a:pt x="1435201" y="120295"/>
                  </a:lnTo>
                  <a:close/>
                </a:path>
                <a:path w="1558925" h="145414">
                  <a:moveTo>
                    <a:pt x="1451993" y="39356"/>
                  </a:moveTo>
                  <a:lnTo>
                    <a:pt x="1451147" y="38634"/>
                  </a:lnTo>
                  <a:lnTo>
                    <a:pt x="1449216" y="37400"/>
                  </a:lnTo>
                  <a:lnTo>
                    <a:pt x="1449216" y="33046"/>
                  </a:lnTo>
                  <a:lnTo>
                    <a:pt x="1470044" y="33046"/>
                  </a:lnTo>
                  <a:lnTo>
                    <a:pt x="1470044" y="35840"/>
                  </a:lnTo>
                  <a:lnTo>
                    <a:pt x="1451993" y="35840"/>
                  </a:lnTo>
                  <a:lnTo>
                    <a:pt x="1451993" y="39356"/>
                  </a:lnTo>
                  <a:close/>
                </a:path>
                <a:path w="1558925" h="145414">
                  <a:moveTo>
                    <a:pt x="1434867" y="117501"/>
                  </a:moveTo>
                  <a:lnTo>
                    <a:pt x="1427519" y="117501"/>
                  </a:lnTo>
                  <a:lnTo>
                    <a:pt x="1423686" y="116739"/>
                  </a:lnTo>
                  <a:lnTo>
                    <a:pt x="1403133" y="60351"/>
                  </a:lnTo>
                  <a:lnTo>
                    <a:pt x="1403697" y="57049"/>
                  </a:lnTo>
                  <a:lnTo>
                    <a:pt x="1426709" y="34951"/>
                  </a:lnTo>
                  <a:lnTo>
                    <a:pt x="1434057" y="34951"/>
                  </a:lnTo>
                  <a:lnTo>
                    <a:pt x="1436834" y="35332"/>
                  </a:lnTo>
                  <a:lnTo>
                    <a:pt x="1441810" y="36856"/>
                  </a:lnTo>
                  <a:lnTo>
                    <a:pt x="1443922" y="37745"/>
                  </a:lnTo>
                  <a:lnTo>
                    <a:pt x="1427116" y="37745"/>
                  </a:lnTo>
                  <a:lnTo>
                    <a:pt x="1423643" y="38507"/>
                  </a:lnTo>
                  <a:lnTo>
                    <a:pt x="1405887" y="60859"/>
                  </a:lnTo>
                  <a:lnTo>
                    <a:pt x="1405983" y="91581"/>
                  </a:lnTo>
                  <a:lnTo>
                    <a:pt x="1427940" y="114707"/>
                  </a:lnTo>
                  <a:lnTo>
                    <a:pt x="1443735" y="114707"/>
                  </a:lnTo>
                  <a:lnTo>
                    <a:pt x="1442461" y="115342"/>
                  </a:lnTo>
                  <a:lnTo>
                    <a:pt x="1437659" y="117120"/>
                  </a:lnTo>
                  <a:lnTo>
                    <a:pt x="1434867" y="117501"/>
                  </a:lnTo>
                  <a:close/>
                </a:path>
                <a:path w="1558925" h="145414">
                  <a:moveTo>
                    <a:pt x="1449216" y="40718"/>
                  </a:moveTo>
                  <a:lnTo>
                    <a:pt x="1434057" y="34951"/>
                  </a:lnTo>
                  <a:lnTo>
                    <a:pt x="1444416" y="34951"/>
                  </a:lnTo>
                  <a:lnTo>
                    <a:pt x="1445068" y="35205"/>
                  </a:lnTo>
                  <a:lnTo>
                    <a:pt x="1446964" y="36221"/>
                  </a:lnTo>
                  <a:lnTo>
                    <a:pt x="1449158" y="37364"/>
                  </a:lnTo>
                  <a:lnTo>
                    <a:pt x="1449216" y="40718"/>
                  </a:lnTo>
                  <a:close/>
                </a:path>
                <a:path w="1558925" h="145414">
                  <a:moveTo>
                    <a:pt x="1454770" y="42317"/>
                  </a:moveTo>
                  <a:lnTo>
                    <a:pt x="1451993" y="42317"/>
                  </a:lnTo>
                  <a:lnTo>
                    <a:pt x="1452082" y="41174"/>
                  </a:lnTo>
                  <a:lnTo>
                    <a:pt x="1452932" y="40158"/>
                  </a:lnTo>
                  <a:lnTo>
                    <a:pt x="1451993" y="39356"/>
                  </a:lnTo>
                  <a:lnTo>
                    <a:pt x="1451993" y="35840"/>
                  </a:lnTo>
                  <a:lnTo>
                    <a:pt x="1454770" y="35840"/>
                  </a:lnTo>
                  <a:lnTo>
                    <a:pt x="1454770" y="42317"/>
                  </a:lnTo>
                  <a:close/>
                </a:path>
                <a:path w="1558925" h="145414">
                  <a:moveTo>
                    <a:pt x="1464490" y="45111"/>
                  </a:moveTo>
                  <a:lnTo>
                    <a:pt x="1454770" y="45111"/>
                  </a:lnTo>
                  <a:lnTo>
                    <a:pt x="1454770" y="35840"/>
                  </a:lnTo>
                  <a:lnTo>
                    <a:pt x="1464490" y="35840"/>
                  </a:lnTo>
                  <a:lnTo>
                    <a:pt x="1464490" y="45111"/>
                  </a:lnTo>
                  <a:close/>
                </a:path>
                <a:path w="1558925" h="145414">
                  <a:moveTo>
                    <a:pt x="1449895" y="145187"/>
                  </a:moveTo>
                  <a:lnTo>
                    <a:pt x="1442177" y="145187"/>
                  </a:lnTo>
                  <a:lnTo>
                    <a:pt x="1449956" y="142266"/>
                  </a:lnTo>
                  <a:lnTo>
                    <a:pt x="1453336" y="139980"/>
                  </a:lnTo>
                  <a:lnTo>
                    <a:pt x="1464490" y="35840"/>
                  </a:lnTo>
                  <a:lnTo>
                    <a:pt x="1467267" y="35840"/>
                  </a:lnTo>
                  <a:lnTo>
                    <a:pt x="1467167" y="119025"/>
                  </a:lnTo>
                  <a:lnTo>
                    <a:pt x="1451342" y="144679"/>
                  </a:lnTo>
                  <a:lnTo>
                    <a:pt x="1449895" y="145187"/>
                  </a:lnTo>
                  <a:close/>
                </a:path>
                <a:path w="1558925" h="145414">
                  <a:moveTo>
                    <a:pt x="1455605" y="145187"/>
                  </a:moveTo>
                  <a:lnTo>
                    <a:pt x="1449895" y="145187"/>
                  </a:lnTo>
                  <a:lnTo>
                    <a:pt x="1451342" y="144679"/>
                  </a:lnTo>
                  <a:lnTo>
                    <a:pt x="1455059" y="142266"/>
                  </a:lnTo>
                  <a:lnTo>
                    <a:pt x="1467267" y="35840"/>
                  </a:lnTo>
                  <a:lnTo>
                    <a:pt x="1470044" y="35840"/>
                  </a:lnTo>
                  <a:lnTo>
                    <a:pt x="1469925" y="119406"/>
                  </a:lnTo>
                  <a:lnTo>
                    <a:pt x="1456782" y="144425"/>
                  </a:lnTo>
                  <a:lnTo>
                    <a:pt x="1455605" y="145187"/>
                  </a:lnTo>
                  <a:close/>
                </a:path>
                <a:path w="1558925" h="145414">
                  <a:moveTo>
                    <a:pt x="1451125" y="42317"/>
                  </a:moveTo>
                  <a:lnTo>
                    <a:pt x="1449505" y="40920"/>
                  </a:lnTo>
                  <a:lnTo>
                    <a:pt x="1449216" y="40718"/>
                  </a:lnTo>
                  <a:lnTo>
                    <a:pt x="1449216" y="37400"/>
                  </a:lnTo>
                  <a:lnTo>
                    <a:pt x="1451147" y="38634"/>
                  </a:lnTo>
                  <a:lnTo>
                    <a:pt x="1451993" y="39356"/>
                  </a:lnTo>
                  <a:lnTo>
                    <a:pt x="1451993" y="39523"/>
                  </a:lnTo>
                  <a:lnTo>
                    <a:pt x="1451125" y="39523"/>
                  </a:lnTo>
                  <a:lnTo>
                    <a:pt x="1451125" y="42317"/>
                  </a:lnTo>
                  <a:close/>
                </a:path>
                <a:path w="1558925" h="145414">
                  <a:moveTo>
                    <a:pt x="1434533" y="114707"/>
                  </a:moveTo>
                  <a:lnTo>
                    <a:pt x="1427940" y="114707"/>
                  </a:lnTo>
                  <a:lnTo>
                    <a:pt x="1424507" y="113945"/>
                  </a:lnTo>
                  <a:lnTo>
                    <a:pt x="1405887" y="60859"/>
                  </a:lnTo>
                  <a:lnTo>
                    <a:pt x="1406420" y="57684"/>
                  </a:lnTo>
                  <a:lnTo>
                    <a:pt x="1427116" y="37745"/>
                  </a:lnTo>
                  <a:lnTo>
                    <a:pt x="1433783" y="37745"/>
                  </a:lnTo>
                  <a:lnTo>
                    <a:pt x="1450098" y="45111"/>
                  </a:lnTo>
                  <a:lnTo>
                    <a:pt x="1464490" y="45111"/>
                  </a:lnTo>
                  <a:lnTo>
                    <a:pt x="1464490" y="46635"/>
                  </a:lnTo>
                  <a:lnTo>
                    <a:pt x="1430433" y="46635"/>
                  </a:lnTo>
                  <a:lnTo>
                    <a:pt x="1427532" y="47270"/>
                  </a:lnTo>
                  <a:lnTo>
                    <a:pt x="1415543" y="88672"/>
                  </a:lnTo>
                  <a:lnTo>
                    <a:pt x="1415818" y="90704"/>
                  </a:lnTo>
                  <a:lnTo>
                    <a:pt x="1430439" y="105944"/>
                  </a:lnTo>
                  <a:lnTo>
                    <a:pt x="1449819" y="105944"/>
                  </a:lnTo>
                  <a:lnTo>
                    <a:pt x="1447770" y="108484"/>
                  </a:lnTo>
                  <a:lnTo>
                    <a:pt x="1446321" y="109754"/>
                  </a:lnTo>
                  <a:lnTo>
                    <a:pt x="1443145" y="111913"/>
                  </a:lnTo>
                  <a:lnTo>
                    <a:pt x="1441295" y="112802"/>
                  </a:lnTo>
                  <a:lnTo>
                    <a:pt x="1437000" y="114326"/>
                  </a:lnTo>
                  <a:lnTo>
                    <a:pt x="1434533" y="114707"/>
                  </a:lnTo>
                  <a:close/>
                </a:path>
                <a:path w="1558925" h="145414">
                  <a:moveTo>
                    <a:pt x="1454770" y="45111"/>
                  </a:moveTo>
                  <a:lnTo>
                    <a:pt x="1450098" y="45111"/>
                  </a:lnTo>
                  <a:lnTo>
                    <a:pt x="1447863" y="43206"/>
                  </a:lnTo>
                  <a:lnTo>
                    <a:pt x="1446207" y="42063"/>
                  </a:lnTo>
                  <a:lnTo>
                    <a:pt x="1433783" y="37745"/>
                  </a:lnTo>
                  <a:lnTo>
                    <a:pt x="1443922" y="37745"/>
                  </a:lnTo>
                  <a:lnTo>
                    <a:pt x="1447683" y="39650"/>
                  </a:lnTo>
                  <a:lnTo>
                    <a:pt x="1449216" y="40718"/>
                  </a:lnTo>
                  <a:lnTo>
                    <a:pt x="1449216" y="42317"/>
                  </a:lnTo>
                  <a:lnTo>
                    <a:pt x="1454770" y="42317"/>
                  </a:lnTo>
                  <a:lnTo>
                    <a:pt x="1454770" y="45111"/>
                  </a:lnTo>
                  <a:close/>
                </a:path>
                <a:path w="1558925" h="145414">
                  <a:moveTo>
                    <a:pt x="1451993" y="41280"/>
                  </a:moveTo>
                  <a:lnTo>
                    <a:pt x="1451993" y="39356"/>
                  </a:lnTo>
                  <a:lnTo>
                    <a:pt x="1452932" y="40158"/>
                  </a:lnTo>
                  <a:lnTo>
                    <a:pt x="1451993" y="41280"/>
                  </a:lnTo>
                  <a:close/>
                </a:path>
                <a:path w="1558925" h="145414">
                  <a:moveTo>
                    <a:pt x="1451125" y="42317"/>
                  </a:moveTo>
                  <a:lnTo>
                    <a:pt x="1451125" y="39523"/>
                  </a:lnTo>
                  <a:lnTo>
                    <a:pt x="1451993" y="39523"/>
                  </a:lnTo>
                  <a:lnTo>
                    <a:pt x="1451975" y="41301"/>
                  </a:lnTo>
                  <a:lnTo>
                    <a:pt x="1451125" y="42317"/>
                  </a:lnTo>
                  <a:close/>
                </a:path>
                <a:path w="1558925" h="145414">
                  <a:moveTo>
                    <a:pt x="1451125" y="42317"/>
                  </a:moveTo>
                  <a:lnTo>
                    <a:pt x="1449216" y="42317"/>
                  </a:lnTo>
                  <a:lnTo>
                    <a:pt x="1449216" y="40718"/>
                  </a:lnTo>
                  <a:lnTo>
                    <a:pt x="1449505" y="40920"/>
                  </a:lnTo>
                  <a:lnTo>
                    <a:pt x="1451125" y="42317"/>
                  </a:lnTo>
                  <a:close/>
                </a:path>
                <a:path w="1558925" h="145414">
                  <a:moveTo>
                    <a:pt x="1451993" y="42317"/>
                  </a:moveTo>
                  <a:lnTo>
                    <a:pt x="1451125" y="42317"/>
                  </a:lnTo>
                  <a:lnTo>
                    <a:pt x="1451993" y="41280"/>
                  </a:lnTo>
                  <a:lnTo>
                    <a:pt x="1451993" y="42317"/>
                  </a:lnTo>
                  <a:close/>
                </a:path>
                <a:path w="1558925" h="145414">
                  <a:moveTo>
                    <a:pt x="1437980" y="105944"/>
                  </a:moveTo>
                  <a:lnTo>
                    <a:pt x="1430439" y="105944"/>
                  </a:lnTo>
                  <a:lnTo>
                    <a:pt x="1427528" y="105309"/>
                  </a:lnTo>
                  <a:lnTo>
                    <a:pt x="1415670" y="62510"/>
                  </a:lnTo>
                  <a:lnTo>
                    <a:pt x="1415839" y="61494"/>
                  </a:lnTo>
                  <a:lnTo>
                    <a:pt x="1430433" y="46635"/>
                  </a:lnTo>
                  <a:lnTo>
                    <a:pt x="1437840" y="46635"/>
                  </a:lnTo>
                  <a:lnTo>
                    <a:pt x="1441192" y="47397"/>
                  </a:lnTo>
                  <a:lnTo>
                    <a:pt x="1445102" y="49429"/>
                  </a:lnTo>
                  <a:lnTo>
                    <a:pt x="1430904" y="49429"/>
                  </a:lnTo>
                  <a:lnTo>
                    <a:pt x="1428445" y="49937"/>
                  </a:lnTo>
                  <a:lnTo>
                    <a:pt x="1418353" y="88672"/>
                  </a:lnTo>
                  <a:lnTo>
                    <a:pt x="1418566" y="90323"/>
                  </a:lnTo>
                  <a:lnTo>
                    <a:pt x="1430904" y="103150"/>
                  </a:lnTo>
                  <a:lnTo>
                    <a:pt x="1445751" y="103150"/>
                  </a:lnTo>
                  <a:lnTo>
                    <a:pt x="1441405" y="105309"/>
                  </a:lnTo>
                  <a:lnTo>
                    <a:pt x="1437980" y="105944"/>
                  </a:lnTo>
                  <a:close/>
                </a:path>
                <a:path w="1558925" h="145414">
                  <a:moveTo>
                    <a:pt x="1455883" y="137313"/>
                  </a:moveTo>
                  <a:lnTo>
                    <a:pt x="1435038" y="137313"/>
                  </a:lnTo>
                  <a:lnTo>
                    <a:pt x="1438290" y="136678"/>
                  </a:lnTo>
                  <a:lnTo>
                    <a:pt x="1444095" y="134265"/>
                  </a:lnTo>
                  <a:lnTo>
                    <a:pt x="1454770" y="105944"/>
                  </a:lnTo>
                  <a:lnTo>
                    <a:pt x="1437980" y="105944"/>
                  </a:lnTo>
                  <a:lnTo>
                    <a:pt x="1441405" y="105309"/>
                  </a:lnTo>
                  <a:lnTo>
                    <a:pt x="1454682" y="63780"/>
                  </a:lnTo>
                  <a:lnTo>
                    <a:pt x="1454440" y="62383"/>
                  </a:lnTo>
                  <a:lnTo>
                    <a:pt x="1437840" y="46635"/>
                  </a:lnTo>
                  <a:lnTo>
                    <a:pt x="1464490" y="46635"/>
                  </a:lnTo>
                  <a:lnTo>
                    <a:pt x="1464391" y="118644"/>
                  </a:lnTo>
                  <a:lnTo>
                    <a:pt x="1463762" y="122708"/>
                  </a:lnTo>
                  <a:lnTo>
                    <a:pt x="1460875" y="130836"/>
                  </a:lnTo>
                  <a:lnTo>
                    <a:pt x="1458793" y="134265"/>
                  </a:lnTo>
                  <a:lnTo>
                    <a:pt x="1455883" y="137313"/>
                  </a:lnTo>
                  <a:close/>
                </a:path>
                <a:path w="1558925" h="145414">
                  <a:moveTo>
                    <a:pt x="1437558" y="103150"/>
                  </a:moveTo>
                  <a:lnTo>
                    <a:pt x="1430904" y="103150"/>
                  </a:lnTo>
                  <a:lnTo>
                    <a:pt x="1428431" y="102642"/>
                  </a:lnTo>
                  <a:lnTo>
                    <a:pt x="1418407" y="63018"/>
                  </a:lnTo>
                  <a:lnTo>
                    <a:pt x="1418581" y="62002"/>
                  </a:lnTo>
                  <a:lnTo>
                    <a:pt x="1430904" y="49429"/>
                  </a:lnTo>
                  <a:lnTo>
                    <a:pt x="1437384" y="49429"/>
                  </a:lnTo>
                  <a:lnTo>
                    <a:pt x="1440306" y="50064"/>
                  </a:lnTo>
                  <a:lnTo>
                    <a:pt x="1444447" y="52223"/>
                  </a:lnTo>
                  <a:lnTo>
                    <a:pt x="1431375" y="52223"/>
                  </a:lnTo>
                  <a:lnTo>
                    <a:pt x="1429358" y="52604"/>
                  </a:lnTo>
                  <a:lnTo>
                    <a:pt x="1421142" y="63526"/>
                  </a:lnTo>
                  <a:lnTo>
                    <a:pt x="1421164" y="88672"/>
                  </a:lnTo>
                  <a:lnTo>
                    <a:pt x="1431369" y="100356"/>
                  </a:lnTo>
                  <a:lnTo>
                    <a:pt x="1445267" y="100356"/>
                  </a:lnTo>
                  <a:lnTo>
                    <a:pt x="1440580" y="102515"/>
                  </a:lnTo>
                  <a:lnTo>
                    <a:pt x="1437558" y="103150"/>
                  </a:lnTo>
                  <a:close/>
                </a:path>
                <a:path w="1558925" h="145414">
                  <a:moveTo>
                    <a:pt x="1445751" y="103150"/>
                  </a:moveTo>
                  <a:lnTo>
                    <a:pt x="1437558" y="103150"/>
                  </a:lnTo>
                  <a:lnTo>
                    <a:pt x="1440580" y="102515"/>
                  </a:lnTo>
                  <a:lnTo>
                    <a:pt x="1445267" y="100356"/>
                  </a:lnTo>
                  <a:lnTo>
                    <a:pt x="1447104" y="99086"/>
                  </a:lnTo>
                  <a:lnTo>
                    <a:pt x="1449997" y="96038"/>
                  </a:lnTo>
                  <a:lnTo>
                    <a:pt x="1451183" y="94133"/>
                  </a:lnTo>
                  <a:lnTo>
                    <a:pt x="1451993" y="92101"/>
                  </a:lnTo>
                  <a:lnTo>
                    <a:pt x="1451945" y="64288"/>
                  </a:lnTo>
                  <a:lnTo>
                    <a:pt x="1437384" y="49429"/>
                  </a:lnTo>
                  <a:lnTo>
                    <a:pt x="1445102" y="49429"/>
                  </a:lnTo>
                  <a:lnTo>
                    <a:pt x="1454682" y="63780"/>
                  </a:lnTo>
                  <a:lnTo>
                    <a:pt x="1454622" y="92990"/>
                  </a:lnTo>
                  <a:lnTo>
                    <a:pt x="1453636" y="95530"/>
                  </a:lnTo>
                  <a:lnTo>
                    <a:pt x="1452256" y="97689"/>
                  </a:lnTo>
                  <a:lnTo>
                    <a:pt x="1448877" y="101245"/>
                  </a:lnTo>
                  <a:lnTo>
                    <a:pt x="1446773" y="102642"/>
                  </a:lnTo>
                  <a:lnTo>
                    <a:pt x="1445751" y="103150"/>
                  </a:lnTo>
                  <a:close/>
                </a:path>
                <a:path w="1558925" h="145414">
                  <a:moveTo>
                    <a:pt x="1449216" y="91581"/>
                  </a:moveTo>
                  <a:lnTo>
                    <a:pt x="1439419" y="52731"/>
                  </a:lnTo>
                  <a:lnTo>
                    <a:pt x="1436927" y="52223"/>
                  </a:lnTo>
                  <a:lnTo>
                    <a:pt x="1444447" y="52223"/>
                  </a:lnTo>
                  <a:lnTo>
                    <a:pt x="1451993" y="91085"/>
                  </a:lnTo>
                  <a:lnTo>
                    <a:pt x="1449404" y="91085"/>
                  </a:lnTo>
                  <a:lnTo>
                    <a:pt x="1449216" y="91581"/>
                  </a:lnTo>
                  <a:close/>
                </a:path>
                <a:path w="1558925" h="145414">
                  <a:moveTo>
                    <a:pt x="1451993" y="92101"/>
                  </a:moveTo>
                  <a:lnTo>
                    <a:pt x="1449216" y="92101"/>
                  </a:lnTo>
                  <a:lnTo>
                    <a:pt x="1449260" y="91466"/>
                  </a:lnTo>
                  <a:lnTo>
                    <a:pt x="1449404" y="91085"/>
                  </a:lnTo>
                  <a:lnTo>
                    <a:pt x="1451993" y="92101"/>
                  </a:lnTo>
                  <a:close/>
                </a:path>
                <a:path w="1558925" h="145414">
                  <a:moveTo>
                    <a:pt x="1451993" y="92101"/>
                  </a:moveTo>
                  <a:lnTo>
                    <a:pt x="1449404" y="91085"/>
                  </a:lnTo>
                  <a:lnTo>
                    <a:pt x="1451993" y="91085"/>
                  </a:lnTo>
                  <a:lnTo>
                    <a:pt x="1451993" y="92101"/>
                  </a:lnTo>
                  <a:close/>
                </a:path>
                <a:path w="1558925" h="145414">
                  <a:moveTo>
                    <a:pt x="1445267" y="100356"/>
                  </a:moveTo>
                  <a:lnTo>
                    <a:pt x="1437135" y="100356"/>
                  </a:lnTo>
                  <a:lnTo>
                    <a:pt x="1439756" y="99848"/>
                  </a:lnTo>
                  <a:lnTo>
                    <a:pt x="1443760" y="97943"/>
                  </a:lnTo>
                  <a:lnTo>
                    <a:pt x="1445330" y="96927"/>
                  </a:lnTo>
                  <a:lnTo>
                    <a:pt x="1447738" y="94387"/>
                  </a:lnTo>
                  <a:lnTo>
                    <a:pt x="1448729" y="92863"/>
                  </a:lnTo>
                  <a:lnTo>
                    <a:pt x="1449216" y="91581"/>
                  </a:lnTo>
                  <a:lnTo>
                    <a:pt x="1449216" y="92101"/>
                  </a:lnTo>
                  <a:lnTo>
                    <a:pt x="1451993" y="92101"/>
                  </a:lnTo>
                  <a:lnTo>
                    <a:pt x="1451183" y="94133"/>
                  </a:lnTo>
                  <a:lnTo>
                    <a:pt x="1449997" y="96038"/>
                  </a:lnTo>
                  <a:lnTo>
                    <a:pt x="1447104" y="99086"/>
                  </a:lnTo>
                  <a:lnTo>
                    <a:pt x="1445267" y="100356"/>
                  </a:lnTo>
                  <a:close/>
                </a:path>
                <a:path w="1558925" h="145414">
                  <a:moveTo>
                    <a:pt x="1443735" y="114707"/>
                  </a:moveTo>
                  <a:lnTo>
                    <a:pt x="1434533" y="114707"/>
                  </a:lnTo>
                  <a:lnTo>
                    <a:pt x="1437000" y="114326"/>
                  </a:lnTo>
                  <a:lnTo>
                    <a:pt x="1441295" y="112802"/>
                  </a:lnTo>
                  <a:lnTo>
                    <a:pt x="1443145" y="111913"/>
                  </a:lnTo>
                  <a:lnTo>
                    <a:pt x="1446321" y="109754"/>
                  </a:lnTo>
                  <a:lnTo>
                    <a:pt x="1447770" y="108484"/>
                  </a:lnTo>
                  <a:lnTo>
                    <a:pt x="1449819" y="105944"/>
                  </a:lnTo>
                  <a:lnTo>
                    <a:pt x="1454770" y="105944"/>
                  </a:lnTo>
                  <a:lnTo>
                    <a:pt x="1454770" y="108738"/>
                  </a:lnTo>
                  <a:lnTo>
                    <a:pt x="1449216" y="108738"/>
                  </a:lnTo>
                  <a:lnTo>
                    <a:pt x="1449216" y="110870"/>
                  </a:lnTo>
                  <a:lnTo>
                    <a:pt x="1448088" y="111913"/>
                  </a:lnTo>
                  <a:lnTo>
                    <a:pt x="1444500" y="114326"/>
                  </a:lnTo>
                  <a:lnTo>
                    <a:pt x="1443735" y="114707"/>
                  </a:lnTo>
                  <a:close/>
                </a:path>
                <a:path w="1558925" h="145414">
                  <a:moveTo>
                    <a:pt x="1449216" y="110870"/>
                  </a:moveTo>
                  <a:lnTo>
                    <a:pt x="1449216" y="108738"/>
                  </a:lnTo>
                  <a:lnTo>
                    <a:pt x="1451125" y="108738"/>
                  </a:lnTo>
                  <a:lnTo>
                    <a:pt x="1449736" y="110389"/>
                  </a:lnTo>
                  <a:lnTo>
                    <a:pt x="1449216" y="110870"/>
                  </a:lnTo>
                  <a:close/>
                </a:path>
                <a:path w="1558925" h="145414">
                  <a:moveTo>
                    <a:pt x="1449216" y="114497"/>
                  </a:moveTo>
                  <a:lnTo>
                    <a:pt x="1449216" y="110870"/>
                  </a:lnTo>
                  <a:lnTo>
                    <a:pt x="1449736" y="110389"/>
                  </a:lnTo>
                  <a:lnTo>
                    <a:pt x="1451125" y="108738"/>
                  </a:lnTo>
                  <a:lnTo>
                    <a:pt x="1451125" y="111532"/>
                  </a:lnTo>
                  <a:lnTo>
                    <a:pt x="1451993" y="111532"/>
                  </a:lnTo>
                  <a:lnTo>
                    <a:pt x="1451993" y="112067"/>
                  </a:lnTo>
                  <a:lnTo>
                    <a:pt x="1451703" y="112421"/>
                  </a:lnTo>
                  <a:lnTo>
                    <a:pt x="1449854" y="114072"/>
                  </a:lnTo>
                  <a:lnTo>
                    <a:pt x="1449216" y="114497"/>
                  </a:lnTo>
                  <a:close/>
                </a:path>
                <a:path w="1558925" h="145414">
                  <a:moveTo>
                    <a:pt x="1451993" y="111532"/>
                  </a:moveTo>
                  <a:lnTo>
                    <a:pt x="1451125" y="111532"/>
                  </a:lnTo>
                  <a:lnTo>
                    <a:pt x="1451125" y="108738"/>
                  </a:lnTo>
                  <a:lnTo>
                    <a:pt x="1451993" y="109459"/>
                  </a:lnTo>
                  <a:lnTo>
                    <a:pt x="1451993" y="111532"/>
                  </a:lnTo>
                  <a:close/>
                </a:path>
                <a:path w="1558925" h="145414">
                  <a:moveTo>
                    <a:pt x="1451993" y="109459"/>
                  </a:moveTo>
                  <a:lnTo>
                    <a:pt x="1451125" y="108738"/>
                  </a:lnTo>
                  <a:lnTo>
                    <a:pt x="1451993" y="108738"/>
                  </a:lnTo>
                  <a:lnTo>
                    <a:pt x="1451993" y="109459"/>
                  </a:lnTo>
                  <a:close/>
                </a:path>
                <a:path w="1558925" h="145414">
                  <a:moveTo>
                    <a:pt x="1443484" y="134519"/>
                  </a:moveTo>
                  <a:lnTo>
                    <a:pt x="1434665" y="134519"/>
                  </a:lnTo>
                  <a:lnTo>
                    <a:pt x="1437557" y="134011"/>
                  </a:lnTo>
                  <a:lnTo>
                    <a:pt x="1442649" y="131852"/>
                  </a:lnTo>
                  <a:lnTo>
                    <a:pt x="1452119" y="111913"/>
                  </a:lnTo>
                  <a:lnTo>
                    <a:pt x="1453265" y="110516"/>
                  </a:lnTo>
                  <a:lnTo>
                    <a:pt x="1451993" y="109459"/>
                  </a:lnTo>
                  <a:lnTo>
                    <a:pt x="1451993" y="108738"/>
                  </a:lnTo>
                  <a:lnTo>
                    <a:pt x="1454770" y="108738"/>
                  </a:lnTo>
                  <a:lnTo>
                    <a:pt x="1444095" y="134265"/>
                  </a:lnTo>
                  <a:lnTo>
                    <a:pt x="1443484" y="134519"/>
                  </a:lnTo>
                  <a:close/>
                </a:path>
                <a:path w="1558925" h="145414">
                  <a:moveTo>
                    <a:pt x="1451993" y="112067"/>
                  </a:moveTo>
                  <a:lnTo>
                    <a:pt x="1451993" y="109459"/>
                  </a:lnTo>
                  <a:lnTo>
                    <a:pt x="1453265" y="110516"/>
                  </a:lnTo>
                  <a:lnTo>
                    <a:pt x="1451993" y="112067"/>
                  </a:lnTo>
                  <a:close/>
                </a:path>
                <a:path w="1558925" h="145414">
                  <a:moveTo>
                    <a:pt x="1444184" y="117501"/>
                  </a:moveTo>
                  <a:lnTo>
                    <a:pt x="1434867" y="117501"/>
                  </a:lnTo>
                  <a:lnTo>
                    <a:pt x="1437659" y="117120"/>
                  </a:lnTo>
                  <a:lnTo>
                    <a:pt x="1442461" y="115342"/>
                  </a:lnTo>
                  <a:lnTo>
                    <a:pt x="1444500" y="114326"/>
                  </a:lnTo>
                  <a:lnTo>
                    <a:pt x="1448088" y="111913"/>
                  </a:lnTo>
                  <a:lnTo>
                    <a:pt x="1449216" y="110870"/>
                  </a:lnTo>
                  <a:lnTo>
                    <a:pt x="1449216" y="114497"/>
                  </a:lnTo>
                  <a:lnTo>
                    <a:pt x="1445855" y="116739"/>
                  </a:lnTo>
                  <a:lnTo>
                    <a:pt x="1444184" y="117501"/>
                  </a:lnTo>
                  <a:close/>
                </a:path>
                <a:path w="1558925" h="145414">
                  <a:moveTo>
                    <a:pt x="1442828" y="131725"/>
                  </a:moveTo>
                  <a:lnTo>
                    <a:pt x="1434291" y="131725"/>
                  </a:lnTo>
                  <a:lnTo>
                    <a:pt x="1436825" y="131344"/>
                  </a:lnTo>
                  <a:lnTo>
                    <a:pt x="1441203" y="129439"/>
                  </a:lnTo>
                  <a:lnTo>
                    <a:pt x="1449216" y="114497"/>
                  </a:lnTo>
                  <a:lnTo>
                    <a:pt x="1449854" y="114072"/>
                  </a:lnTo>
                  <a:lnTo>
                    <a:pt x="1451703" y="112421"/>
                  </a:lnTo>
                  <a:lnTo>
                    <a:pt x="1451993" y="112067"/>
                  </a:lnTo>
                  <a:lnTo>
                    <a:pt x="1451892" y="116739"/>
                  </a:lnTo>
                  <a:lnTo>
                    <a:pt x="1451530" y="119025"/>
                  </a:lnTo>
                  <a:lnTo>
                    <a:pt x="1449678" y="124232"/>
                  </a:lnTo>
                  <a:lnTo>
                    <a:pt x="1448333" y="126518"/>
                  </a:lnTo>
                  <a:lnTo>
                    <a:pt x="1444804" y="130328"/>
                  </a:lnTo>
                  <a:lnTo>
                    <a:pt x="1442828" y="131725"/>
                  </a:lnTo>
                  <a:close/>
                </a:path>
                <a:path w="1558925" h="145414">
                  <a:moveTo>
                    <a:pt x="1414293" y="145187"/>
                  </a:moveTo>
                  <a:lnTo>
                    <a:pt x="1408876" y="145187"/>
                  </a:lnTo>
                  <a:lnTo>
                    <a:pt x="1405923" y="143155"/>
                  </a:lnTo>
                  <a:lnTo>
                    <a:pt x="1403625" y="140869"/>
                  </a:lnTo>
                  <a:lnTo>
                    <a:pt x="1400518" y="136297"/>
                  </a:lnTo>
                  <a:lnTo>
                    <a:pt x="1415411" y="122962"/>
                  </a:lnTo>
                  <a:lnTo>
                    <a:pt x="1418159" y="126518"/>
                  </a:lnTo>
                  <a:lnTo>
                    <a:pt x="1418659" y="127026"/>
                  </a:lnTo>
                  <a:lnTo>
                    <a:pt x="1415022" y="127026"/>
                  </a:lnTo>
                  <a:lnTo>
                    <a:pt x="1412811" y="128677"/>
                  </a:lnTo>
                  <a:lnTo>
                    <a:pt x="1412956" y="128864"/>
                  </a:lnTo>
                  <a:lnTo>
                    <a:pt x="1404174" y="136678"/>
                  </a:lnTo>
                  <a:lnTo>
                    <a:pt x="1405736" y="138964"/>
                  </a:lnTo>
                  <a:lnTo>
                    <a:pt x="1407790" y="141123"/>
                  </a:lnTo>
                  <a:lnTo>
                    <a:pt x="1412534" y="144425"/>
                  </a:lnTo>
                  <a:lnTo>
                    <a:pt x="1414293" y="145187"/>
                  </a:lnTo>
                  <a:close/>
                </a:path>
                <a:path w="1558925" h="145414">
                  <a:moveTo>
                    <a:pt x="1412956" y="128864"/>
                  </a:moveTo>
                  <a:lnTo>
                    <a:pt x="1412811" y="128677"/>
                  </a:lnTo>
                  <a:lnTo>
                    <a:pt x="1415022" y="127026"/>
                  </a:lnTo>
                  <a:lnTo>
                    <a:pt x="1412956" y="128864"/>
                  </a:lnTo>
                  <a:close/>
                </a:path>
                <a:path w="1558925" h="145414">
                  <a:moveTo>
                    <a:pt x="1414742" y="130981"/>
                  </a:moveTo>
                  <a:lnTo>
                    <a:pt x="1414084" y="130328"/>
                  </a:lnTo>
                  <a:lnTo>
                    <a:pt x="1412956" y="128864"/>
                  </a:lnTo>
                  <a:lnTo>
                    <a:pt x="1415022" y="127026"/>
                  </a:lnTo>
                  <a:lnTo>
                    <a:pt x="1416121" y="128423"/>
                  </a:lnTo>
                  <a:lnTo>
                    <a:pt x="1416830" y="129099"/>
                  </a:lnTo>
                  <a:lnTo>
                    <a:pt x="1414742" y="130981"/>
                  </a:lnTo>
                  <a:close/>
                </a:path>
                <a:path w="1558925" h="145414">
                  <a:moveTo>
                    <a:pt x="1416830" y="129099"/>
                  </a:moveTo>
                  <a:lnTo>
                    <a:pt x="1416121" y="128423"/>
                  </a:lnTo>
                  <a:lnTo>
                    <a:pt x="1415022" y="127026"/>
                  </a:lnTo>
                  <a:lnTo>
                    <a:pt x="1416875" y="129058"/>
                  </a:lnTo>
                  <a:close/>
                </a:path>
                <a:path w="1558925" h="145414">
                  <a:moveTo>
                    <a:pt x="1434665" y="134519"/>
                  </a:moveTo>
                  <a:lnTo>
                    <a:pt x="1428590" y="134519"/>
                  </a:lnTo>
                  <a:lnTo>
                    <a:pt x="1426145" y="134138"/>
                  </a:lnTo>
                  <a:lnTo>
                    <a:pt x="1422037" y="132614"/>
                  </a:lnTo>
                  <a:lnTo>
                    <a:pt x="1420345" y="131852"/>
                  </a:lnTo>
                  <a:lnTo>
                    <a:pt x="1419014" y="130836"/>
                  </a:lnTo>
                  <a:lnTo>
                    <a:pt x="1417452" y="129693"/>
                  </a:lnTo>
                  <a:lnTo>
                    <a:pt x="1416830" y="129099"/>
                  </a:lnTo>
                  <a:lnTo>
                    <a:pt x="1415022" y="127026"/>
                  </a:lnTo>
                  <a:lnTo>
                    <a:pt x="1418659" y="127026"/>
                  </a:lnTo>
                  <a:lnTo>
                    <a:pt x="1419285" y="127661"/>
                  </a:lnTo>
                  <a:lnTo>
                    <a:pt x="1420665" y="128550"/>
                  </a:lnTo>
                  <a:lnTo>
                    <a:pt x="1421782" y="129439"/>
                  </a:lnTo>
                  <a:lnTo>
                    <a:pt x="1423242" y="130201"/>
                  </a:lnTo>
                  <a:lnTo>
                    <a:pt x="1426792" y="131471"/>
                  </a:lnTo>
                  <a:lnTo>
                    <a:pt x="1428918" y="131725"/>
                  </a:lnTo>
                  <a:lnTo>
                    <a:pt x="1442828" y="131725"/>
                  </a:lnTo>
                  <a:lnTo>
                    <a:pt x="1442649" y="131852"/>
                  </a:lnTo>
                  <a:lnTo>
                    <a:pt x="1437557" y="134011"/>
                  </a:lnTo>
                  <a:lnTo>
                    <a:pt x="1434665" y="134519"/>
                  </a:lnTo>
                  <a:close/>
                </a:path>
                <a:path w="1558925" h="145414">
                  <a:moveTo>
                    <a:pt x="1404174" y="136678"/>
                  </a:moveTo>
                  <a:lnTo>
                    <a:pt x="1412956" y="128864"/>
                  </a:lnTo>
                  <a:lnTo>
                    <a:pt x="1414084" y="130328"/>
                  </a:lnTo>
                  <a:lnTo>
                    <a:pt x="1414742" y="130981"/>
                  </a:lnTo>
                  <a:lnTo>
                    <a:pt x="1410113" y="135154"/>
                  </a:lnTo>
                  <a:lnTo>
                    <a:pt x="1406476" y="135154"/>
                  </a:lnTo>
                  <a:lnTo>
                    <a:pt x="1404174" y="136678"/>
                  </a:lnTo>
                  <a:close/>
                </a:path>
                <a:path w="1558925" h="145414">
                  <a:moveTo>
                    <a:pt x="1417416" y="133122"/>
                  </a:moveTo>
                  <a:lnTo>
                    <a:pt x="1415619" y="131852"/>
                  </a:lnTo>
                  <a:lnTo>
                    <a:pt x="1414742" y="130981"/>
                  </a:lnTo>
                  <a:lnTo>
                    <a:pt x="1416830" y="129099"/>
                  </a:lnTo>
                  <a:lnTo>
                    <a:pt x="1417452" y="129693"/>
                  </a:lnTo>
                  <a:lnTo>
                    <a:pt x="1419014" y="130836"/>
                  </a:lnTo>
                  <a:lnTo>
                    <a:pt x="1417364" y="132995"/>
                  </a:lnTo>
                  <a:close/>
                </a:path>
                <a:path w="1558925" h="145414">
                  <a:moveTo>
                    <a:pt x="1417457" y="133064"/>
                  </a:moveTo>
                  <a:lnTo>
                    <a:pt x="1419014" y="130836"/>
                  </a:lnTo>
                  <a:lnTo>
                    <a:pt x="1417457" y="133064"/>
                  </a:lnTo>
                  <a:close/>
                </a:path>
                <a:path w="1558925" h="145414">
                  <a:moveTo>
                    <a:pt x="1435038" y="137313"/>
                  </a:moveTo>
                  <a:lnTo>
                    <a:pt x="1428261" y="137313"/>
                  </a:lnTo>
                  <a:lnTo>
                    <a:pt x="1425499" y="136932"/>
                  </a:lnTo>
                  <a:lnTo>
                    <a:pt x="1420833" y="135154"/>
                  </a:lnTo>
                  <a:lnTo>
                    <a:pt x="1418908" y="134138"/>
                  </a:lnTo>
                  <a:lnTo>
                    <a:pt x="1417535" y="133122"/>
                  </a:lnTo>
                  <a:lnTo>
                    <a:pt x="1419014" y="130836"/>
                  </a:lnTo>
                  <a:lnTo>
                    <a:pt x="1420345" y="131852"/>
                  </a:lnTo>
                  <a:lnTo>
                    <a:pt x="1422037" y="132614"/>
                  </a:lnTo>
                  <a:lnTo>
                    <a:pt x="1426145" y="134138"/>
                  </a:lnTo>
                  <a:lnTo>
                    <a:pt x="1428590" y="134519"/>
                  </a:lnTo>
                  <a:lnTo>
                    <a:pt x="1443484" y="134519"/>
                  </a:lnTo>
                  <a:lnTo>
                    <a:pt x="1438290" y="136678"/>
                  </a:lnTo>
                  <a:lnTo>
                    <a:pt x="1435038" y="137313"/>
                  </a:lnTo>
                  <a:close/>
                </a:path>
                <a:path w="1558925" h="145414">
                  <a:moveTo>
                    <a:pt x="1442177" y="145187"/>
                  </a:moveTo>
                  <a:lnTo>
                    <a:pt x="1421999" y="145187"/>
                  </a:lnTo>
                  <a:lnTo>
                    <a:pt x="1416543" y="143282"/>
                  </a:lnTo>
                  <a:lnTo>
                    <a:pt x="1413912" y="142012"/>
                  </a:lnTo>
                  <a:lnTo>
                    <a:pt x="1411904" y="140615"/>
                  </a:lnTo>
                  <a:lnTo>
                    <a:pt x="1409657" y="138964"/>
                  </a:lnTo>
                  <a:lnTo>
                    <a:pt x="1407859" y="137186"/>
                  </a:lnTo>
                  <a:lnTo>
                    <a:pt x="1414742" y="130981"/>
                  </a:lnTo>
                  <a:lnTo>
                    <a:pt x="1415619" y="131852"/>
                  </a:lnTo>
                  <a:lnTo>
                    <a:pt x="1417416" y="133122"/>
                  </a:lnTo>
                  <a:lnTo>
                    <a:pt x="1418908" y="134138"/>
                  </a:lnTo>
                  <a:lnTo>
                    <a:pt x="1420833" y="135154"/>
                  </a:lnTo>
                  <a:lnTo>
                    <a:pt x="1425499" y="136932"/>
                  </a:lnTo>
                  <a:lnTo>
                    <a:pt x="1428261" y="137313"/>
                  </a:lnTo>
                  <a:lnTo>
                    <a:pt x="1455883" y="137313"/>
                  </a:lnTo>
                  <a:lnTo>
                    <a:pt x="1453336" y="139980"/>
                  </a:lnTo>
                  <a:lnTo>
                    <a:pt x="1449956" y="142266"/>
                  </a:lnTo>
                  <a:lnTo>
                    <a:pt x="1442177" y="145187"/>
                  </a:lnTo>
                  <a:close/>
                </a:path>
                <a:path w="1558925" h="145414">
                  <a:moveTo>
                    <a:pt x="1417535" y="133122"/>
                  </a:moveTo>
                  <a:close/>
                </a:path>
                <a:path w="1558925" h="145414">
                  <a:moveTo>
                    <a:pt x="1406027" y="138837"/>
                  </a:moveTo>
                  <a:lnTo>
                    <a:pt x="1404174" y="136678"/>
                  </a:lnTo>
                  <a:lnTo>
                    <a:pt x="1406476" y="135154"/>
                  </a:lnTo>
                  <a:lnTo>
                    <a:pt x="1407853" y="137191"/>
                  </a:lnTo>
                  <a:lnTo>
                    <a:pt x="1406027" y="138837"/>
                  </a:lnTo>
                  <a:close/>
                </a:path>
                <a:path w="1558925" h="145414">
                  <a:moveTo>
                    <a:pt x="1407853" y="137191"/>
                  </a:moveTo>
                  <a:lnTo>
                    <a:pt x="1406476" y="135154"/>
                  </a:lnTo>
                  <a:lnTo>
                    <a:pt x="1410113" y="135154"/>
                  </a:lnTo>
                  <a:lnTo>
                    <a:pt x="1407853" y="137191"/>
                  </a:lnTo>
                  <a:close/>
                </a:path>
                <a:path w="1558925" h="145414">
                  <a:moveTo>
                    <a:pt x="1421999" y="145187"/>
                  </a:moveTo>
                  <a:lnTo>
                    <a:pt x="1414293" y="145187"/>
                  </a:lnTo>
                  <a:lnTo>
                    <a:pt x="1412534" y="144425"/>
                  </a:lnTo>
                  <a:lnTo>
                    <a:pt x="1407790" y="141123"/>
                  </a:lnTo>
                  <a:lnTo>
                    <a:pt x="1405736" y="138964"/>
                  </a:lnTo>
                  <a:lnTo>
                    <a:pt x="1404174" y="136678"/>
                  </a:lnTo>
                  <a:lnTo>
                    <a:pt x="1406027" y="138837"/>
                  </a:lnTo>
                  <a:lnTo>
                    <a:pt x="1409528" y="138837"/>
                  </a:lnTo>
                  <a:lnTo>
                    <a:pt x="1409657" y="138964"/>
                  </a:lnTo>
                  <a:lnTo>
                    <a:pt x="1411904" y="140615"/>
                  </a:lnTo>
                  <a:lnTo>
                    <a:pt x="1413912" y="142012"/>
                  </a:lnTo>
                  <a:lnTo>
                    <a:pt x="1416543" y="143282"/>
                  </a:lnTo>
                  <a:lnTo>
                    <a:pt x="1421999" y="145187"/>
                  </a:lnTo>
                  <a:close/>
                </a:path>
                <a:path w="1558925" h="145414">
                  <a:moveTo>
                    <a:pt x="1409528" y="138837"/>
                  </a:moveTo>
                  <a:lnTo>
                    <a:pt x="1406027" y="138837"/>
                  </a:lnTo>
                  <a:lnTo>
                    <a:pt x="1407853" y="137191"/>
                  </a:lnTo>
                  <a:lnTo>
                    <a:pt x="1409528" y="138837"/>
                  </a:lnTo>
                  <a:close/>
                </a:path>
                <a:path w="1558925" h="145414">
                  <a:moveTo>
                    <a:pt x="1528166" y="120371"/>
                  </a:moveTo>
                  <a:lnTo>
                    <a:pt x="1518193" y="120371"/>
                  </a:lnTo>
                  <a:lnTo>
                    <a:pt x="1512586" y="119224"/>
                  </a:lnTo>
                  <a:lnTo>
                    <a:pt x="1487505" y="88340"/>
                  </a:lnTo>
                  <a:lnTo>
                    <a:pt x="1486707" y="82471"/>
                  </a:lnTo>
                  <a:lnTo>
                    <a:pt x="1486707" y="70334"/>
                  </a:lnTo>
                  <a:lnTo>
                    <a:pt x="1511611" y="33456"/>
                  </a:lnTo>
                  <a:lnTo>
                    <a:pt x="1516894" y="32284"/>
                  </a:lnTo>
                  <a:lnTo>
                    <a:pt x="1528899" y="32284"/>
                  </a:lnTo>
                  <a:lnTo>
                    <a:pt x="1534182" y="33456"/>
                  </a:lnTo>
                  <a:lnTo>
                    <a:pt x="1537304" y="35061"/>
                  </a:lnTo>
                  <a:lnTo>
                    <a:pt x="1517342" y="35061"/>
                  </a:lnTo>
                  <a:lnTo>
                    <a:pt x="1512482" y="36131"/>
                  </a:lnTo>
                  <a:lnTo>
                    <a:pt x="1489516" y="70334"/>
                  </a:lnTo>
                  <a:lnTo>
                    <a:pt x="1489518" y="82471"/>
                  </a:lnTo>
                  <a:lnTo>
                    <a:pt x="1513408" y="116538"/>
                  </a:lnTo>
                  <a:lnTo>
                    <a:pt x="1518615" y="117594"/>
                  </a:lnTo>
                  <a:lnTo>
                    <a:pt x="1541373" y="117594"/>
                  </a:lnTo>
                  <a:lnTo>
                    <a:pt x="1540297" y="118055"/>
                  </a:lnTo>
                  <a:lnTo>
                    <a:pt x="1537477" y="118908"/>
                  </a:lnTo>
                  <a:lnTo>
                    <a:pt x="1531437" y="120079"/>
                  </a:lnTo>
                  <a:lnTo>
                    <a:pt x="1528166" y="120371"/>
                  </a:lnTo>
                  <a:close/>
                </a:path>
                <a:path w="1558925" h="145414">
                  <a:moveTo>
                    <a:pt x="1527988" y="117594"/>
                  </a:moveTo>
                  <a:lnTo>
                    <a:pt x="1518615" y="117594"/>
                  </a:lnTo>
                  <a:lnTo>
                    <a:pt x="1513408" y="116538"/>
                  </a:lnTo>
                  <a:lnTo>
                    <a:pt x="1489518" y="82471"/>
                  </a:lnTo>
                  <a:lnTo>
                    <a:pt x="1489516" y="70334"/>
                  </a:lnTo>
                  <a:lnTo>
                    <a:pt x="1490178" y="65175"/>
                  </a:lnTo>
                  <a:lnTo>
                    <a:pt x="1517342" y="35061"/>
                  </a:lnTo>
                  <a:lnTo>
                    <a:pt x="1528451" y="35061"/>
                  </a:lnTo>
                  <a:lnTo>
                    <a:pt x="1533311" y="36131"/>
                  </a:lnTo>
                  <a:lnTo>
                    <a:pt x="1536632" y="37838"/>
                  </a:lnTo>
                  <a:lnTo>
                    <a:pt x="1517790" y="37838"/>
                  </a:lnTo>
                  <a:lnTo>
                    <a:pt x="1513353" y="38806"/>
                  </a:lnTo>
                  <a:lnTo>
                    <a:pt x="1492325" y="70334"/>
                  </a:lnTo>
                  <a:lnTo>
                    <a:pt x="1492328" y="82471"/>
                  </a:lnTo>
                  <a:lnTo>
                    <a:pt x="1514230" y="113852"/>
                  </a:lnTo>
                  <a:lnTo>
                    <a:pt x="1519037" y="114817"/>
                  </a:lnTo>
                  <a:lnTo>
                    <a:pt x="1540803" y="114817"/>
                  </a:lnTo>
                  <a:lnTo>
                    <a:pt x="1539386" y="115424"/>
                  </a:lnTo>
                  <a:lnTo>
                    <a:pt x="1536753" y="116220"/>
                  </a:lnTo>
                  <a:lnTo>
                    <a:pt x="1531083" y="117319"/>
                  </a:lnTo>
                  <a:lnTo>
                    <a:pt x="1527988" y="117594"/>
                  </a:lnTo>
                  <a:close/>
                </a:path>
                <a:path w="1558925" h="145414">
                  <a:moveTo>
                    <a:pt x="1558912" y="82185"/>
                  </a:moveTo>
                  <a:lnTo>
                    <a:pt x="1556135" y="82185"/>
                  </a:lnTo>
                  <a:lnTo>
                    <a:pt x="1556103" y="70334"/>
                  </a:lnTo>
                  <a:lnTo>
                    <a:pt x="1555441" y="65175"/>
                  </a:lnTo>
                  <a:lnTo>
                    <a:pt x="1528451" y="35061"/>
                  </a:lnTo>
                  <a:lnTo>
                    <a:pt x="1537304" y="35061"/>
                  </a:lnTo>
                  <a:lnTo>
                    <a:pt x="1558912" y="70334"/>
                  </a:lnTo>
                  <a:lnTo>
                    <a:pt x="1558912" y="82185"/>
                  </a:lnTo>
                  <a:close/>
                </a:path>
                <a:path w="1558925" h="145414">
                  <a:moveTo>
                    <a:pt x="1527810" y="114817"/>
                  </a:moveTo>
                  <a:lnTo>
                    <a:pt x="1519037" y="114817"/>
                  </a:lnTo>
                  <a:lnTo>
                    <a:pt x="1514230" y="113852"/>
                  </a:lnTo>
                  <a:lnTo>
                    <a:pt x="1492328" y="82471"/>
                  </a:lnTo>
                  <a:lnTo>
                    <a:pt x="1492325" y="70334"/>
                  </a:lnTo>
                  <a:lnTo>
                    <a:pt x="1492938" y="65614"/>
                  </a:lnTo>
                  <a:lnTo>
                    <a:pt x="1517790" y="37838"/>
                  </a:lnTo>
                  <a:lnTo>
                    <a:pt x="1528003" y="37838"/>
                  </a:lnTo>
                  <a:lnTo>
                    <a:pt x="1532440" y="38806"/>
                  </a:lnTo>
                  <a:lnTo>
                    <a:pt x="1539994" y="42690"/>
                  </a:lnTo>
                  <a:lnTo>
                    <a:pt x="1543135" y="45348"/>
                  </a:lnTo>
                  <a:lnTo>
                    <a:pt x="1544131" y="46690"/>
                  </a:lnTo>
                  <a:lnTo>
                    <a:pt x="1519845" y="46690"/>
                  </a:lnTo>
                  <a:lnTo>
                    <a:pt x="1517097" y="47318"/>
                  </a:lnTo>
                  <a:lnTo>
                    <a:pt x="1502334" y="71424"/>
                  </a:lnTo>
                  <a:lnTo>
                    <a:pt x="1553358" y="71424"/>
                  </a:lnTo>
                  <a:lnTo>
                    <a:pt x="1553358" y="79408"/>
                  </a:lnTo>
                  <a:lnTo>
                    <a:pt x="1502087" y="79408"/>
                  </a:lnTo>
                  <a:lnTo>
                    <a:pt x="1502590" y="85440"/>
                  </a:lnTo>
                  <a:lnTo>
                    <a:pt x="1521129" y="105964"/>
                  </a:lnTo>
                  <a:lnTo>
                    <a:pt x="1550087" y="105964"/>
                  </a:lnTo>
                  <a:lnTo>
                    <a:pt x="1549003" y="106887"/>
                  </a:lnTo>
                  <a:lnTo>
                    <a:pt x="1530729" y="114559"/>
                  </a:lnTo>
                  <a:lnTo>
                    <a:pt x="1527810" y="114817"/>
                  </a:lnTo>
                  <a:close/>
                </a:path>
                <a:path w="1558925" h="145414">
                  <a:moveTo>
                    <a:pt x="1556135" y="82185"/>
                  </a:moveTo>
                  <a:lnTo>
                    <a:pt x="1553358" y="82185"/>
                  </a:lnTo>
                  <a:lnTo>
                    <a:pt x="1553294" y="70334"/>
                  </a:lnTo>
                  <a:lnTo>
                    <a:pt x="1552681" y="65614"/>
                  </a:lnTo>
                  <a:lnTo>
                    <a:pt x="1528003" y="37838"/>
                  </a:lnTo>
                  <a:lnTo>
                    <a:pt x="1536632" y="37838"/>
                  </a:lnTo>
                  <a:lnTo>
                    <a:pt x="1556103" y="70334"/>
                  </a:lnTo>
                  <a:lnTo>
                    <a:pt x="1556135" y="82185"/>
                  </a:lnTo>
                  <a:close/>
                </a:path>
                <a:path w="1558925" h="145414">
                  <a:moveTo>
                    <a:pt x="1543421" y="71424"/>
                  </a:moveTo>
                  <a:lnTo>
                    <a:pt x="1502334" y="71424"/>
                  </a:lnTo>
                  <a:lnTo>
                    <a:pt x="1503003" y="65672"/>
                  </a:lnTo>
                  <a:lnTo>
                    <a:pt x="1519845" y="46690"/>
                  </a:lnTo>
                  <a:lnTo>
                    <a:pt x="1525960" y="46690"/>
                  </a:lnTo>
                  <a:lnTo>
                    <a:pt x="1528679" y="47318"/>
                  </a:lnTo>
                  <a:lnTo>
                    <a:pt x="1532737" y="49467"/>
                  </a:lnTo>
                  <a:lnTo>
                    <a:pt x="1520293" y="49467"/>
                  </a:lnTo>
                  <a:lnTo>
                    <a:pt x="1517979" y="49988"/>
                  </a:lnTo>
                  <a:lnTo>
                    <a:pt x="1505812" y="65870"/>
                  </a:lnTo>
                  <a:lnTo>
                    <a:pt x="1505453" y="65870"/>
                  </a:lnTo>
                  <a:lnTo>
                    <a:pt x="1505453" y="68647"/>
                  </a:lnTo>
                  <a:lnTo>
                    <a:pt x="1508211" y="68967"/>
                  </a:lnTo>
                  <a:lnTo>
                    <a:pt x="1537406" y="68967"/>
                  </a:lnTo>
                  <a:lnTo>
                    <a:pt x="1543048" y="69083"/>
                  </a:lnTo>
                  <a:lnTo>
                    <a:pt x="1543421" y="71424"/>
                  </a:lnTo>
                  <a:close/>
                </a:path>
                <a:path w="1558925" h="145414">
                  <a:moveTo>
                    <a:pt x="1553358" y="71424"/>
                  </a:moveTo>
                  <a:lnTo>
                    <a:pt x="1543421" y="71424"/>
                  </a:lnTo>
                  <a:lnTo>
                    <a:pt x="1542506" y="65672"/>
                  </a:lnTo>
                  <a:lnTo>
                    <a:pt x="1541772" y="62851"/>
                  </a:lnTo>
                  <a:lnTo>
                    <a:pt x="1525960" y="46690"/>
                  </a:lnTo>
                  <a:lnTo>
                    <a:pt x="1544131" y="46690"/>
                  </a:lnTo>
                  <a:lnTo>
                    <a:pt x="1548125" y="52071"/>
                  </a:lnTo>
                  <a:lnTo>
                    <a:pt x="1550081" y="56189"/>
                  </a:lnTo>
                  <a:lnTo>
                    <a:pt x="1552681" y="65614"/>
                  </a:lnTo>
                  <a:lnTo>
                    <a:pt x="1553294" y="70334"/>
                  </a:lnTo>
                  <a:lnTo>
                    <a:pt x="1553358" y="71424"/>
                  </a:lnTo>
                  <a:close/>
                </a:path>
                <a:path w="1558925" h="145414">
                  <a:moveTo>
                    <a:pt x="1508211" y="68967"/>
                  </a:moveTo>
                  <a:lnTo>
                    <a:pt x="1505453" y="68647"/>
                  </a:lnTo>
                  <a:lnTo>
                    <a:pt x="1505742" y="66159"/>
                  </a:lnTo>
                  <a:lnTo>
                    <a:pt x="1506353" y="63671"/>
                  </a:lnTo>
                  <a:lnTo>
                    <a:pt x="1520293" y="49467"/>
                  </a:lnTo>
                  <a:lnTo>
                    <a:pt x="1525500" y="49467"/>
                  </a:lnTo>
                  <a:lnTo>
                    <a:pt x="1527786" y="49988"/>
                  </a:lnTo>
                  <a:lnTo>
                    <a:pt x="1531720" y="52071"/>
                  </a:lnTo>
                  <a:lnTo>
                    <a:pt x="1531927" y="52244"/>
                  </a:lnTo>
                  <a:lnTo>
                    <a:pt x="1520741" y="52244"/>
                  </a:lnTo>
                  <a:lnTo>
                    <a:pt x="1518850" y="52663"/>
                  </a:lnTo>
                  <a:lnTo>
                    <a:pt x="1508471" y="66732"/>
                  </a:lnTo>
                  <a:lnTo>
                    <a:pt x="1508211" y="68967"/>
                  </a:lnTo>
                  <a:close/>
                </a:path>
                <a:path w="1558925" h="145414">
                  <a:moveTo>
                    <a:pt x="1540167" y="68647"/>
                  </a:moveTo>
                  <a:lnTo>
                    <a:pt x="1525500" y="49467"/>
                  </a:lnTo>
                  <a:lnTo>
                    <a:pt x="1532737" y="49467"/>
                  </a:lnTo>
                  <a:lnTo>
                    <a:pt x="1542537" y="65870"/>
                  </a:lnTo>
                  <a:lnTo>
                    <a:pt x="1540167" y="65870"/>
                  </a:lnTo>
                  <a:lnTo>
                    <a:pt x="1540167" y="68647"/>
                  </a:lnTo>
                  <a:close/>
                </a:path>
                <a:path w="1558925" h="145414">
                  <a:moveTo>
                    <a:pt x="1537424" y="69083"/>
                  </a:moveTo>
                  <a:lnTo>
                    <a:pt x="1525040" y="52244"/>
                  </a:lnTo>
                  <a:lnTo>
                    <a:pt x="1531927" y="52244"/>
                  </a:lnTo>
                  <a:lnTo>
                    <a:pt x="1540167" y="68647"/>
                  </a:lnTo>
                  <a:lnTo>
                    <a:pt x="1537424" y="69083"/>
                  </a:lnTo>
                  <a:close/>
                </a:path>
                <a:path w="1558925" h="145414">
                  <a:moveTo>
                    <a:pt x="1505453" y="68647"/>
                  </a:moveTo>
                  <a:lnTo>
                    <a:pt x="1505453" y="65870"/>
                  </a:lnTo>
                  <a:lnTo>
                    <a:pt x="1505812" y="65870"/>
                  </a:lnTo>
                  <a:lnTo>
                    <a:pt x="1505742" y="66159"/>
                  </a:lnTo>
                  <a:lnTo>
                    <a:pt x="1505453" y="68647"/>
                  </a:lnTo>
                  <a:close/>
                </a:path>
                <a:path w="1558925" h="145414">
                  <a:moveTo>
                    <a:pt x="1537406" y="68967"/>
                  </a:moveTo>
                  <a:lnTo>
                    <a:pt x="1508211" y="68967"/>
                  </a:lnTo>
                  <a:lnTo>
                    <a:pt x="1508474" y="66704"/>
                  </a:lnTo>
                  <a:lnTo>
                    <a:pt x="1508675" y="65870"/>
                  </a:lnTo>
                  <a:lnTo>
                    <a:pt x="1536819" y="65870"/>
                  </a:lnTo>
                  <a:lnTo>
                    <a:pt x="1537050" y="66732"/>
                  </a:lnTo>
                  <a:lnTo>
                    <a:pt x="1537406" y="68967"/>
                  </a:lnTo>
                  <a:close/>
                </a:path>
                <a:path w="1558925" h="145414">
                  <a:moveTo>
                    <a:pt x="1543048" y="69083"/>
                  </a:moveTo>
                  <a:lnTo>
                    <a:pt x="1537424" y="69083"/>
                  </a:lnTo>
                  <a:lnTo>
                    <a:pt x="1540167" y="68647"/>
                  </a:lnTo>
                  <a:lnTo>
                    <a:pt x="1540167" y="65870"/>
                  </a:lnTo>
                  <a:lnTo>
                    <a:pt x="1542537" y="65870"/>
                  </a:lnTo>
                  <a:lnTo>
                    <a:pt x="1543048" y="69083"/>
                  </a:lnTo>
                  <a:close/>
                </a:path>
                <a:path w="1558925" h="145414">
                  <a:moveTo>
                    <a:pt x="1527237" y="105964"/>
                  </a:moveTo>
                  <a:lnTo>
                    <a:pt x="1521129" y="105964"/>
                  </a:lnTo>
                  <a:lnTo>
                    <a:pt x="1518025" y="105288"/>
                  </a:lnTo>
                  <a:lnTo>
                    <a:pt x="1502087" y="79408"/>
                  </a:lnTo>
                  <a:lnTo>
                    <a:pt x="1553358" y="79408"/>
                  </a:lnTo>
                  <a:lnTo>
                    <a:pt x="1553358" y="81955"/>
                  </a:lnTo>
                  <a:lnTo>
                    <a:pt x="1507844" y="81957"/>
                  </a:lnTo>
                  <a:lnTo>
                    <a:pt x="1505106" y="82185"/>
                  </a:lnTo>
                  <a:lnTo>
                    <a:pt x="1505106" y="84962"/>
                  </a:lnTo>
                  <a:lnTo>
                    <a:pt x="1505337" y="84962"/>
                  </a:lnTo>
                  <a:lnTo>
                    <a:pt x="1505921" y="87638"/>
                  </a:lnTo>
                  <a:lnTo>
                    <a:pt x="1521566" y="103187"/>
                  </a:lnTo>
                  <a:lnTo>
                    <a:pt x="1538342" y="103187"/>
                  </a:lnTo>
                  <a:lnTo>
                    <a:pt x="1535395" y="104458"/>
                  </a:lnTo>
                  <a:lnTo>
                    <a:pt x="1533553" y="105009"/>
                  </a:lnTo>
                  <a:lnTo>
                    <a:pt x="1529536" y="105775"/>
                  </a:lnTo>
                  <a:lnTo>
                    <a:pt x="1527237" y="105964"/>
                  </a:lnTo>
                  <a:close/>
                </a:path>
                <a:path w="1558925" h="145414">
                  <a:moveTo>
                    <a:pt x="1527062" y="103187"/>
                  </a:moveTo>
                  <a:lnTo>
                    <a:pt x="1521566" y="103187"/>
                  </a:lnTo>
                  <a:lnTo>
                    <a:pt x="1518875" y="102609"/>
                  </a:lnTo>
                  <a:lnTo>
                    <a:pt x="1505106" y="82185"/>
                  </a:lnTo>
                  <a:lnTo>
                    <a:pt x="1507873" y="81955"/>
                  </a:lnTo>
                  <a:lnTo>
                    <a:pt x="1508084" y="84485"/>
                  </a:lnTo>
                  <a:lnTo>
                    <a:pt x="1508610" y="86907"/>
                  </a:lnTo>
                  <a:lnTo>
                    <a:pt x="1522003" y="100410"/>
                  </a:lnTo>
                  <a:lnTo>
                    <a:pt x="1537680" y="100410"/>
                  </a:lnTo>
                  <a:lnTo>
                    <a:pt x="1537380" y="100578"/>
                  </a:lnTo>
                  <a:lnTo>
                    <a:pt x="1534483" y="101828"/>
                  </a:lnTo>
                  <a:lnTo>
                    <a:pt x="1532833" y="102319"/>
                  </a:lnTo>
                  <a:lnTo>
                    <a:pt x="1529188" y="103014"/>
                  </a:lnTo>
                  <a:lnTo>
                    <a:pt x="1527062" y="103187"/>
                  </a:lnTo>
                  <a:close/>
                </a:path>
                <a:path w="1558925" h="145414">
                  <a:moveTo>
                    <a:pt x="1558912" y="84962"/>
                  </a:moveTo>
                  <a:lnTo>
                    <a:pt x="1508188" y="84962"/>
                  </a:lnTo>
                  <a:lnTo>
                    <a:pt x="1508084" y="84485"/>
                  </a:lnTo>
                  <a:lnTo>
                    <a:pt x="1507873" y="81955"/>
                  </a:lnTo>
                  <a:lnTo>
                    <a:pt x="1553358" y="81955"/>
                  </a:lnTo>
                  <a:lnTo>
                    <a:pt x="1553358" y="82185"/>
                  </a:lnTo>
                  <a:lnTo>
                    <a:pt x="1558912" y="82185"/>
                  </a:lnTo>
                  <a:lnTo>
                    <a:pt x="1558912" y="84962"/>
                  </a:lnTo>
                  <a:close/>
                </a:path>
                <a:path w="1558925" h="145414">
                  <a:moveTo>
                    <a:pt x="1505337" y="84962"/>
                  </a:moveTo>
                  <a:lnTo>
                    <a:pt x="1505106" y="84962"/>
                  </a:lnTo>
                  <a:lnTo>
                    <a:pt x="1505106" y="82185"/>
                  </a:lnTo>
                  <a:lnTo>
                    <a:pt x="1505337" y="84962"/>
                  </a:lnTo>
                  <a:close/>
                </a:path>
                <a:path w="1558925" h="145414">
                  <a:moveTo>
                    <a:pt x="1537680" y="100410"/>
                  </a:moveTo>
                  <a:lnTo>
                    <a:pt x="1526888" y="100410"/>
                  </a:lnTo>
                  <a:lnTo>
                    <a:pt x="1528840" y="100253"/>
                  </a:lnTo>
                  <a:lnTo>
                    <a:pt x="1532114" y="99629"/>
                  </a:lnTo>
                  <a:lnTo>
                    <a:pt x="1543926" y="91933"/>
                  </a:lnTo>
                  <a:lnTo>
                    <a:pt x="1548060" y="95637"/>
                  </a:lnTo>
                  <a:lnTo>
                    <a:pt x="1543899" y="95637"/>
                  </a:lnTo>
                  <a:lnTo>
                    <a:pt x="1542568" y="96794"/>
                  </a:lnTo>
                  <a:lnTo>
                    <a:pt x="1541280" y="97850"/>
                  </a:lnTo>
                  <a:lnTo>
                    <a:pt x="1538793" y="99759"/>
                  </a:lnTo>
                  <a:lnTo>
                    <a:pt x="1537680" y="100410"/>
                  </a:lnTo>
                  <a:close/>
                </a:path>
                <a:path w="1558925" h="145414">
                  <a:moveTo>
                    <a:pt x="1538342" y="103187"/>
                  </a:moveTo>
                  <a:lnTo>
                    <a:pt x="1527062" y="103187"/>
                  </a:lnTo>
                  <a:lnTo>
                    <a:pt x="1529189" y="103014"/>
                  </a:lnTo>
                  <a:lnTo>
                    <a:pt x="1532833" y="102319"/>
                  </a:lnTo>
                  <a:lnTo>
                    <a:pt x="1543899" y="95637"/>
                  </a:lnTo>
                  <a:lnTo>
                    <a:pt x="1542097" y="97648"/>
                  </a:lnTo>
                  <a:lnTo>
                    <a:pt x="1543857" y="99329"/>
                  </a:lnTo>
                  <a:lnTo>
                    <a:pt x="1542288" y="100578"/>
                  </a:lnTo>
                  <a:lnTo>
                    <a:pt x="1540301" y="102103"/>
                  </a:lnTo>
                  <a:lnTo>
                    <a:pt x="1538744" y="103014"/>
                  </a:lnTo>
                  <a:lnTo>
                    <a:pt x="1538342" y="103187"/>
                  </a:lnTo>
                  <a:close/>
                </a:path>
                <a:path w="1558925" h="145414">
                  <a:moveTo>
                    <a:pt x="1543857" y="99329"/>
                  </a:moveTo>
                  <a:lnTo>
                    <a:pt x="1542207" y="97850"/>
                  </a:lnTo>
                  <a:lnTo>
                    <a:pt x="1542097" y="97648"/>
                  </a:lnTo>
                  <a:lnTo>
                    <a:pt x="1543899" y="95637"/>
                  </a:lnTo>
                  <a:lnTo>
                    <a:pt x="1545721" y="97733"/>
                  </a:lnTo>
                  <a:lnTo>
                    <a:pt x="1544347" y="98927"/>
                  </a:lnTo>
                  <a:lnTo>
                    <a:pt x="1543857" y="99329"/>
                  </a:lnTo>
                  <a:close/>
                </a:path>
                <a:path w="1558925" h="145414">
                  <a:moveTo>
                    <a:pt x="1550690" y="105451"/>
                  </a:moveTo>
                  <a:lnTo>
                    <a:pt x="1543857" y="99329"/>
                  </a:lnTo>
                  <a:lnTo>
                    <a:pt x="1545586" y="97850"/>
                  </a:lnTo>
                  <a:lnTo>
                    <a:pt x="1545647" y="97648"/>
                  </a:lnTo>
                  <a:lnTo>
                    <a:pt x="1543899" y="95637"/>
                  </a:lnTo>
                  <a:lnTo>
                    <a:pt x="1552675" y="103501"/>
                  </a:lnTo>
                  <a:lnTo>
                    <a:pt x="1550690" y="105451"/>
                  </a:lnTo>
                  <a:close/>
                </a:path>
                <a:path w="1558925" h="145414">
                  <a:moveTo>
                    <a:pt x="1552675" y="103501"/>
                  </a:moveTo>
                  <a:lnTo>
                    <a:pt x="1543899" y="95637"/>
                  </a:lnTo>
                  <a:lnTo>
                    <a:pt x="1548060" y="95637"/>
                  </a:lnTo>
                  <a:lnTo>
                    <a:pt x="1556717" y="103393"/>
                  </a:lnTo>
                  <a:lnTo>
                    <a:pt x="1552783" y="103393"/>
                  </a:lnTo>
                  <a:close/>
                </a:path>
                <a:path w="1558925" h="145414">
                  <a:moveTo>
                    <a:pt x="1550087" y="105964"/>
                  </a:moveTo>
                  <a:lnTo>
                    <a:pt x="1527237" y="105964"/>
                  </a:lnTo>
                  <a:lnTo>
                    <a:pt x="1529536" y="105775"/>
                  </a:lnTo>
                  <a:lnTo>
                    <a:pt x="1533553" y="105009"/>
                  </a:lnTo>
                  <a:lnTo>
                    <a:pt x="1543857" y="99329"/>
                  </a:lnTo>
                  <a:lnTo>
                    <a:pt x="1550690" y="105451"/>
                  </a:lnTo>
                  <a:lnTo>
                    <a:pt x="1550087" y="105964"/>
                  </a:lnTo>
                  <a:close/>
                </a:path>
                <a:path w="1558925" h="145414">
                  <a:moveTo>
                    <a:pt x="1554747" y="105357"/>
                  </a:moveTo>
                  <a:lnTo>
                    <a:pt x="1552675" y="103501"/>
                  </a:lnTo>
                  <a:lnTo>
                    <a:pt x="1554747" y="105357"/>
                  </a:lnTo>
                  <a:close/>
                </a:path>
                <a:path w="1558925" h="145414">
                  <a:moveTo>
                    <a:pt x="1556606" y="107425"/>
                  </a:moveTo>
                  <a:lnTo>
                    <a:pt x="1552894" y="107425"/>
                  </a:lnTo>
                  <a:lnTo>
                    <a:pt x="1554662" y="105451"/>
                  </a:lnTo>
                  <a:lnTo>
                    <a:pt x="1554636" y="105246"/>
                  </a:lnTo>
                  <a:lnTo>
                    <a:pt x="1552783" y="103393"/>
                  </a:lnTo>
                  <a:lnTo>
                    <a:pt x="1556717" y="103393"/>
                  </a:lnTo>
                  <a:lnTo>
                    <a:pt x="1558785" y="105246"/>
                  </a:lnTo>
                  <a:lnTo>
                    <a:pt x="1556606" y="107425"/>
                  </a:lnTo>
                  <a:close/>
                </a:path>
                <a:path w="1558925" h="145414">
                  <a:moveTo>
                    <a:pt x="1552780" y="107324"/>
                  </a:moveTo>
                  <a:lnTo>
                    <a:pt x="1550690" y="105451"/>
                  </a:lnTo>
                  <a:lnTo>
                    <a:pt x="1550930" y="105246"/>
                  </a:lnTo>
                  <a:lnTo>
                    <a:pt x="1552675" y="103501"/>
                  </a:lnTo>
                  <a:lnTo>
                    <a:pt x="1554623" y="105246"/>
                  </a:lnTo>
                  <a:lnTo>
                    <a:pt x="1554653" y="105451"/>
                  </a:lnTo>
                  <a:lnTo>
                    <a:pt x="1552780" y="107324"/>
                  </a:lnTo>
                  <a:close/>
                </a:path>
                <a:path w="1558925" h="145414">
                  <a:moveTo>
                    <a:pt x="1552894" y="107425"/>
                  </a:moveTo>
                  <a:lnTo>
                    <a:pt x="1554747" y="105357"/>
                  </a:lnTo>
                  <a:lnTo>
                    <a:pt x="1552894" y="107425"/>
                  </a:lnTo>
                  <a:close/>
                </a:path>
                <a:path w="1558925" h="145414">
                  <a:moveTo>
                    <a:pt x="1540803" y="114817"/>
                  </a:moveTo>
                  <a:lnTo>
                    <a:pt x="1527810" y="114817"/>
                  </a:lnTo>
                  <a:lnTo>
                    <a:pt x="1530729" y="114559"/>
                  </a:lnTo>
                  <a:lnTo>
                    <a:pt x="1536030" y="113531"/>
                  </a:lnTo>
                  <a:lnTo>
                    <a:pt x="1550690" y="105451"/>
                  </a:lnTo>
                  <a:lnTo>
                    <a:pt x="1552780" y="107324"/>
                  </a:lnTo>
                  <a:lnTo>
                    <a:pt x="1550740" y="109060"/>
                  </a:lnTo>
                  <a:lnTo>
                    <a:pt x="1546517" y="112068"/>
                  </a:lnTo>
                  <a:lnTo>
                    <a:pt x="1544246" y="113341"/>
                  </a:lnTo>
                  <a:lnTo>
                    <a:pt x="1540803" y="114817"/>
                  </a:lnTo>
                  <a:close/>
                </a:path>
                <a:path w="1558925" h="145414">
                  <a:moveTo>
                    <a:pt x="1541373" y="117594"/>
                  </a:moveTo>
                  <a:lnTo>
                    <a:pt x="1527988" y="117594"/>
                  </a:lnTo>
                  <a:lnTo>
                    <a:pt x="1531083" y="117319"/>
                  </a:lnTo>
                  <a:lnTo>
                    <a:pt x="1536753" y="116220"/>
                  </a:lnTo>
                  <a:lnTo>
                    <a:pt x="1552780" y="107324"/>
                  </a:lnTo>
                  <a:lnTo>
                    <a:pt x="1556606" y="107425"/>
                  </a:lnTo>
                  <a:lnTo>
                    <a:pt x="1554623" y="109407"/>
                  </a:lnTo>
                  <a:lnTo>
                    <a:pt x="1552477" y="111232"/>
                  </a:lnTo>
                  <a:lnTo>
                    <a:pt x="1547966" y="114446"/>
                  </a:lnTo>
                  <a:lnTo>
                    <a:pt x="1545523" y="115815"/>
                  </a:lnTo>
                  <a:lnTo>
                    <a:pt x="1541373" y="117594"/>
                  </a:lnTo>
                  <a:close/>
                </a:path>
              </a:pathLst>
            </a:custGeom>
            <a:solidFill>
              <a:srgbClr val="FFFFFF"/>
            </a:solidFill>
          </p:spPr>
          <p:txBody>
            <a:bodyPr wrap="square" lIns="0" tIns="0" rIns="0" bIns="0" rtlCol="0"/>
            <a:lstStyle/>
            <a:p>
              <a:endParaRPr sz="1688"/>
            </a:p>
          </p:txBody>
        </p:sp>
      </p:grpSp>
      <p:grpSp>
        <p:nvGrpSpPr>
          <p:cNvPr id="18" name="object 18"/>
          <p:cNvGrpSpPr/>
          <p:nvPr/>
        </p:nvGrpSpPr>
        <p:grpSpPr>
          <a:xfrm>
            <a:off x="1781110" y="5398727"/>
            <a:ext cx="2055019" cy="757238"/>
            <a:chOff x="1722051" y="5758642"/>
            <a:chExt cx="2192020" cy="807720"/>
          </a:xfrm>
        </p:grpSpPr>
        <p:sp>
          <p:nvSpPr>
            <p:cNvPr id="19" name="object 19"/>
            <p:cNvSpPr/>
            <p:nvPr/>
          </p:nvSpPr>
          <p:spPr>
            <a:xfrm>
              <a:off x="2094598" y="5758649"/>
              <a:ext cx="1819275" cy="807720"/>
            </a:xfrm>
            <a:custGeom>
              <a:avLst/>
              <a:gdLst/>
              <a:ahLst/>
              <a:cxnLst/>
              <a:rect l="l" t="t" r="r" b="b"/>
              <a:pathLst>
                <a:path w="1819275" h="807720">
                  <a:moveTo>
                    <a:pt x="9525" y="801649"/>
                  </a:moveTo>
                  <a:lnTo>
                    <a:pt x="9055" y="800519"/>
                  </a:lnTo>
                  <a:lnTo>
                    <a:pt x="7200" y="798664"/>
                  </a:lnTo>
                  <a:lnTo>
                    <a:pt x="6070" y="798195"/>
                  </a:lnTo>
                  <a:lnTo>
                    <a:pt x="3441" y="798195"/>
                  </a:lnTo>
                  <a:lnTo>
                    <a:pt x="2324" y="798664"/>
                  </a:lnTo>
                  <a:lnTo>
                    <a:pt x="457" y="800519"/>
                  </a:lnTo>
                  <a:lnTo>
                    <a:pt x="0" y="801649"/>
                  </a:lnTo>
                  <a:lnTo>
                    <a:pt x="0" y="804278"/>
                  </a:lnTo>
                  <a:lnTo>
                    <a:pt x="457" y="805395"/>
                  </a:lnTo>
                  <a:lnTo>
                    <a:pt x="2324" y="807262"/>
                  </a:lnTo>
                  <a:lnTo>
                    <a:pt x="3441" y="807720"/>
                  </a:lnTo>
                  <a:lnTo>
                    <a:pt x="6070" y="807720"/>
                  </a:lnTo>
                  <a:lnTo>
                    <a:pt x="7200" y="807262"/>
                  </a:lnTo>
                  <a:lnTo>
                    <a:pt x="9055" y="805395"/>
                  </a:lnTo>
                  <a:lnTo>
                    <a:pt x="9525" y="804278"/>
                  </a:lnTo>
                  <a:lnTo>
                    <a:pt x="9525" y="801649"/>
                  </a:lnTo>
                  <a:close/>
                </a:path>
                <a:path w="1819275" h="807720">
                  <a:moveTo>
                    <a:pt x="9525" y="3441"/>
                  </a:moveTo>
                  <a:lnTo>
                    <a:pt x="9055" y="2324"/>
                  </a:lnTo>
                  <a:lnTo>
                    <a:pt x="7200" y="469"/>
                  </a:lnTo>
                  <a:lnTo>
                    <a:pt x="6070" y="0"/>
                  </a:lnTo>
                  <a:lnTo>
                    <a:pt x="3441" y="0"/>
                  </a:lnTo>
                  <a:lnTo>
                    <a:pt x="2324" y="469"/>
                  </a:lnTo>
                  <a:lnTo>
                    <a:pt x="457" y="2324"/>
                  </a:lnTo>
                  <a:lnTo>
                    <a:pt x="0" y="3441"/>
                  </a:lnTo>
                  <a:lnTo>
                    <a:pt x="0" y="6070"/>
                  </a:lnTo>
                  <a:lnTo>
                    <a:pt x="457" y="7200"/>
                  </a:lnTo>
                  <a:lnTo>
                    <a:pt x="2324" y="9055"/>
                  </a:lnTo>
                  <a:lnTo>
                    <a:pt x="3441" y="9525"/>
                  </a:lnTo>
                  <a:lnTo>
                    <a:pt x="6070" y="9525"/>
                  </a:lnTo>
                  <a:lnTo>
                    <a:pt x="7200" y="9055"/>
                  </a:lnTo>
                  <a:lnTo>
                    <a:pt x="9055" y="7200"/>
                  </a:lnTo>
                  <a:lnTo>
                    <a:pt x="9525" y="6070"/>
                  </a:lnTo>
                  <a:lnTo>
                    <a:pt x="9525" y="3441"/>
                  </a:lnTo>
                  <a:close/>
                </a:path>
                <a:path w="1819275" h="807720">
                  <a:moveTo>
                    <a:pt x="57150" y="801649"/>
                  </a:moveTo>
                  <a:lnTo>
                    <a:pt x="56680" y="800519"/>
                  </a:lnTo>
                  <a:lnTo>
                    <a:pt x="54825" y="798664"/>
                  </a:lnTo>
                  <a:lnTo>
                    <a:pt x="53695" y="798195"/>
                  </a:lnTo>
                  <a:lnTo>
                    <a:pt x="51066" y="798195"/>
                  </a:lnTo>
                  <a:lnTo>
                    <a:pt x="49949" y="798664"/>
                  </a:lnTo>
                  <a:lnTo>
                    <a:pt x="48082" y="800519"/>
                  </a:lnTo>
                  <a:lnTo>
                    <a:pt x="47625" y="801649"/>
                  </a:lnTo>
                  <a:lnTo>
                    <a:pt x="47625" y="804278"/>
                  </a:lnTo>
                  <a:lnTo>
                    <a:pt x="48082" y="805395"/>
                  </a:lnTo>
                  <a:lnTo>
                    <a:pt x="49949" y="807262"/>
                  </a:lnTo>
                  <a:lnTo>
                    <a:pt x="51066" y="807720"/>
                  </a:lnTo>
                  <a:lnTo>
                    <a:pt x="53695" y="807720"/>
                  </a:lnTo>
                  <a:lnTo>
                    <a:pt x="54825" y="807262"/>
                  </a:lnTo>
                  <a:lnTo>
                    <a:pt x="56680" y="805395"/>
                  </a:lnTo>
                  <a:lnTo>
                    <a:pt x="57150" y="804278"/>
                  </a:lnTo>
                  <a:lnTo>
                    <a:pt x="57150" y="801649"/>
                  </a:lnTo>
                  <a:close/>
                </a:path>
                <a:path w="1819275" h="807720">
                  <a:moveTo>
                    <a:pt x="57150" y="3441"/>
                  </a:moveTo>
                  <a:lnTo>
                    <a:pt x="56680" y="2324"/>
                  </a:lnTo>
                  <a:lnTo>
                    <a:pt x="54825" y="469"/>
                  </a:lnTo>
                  <a:lnTo>
                    <a:pt x="53695" y="0"/>
                  </a:lnTo>
                  <a:lnTo>
                    <a:pt x="51066" y="0"/>
                  </a:lnTo>
                  <a:lnTo>
                    <a:pt x="49949" y="469"/>
                  </a:lnTo>
                  <a:lnTo>
                    <a:pt x="48082" y="2324"/>
                  </a:lnTo>
                  <a:lnTo>
                    <a:pt x="47625" y="3441"/>
                  </a:lnTo>
                  <a:lnTo>
                    <a:pt x="47625" y="6070"/>
                  </a:lnTo>
                  <a:lnTo>
                    <a:pt x="48082" y="7200"/>
                  </a:lnTo>
                  <a:lnTo>
                    <a:pt x="49949" y="9055"/>
                  </a:lnTo>
                  <a:lnTo>
                    <a:pt x="51066" y="9525"/>
                  </a:lnTo>
                  <a:lnTo>
                    <a:pt x="53695" y="9525"/>
                  </a:lnTo>
                  <a:lnTo>
                    <a:pt x="54825" y="9055"/>
                  </a:lnTo>
                  <a:lnTo>
                    <a:pt x="56680" y="7200"/>
                  </a:lnTo>
                  <a:lnTo>
                    <a:pt x="57150" y="6070"/>
                  </a:lnTo>
                  <a:lnTo>
                    <a:pt x="57150" y="3441"/>
                  </a:lnTo>
                  <a:close/>
                </a:path>
                <a:path w="1819275" h="807720">
                  <a:moveTo>
                    <a:pt x="104775" y="801649"/>
                  </a:moveTo>
                  <a:lnTo>
                    <a:pt x="104305" y="800519"/>
                  </a:lnTo>
                  <a:lnTo>
                    <a:pt x="102450" y="798664"/>
                  </a:lnTo>
                  <a:lnTo>
                    <a:pt x="101320" y="798195"/>
                  </a:lnTo>
                  <a:lnTo>
                    <a:pt x="98691" y="798195"/>
                  </a:lnTo>
                  <a:lnTo>
                    <a:pt x="97574" y="798664"/>
                  </a:lnTo>
                  <a:lnTo>
                    <a:pt x="95707" y="800519"/>
                  </a:lnTo>
                  <a:lnTo>
                    <a:pt x="95250" y="801649"/>
                  </a:lnTo>
                  <a:lnTo>
                    <a:pt x="95250" y="804278"/>
                  </a:lnTo>
                  <a:lnTo>
                    <a:pt x="95707" y="805395"/>
                  </a:lnTo>
                  <a:lnTo>
                    <a:pt x="97574" y="807262"/>
                  </a:lnTo>
                  <a:lnTo>
                    <a:pt x="98691" y="807720"/>
                  </a:lnTo>
                  <a:lnTo>
                    <a:pt x="101320" y="807720"/>
                  </a:lnTo>
                  <a:lnTo>
                    <a:pt x="102450" y="807262"/>
                  </a:lnTo>
                  <a:lnTo>
                    <a:pt x="104305" y="805395"/>
                  </a:lnTo>
                  <a:lnTo>
                    <a:pt x="104775" y="804278"/>
                  </a:lnTo>
                  <a:lnTo>
                    <a:pt x="104775" y="801649"/>
                  </a:lnTo>
                  <a:close/>
                </a:path>
                <a:path w="1819275" h="807720">
                  <a:moveTo>
                    <a:pt x="104775" y="3441"/>
                  </a:moveTo>
                  <a:lnTo>
                    <a:pt x="104305" y="2324"/>
                  </a:lnTo>
                  <a:lnTo>
                    <a:pt x="102450" y="469"/>
                  </a:lnTo>
                  <a:lnTo>
                    <a:pt x="101320" y="0"/>
                  </a:lnTo>
                  <a:lnTo>
                    <a:pt x="98691" y="0"/>
                  </a:lnTo>
                  <a:lnTo>
                    <a:pt x="97574" y="469"/>
                  </a:lnTo>
                  <a:lnTo>
                    <a:pt x="95707" y="2324"/>
                  </a:lnTo>
                  <a:lnTo>
                    <a:pt x="95250" y="3441"/>
                  </a:lnTo>
                  <a:lnTo>
                    <a:pt x="95250" y="6070"/>
                  </a:lnTo>
                  <a:lnTo>
                    <a:pt x="95707" y="7200"/>
                  </a:lnTo>
                  <a:lnTo>
                    <a:pt x="97574" y="9055"/>
                  </a:lnTo>
                  <a:lnTo>
                    <a:pt x="98691" y="9525"/>
                  </a:lnTo>
                  <a:lnTo>
                    <a:pt x="101320" y="9525"/>
                  </a:lnTo>
                  <a:lnTo>
                    <a:pt x="102450" y="9055"/>
                  </a:lnTo>
                  <a:lnTo>
                    <a:pt x="104305" y="7200"/>
                  </a:lnTo>
                  <a:lnTo>
                    <a:pt x="104775" y="6070"/>
                  </a:lnTo>
                  <a:lnTo>
                    <a:pt x="104775" y="3441"/>
                  </a:lnTo>
                  <a:close/>
                </a:path>
                <a:path w="1819275" h="807720">
                  <a:moveTo>
                    <a:pt x="152400" y="801649"/>
                  </a:moveTo>
                  <a:lnTo>
                    <a:pt x="151930" y="800519"/>
                  </a:lnTo>
                  <a:lnTo>
                    <a:pt x="150075" y="798664"/>
                  </a:lnTo>
                  <a:lnTo>
                    <a:pt x="148945" y="798195"/>
                  </a:lnTo>
                  <a:lnTo>
                    <a:pt x="146316" y="798195"/>
                  </a:lnTo>
                  <a:lnTo>
                    <a:pt x="145199" y="798664"/>
                  </a:lnTo>
                  <a:lnTo>
                    <a:pt x="143332" y="800519"/>
                  </a:lnTo>
                  <a:lnTo>
                    <a:pt x="142875" y="801649"/>
                  </a:lnTo>
                  <a:lnTo>
                    <a:pt x="142875" y="804278"/>
                  </a:lnTo>
                  <a:lnTo>
                    <a:pt x="143332" y="805395"/>
                  </a:lnTo>
                  <a:lnTo>
                    <a:pt x="145199" y="807262"/>
                  </a:lnTo>
                  <a:lnTo>
                    <a:pt x="146316" y="807720"/>
                  </a:lnTo>
                  <a:lnTo>
                    <a:pt x="148945" y="807720"/>
                  </a:lnTo>
                  <a:lnTo>
                    <a:pt x="150075" y="807262"/>
                  </a:lnTo>
                  <a:lnTo>
                    <a:pt x="151930" y="805395"/>
                  </a:lnTo>
                  <a:lnTo>
                    <a:pt x="152400" y="804278"/>
                  </a:lnTo>
                  <a:lnTo>
                    <a:pt x="152400" y="801649"/>
                  </a:lnTo>
                  <a:close/>
                </a:path>
                <a:path w="1819275" h="807720">
                  <a:moveTo>
                    <a:pt x="152400" y="3441"/>
                  </a:moveTo>
                  <a:lnTo>
                    <a:pt x="151930" y="2324"/>
                  </a:lnTo>
                  <a:lnTo>
                    <a:pt x="150075" y="469"/>
                  </a:lnTo>
                  <a:lnTo>
                    <a:pt x="148945" y="0"/>
                  </a:lnTo>
                  <a:lnTo>
                    <a:pt x="146316" y="0"/>
                  </a:lnTo>
                  <a:lnTo>
                    <a:pt x="145199" y="469"/>
                  </a:lnTo>
                  <a:lnTo>
                    <a:pt x="143332" y="2324"/>
                  </a:lnTo>
                  <a:lnTo>
                    <a:pt x="142875" y="3441"/>
                  </a:lnTo>
                  <a:lnTo>
                    <a:pt x="142875" y="6070"/>
                  </a:lnTo>
                  <a:lnTo>
                    <a:pt x="143332" y="7200"/>
                  </a:lnTo>
                  <a:lnTo>
                    <a:pt x="145199" y="9055"/>
                  </a:lnTo>
                  <a:lnTo>
                    <a:pt x="146316" y="9525"/>
                  </a:lnTo>
                  <a:lnTo>
                    <a:pt x="148945" y="9525"/>
                  </a:lnTo>
                  <a:lnTo>
                    <a:pt x="150075" y="9055"/>
                  </a:lnTo>
                  <a:lnTo>
                    <a:pt x="151930" y="7200"/>
                  </a:lnTo>
                  <a:lnTo>
                    <a:pt x="152400" y="6070"/>
                  </a:lnTo>
                  <a:lnTo>
                    <a:pt x="152400" y="3441"/>
                  </a:lnTo>
                  <a:close/>
                </a:path>
                <a:path w="1819275" h="807720">
                  <a:moveTo>
                    <a:pt x="200025" y="801649"/>
                  </a:moveTo>
                  <a:lnTo>
                    <a:pt x="199555" y="800519"/>
                  </a:lnTo>
                  <a:lnTo>
                    <a:pt x="197700" y="798664"/>
                  </a:lnTo>
                  <a:lnTo>
                    <a:pt x="196570" y="798195"/>
                  </a:lnTo>
                  <a:lnTo>
                    <a:pt x="193941" y="798195"/>
                  </a:lnTo>
                  <a:lnTo>
                    <a:pt x="192824" y="798664"/>
                  </a:lnTo>
                  <a:lnTo>
                    <a:pt x="190957" y="800519"/>
                  </a:lnTo>
                  <a:lnTo>
                    <a:pt x="190500" y="801649"/>
                  </a:lnTo>
                  <a:lnTo>
                    <a:pt x="190500" y="804278"/>
                  </a:lnTo>
                  <a:lnTo>
                    <a:pt x="190957" y="805395"/>
                  </a:lnTo>
                  <a:lnTo>
                    <a:pt x="192824" y="807262"/>
                  </a:lnTo>
                  <a:lnTo>
                    <a:pt x="193941" y="807720"/>
                  </a:lnTo>
                  <a:lnTo>
                    <a:pt x="196570" y="807720"/>
                  </a:lnTo>
                  <a:lnTo>
                    <a:pt x="197700" y="807262"/>
                  </a:lnTo>
                  <a:lnTo>
                    <a:pt x="199555" y="805395"/>
                  </a:lnTo>
                  <a:lnTo>
                    <a:pt x="200025" y="804278"/>
                  </a:lnTo>
                  <a:lnTo>
                    <a:pt x="200025" y="801649"/>
                  </a:lnTo>
                  <a:close/>
                </a:path>
                <a:path w="1819275" h="807720">
                  <a:moveTo>
                    <a:pt x="200025" y="3441"/>
                  </a:moveTo>
                  <a:lnTo>
                    <a:pt x="199555" y="2324"/>
                  </a:lnTo>
                  <a:lnTo>
                    <a:pt x="197700" y="469"/>
                  </a:lnTo>
                  <a:lnTo>
                    <a:pt x="196570" y="0"/>
                  </a:lnTo>
                  <a:lnTo>
                    <a:pt x="193941" y="0"/>
                  </a:lnTo>
                  <a:lnTo>
                    <a:pt x="192824" y="469"/>
                  </a:lnTo>
                  <a:lnTo>
                    <a:pt x="190957" y="2324"/>
                  </a:lnTo>
                  <a:lnTo>
                    <a:pt x="190500" y="3441"/>
                  </a:lnTo>
                  <a:lnTo>
                    <a:pt x="190500" y="6070"/>
                  </a:lnTo>
                  <a:lnTo>
                    <a:pt x="190957" y="7200"/>
                  </a:lnTo>
                  <a:lnTo>
                    <a:pt x="192824" y="9055"/>
                  </a:lnTo>
                  <a:lnTo>
                    <a:pt x="193941" y="9525"/>
                  </a:lnTo>
                  <a:lnTo>
                    <a:pt x="196570" y="9525"/>
                  </a:lnTo>
                  <a:lnTo>
                    <a:pt x="197700" y="9055"/>
                  </a:lnTo>
                  <a:lnTo>
                    <a:pt x="199555" y="7200"/>
                  </a:lnTo>
                  <a:lnTo>
                    <a:pt x="200025" y="6070"/>
                  </a:lnTo>
                  <a:lnTo>
                    <a:pt x="200025" y="3441"/>
                  </a:lnTo>
                  <a:close/>
                </a:path>
                <a:path w="1819275" h="807720">
                  <a:moveTo>
                    <a:pt x="247650" y="801649"/>
                  </a:moveTo>
                  <a:lnTo>
                    <a:pt x="247180" y="800519"/>
                  </a:lnTo>
                  <a:lnTo>
                    <a:pt x="245325" y="798664"/>
                  </a:lnTo>
                  <a:lnTo>
                    <a:pt x="244195" y="798195"/>
                  </a:lnTo>
                  <a:lnTo>
                    <a:pt x="241566" y="798195"/>
                  </a:lnTo>
                  <a:lnTo>
                    <a:pt x="240449" y="798664"/>
                  </a:lnTo>
                  <a:lnTo>
                    <a:pt x="238582" y="800519"/>
                  </a:lnTo>
                  <a:lnTo>
                    <a:pt x="238125" y="801649"/>
                  </a:lnTo>
                  <a:lnTo>
                    <a:pt x="238125" y="804278"/>
                  </a:lnTo>
                  <a:lnTo>
                    <a:pt x="238582" y="805395"/>
                  </a:lnTo>
                  <a:lnTo>
                    <a:pt x="240449" y="807262"/>
                  </a:lnTo>
                  <a:lnTo>
                    <a:pt x="241566" y="807720"/>
                  </a:lnTo>
                  <a:lnTo>
                    <a:pt x="244195" y="807720"/>
                  </a:lnTo>
                  <a:lnTo>
                    <a:pt x="245325" y="807262"/>
                  </a:lnTo>
                  <a:lnTo>
                    <a:pt x="247180" y="805395"/>
                  </a:lnTo>
                  <a:lnTo>
                    <a:pt x="247650" y="804278"/>
                  </a:lnTo>
                  <a:lnTo>
                    <a:pt x="247650" y="801649"/>
                  </a:lnTo>
                  <a:close/>
                </a:path>
                <a:path w="1819275" h="807720">
                  <a:moveTo>
                    <a:pt x="247650" y="3441"/>
                  </a:moveTo>
                  <a:lnTo>
                    <a:pt x="247180" y="2324"/>
                  </a:lnTo>
                  <a:lnTo>
                    <a:pt x="245325" y="469"/>
                  </a:lnTo>
                  <a:lnTo>
                    <a:pt x="244195" y="0"/>
                  </a:lnTo>
                  <a:lnTo>
                    <a:pt x="241566" y="0"/>
                  </a:lnTo>
                  <a:lnTo>
                    <a:pt x="240449" y="469"/>
                  </a:lnTo>
                  <a:lnTo>
                    <a:pt x="238582" y="2324"/>
                  </a:lnTo>
                  <a:lnTo>
                    <a:pt x="238125" y="3441"/>
                  </a:lnTo>
                  <a:lnTo>
                    <a:pt x="238125" y="6070"/>
                  </a:lnTo>
                  <a:lnTo>
                    <a:pt x="238582" y="7200"/>
                  </a:lnTo>
                  <a:lnTo>
                    <a:pt x="240449" y="9055"/>
                  </a:lnTo>
                  <a:lnTo>
                    <a:pt x="241566" y="9525"/>
                  </a:lnTo>
                  <a:lnTo>
                    <a:pt x="244195" y="9525"/>
                  </a:lnTo>
                  <a:lnTo>
                    <a:pt x="245325" y="9055"/>
                  </a:lnTo>
                  <a:lnTo>
                    <a:pt x="247180" y="7200"/>
                  </a:lnTo>
                  <a:lnTo>
                    <a:pt x="247650" y="6070"/>
                  </a:lnTo>
                  <a:lnTo>
                    <a:pt x="247650" y="3441"/>
                  </a:lnTo>
                  <a:close/>
                </a:path>
                <a:path w="1819275" h="807720">
                  <a:moveTo>
                    <a:pt x="295275" y="801649"/>
                  </a:moveTo>
                  <a:lnTo>
                    <a:pt x="294805" y="800519"/>
                  </a:lnTo>
                  <a:lnTo>
                    <a:pt x="292950" y="798664"/>
                  </a:lnTo>
                  <a:lnTo>
                    <a:pt x="291820" y="798195"/>
                  </a:lnTo>
                  <a:lnTo>
                    <a:pt x="289191" y="798195"/>
                  </a:lnTo>
                  <a:lnTo>
                    <a:pt x="288074" y="798664"/>
                  </a:lnTo>
                  <a:lnTo>
                    <a:pt x="286207" y="800519"/>
                  </a:lnTo>
                  <a:lnTo>
                    <a:pt x="285750" y="801649"/>
                  </a:lnTo>
                  <a:lnTo>
                    <a:pt x="285750" y="804278"/>
                  </a:lnTo>
                  <a:lnTo>
                    <a:pt x="286207" y="805395"/>
                  </a:lnTo>
                  <a:lnTo>
                    <a:pt x="288074" y="807262"/>
                  </a:lnTo>
                  <a:lnTo>
                    <a:pt x="289191" y="807720"/>
                  </a:lnTo>
                  <a:lnTo>
                    <a:pt x="291820" y="807720"/>
                  </a:lnTo>
                  <a:lnTo>
                    <a:pt x="292950" y="807262"/>
                  </a:lnTo>
                  <a:lnTo>
                    <a:pt x="294805" y="805395"/>
                  </a:lnTo>
                  <a:lnTo>
                    <a:pt x="295275" y="804278"/>
                  </a:lnTo>
                  <a:lnTo>
                    <a:pt x="295275" y="801649"/>
                  </a:lnTo>
                  <a:close/>
                </a:path>
                <a:path w="1819275" h="807720">
                  <a:moveTo>
                    <a:pt x="295275" y="3441"/>
                  </a:moveTo>
                  <a:lnTo>
                    <a:pt x="294805" y="2324"/>
                  </a:lnTo>
                  <a:lnTo>
                    <a:pt x="292950" y="469"/>
                  </a:lnTo>
                  <a:lnTo>
                    <a:pt x="291820" y="0"/>
                  </a:lnTo>
                  <a:lnTo>
                    <a:pt x="289191" y="0"/>
                  </a:lnTo>
                  <a:lnTo>
                    <a:pt x="288074" y="469"/>
                  </a:lnTo>
                  <a:lnTo>
                    <a:pt x="286207" y="2324"/>
                  </a:lnTo>
                  <a:lnTo>
                    <a:pt x="285750" y="3441"/>
                  </a:lnTo>
                  <a:lnTo>
                    <a:pt x="285750" y="6070"/>
                  </a:lnTo>
                  <a:lnTo>
                    <a:pt x="286207" y="7200"/>
                  </a:lnTo>
                  <a:lnTo>
                    <a:pt x="288074" y="9055"/>
                  </a:lnTo>
                  <a:lnTo>
                    <a:pt x="289191" y="9525"/>
                  </a:lnTo>
                  <a:lnTo>
                    <a:pt x="291820" y="9525"/>
                  </a:lnTo>
                  <a:lnTo>
                    <a:pt x="292950" y="9055"/>
                  </a:lnTo>
                  <a:lnTo>
                    <a:pt x="294805" y="7200"/>
                  </a:lnTo>
                  <a:lnTo>
                    <a:pt x="295275" y="6070"/>
                  </a:lnTo>
                  <a:lnTo>
                    <a:pt x="295275" y="3441"/>
                  </a:lnTo>
                  <a:close/>
                </a:path>
                <a:path w="1819275" h="807720">
                  <a:moveTo>
                    <a:pt x="342900" y="801649"/>
                  </a:moveTo>
                  <a:lnTo>
                    <a:pt x="342430" y="800519"/>
                  </a:lnTo>
                  <a:lnTo>
                    <a:pt x="340575" y="798664"/>
                  </a:lnTo>
                  <a:lnTo>
                    <a:pt x="339445" y="798195"/>
                  </a:lnTo>
                  <a:lnTo>
                    <a:pt x="336816" y="798195"/>
                  </a:lnTo>
                  <a:lnTo>
                    <a:pt x="335699" y="798664"/>
                  </a:lnTo>
                  <a:lnTo>
                    <a:pt x="333832" y="800519"/>
                  </a:lnTo>
                  <a:lnTo>
                    <a:pt x="333375" y="801649"/>
                  </a:lnTo>
                  <a:lnTo>
                    <a:pt x="333375" y="804278"/>
                  </a:lnTo>
                  <a:lnTo>
                    <a:pt x="333832" y="805395"/>
                  </a:lnTo>
                  <a:lnTo>
                    <a:pt x="335699" y="807262"/>
                  </a:lnTo>
                  <a:lnTo>
                    <a:pt x="336816" y="807720"/>
                  </a:lnTo>
                  <a:lnTo>
                    <a:pt x="339445" y="807720"/>
                  </a:lnTo>
                  <a:lnTo>
                    <a:pt x="340575" y="807262"/>
                  </a:lnTo>
                  <a:lnTo>
                    <a:pt x="342430" y="805395"/>
                  </a:lnTo>
                  <a:lnTo>
                    <a:pt x="342900" y="804278"/>
                  </a:lnTo>
                  <a:lnTo>
                    <a:pt x="342900" y="801649"/>
                  </a:lnTo>
                  <a:close/>
                </a:path>
                <a:path w="1819275" h="807720">
                  <a:moveTo>
                    <a:pt x="342900" y="3441"/>
                  </a:moveTo>
                  <a:lnTo>
                    <a:pt x="342430" y="2324"/>
                  </a:lnTo>
                  <a:lnTo>
                    <a:pt x="340575" y="469"/>
                  </a:lnTo>
                  <a:lnTo>
                    <a:pt x="339445" y="0"/>
                  </a:lnTo>
                  <a:lnTo>
                    <a:pt x="336816" y="0"/>
                  </a:lnTo>
                  <a:lnTo>
                    <a:pt x="335699" y="469"/>
                  </a:lnTo>
                  <a:lnTo>
                    <a:pt x="333832" y="2324"/>
                  </a:lnTo>
                  <a:lnTo>
                    <a:pt x="333375" y="3441"/>
                  </a:lnTo>
                  <a:lnTo>
                    <a:pt x="333375" y="6070"/>
                  </a:lnTo>
                  <a:lnTo>
                    <a:pt x="333832" y="7200"/>
                  </a:lnTo>
                  <a:lnTo>
                    <a:pt x="335699" y="9055"/>
                  </a:lnTo>
                  <a:lnTo>
                    <a:pt x="336816" y="9525"/>
                  </a:lnTo>
                  <a:lnTo>
                    <a:pt x="339445" y="9525"/>
                  </a:lnTo>
                  <a:lnTo>
                    <a:pt x="340575" y="9055"/>
                  </a:lnTo>
                  <a:lnTo>
                    <a:pt x="342430" y="7200"/>
                  </a:lnTo>
                  <a:lnTo>
                    <a:pt x="342900" y="6070"/>
                  </a:lnTo>
                  <a:lnTo>
                    <a:pt x="342900" y="3441"/>
                  </a:lnTo>
                  <a:close/>
                </a:path>
                <a:path w="1819275" h="807720">
                  <a:moveTo>
                    <a:pt x="390525" y="801649"/>
                  </a:moveTo>
                  <a:lnTo>
                    <a:pt x="390055" y="800519"/>
                  </a:lnTo>
                  <a:lnTo>
                    <a:pt x="388200" y="798664"/>
                  </a:lnTo>
                  <a:lnTo>
                    <a:pt x="387070" y="798195"/>
                  </a:lnTo>
                  <a:lnTo>
                    <a:pt x="384441" y="798195"/>
                  </a:lnTo>
                  <a:lnTo>
                    <a:pt x="383324" y="798664"/>
                  </a:lnTo>
                  <a:lnTo>
                    <a:pt x="381457" y="800519"/>
                  </a:lnTo>
                  <a:lnTo>
                    <a:pt x="381000" y="801649"/>
                  </a:lnTo>
                  <a:lnTo>
                    <a:pt x="381000" y="804278"/>
                  </a:lnTo>
                  <a:lnTo>
                    <a:pt x="381457" y="805395"/>
                  </a:lnTo>
                  <a:lnTo>
                    <a:pt x="383324" y="807262"/>
                  </a:lnTo>
                  <a:lnTo>
                    <a:pt x="384441" y="807720"/>
                  </a:lnTo>
                  <a:lnTo>
                    <a:pt x="387070" y="807720"/>
                  </a:lnTo>
                  <a:lnTo>
                    <a:pt x="388200" y="807262"/>
                  </a:lnTo>
                  <a:lnTo>
                    <a:pt x="390055" y="805395"/>
                  </a:lnTo>
                  <a:lnTo>
                    <a:pt x="390525" y="804278"/>
                  </a:lnTo>
                  <a:lnTo>
                    <a:pt x="390525" y="801649"/>
                  </a:lnTo>
                  <a:close/>
                </a:path>
                <a:path w="1819275" h="807720">
                  <a:moveTo>
                    <a:pt x="390525" y="3441"/>
                  </a:moveTo>
                  <a:lnTo>
                    <a:pt x="390055" y="2324"/>
                  </a:lnTo>
                  <a:lnTo>
                    <a:pt x="388200" y="469"/>
                  </a:lnTo>
                  <a:lnTo>
                    <a:pt x="387070" y="0"/>
                  </a:lnTo>
                  <a:lnTo>
                    <a:pt x="384441" y="0"/>
                  </a:lnTo>
                  <a:lnTo>
                    <a:pt x="383324" y="469"/>
                  </a:lnTo>
                  <a:lnTo>
                    <a:pt x="381457" y="2324"/>
                  </a:lnTo>
                  <a:lnTo>
                    <a:pt x="381000" y="3441"/>
                  </a:lnTo>
                  <a:lnTo>
                    <a:pt x="381000" y="6070"/>
                  </a:lnTo>
                  <a:lnTo>
                    <a:pt x="381457" y="7200"/>
                  </a:lnTo>
                  <a:lnTo>
                    <a:pt x="383324" y="9055"/>
                  </a:lnTo>
                  <a:lnTo>
                    <a:pt x="384441" y="9525"/>
                  </a:lnTo>
                  <a:lnTo>
                    <a:pt x="387070" y="9525"/>
                  </a:lnTo>
                  <a:lnTo>
                    <a:pt x="388200" y="9055"/>
                  </a:lnTo>
                  <a:lnTo>
                    <a:pt x="390055" y="7200"/>
                  </a:lnTo>
                  <a:lnTo>
                    <a:pt x="390525" y="6070"/>
                  </a:lnTo>
                  <a:lnTo>
                    <a:pt x="390525" y="3441"/>
                  </a:lnTo>
                  <a:close/>
                </a:path>
                <a:path w="1819275" h="807720">
                  <a:moveTo>
                    <a:pt x="438150" y="801649"/>
                  </a:moveTo>
                  <a:lnTo>
                    <a:pt x="437680" y="800519"/>
                  </a:lnTo>
                  <a:lnTo>
                    <a:pt x="435825" y="798664"/>
                  </a:lnTo>
                  <a:lnTo>
                    <a:pt x="434695" y="798195"/>
                  </a:lnTo>
                  <a:lnTo>
                    <a:pt x="432066" y="798195"/>
                  </a:lnTo>
                  <a:lnTo>
                    <a:pt x="430949" y="798664"/>
                  </a:lnTo>
                  <a:lnTo>
                    <a:pt x="429082" y="800519"/>
                  </a:lnTo>
                  <a:lnTo>
                    <a:pt x="428625" y="801649"/>
                  </a:lnTo>
                  <a:lnTo>
                    <a:pt x="428625" y="804278"/>
                  </a:lnTo>
                  <a:lnTo>
                    <a:pt x="429082" y="805395"/>
                  </a:lnTo>
                  <a:lnTo>
                    <a:pt x="430949" y="807262"/>
                  </a:lnTo>
                  <a:lnTo>
                    <a:pt x="432066" y="807720"/>
                  </a:lnTo>
                  <a:lnTo>
                    <a:pt x="434695" y="807720"/>
                  </a:lnTo>
                  <a:lnTo>
                    <a:pt x="435825" y="807262"/>
                  </a:lnTo>
                  <a:lnTo>
                    <a:pt x="437680" y="805395"/>
                  </a:lnTo>
                  <a:lnTo>
                    <a:pt x="438150" y="804278"/>
                  </a:lnTo>
                  <a:lnTo>
                    <a:pt x="438150" y="801649"/>
                  </a:lnTo>
                  <a:close/>
                </a:path>
                <a:path w="1819275" h="807720">
                  <a:moveTo>
                    <a:pt x="438150" y="3441"/>
                  </a:moveTo>
                  <a:lnTo>
                    <a:pt x="437680" y="2324"/>
                  </a:lnTo>
                  <a:lnTo>
                    <a:pt x="435825" y="469"/>
                  </a:lnTo>
                  <a:lnTo>
                    <a:pt x="434695" y="0"/>
                  </a:lnTo>
                  <a:lnTo>
                    <a:pt x="432066" y="0"/>
                  </a:lnTo>
                  <a:lnTo>
                    <a:pt x="430949" y="469"/>
                  </a:lnTo>
                  <a:lnTo>
                    <a:pt x="429082" y="2324"/>
                  </a:lnTo>
                  <a:lnTo>
                    <a:pt x="428625" y="3441"/>
                  </a:lnTo>
                  <a:lnTo>
                    <a:pt x="428625" y="6070"/>
                  </a:lnTo>
                  <a:lnTo>
                    <a:pt x="429082" y="7200"/>
                  </a:lnTo>
                  <a:lnTo>
                    <a:pt x="430949" y="9055"/>
                  </a:lnTo>
                  <a:lnTo>
                    <a:pt x="432066" y="9525"/>
                  </a:lnTo>
                  <a:lnTo>
                    <a:pt x="434695" y="9525"/>
                  </a:lnTo>
                  <a:lnTo>
                    <a:pt x="435825" y="9055"/>
                  </a:lnTo>
                  <a:lnTo>
                    <a:pt x="437680" y="7200"/>
                  </a:lnTo>
                  <a:lnTo>
                    <a:pt x="438150" y="6070"/>
                  </a:lnTo>
                  <a:lnTo>
                    <a:pt x="438150" y="3441"/>
                  </a:lnTo>
                  <a:close/>
                </a:path>
                <a:path w="1819275" h="807720">
                  <a:moveTo>
                    <a:pt x="485775" y="801649"/>
                  </a:moveTo>
                  <a:lnTo>
                    <a:pt x="485305" y="800519"/>
                  </a:lnTo>
                  <a:lnTo>
                    <a:pt x="483450" y="798664"/>
                  </a:lnTo>
                  <a:lnTo>
                    <a:pt x="482320" y="798195"/>
                  </a:lnTo>
                  <a:lnTo>
                    <a:pt x="479691" y="798195"/>
                  </a:lnTo>
                  <a:lnTo>
                    <a:pt x="478574" y="798664"/>
                  </a:lnTo>
                  <a:lnTo>
                    <a:pt x="476707" y="800519"/>
                  </a:lnTo>
                  <a:lnTo>
                    <a:pt x="476250" y="801649"/>
                  </a:lnTo>
                  <a:lnTo>
                    <a:pt x="476250" y="804278"/>
                  </a:lnTo>
                  <a:lnTo>
                    <a:pt x="476707" y="805395"/>
                  </a:lnTo>
                  <a:lnTo>
                    <a:pt x="478574" y="807262"/>
                  </a:lnTo>
                  <a:lnTo>
                    <a:pt x="479691" y="807720"/>
                  </a:lnTo>
                  <a:lnTo>
                    <a:pt x="482320" y="807720"/>
                  </a:lnTo>
                  <a:lnTo>
                    <a:pt x="483450" y="807262"/>
                  </a:lnTo>
                  <a:lnTo>
                    <a:pt x="485305" y="805395"/>
                  </a:lnTo>
                  <a:lnTo>
                    <a:pt x="485775" y="804278"/>
                  </a:lnTo>
                  <a:lnTo>
                    <a:pt x="485775" y="801649"/>
                  </a:lnTo>
                  <a:close/>
                </a:path>
                <a:path w="1819275" h="807720">
                  <a:moveTo>
                    <a:pt x="485775" y="3441"/>
                  </a:moveTo>
                  <a:lnTo>
                    <a:pt x="485305" y="2324"/>
                  </a:lnTo>
                  <a:lnTo>
                    <a:pt x="483450" y="469"/>
                  </a:lnTo>
                  <a:lnTo>
                    <a:pt x="482320" y="0"/>
                  </a:lnTo>
                  <a:lnTo>
                    <a:pt x="479691" y="0"/>
                  </a:lnTo>
                  <a:lnTo>
                    <a:pt x="478574" y="469"/>
                  </a:lnTo>
                  <a:lnTo>
                    <a:pt x="476707" y="2324"/>
                  </a:lnTo>
                  <a:lnTo>
                    <a:pt x="476250" y="3441"/>
                  </a:lnTo>
                  <a:lnTo>
                    <a:pt x="476250" y="6070"/>
                  </a:lnTo>
                  <a:lnTo>
                    <a:pt x="476707" y="7200"/>
                  </a:lnTo>
                  <a:lnTo>
                    <a:pt x="478574" y="9055"/>
                  </a:lnTo>
                  <a:lnTo>
                    <a:pt x="479691" y="9525"/>
                  </a:lnTo>
                  <a:lnTo>
                    <a:pt x="482320" y="9525"/>
                  </a:lnTo>
                  <a:lnTo>
                    <a:pt x="483450" y="9055"/>
                  </a:lnTo>
                  <a:lnTo>
                    <a:pt x="485305" y="7200"/>
                  </a:lnTo>
                  <a:lnTo>
                    <a:pt x="485775" y="6070"/>
                  </a:lnTo>
                  <a:lnTo>
                    <a:pt x="485775" y="3441"/>
                  </a:lnTo>
                  <a:close/>
                </a:path>
                <a:path w="1819275" h="807720">
                  <a:moveTo>
                    <a:pt x="533400" y="801649"/>
                  </a:moveTo>
                  <a:lnTo>
                    <a:pt x="532930" y="800519"/>
                  </a:lnTo>
                  <a:lnTo>
                    <a:pt x="531075" y="798664"/>
                  </a:lnTo>
                  <a:lnTo>
                    <a:pt x="529945" y="798195"/>
                  </a:lnTo>
                  <a:lnTo>
                    <a:pt x="527316" y="798195"/>
                  </a:lnTo>
                  <a:lnTo>
                    <a:pt x="526199" y="798664"/>
                  </a:lnTo>
                  <a:lnTo>
                    <a:pt x="524332" y="800519"/>
                  </a:lnTo>
                  <a:lnTo>
                    <a:pt x="523875" y="801649"/>
                  </a:lnTo>
                  <a:lnTo>
                    <a:pt x="523875" y="804278"/>
                  </a:lnTo>
                  <a:lnTo>
                    <a:pt x="524332" y="805395"/>
                  </a:lnTo>
                  <a:lnTo>
                    <a:pt x="526199" y="807262"/>
                  </a:lnTo>
                  <a:lnTo>
                    <a:pt x="527316" y="807720"/>
                  </a:lnTo>
                  <a:lnTo>
                    <a:pt x="529945" y="807720"/>
                  </a:lnTo>
                  <a:lnTo>
                    <a:pt x="531075" y="807262"/>
                  </a:lnTo>
                  <a:lnTo>
                    <a:pt x="532930" y="805395"/>
                  </a:lnTo>
                  <a:lnTo>
                    <a:pt x="533400" y="804278"/>
                  </a:lnTo>
                  <a:lnTo>
                    <a:pt x="533400" y="801649"/>
                  </a:lnTo>
                  <a:close/>
                </a:path>
                <a:path w="1819275" h="807720">
                  <a:moveTo>
                    <a:pt x="533400" y="3441"/>
                  </a:moveTo>
                  <a:lnTo>
                    <a:pt x="532930" y="2324"/>
                  </a:lnTo>
                  <a:lnTo>
                    <a:pt x="531075" y="469"/>
                  </a:lnTo>
                  <a:lnTo>
                    <a:pt x="529945" y="0"/>
                  </a:lnTo>
                  <a:lnTo>
                    <a:pt x="527316" y="0"/>
                  </a:lnTo>
                  <a:lnTo>
                    <a:pt x="526199" y="469"/>
                  </a:lnTo>
                  <a:lnTo>
                    <a:pt x="524332" y="2324"/>
                  </a:lnTo>
                  <a:lnTo>
                    <a:pt x="523875" y="3441"/>
                  </a:lnTo>
                  <a:lnTo>
                    <a:pt x="523875" y="6070"/>
                  </a:lnTo>
                  <a:lnTo>
                    <a:pt x="524332" y="7200"/>
                  </a:lnTo>
                  <a:lnTo>
                    <a:pt x="526199" y="9055"/>
                  </a:lnTo>
                  <a:lnTo>
                    <a:pt x="527316" y="9525"/>
                  </a:lnTo>
                  <a:lnTo>
                    <a:pt x="529945" y="9525"/>
                  </a:lnTo>
                  <a:lnTo>
                    <a:pt x="531075" y="9055"/>
                  </a:lnTo>
                  <a:lnTo>
                    <a:pt x="532930" y="7200"/>
                  </a:lnTo>
                  <a:lnTo>
                    <a:pt x="533400" y="6070"/>
                  </a:lnTo>
                  <a:lnTo>
                    <a:pt x="533400" y="3441"/>
                  </a:lnTo>
                  <a:close/>
                </a:path>
                <a:path w="1819275" h="807720">
                  <a:moveTo>
                    <a:pt x="581025" y="801649"/>
                  </a:moveTo>
                  <a:lnTo>
                    <a:pt x="580555" y="800519"/>
                  </a:lnTo>
                  <a:lnTo>
                    <a:pt x="578700" y="798664"/>
                  </a:lnTo>
                  <a:lnTo>
                    <a:pt x="577570" y="798195"/>
                  </a:lnTo>
                  <a:lnTo>
                    <a:pt x="574941" y="798195"/>
                  </a:lnTo>
                  <a:lnTo>
                    <a:pt x="573824" y="798664"/>
                  </a:lnTo>
                  <a:lnTo>
                    <a:pt x="571957" y="800519"/>
                  </a:lnTo>
                  <a:lnTo>
                    <a:pt x="571500" y="801649"/>
                  </a:lnTo>
                  <a:lnTo>
                    <a:pt x="571500" y="804278"/>
                  </a:lnTo>
                  <a:lnTo>
                    <a:pt x="571957" y="805395"/>
                  </a:lnTo>
                  <a:lnTo>
                    <a:pt x="573824" y="807262"/>
                  </a:lnTo>
                  <a:lnTo>
                    <a:pt x="574941" y="807720"/>
                  </a:lnTo>
                  <a:lnTo>
                    <a:pt x="577570" y="807720"/>
                  </a:lnTo>
                  <a:lnTo>
                    <a:pt x="578700" y="807262"/>
                  </a:lnTo>
                  <a:lnTo>
                    <a:pt x="580555" y="805395"/>
                  </a:lnTo>
                  <a:lnTo>
                    <a:pt x="581025" y="804278"/>
                  </a:lnTo>
                  <a:lnTo>
                    <a:pt x="581025" y="801649"/>
                  </a:lnTo>
                  <a:close/>
                </a:path>
                <a:path w="1819275" h="807720">
                  <a:moveTo>
                    <a:pt x="581025" y="3441"/>
                  </a:moveTo>
                  <a:lnTo>
                    <a:pt x="580555" y="2324"/>
                  </a:lnTo>
                  <a:lnTo>
                    <a:pt x="578700" y="469"/>
                  </a:lnTo>
                  <a:lnTo>
                    <a:pt x="577570" y="0"/>
                  </a:lnTo>
                  <a:lnTo>
                    <a:pt x="574941" y="0"/>
                  </a:lnTo>
                  <a:lnTo>
                    <a:pt x="573824" y="469"/>
                  </a:lnTo>
                  <a:lnTo>
                    <a:pt x="571957" y="2324"/>
                  </a:lnTo>
                  <a:lnTo>
                    <a:pt x="571500" y="3441"/>
                  </a:lnTo>
                  <a:lnTo>
                    <a:pt x="571500" y="6070"/>
                  </a:lnTo>
                  <a:lnTo>
                    <a:pt x="571957" y="7200"/>
                  </a:lnTo>
                  <a:lnTo>
                    <a:pt x="573824" y="9055"/>
                  </a:lnTo>
                  <a:lnTo>
                    <a:pt x="574941" y="9525"/>
                  </a:lnTo>
                  <a:lnTo>
                    <a:pt x="577570" y="9525"/>
                  </a:lnTo>
                  <a:lnTo>
                    <a:pt x="578700" y="9055"/>
                  </a:lnTo>
                  <a:lnTo>
                    <a:pt x="580555" y="7200"/>
                  </a:lnTo>
                  <a:lnTo>
                    <a:pt x="581025" y="6070"/>
                  </a:lnTo>
                  <a:lnTo>
                    <a:pt x="581025" y="3441"/>
                  </a:lnTo>
                  <a:close/>
                </a:path>
                <a:path w="1819275" h="807720">
                  <a:moveTo>
                    <a:pt x="628650" y="801649"/>
                  </a:moveTo>
                  <a:lnTo>
                    <a:pt x="628180" y="800519"/>
                  </a:lnTo>
                  <a:lnTo>
                    <a:pt x="626325" y="798664"/>
                  </a:lnTo>
                  <a:lnTo>
                    <a:pt x="625195" y="798195"/>
                  </a:lnTo>
                  <a:lnTo>
                    <a:pt x="622566" y="798195"/>
                  </a:lnTo>
                  <a:lnTo>
                    <a:pt x="621449" y="798664"/>
                  </a:lnTo>
                  <a:lnTo>
                    <a:pt x="619582" y="800519"/>
                  </a:lnTo>
                  <a:lnTo>
                    <a:pt x="619125" y="801649"/>
                  </a:lnTo>
                  <a:lnTo>
                    <a:pt x="619125" y="804278"/>
                  </a:lnTo>
                  <a:lnTo>
                    <a:pt x="619582" y="805395"/>
                  </a:lnTo>
                  <a:lnTo>
                    <a:pt x="621449" y="807262"/>
                  </a:lnTo>
                  <a:lnTo>
                    <a:pt x="622566" y="807720"/>
                  </a:lnTo>
                  <a:lnTo>
                    <a:pt x="625195" y="807720"/>
                  </a:lnTo>
                  <a:lnTo>
                    <a:pt x="626325" y="807262"/>
                  </a:lnTo>
                  <a:lnTo>
                    <a:pt x="628180" y="805395"/>
                  </a:lnTo>
                  <a:lnTo>
                    <a:pt x="628650" y="804278"/>
                  </a:lnTo>
                  <a:lnTo>
                    <a:pt x="628650" y="801649"/>
                  </a:lnTo>
                  <a:close/>
                </a:path>
                <a:path w="1819275" h="807720">
                  <a:moveTo>
                    <a:pt x="628650" y="3441"/>
                  </a:moveTo>
                  <a:lnTo>
                    <a:pt x="628180" y="2324"/>
                  </a:lnTo>
                  <a:lnTo>
                    <a:pt x="626325" y="469"/>
                  </a:lnTo>
                  <a:lnTo>
                    <a:pt x="625195" y="0"/>
                  </a:lnTo>
                  <a:lnTo>
                    <a:pt x="622566" y="0"/>
                  </a:lnTo>
                  <a:lnTo>
                    <a:pt x="621449" y="469"/>
                  </a:lnTo>
                  <a:lnTo>
                    <a:pt x="619582" y="2324"/>
                  </a:lnTo>
                  <a:lnTo>
                    <a:pt x="619125" y="3441"/>
                  </a:lnTo>
                  <a:lnTo>
                    <a:pt x="619125" y="6070"/>
                  </a:lnTo>
                  <a:lnTo>
                    <a:pt x="619582" y="7200"/>
                  </a:lnTo>
                  <a:lnTo>
                    <a:pt x="621449" y="9055"/>
                  </a:lnTo>
                  <a:lnTo>
                    <a:pt x="622566" y="9525"/>
                  </a:lnTo>
                  <a:lnTo>
                    <a:pt x="625195" y="9525"/>
                  </a:lnTo>
                  <a:lnTo>
                    <a:pt x="626325" y="9055"/>
                  </a:lnTo>
                  <a:lnTo>
                    <a:pt x="628180" y="7200"/>
                  </a:lnTo>
                  <a:lnTo>
                    <a:pt x="628650" y="6070"/>
                  </a:lnTo>
                  <a:lnTo>
                    <a:pt x="628650" y="3441"/>
                  </a:lnTo>
                  <a:close/>
                </a:path>
                <a:path w="1819275" h="807720">
                  <a:moveTo>
                    <a:pt x="676275" y="801649"/>
                  </a:moveTo>
                  <a:lnTo>
                    <a:pt x="675805" y="800519"/>
                  </a:lnTo>
                  <a:lnTo>
                    <a:pt x="673950" y="798664"/>
                  </a:lnTo>
                  <a:lnTo>
                    <a:pt x="672820" y="798195"/>
                  </a:lnTo>
                  <a:lnTo>
                    <a:pt x="670191" y="798195"/>
                  </a:lnTo>
                  <a:lnTo>
                    <a:pt x="669074" y="798664"/>
                  </a:lnTo>
                  <a:lnTo>
                    <a:pt x="667207" y="800519"/>
                  </a:lnTo>
                  <a:lnTo>
                    <a:pt x="666750" y="801649"/>
                  </a:lnTo>
                  <a:lnTo>
                    <a:pt x="666750" y="804278"/>
                  </a:lnTo>
                  <a:lnTo>
                    <a:pt x="667207" y="805395"/>
                  </a:lnTo>
                  <a:lnTo>
                    <a:pt x="669074" y="807262"/>
                  </a:lnTo>
                  <a:lnTo>
                    <a:pt x="670191" y="807720"/>
                  </a:lnTo>
                  <a:lnTo>
                    <a:pt x="672820" y="807720"/>
                  </a:lnTo>
                  <a:lnTo>
                    <a:pt x="673950" y="807262"/>
                  </a:lnTo>
                  <a:lnTo>
                    <a:pt x="675805" y="805395"/>
                  </a:lnTo>
                  <a:lnTo>
                    <a:pt x="676275" y="804278"/>
                  </a:lnTo>
                  <a:lnTo>
                    <a:pt x="676275" y="801649"/>
                  </a:lnTo>
                  <a:close/>
                </a:path>
                <a:path w="1819275" h="807720">
                  <a:moveTo>
                    <a:pt x="676275" y="3441"/>
                  </a:moveTo>
                  <a:lnTo>
                    <a:pt x="675805" y="2324"/>
                  </a:lnTo>
                  <a:lnTo>
                    <a:pt x="673950" y="469"/>
                  </a:lnTo>
                  <a:lnTo>
                    <a:pt x="672820" y="0"/>
                  </a:lnTo>
                  <a:lnTo>
                    <a:pt x="670191" y="0"/>
                  </a:lnTo>
                  <a:lnTo>
                    <a:pt x="669074" y="469"/>
                  </a:lnTo>
                  <a:lnTo>
                    <a:pt x="667207" y="2324"/>
                  </a:lnTo>
                  <a:lnTo>
                    <a:pt x="666750" y="3441"/>
                  </a:lnTo>
                  <a:lnTo>
                    <a:pt x="666750" y="6070"/>
                  </a:lnTo>
                  <a:lnTo>
                    <a:pt x="667207" y="7200"/>
                  </a:lnTo>
                  <a:lnTo>
                    <a:pt x="669074" y="9055"/>
                  </a:lnTo>
                  <a:lnTo>
                    <a:pt x="670191" y="9525"/>
                  </a:lnTo>
                  <a:lnTo>
                    <a:pt x="672820" y="9525"/>
                  </a:lnTo>
                  <a:lnTo>
                    <a:pt x="673950" y="9055"/>
                  </a:lnTo>
                  <a:lnTo>
                    <a:pt x="675805" y="7200"/>
                  </a:lnTo>
                  <a:lnTo>
                    <a:pt x="676275" y="6070"/>
                  </a:lnTo>
                  <a:lnTo>
                    <a:pt x="676275" y="3441"/>
                  </a:lnTo>
                  <a:close/>
                </a:path>
                <a:path w="1819275" h="807720">
                  <a:moveTo>
                    <a:pt x="723900" y="801649"/>
                  </a:moveTo>
                  <a:lnTo>
                    <a:pt x="723430" y="800519"/>
                  </a:lnTo>
                  <a:lnTo>
                    <a:pt x="721575" y="798664"/>
                  </a:lnTo>
                  <a:lnTo>
                    <a:pt x="720445" y="798195"/>
                  </a:lnTo>
                  <a:lnTo>
                    <a:pt x="717816" y="798195"/>
                  </a:lnTo>
                  <a:lnTo>
                    <a:pt x="716699" y="798664"/>
                  </a:lnTo>
                  <a:lnTo>
                    <a:pt x="714832" y="800519"/>
                  </a:lnTo>
                  <a:lnTo>
                    <a:pt x="714375" y="801649"/>
                  </a:lnTo>
                  <a:lnTo>
                    <a:pt x="714375" y="804278"/>
                  </a:lnTo>
                  <a:lnTo>
                    <a:pt x="714832" y="805395"/>
                  </a:lnTo>
                  <a:lnTo>
                    <a:pt x="716699" y="807262"/>
                  </a:lnTo>
                  <a:lnTo>
                    <a:pt x="717816" y="807720"/>
                  </a:lnTo>
                  <a:lnTo>
                    <a:pt x="720445" y="807720"/>
                  </a:lnTo>
                  <a:lnTo>
                    <a:pt x="721575" y="807262"/>
                  </a:lnTo>
                  <a:lnTo>
                    <a:pt x="723430" y="805395"/>
                  </a:lnTo>
                  <a:lnTo>
                    <a:pt x="723900" y="804278"/>
                  </a:lnTo>
                  <a:lnTo>
                    <a:pt x="723900" y="801649"/>
                  </a:lnTo>
                  <a:close/>
                </a:path>
                <a:path w="1819275" h="807720">
                  <a:moveTo>
                    <a:pt x="723900" y="3441"/>
                  </a:moveTo>
                  <a:lnTo>
                    <a:pt x="723430" y="2324"/>
                  </a:lnTo>
                  <a:lnTo>
                    <a:pt x="721575" y="469"/>
                  </a:lnTo>
                  <a:lnTo>
                    <a:pt x="720445" y="0"/>
                  </a:lnTo>
                  <a:lnTo>
                    <a:pt x="717816" y="0"/>
                  </a:lnTo>
                  <a:lnTo>
                    <a:pt x="716699" y="469"/>
                  </a:lnTo>
                  <a:lnTo>
                    <a:pt x="714832" y="2324"/>
                  </a:lnTo>
                  <a:lnTo>
                    <a:pt x="714375" y="3441"/>
                  </a:lnTo>
                  <a:lnTo>
                    <a:pt x="714375" y="6070"/>
                  </a:lnTo>
                  <a:lnTo>
                    <a:pt x="714832" y="7200"/>
                  </a:lnTo>
                  <a:lnTo>
                    <a:pt x="716699" y="9055"/>
                  </a:lnTo>
                  <a:lnTo>
                    <a:pt x="717816" y="9525"/>
                  </a:lnTo>
                  <a:lnTo>
                    <a:pt x="720445" y="9525"/>
                  </a:lnTo>
                  <a:lnTo>
                    <a:pt x="721575" y="9055"/>
                  </a:lnTo>
                  <a:lnTo>
                    <a:pt x="723430" y="7200"/>
                  </a:lnTo>
                  <a:lnTo>
                    <a:pt x="723900" y="6070"/>
                  </a:lnTo>
                  <a:lnTo>
                    <a:pt x="723900" y="3441"/>
                  </a:lnTo>
                  <a:close/>
                </a:path>
                <a:path w="1819275" h="807720">
                  <a:moveTo>
                    <a:pt x="771525" y="801649"/>
                  </a:moveTo>
                  <a:lnTo>
                    <a:pt x="771055" y="800519"/>
                  </a:lnTo>
                  <a:lnTo>
                    <a:pt x="769200" y="798664"/>
                  </a:lnTo>
                  <a:lnTo>
                    <a:pt x="768070" y="798195"/>
                  </a:lnTo>
                  <a:lnTo>
                    <a:pt x="765441" y="798195"/>
                  </a:lnTo>
                  <a:lnTo>
                    <a:pt x="764324" y="798664"/>
                  </a:lnTo>
                  <a:lnTo>
                    <a:pt x="762457" y="800519"/>
                  </a:lnTo>
                  <a:lnTo>
                    <a:pt x="762000" y="801649"/>
                  </a:lnTo>
                  <a:lnTo>
                    <a:pt x="762000" y="804278"/>
                  </a:lnTo>
                  <a:lnTo>
                    <a:pt x="762457" y="805395"/>
                  </a:lnTo>
                  <a:lnTo>
                    <a:pt x="764324" y="807262"/>
                  </a:lnTo>
                  <a:lnTo>
                    <a:pt x="765441" y="807720"/>
                  </a:lnTo>
                  <a:lnTo>
                    <a:pt x="768070" y="807720"/>
                  </a:lnTo>
                  <a:lnTo>
                    <a:pt x="769200" y="807262"/>
                  </a:lnTo>
                  <a:lnTo>
                    <a:pt x="771055" y="805395"/>
                  </a:lnTo>
                  <a:lnTo>
                    <a:pt x="771525" y="804278"/>
                  </a:lnTo>
                  <a:lnTo>
                    <a:pt x="771525" y="801649"/>
                  </a:lnTo>
                  <a:close/>
                </a:path>
                <a:path w="1819275" h="807720">
                  <a:moveTo>
                    <a:pt x="771525" y="3441"/>
                  </a:moveTo>
                  <a:lnTo>
                    <a:pt x="771055" y="2324"/>
                  </a:lnTo>
                  <a:lnTo>
                    <a:pt x="769200" y="469"/>
                  </a:lnTo>
                  <a:lnTo>
                    <a:pt x="768070" y="0"/>
                  </a:lnTo>
                  <a:lnTo>
                    <a:pt x="765441" y="0"/>
                  </a:lnTo>
                  <a:lnTo>
                    <a:pt x="764324" y="469"/>
                  </a:lnTo>
                  <a:lnTo>
                    <a:pt x="762457" y="2324"/>
                  </a:lnTo>
                  <a:lnTo>
                    <a:pt x="762000" y="3441"/>
                  </a:lnTo>
                  <a:lnTo>
                    <a:pt x="762000" y="6070"/>
                  </a:lnTo>
                  <a:lnTo>
                    <a:pt x="762457" y="7200"/>
                  </a:lnTo>
                  <a:lnTo>
                    <a:pt x="764324" y="9055"/>
                  </a:lnTo>
                  <a:lnTo>
                    <a:pt x="765441" y="9525"/>
                  </a:lnTo>
                  <a:lnTo>
                    <a:pt x="768070" y="9525"/>
                  </a:lnTo>
                  <a:lnTo>
                    <a:pt x="769200" y="9055"/>
                  </a:lnTo>
                  <a:lnTo>
                    <a:pt x="771055" y="7200"/>
                  </a:lnTo>
                  <a:lnTo>
                    <a:pt x="771525" y="6070"/>
                  </a:lnTo>
                  <a:lnTo>
                    <a:pt x="771525" y="3441"/>
                  </a:lnTo>
                  <a:close/>
                </a:path>
                <a:path w="1819275" h="807720">
                  <a:moveTo>
                    <a:pt x="819150" y="801649"/>
                  </a:moveTo>
                  <a:lnTo>
                    <a:pt x="818680" y="800519"/>
                  </a:lnTo>
                  <a:lnTo>
                    <a:pt x="816825" y="798664"/>
                  </a:lnTo>
                  <a:lnTo>
                    <a:pt x="815695" y="798195"/>
                  </a:lnTo>
                  <a:lnTo>
                    <a:pt x="813066" y="798195"/>
                  </a:lnTo>
                  <a:lnTo>
                    <a:pt x="811949" y="798664"/>
                  </a:lnTo>
                  <a:lnTo>
                    <a:pt x="810082" y="800519"/>
                  </a:lnTo>
                  <a:lnTo>
                    <a:pt x="809625" y="801649"/>
                  </a:lnTo>
                  <a:lnTo>
                    <a:pt x="809625" y="804278"/>
                  </a:lnTo>
                  <a:lnTo>
                    <a:pt x="810082" y="805395"/>
                  </a:lnTo>
                  <a:lnTo>
                    <a:pt x="811949" y="807262"/>
                  </a:lnTo>
                  <a:lnTo>
                    <a:pt x="813066" y="807720"/>
                  </a:lnTo>
                  <a:lnTo>
                    <a:pt x="815695" y="807720"/>
                  </a:lnTo>
                  <a:lnTo>
                    <a:pt x="816825" y="807262"/>
                  </a:lnTo>
                  <a:lnTo>
                    <a:pt x="818680" y="805395"/>
                  </a:lnTo>
                  <a:lnTo>
                    <a:pt x="819150" y="804278"/>
                  </a:lnTo>
                  <a:lnTo>
                    <a:pt x="819150" y="801649"/>
                  </a:lnTo>
                  <a:close/>
                </a:path>
                <a:path w="1819275" h="807720">
                  <a:moveTo>
                    <a:pt x="819150" y="3441"/>
                  </a:moveTo>
                  <a:lnTo>
                    <a:pt x="818680" y="2324"/>
                  </a:lnTo>
                  <a:lnTo>
                    <a:pt x="816825" y="469"/>
                  </a:lnTo>
                  <a:lnTo>
                    <a:pt x="815695" y="0"/>
                  </a:lnTo>
                  <a:lnTo>
                    <a:pt x="813066" y="0"/>
                  </a:lnTo>
                  <a:lnTo>
                    <a:pt x="811949" y="469"/>
                  </a:lnTo>
                  <a:lnTo>
                    <a:pt x="810082" y="2324"/>
                  </a:lnTo>
                  <a:lnTo>
                    <a:pt x="809625" y="3441"/>
                  </a:lnTo>
                  <a:lnTo>
                    <a:pt x="809625" y="6070"/>
                  </a:lnTo>
                  <a:lnTo>
                    <a:pt x="810082" y="7200"/>
                  </a:lnTo>
                  <a:lnTo>
                    <a:pt x="811949" y="9055"/>
                  </a:lnTo>
                  <a:lnTo>
                    <a:pt x="813066" y="9525"/>
                  </a:lnTo>
                  <a:lnTo>
                    <a:pt x="815695" y="9525"/>
                  </a:lnTo>
                  <a:lnTo>
                    <a:pt x="816825" y="9055"/>
                  </a:lnTo>
                  <a:lnTo>
                    <a:pt x="818680" y="7200"/>
                  </a:lnTo>
                  <a:lnTo>
                    <a:pt x="819150" y="6070"/>
                  </a:lnTo>
                  <a:lnTo>
                    <a:pt x="819150" y="3441"/>
                  </a:lnTo>
                  <a:close/>
                </a:path>
                <a:path w="1819275" h="807720">
                  <a:moveTo>
                    <a:pt x="866775" y="801649"/>
                  </a:moveTo>
                  <a:lnTo>
                    <a:pt x="866305" y="800519"/>
                  </a:lnTo>
                  <a:lnTo>
                    <a:pt x="864450" y="798664"/>
                  </a:lnTo>
                  <a:lnTo>
                    <a:pt x="863320" y="798195"/>
                  </a:lnTo>
                  <a:lnTo>
                    <a:pt x="860691" y="798195"/>
                  </a:lnTo>
                  <a:lnTo>
                    <a:pt x="859574" y="798664"/>
                  </a:lnTo>
                  <a:lnTo>
                    <a:pt x="857707" y="800519"/>
                  </a:lnTo>
                  <a:lnTo>
                    <a:pt x="857250" y="801649"/>
                  </a:lnTo>
                  <a:lnTo>
                    <a:pt x="857250" y="804278"/>
                  </a:lnTo>
                  <a:lnTo>
                    <a:pt x="857707" y="805395"/>
                  </a:lnTo>
                  <a:lnTo>
                    <a:pt x="859574" y="807262"/>
                  </a:lnTo>
                  <a:lnTo>
                    <a:pt x="860691" y="807720"/>
                  </a:lnTo>
                  <a:lnTo>
                    <a:pt x="863320" y="807720"/>
                  </a:lnTo>
                  <a:lnTo>
                    <a:pt x="864450" y="807262"/>
                  </a:lnTo>
                  <a:lnTo>
                    <a:pt x="866305" y="805395"/>
                  </a:lnTo>
                  <a:lnTo>
                    <a:pt x="866775" y="804278"/>
                  </a:lnTo>
                  <a:lnTo>
                    <a:pt x="866775" y="801649"/>
                  </a:lnTo>
                  <a:close/>
                </a:path>
                <a:path w="1819275" h="807720">
                  <a:moveTo>
                    <a:pt x="866775" y="3441"/>
                  </a:moveTo>
                  <a:lnTo>
                    <a:pt x="866305" y="2324"/>
                  </a:lnTo>
                  <a:lnTo>
                    <a:pt x="864450" y="469"/>
                  </a:lnTo>
                  <a:lnTo>
                    <a:pt x="863320" y="0"/>
                  </a:lnTo>
                  <a:lnTo>
                    <a:pt x="860691" y="0"/>
                  </a:lnTo>
                  <a:lnTo>
                    <a:pt x="859574" y="469"/>
                  </a:lnTo>
                  <a:lnTo>
                    <a:pt x="857707" y="2324"/>
                  </a:lnTo>
                  <a:lnTo>
                    <a:pt x="857250" y="3441"/>
                  </a:lnTo>
                  <a:lnTo>
                    <a:pt x="857250" y="6070"/>
                  </a:lnTo>
                  <a:lnTo>
                    <a:pt x="857707" y="7200"/>
                  </a:lnTo>
                  <a:lnTo>
                    <a:pt x="859574" y="9055"/>
                  </a:lnTo>
                  <a:lnTo>
                    <a:pt x="860691" y="9525"/>
                  </a:lnTo>
                  <a:lnTo>
                    <a:pt x="863320" y="9525"/>
                  </a:lnTo>
                  <a:lnTo>
                    <a:pt x="864450" y="9055"/>
                  </a:lnTo>
                  <a:lnTo>
                    <a:pt x="866305" y="7200"/>
                  </a:lnTo>
                  <a:lnTo>
                    <a:pt x="866775" y="6070"/>
                  </a:lnTo>
                  <a:lnTo>
                    <a:pt x="866775" y="3441"/>
                  </a:lnTo>
                  <a:close/>
                </a:path>
                <a:path w="1819275" h="807720">
                  <a:moveTo>
                    <a:pt x="914400" y="801649"/>
                  </a:moveTo>
                  <a:lnTo>
                    <a:pt x="913930" y="800519"/>
                  </a:lnTo>
                  <a:lnTo>
                    <a:pt x="912075" y="798664"/>
                  </a:lnTo>
                  <a:lnTo>
                    <a:pt x="910945" y="798195"/>
                  </a:lnTo>
                  <a:lnTo>
                    <a:pt x="908316" y="798195"/>
                  </a:lnTo>
                  <a:lnTo>
                    <a:pt x="907199" y="798664"/>
                  </a:lnTo>
                  <a:lnTo>
                    <a:pt x="905332" y="800519"/>
                  </a:lnTo>
                  <a:lnTo>
                    <a:pt x="904875" y="801649"/>
                  </a:lnTo>
                  <a:lnTo>
                    <a:pt x="904875" y="804278"/>
                  </a:lnTo>
                  <a:lnTo>
                    <a:pt x="905332" y="805395"/>
                  </a:lnTo>
                  <a:lnTo>
                    <a:pt x="907199" y="807262"/>
                  </a:lnTo>
                  <a:lnTo>
                    <a:pt x="908316" y="807720"/>
                  </a:lnTo>
                  <a:lnTo>
                    <a:pt x="910945" y="807720"/>
                  </a:lnTo>
                  <a:lnTo>
                    <a:pt x="912075" y="807262"/>
                  </a:lnTo>
                  <a:lnTo>
                    <a:pt x="913930" y="805395"/>
                  </a:lnTo>
                  <a:lnTo>
                    <a:pt x="914400" y="804278"/>
                  </a:lnTo>
                  <a:lnTo>
                    <a:pt x="914400" y="801649"/>
                  </a:lnTo>
                  <a:close/>
                </a:path>
                <a:path w="1819275" h="807720">
                  <a:moveTo>
                    <a:pt x="914400" y="3441"/>
                  </a:moveTo>
                  <a:lnTo>
                    <a:pt x="913930" y="2324"/>
                  </a:lnTo>
                  <a:lnTo>
                    <a:pt x="912075" y="469"/>
                  </a:lnTo>
                  <a:lnTo>
                    <a:pt x="910945" y="0"/>
                  </a:lnTo>
                  <a:lnTo>
                    <a:pt x="908316" y="0"/>
                  </a:lnTo>
                  <a:lnTo>
                    <a:pt x="907199" y="469"/>
                  </a:lnTo>
                  <a:lnTo>
                    <a:pt x="905332" y="2324"/>
                  </a:lnTo>
                  <a:lnTo>
                    <a:pt x="904875" y="3441"/>
                  </a:lnTo>
                  <a:lnTo>
                    <a:pt x="904875" y="6070"/>
                  </a:lnTo>
                  <a:lnTo>
                    <a:pt x="905332" y="7200"/>
                  </a:lnTo>
                  <a:lnTo>
                    <a:pt x="907199" y="9055"/>
                  </a:lnTo>
                  <a:lnTo>
                    <a:pt x="908316" y="9525"/>
                  </a:lnTo>
                  <a:lnTo>
                    <a:pt x="910945" y="9525"/>
                  </a:lnTo>
                  <a:lnTo>
                    <a:pt x="912075" y="9055"/>
                  </a:lnTo>
                  <a:lnTo>
                    <a:pt x="913930" y="7200"/>
                  </a:lnTo>
                  <a:lnTo>
                    <a:pt x="914400" y="6070"/>
                  </a:lnTo>
                  <a:lnTo>
                    <a:pt x="914400" y="3441"/>
                  </a:lnTo>
                  <a:close/>
                </a:path>
                <a:path w="1819275" h="807720">
                  <a:moveTo>
                    <a:pt x="962025" y="801649"/>
                  </a:moveTo>
                  <a:lnTo>
                    <a:pt x="961555" y="800519"/>
                  </a:lnTo>
                  <a:lnTo>
                    <a:pt x="959700" y="798664"/>
                  </a:lnTo>
                  <a:lnTo>
                    <a:pt x="958570" y="798195"/>
                  </a:lnTo>
                  <a:lnTo>
                    <a:pt x="955941" y="798195"/>
                  </a:lnTo>
                  <a:lnTo>
                    <a:pt x="954824" y="798664"/>
                  </a:lnTo>
                  <a:lnTo>
                    <a:pt x="952957" y="800519"/>
                  </a:lnTo>
                  <a:lnTo>
                    <a:pt x="952500" y="801649"/>
                  </a:lnTo>
                  <a:lnTo>
                    <a:pt x="952500" y="804278"/>
                  </a:lnTo>
                  <a:lnTo>
                    <a:pt x="952957" y="805395"/>
                  </a:lnTo>
                  <a:lnTo>
                    <a:pt x="954824" y="807262"/>
                  </a:lnTo>
                  <a:lnTo>
                    <a:pt x="955941" y="807720"/>
                  </a:lnTo>
                  <a:lnTo>
                    <a:pt x="958570" y="807720"/>
                  </a:lnTo>
                  <a:lnTo>
                    <a:pt x="959700" y="807262"/>
                  </a:lnTo>
                  <a:lnTo>
                    <a:pt x="961555" y="805395"/>
                  </a:lnTo>
                  <a:lnTo>
                    <a:pt x="962025" y="804278"/>
                  </a:lnTo>
                  <a:lnTo>
                    <a:pt x="962025" y="801649"/>
                  </a:lnTo>
                  <a:close/>
                </a:path>
                <a:path w="1819275" h="807720">
                  <a:moveTo>
                    <a:pt x="962025" y="3441"/>
                  </a:moveTo>
                  <a:lnTo>
                    <a:pt x="961555" y="2324"/>
                  </a:lnTo>
                  <a:lnTo>
                    <a:pt x="959700" y="469"/>
                  </a:lnTo>
                  <a:lnTo>
                    <a:pt x="958570" y="0"/>
                  </a:lnTo>
                  <a:lnTo>
                    <a:pt x="955941" y="0"/>
                  </a:lnTo>
                  <a:lnTo>
                    <a:pt x="954824" y="469"/>
                  </a:lnTo>
                  <a:lnTo>
                    <a:pt x="952957" y="2324"/>
                  </a:lnTo>
                  <a:lnTo>
                    <a:pt x="952500" y="3441"/>
                  </a:lnTo>
                  <a:lnTo>
                    <a:pt x="952500" y="6070"/>
                  </a:lnTo>
                  <a:lnTo>
                    <a:pt x="952957" y="7200"/>
                  </a:lnTo>
                  <a:lnTo>
                    <a:pt x="954824" y="9055"/>
                  </a:lnTo>
                  <a:lnTo>
                    <a:pt x="955941" y="9525"/>
                  </a:lnTo>
                  <a:lnTo>
                    <a:pt x="958570" y="9525"/>
                  </a:lnTo>
                  <a:lnTo>
                    <a:pt x="959700" y="9055"/>
                  </a:lnTo>
                  <a:lnTo>
                    <a:pt x="961555" y="7200"/>
                  </a:lnTo>
                  <a:lnTo>
                    <a:pt x="962025" y="6070"/>
                  </a:lnTo>
                  <a:lnTo>
                    <a:pt x="962025" y="3441"/>
                  </a:lnTo>
                  <a:close/>
                </a:path>
                <a:path w="1819275" h="807720">
                  <a:moveTo>
                    <a:pt x="1009650" y="801649"/>
                  </a:moveTo>
                  <a:lnTo>
                    <a:pt x="1009180" y="800519"/>
                  </a:lnTo>
                  <a:lnTo>
                    <a:pt x="1007325" y="798664"/>
                  </a:lnTo>
                  <a:lnTo>
                    <a:pt x="1006195" y="798195"/>
                  </a:lnTo>
                  <a:lnTo>
                    <a:pt x="1003566" y="798195"/>
                  </a:lnTo>
                  <a:lnTo>
                    <a:pt x="1002449" y="798664"/>
                  </a:lnTo>
                  <a:lnTo>
                    <a:pt x="1000582" y="800519"/>
                  </a:lnTo>
                  <a:lnTo>
                    <a:pt x="1000125" y="801649"/>
                  </a:lnTo>
                  <a:lnTo>
                    <a:pt x="1000125" y="804278"/>
                  </a:lnTo>
                  <a:lnTo>
                    <a:pt x="1000582" y="805395"/>
                  </a:lnTo>
                  <a:lnTo>
                    <a:pt x="1002449" y="807262"/>
                  </a:lnTo>
                  <a:lnTo>
                    <a:pt x="1003566" y="807720"/>
                  </a:lnTo>
                  <a:lnTo>
                    <a:pt x="1006195" y="807720"/>
                  </a:lnTo>
                  <a:lnTo>
                    <a:pt x="1007325" y="807262"/>
                  </a:lnTo>
                  <a:lnTo>
                    <a:pt x="1009180" y="805395"/>
                  </a:lnTo>
                  <a:lnTo>
                    <a:pt x="1009650" y="804278"/>
                  </a:lnTo>
                  <a:lnTo>
                    <a:pt x="1009650" y="801649"/>
                  </a:lnTo>
                  <a:close/>
                </a:path>
                <a:path w="1819275" h="807720">
                  <a:moveTo>
                    <a:pt x="1009650" y="3441"/>
                  </a:moveTo>
                  <a:lnTo>
                    <a:pt x="1009180" y="2324"/>
                  </a:lnTo>
                  <a:lnTo>
                    <a:pt x="1007325" y="469"/>
                  </a:lnTo>
                  <a:lnTo>
                    <a:pt x="1006195" y="0"/>
                  </a:lnTo>
                  <a:lnTo>
                    <a:pt x="1003566" y="0"/>
                  </a:lnTo>
                  <a:lnTo>
                    <a:pt x="1002449" y="469"/>
                  </a:lnTo>
                  <a:lnTo>
                    <a:pt x="1000582" y="2324"/>
                  </a:lnTo>
                  <a:lnTo>
                    <a:pt x="1000125" y="3441"/>
                  </a:lnTo>
                  <a:lnTo>
                    <a:pt x="1000125" y="6070"/>
                  </a:lnTo>
                  <a:lnTo>
                    <a:pt x="1000582" y="7200"/>
                  </a:lnTo>
                  <a:lnTo>
                    <a:pt x="1002449" y="9055"/>
                  </a:lnTo>
                  <a:lnTo>
                    <a:pt x="1003566" y="9525"/>
                  </a:lnTo>
                  <a:lnTo>
                    <a:pt x="1006195" y="9525"/>
                  </a:lnTo>
                  <a:lnTo>
                    <a:pt x="1007325" y="9055"/>
                  </a:lnTo>
                  <a:lnTo>
                    <a:pt x="1009180" y="7200"/>
                  </a:lnTo>
                  <a:lnTo>
                    <a:pt x="1009650" y="6070"/>
                  </a:lnTo>
                  <a:lnTo>
                    <a:pt x="1009650" y="3441"/>
                  </a:lnTo>
                  <a:close/>
                </a:path>
                <a:path w="1819275" h="807720">
                  <a:moveTo>
                    <a:pt x="1057275" y="801649"/>
                  </a:moveTo>
                  <a:lnTo>
                    <a:pt x="1056805" y="800519"/>
                  </a:lnTo>
                  <a:lnTo>
                    <a:pt x="1054950" y="798664"/>
                  </a:lnTo>
                  <a:lnTo>
                    <a:pt x="1053820" y="798195"/>
                  </a:lnTo>
                  <a:lnTo>
                    <a:pt x="1051191" y="798195"/>
                  </a:lnTo>
                  <a:lnTo>
                    <a:pt x="1050074" y="798664"/>
                  </a:lnTo>
                  <a:lnTo>
                    <a:pt x="1048207" y="800519"/>
                  </a:lnTo>
                  <a:lnTo>
                    <a:pt x="1047750" y="801649"/>
                  </a:lnTo>
                  <a:lnTo>
                    <a:pt x="1047750" y="804278"/>
                  </a:lnTo>
                  <a:lnTo>
                    <a:pt x="1048207" y="805395"/>
                  </a:lnTo>
                  <a:lnTo>
                    <a:pt x="1050074" y="807262"/>
                  </a:lnTo>
                  <a:lnTo>
                    <a:pt x="1051191" y="807720"/>
                  </a:lnTo>
                  <a:lnTo>
                    <a:pt x="1053820" y="807720"/>
                  </a:lnTo>
                  <a:lnTo>
                    <a:pt x="1054950" y="807262"/>
                  </a:lnTo>
                  <a:lnTo>
                    <a:pt x="1056805" y="805395"/>
                  </a:lnTo>
                  <a:lnTo>
                    <a:pt x="1057275" y="804278"/>
                  </a:lnTo>
                  <a:lnTo>
                    <a:pt x="1057275" y="801649"/>
                  </a:lnTo>
                  <a:close/>
                </a:path>
                <a:path w="1819275" h="807720">
                  <a:moveTo>
                    <a:pt x="1057275" y="3441"/>
                  </a:moveTo>
                  <a:lnTo>
                    <a:pt x="1056805" y="2324"/>
                  </a:lnTo>
                  <a:lnTo>
                    <a:pt x="1054950" y="469"/>
                  </a:lnTo>
                  <a:lnTo>
                    <a:pt x="1053820" y="0"/>
                  </a:lnTo>
                  <a:lnTo>
                    <a:pt x="1051191" y="0"/>
                  </a:lnTo>
                  <a:lnTo>
                    <a:pt x="1050074" y="469"/>
                  </a:lnTo>
                  <a:lnTo>
                    <a:pt x="1048207" y="2324"/>
                  </a:lnTo>
                  <a:lnTo>
                    <a:pt x="1047750" y="3441"/>
                  </a:lnTo>
                  <a:lnTo>
                    <a:pt x="1047750" y="6070"/>
                  </a:lnTo>
                  <a:lnTo>
                    <a:pt x="1048207" y="7200"/>
                  </a:lnTo>
                  <a:lnTo>
                    <a:pt x="1050074" y="9055"/>
                  </a:lnTo>
                  <a:lnTo>
                    <a:pt x="1051191" y="9525"/>
                  </a:lnTo>
                  <a:lnTo>
                    <a:pt x="1053820" y="9525"/>
                  </a:lnTo>
                  <a:lnTo>
                    <a:pt x="1054950" y="9055"/>
                  </a:lnTo>
                  <a:lnTo>
                    <a:pt x="1056805" y="7200"/>
                  </a:lnTo>
                  <a:lnTo>
                    <a:pt x="1057275" y="6070"/>
                  </a:lnTo>
                  <a:lnTo>
                    <a:pt x="1057275" y="3441"/>
                  </a:lnTo>
                  <a:close/>
                </a:path>
                <a:path w="1819275" h="807720">
                  <a:moveTo>
                    <a:pt x="1104900" y="801649"/>
                  </a:moveTo>
                  <a:lnTo>
                    <a:pt x="1104430" y="800519"/>
                  </a:lnTo>
                  <a:lnTo>
                    <a:pt x="1102575" y="798664"/>
                  </a:lnTo>
                  <a:lnTo>
                    <a:pt x="1101445" y="798195"/>
                  </a:lnTo>
                  <a:lnTo>
                    <a:pt x="1098816" y="798195"/>
                  </a:lnTo>
                  <a:lnTo>
                    <a:pt x="1097699" y="798664"/>
                  </a:lnTo>
                  <a:lnTo>
                    <a:pt x="1095832" y="800519"/>
                  </a:lnTo>
                  <a:lnTo>
                    <a:pt x="1095375" y="801649"/>
                  </a:lnTo>
                  <a:lnTo>
                    <a:pt x="1095375" y="804278"/>
                  </a:lnTo>
                  <a:lnTo>
                    <a:pt x="1095832" y="805395"/>
                  </a:lnTo>
                  <a:lnTo>
                    <a:pt x="1097699" y="807262"/>
                  </a:lnTo>
                  <a:lnTo>
                    <a:pt x="1098816" y="807720"/>
                  </a:lnTo>
                  <a:lnTo>
                    <a:pt x="1101445" y="807720"/>
                  </a:lnTo>
                  <a:lnTo>
                    <a:pt x="1102575" y="807262"/>
                  </a:lnTo>
                  <a:lnTo>
                    <a:pt x="1104430" y="805395"/>
                  </a:lnTo>
                  <a:lnTo>
                    <a:pt x="1104900" y="804278"/>
                  </a:lnTo>
                  <a:lnTo>
                    <a:pt x="1104900" y="801649"/>
                  </a:lnTo>
                  <a:close/>
                </a:path>
                <a:path w="1819275" h="807720">
                  <a:moveTo>
                    <a:pt x="1104900" y="3441"/>
                  </a:moveTo>
                  <a:lnTo>
                    <a:pt x="1104430" y="2324"/>
                  </a:lnTo>
                  <a:lnTo>
                    <a:pt x="1102575" y="469"/>
                  </a:lnTo>
                  <a:lnTo>
                    <a:pt x="1101445" y="0"/>
                  </a:lnTo>
                  <a:lnTo>
                    <a:pt x="1098816" y="0"/>
                  </a:lnTo>
                  <a:lnTo>
                    <a:pt x="1097699" y="469"/>
                  </a:lnTo>
                  <a:lnTo>
                    <a:pt x="1095832" y="2324"/>
                  </a:lnTo>
                  <a:lnTo>
                    <a:pt x="1095375" y="3441"/>
                  </a:lnTo>
                  <a:lnTo>
                    <a:pt x="1095375" y="6070"/>
                  </a:lnTo>
                  <a:lnTo>
                    <a:pt x="1095832" y="7200"/>
                  </a:lnTo>
                  <a:lnTo>
                    <a:pt x="1097699" y="9055"/>
                  </a:lnTo>
                  <a:lnTo>
                    <a:pt x="1098816" y="9525"/>
                  </a:lnTo>
                  <a:lnTo>
                    <a:pt x="1101445" y="9525"/>
                  </a:lnTo>
                  <a:lnTo>
                    <a:pt x="1102575" y="9055"/>
                  </a:lnTo>
                  <a:lnTo>
                    <a:pt x="1104430" y="7200"/>
                  </a:lnTo>
                  <a:lnTo>
                    <a:pt x="1104900" y="6070"/>
                  </a:lnTo>
                  <a:lnTo>
                    <a:pt x="1104900" y="3441"/>
                  </a:lnTo>
                  <a:close/>
                </a:path>
                <a:path w="1819275" h="807720">
                  <a:moveTo>
                    <a:pt x="1152525" y="801649"/>
                  </a:moveTo>
                  <a:lnTo>
                    <a:pt x="1152055" y="800519"/>
                  </a:lnTo>
                  <a:lnTo>
                    <a:pt x="1150200" y="798664"/>
                  </a:lnTo>
                  <a:lnTo>
                    <a:pt x="1149070" y="798195"/>
                  </a:lnTo>
                  <a:lnTo>
                    <a:pt x="1146441" y="798195"/>
                  </a:lnTo>
                  <a:lnTo>
                    <a:pt x="1145324" y="798664"/>
                  </a:lnTo>
                  <a:lnTo>
                    <a:pt x="1143457" y="800519"/>
                  </a:lnTo>
                  <a:lnTo>
                    <a:pt x="1143000" y="801649"/>
                  </a:lnTo>
                  <a:lnTo>
                    <a:pt x="1143000" y="804278"/>
                  </a:lnTo>
                  <a:lnTo>
                    <a:pt x="1143457" y="805395"/>
                  </a:lnTo>
                  <a:lnTo>
                    <a:pt x="1145324" y="807262"/>
                  </a:lnTo>
                  <a:lnTo>
                    <a:pt x="1146441" y="807720"/>
                  </a:lnTo>
                  <a:lnTo>
                    <a:pt x="1149070" y="807720"/>
                  </a:lnTo>
                  <a:lnTo>
                    <a:pt x="1150200" y="807262"/>
                  </a:lnTo>
                  <a:lnTo>
                    <a:pt x="1152055" y="805395"/>
                  </a:lnTo>
                  <a:lnTo>
                    <a:pt x="1152525" y="804278"/>
                  </a:lnTo>
                  <a:lnTo>
                    <a:pt x="1152525" y="801649"/>
                  </a:lnTo>
                  <a:close/>
                </a:path>
                <a:path w="1819275" h="807720">
                  <a:moveTo>
                    <a:pt x="1152525" y="3441"/>
                  </a:moveTo>
                  <a:lnTo>
                    <a:pt x="1152055" y="2324"/>
                  </a:lnTo>
                  <a:lnTo>
                    <a:pt x="1150200" y="469"/>
                  </a:lnTo>
                  <a:lnTo>
                    <a:pt x="1149070" y="0"/>
                  </a:lnTo>
                  <a:lnTo>
                    <a:pt x="1146441" y="0"/>
                  </a:lnTo>
                  <a:lnTo>
                    <a:pt x="1145324" y="469"/>
                  </a:lnTo>
                  <a:lnTo>
                    <a:pt x="1143457" y="2324"/>
                  </a:lnTo>
                  <a:lnTo>
                    <a:pt x="1143000" y="3441"/>
                  </a:lnTo>
                  <a:lnTo>
                    <a:pt x="1143000" y="6070"/>
                  </a:lnTo>
                  <a:lnTo>
                    <a:pt x="1143457" y="7200"/>
                  </a:lnTo>
                  <a:lnTo>
                    <a:pt x="1145324" y="9055"/>
                  </a:lnTo>
                  <a:lnTo>
                    <a:pt x="1146441" y="9525"/>
                  </a:lnTo>
                  <a:lnTo>
                    <a:pt x="1149070" y="9525"/>
                  </a:lnTo>
                  <a:lnTo>
                    <a:pt x="1150200" y="9055"/>
                  </a:lnTo>
                  <a:lnTo>
                    <a:pt x="1152055" y="7200"/>
                  </a:lnTo>
                  <a:lnTo>
                    <a:pt x="1152525" y="6070"/>
                  </a:lnTo>
                  <a:lnTo>
                    <a:pt x="1152525" y="3441"/>
                  </a:lnTo>
                  <a:close/>
                </a:path>
                <a:path w="1819275" h="807720">
                  <a:moveTo>
                    <a:pt x="1200150" y="801649"/>
                  </a:moveTo>
                  <a:lnTo>
                    <a:pt x="1199680" y="800519"/>
                  </a:lnTo>
                  <a:lnTo>
                    <a:pt x="1197825" y="798664"/>
                  </a:lnTo>
                  <a:lnTo>
                    <a:pt x="1196695" y="798195"/>
                  </a:lnTo>
                  <a:lnTo>
                    <a:pt x="1194066" y="798195"/>
                  </a:lnTo>
                  <a:lnTo>
                    <a:pt x="1192949" y="798664"/>
                  </a:lnTo>
                  <a:lnTo>
                    <a:pt x="1191082" y="800519"/>
                  </a:lnTo>
                  <a:lnTo>
                    <a:pt x="1190625" y="801649"/>
                  </a:lnTo>
                  <a:lnTo>
                    <a:pt x="1190625" y="804278"/>
                  </a:lnTo>
                  <a:lnTo>
                    <a:pt x="1191082" y="805395"/>
                  </a:lnTo>
                  <a:lnTo>
                    <a:pt x="1192949" y="807262"/>
                  </a:lnTo>
                  <a:lnTo>
                    <a:pt x="1194066" y="807720"/>
                  </a:lnTo>
                  <a:lnTo>
                    <a:pt x="1196695" y="807720"/>
                  </a:lnTo>
                  <a:lnTo>
                    <a:pt x="1197825" y="807262"/>
                  </a:lnTo>
                  <a:lnTo>
                    <a:pt x="1199680" y="805395"/>
                  </a:lnTo>
                  <a:lnTo>
                    <a:pt x="1200150" y="804278"/>
                  </a:lnTo>
                  <a:lnTo>
                    <a:pt x="1200150" y="801649"/>
                  </a:lnTo>
                  <a:close/>
                </a:path>
                <a:path w="1819275" h="807720">
                  <a:moveTo>
                    <a:pt x="1200150" y="3441"/>
                  </a:moveTo>
                  <a:lnTo>
                    <a:pt x="1199680" y="2324"/>
                  </a:lnTo>
                  <a:lnTo>
                    <a:pt x="1197825" y="469"/>
                  </a:lnTo>
                  <a:lnTo>
                    <a:pt x="1196695" y="0"/>
                  </a:lnTo>
                  <a:lnTo>
                    <a:pt x="1194066" y="0"/>
                  </a:lnTo>
                  <a:lnTo>
                    <a:pt x="1192949" y="469"/>
                  </a:lnTo>
                  <a:lnTo>
                    <a:pt x="1191082" y="2324"/>
                  </a:lnTo>
                  <a:lnTo>
                    <a:pt x="1190625" y="3441"/>
                  </a:lnTo>
                  <a:lnTo>
                    <a:pt x="1190625" y="6070"/>
                  </a:lnTo>
                  <a:lnTo>
                    <a:pt x="1191082" y="7200"/>
                  </a:lnTo>
                  <a:lnTo>
                    <a:pt x="1192949" y="9055"/>
                  </a:lnTo>
                  <a:lnTo>
                    <a:pt x="1194066" y="9525"/>
                  </a:lnTo>
                  <a:lnTo>
                    <a:pt x="1196695" y="9525"/>
                  </a:lnTo>
                  <a:lnTo>
                    <a:pt x="1197825" y="9055"/>
                  </a:lnTo>
                  <a:lnTo>
                    <a:pt x="1199680" y="7200"/>
                  </a:lnTo>
                  <a:lnTo>
                    <a:pt x="1200150" y="6070"/>
                  </a:lnTo>
                  <a:lnTo>
                    <a:pt x="1200150" y="3441"/>
                  </a:lnTo>
                  <a:close/>
                </a:path>
                <a:path w="1819275" h="807720">
                  <a:moveTo>
                    <a:pt x="1247775" y="801649"/>
                  </a:moveTo>
                  <a:lnTo>
                    <a:pt x="1247305" y="800519"/>
                  </a:lnTo>
                  <a:lnTo>
                    <a:pt x="1245450" y="798664"/>
                  </a:lnTo>
                  <a:lnTo>
                    <a:pt x="1244320" y="798195"/>
                  </a:lnTo>
                  <a:lnTo>
                    <a:pt x="1241691" y="798195"/>
                  </a:lnTo>
                  <a:lnTo>
                    <a:pt x="1240574" y="798664"/>
                  </a:lnTo>
                  <a:lnTo>
                    <a:pt x="1238707" y="800519"/>
                  </a:lnTo>
                  <a:lnTo>
                    <a:pt x="1238250" y="801649"/>
                  </a:lnTo>
                  <a:lnTo>
                    <a:pt x="1238250" y="804278"/>
                  </a:lnTo>
                  <a:lnTo>
                    <a:pt x="1238707" y="805395"/>
                  </a:lnTo>
                  <a:lnTo>
                    <a:pt x="1240574" y="807262"/>
                  </a:lnTo>
                  <a:lnTo>
                    <a:pt x="1241691" y="807720"/>
                  </a:lnTo>
                  <a:lnTo>
                    <a:pt x="1244320" y="807720"/>
                  </a:lnTo>
                  <a:lnTo>
                    <a:pt x="1245450" y="807262"/>
                  </a:lnTo>
                  <a:lnTo>
                    <a:pt x="1247305" y="805395"/>
                  </a:lnTo>
                  <a:lnTo>
                    <a:pt x="1247775" y="804278"/>
                  </a:lnTo>
                  <a:lnTo>
                    <a:pt x="1247775" y="801649"/>
                  </a:lnTo>
                  <a:close/>
                </a:path>
                <a:path w="1819275" h="807720">
                  <a:moveTo>
                    <a:pt x="1247775" y="3441"/>
                  </a:moveTo>
                  <a:lnTo>
                    <a:pt x="1247305" y="2324"/>
                  </a:lnTo>
                  <a:lnTo>
                    <a:pt x="1245450" y="469"/>
                  </a:lnTo>
                  <a:lnTo>
                    <a:pt x="1244320" y="0"/>
                  </a:lnTo>
                  <a:lnTo>
                    <a:pt x="1241691" y="0"/>
                  </a:lnTo>
                  <a:lnTo>
                    <a:pt x="1240574" y="469"/>
                  </a:lnTo>
                  <a:lnTo>
                    <a:pt x="1238707" y="2324"/>
                  </a:lnTo>
                  <a:lnTo>
                    <a:pt x="1238250" y="3441"/>
                  </a:lnTo>
                  <a:lnTo>
                    <a:pt x="1238250" y="6070"/>
                  </a:lnTo>
                  <a:lnTo>
                    <a:pt x="1238707" y="7200"/>
                  </a:lnTo>
                  <a:lnTo>
                    <a:pt x="1240574" y="9055"/>
                  </a:lnTo>
                  <a:lnTo>
                    <a:pt x="1241691" y="9525"/>
                  </a:lnTo>
                  <a:lnTo>
                    <a:pt x="1244320" y="9525"/>
                  </a:lnTo>
                  <a:lnTo>
                    <a:pt x="1245450" y="9055"/>
                  </a:lnTo>
                  <a:lnTo>
                    <a:pt x="1247305" y="7200"/>
                  </a:lnTo>
                  <a:lnTo>
                    <a:pt x="1247775" y="6070"/>
                  </a:lnTo>
                  <a:lnTo>
                    <a:pt x="1247775" y="3441"/>
                  </a:lnTo>
                  <a:close/>
                </a:path>
                <a:path w="1819275" h="807720">
                  <a:moveTo>
                    <a:pt x="1295400" y="801649"/>
                  </a:moveTo>
                  <a:lnTo>
                    <a:pt x="1294930" y="800519"/>
                  </a:lnTo>
                  <a:lnTo>
                    <a:pt x="1293075" y="798664"/>
                  </a:lnTo>
                  <a:lnTo>
                    <a:pt x="1291945" y="798195"/>
                  </a:lnTo>
                  <a:lnTo>
                    <a:pt x="1289316" y="798195"/>
                  </a:lnTo>
                  <a:lnTo>
                    <a:pt x="1288199" y="798664"/>
                  </a:lnTo>
                  <a:lnTo>
                    <a:pt x="1286332" y="800519"/>
                  </a:lnTo>
                  <a:lnTo>
                    <a:pt x="1285875" y="801649"/>
                  </a:lnTo>
                  <a:lnTo>
                    <a:pt x="1285875" y="804278"/>
                  </a:lnTo>
                  <a:lnTo>
                    <a:pt x="1286332" y="805395"/>
                  </a:lnTo>
                  <a:lnTo>
                    <a:pt x="1288199" y="807262"/>
                  </a:lnTo>
                  <a:lnTo>
                    <a:pt x="1289316" y="807720"/>
                  </a:lnTo>
                  <a:lnTo>
                    <a:pt x="1291945" y="807720"/>
                  </a:lnTo>
                  <a:lnTo>
                    <a:pt x="1293075" y="807262"/>
                  </a:lnTo>
                  <a:lnTo>
                    <a:pt x="1294930" y="805395"/>
                  </a:lnTo>
                  <a:lnTo>
                    <a:pt x="1295400" y="804278"/>
                  </a:lnTo>
                  <a:lnTo>
                    <a:pt x="1295400" y="801649"/>
                  </a:lnTo>
                  <a:close/>
                </a:path>
                <a:path w="1819275" h="807720">
                  <a:moveTo>
                    <a:pt x="1295400" y="3441"/>
                  </a:moveTo>
                  <a:lnTo>
                    <a:pt x="1294930" y="2324"/>
                  </a:lnTo>
                  <a:lnTo>
                    <a:pt x="1293075" y="469"/>
                  </a:lnTo>
                  <a:lnTo>
                    <a:pt x="1291945" y="0"/>
                  </a:lnTo>
                  <a:lnTo>
                    <a:pt x="1289316" y="0"/>
                  </a:lnTo>
                  <a:lnTo>
                    <a:pt x="1288199" y="469"/>
                  </a:lnTo>
                  <a:lnTo>
                    <a:pt x="1286332" y="2324"/>
                  </a:lnTo>
                  <a:lnTo>
                    <a:pt x="1285875" y="3441"/>
                  </a:lnTo>
                  <a:lnTo>
                    <a:pt x="1285875" y="6070"/>
                  </a:lnTo>
                  <a:lnTo>
                    <a:pt x="1286332" y="7200"/>
                  </a:lnTo>
                  <a:lnTo>
                    <a:pt x="1288199" y="9055"/>
                  </a:lnTo>
                  <a:lnTo>
                    <a:pt x="1289316" y="9525"/>
                  </a:lnTo>
                  <a:lnTo>
                    <a:pt x="1291945" y="9525"/>
                  </a:lnTo>
                  <a:lnTo>
                    <a:pt x="1293075" y="9055"/>
                  </a:lnTo>
                  <a:lnTo>
                    <a:pt x="1294930" y="7200"/>
                  </a:lnTo>
                  <a:lnTo>
                    <a:pt x="1295400" y="6070"/>
                  </a:lnTo>
                  <a:lnTo>
                    <a:pt x="1295400" y="3441"/>
                  </a:lnTo>
                  <a:close/>
                </a:path>
                <a:path w="1819275" h="807720">
                  <a:moveTo>
                    <a:pt x="1343025" y="801649"/>
                  </a:moveTo>
                  <a:lnTo>
                    <a:pt x="1342555" y="800519"/>
                  </a:lnTo>
                  <a:lnTo>
                    <a:pt x="1340700" y="798664"/>
                  </a:lnTo>
                  <a:lnTo>
                    <a:pt x="1339570" y="798195"/>
                  </a:lnTo>
                  <a:lnTo>
                    <a:pt x="1336941" y="798195"/>
                  </a:lnTo>
                  <a:lnTo>
                    <a:pt x="1335824" y="798664"/>
                  </a:lnTo>
                  <a:lnTo>
                    <a:pt x="1333957" y="800519"/>
                  </a:lnTo>
                  <a:lnTo>
                    <a:pt x="1333500" y="801649"/>
                  </a:lnTo>
                  <a:lnTo>
                    <a:pt x="1333500" y="804278"/>
                  </a:lnTo>
                  <a:lnTo>
                    <a:pt x="1333957" y="805395"/>
                  </a:lnTo>
                  <a:lnTo>
                    <a:pt x="1335824" y="807262"/>
                  </a:lnTo>
                  <a:lnTo>
                    <a:pt x="1336941" y="807720"/>
                  </a:lnTo>
                  <a:lnTo>
                    <a:pt x="1339570" y="807720"/>
                  </a:lnTo>
                  <a:lnTo>
                    <a:pt x="1340700" y="807262"/>
                  </a:lnTo>
                  <a:lnTo>
                    <a:pt x="1342555" y="805395"/>
                  </a:lnTo>
                  <a:lnTo>
                    <a:pt x="1343025" y="804278"/>
                  </a:lnTo>
                  <a:lnTo>
                    <a:pt x="1343025" y="801649"/>
                  </a:lnTo>
                  <a:close/>
                </a:path>
                <a:path w="1819275" h="807720">
                  <a:moveTo>
                    <a:pt x="1343025" y="3441"/>
                  </a:moveTo>
                  <a:lnTo>
                    <a:pt x="1342555" y="2324"/>
                  </a:lnTo>
                  <a:lnTo>
                    <a:pt x="1340700" y="469"/>
                  </a:lnTo>
                  <a:lnTo>
                    <a:pt x="1339570" y="0"/>
                  </a:lnTo>
                  <a:lnTo>
                    <a:pt x="1336941" y="0"/>
                  </a:lnTo>
                  <a:lnTo>
                    <a:pt x="1335824" y="469"/>
                  </a:lnTo>
                  <a:lnTo>
                    <a:pt x="1333957" y="2324"/>
                  </a:lnTo>
                  <a:lnTo>
                    <a:pt x="1333500" y="3441"/>
                  </a:lnTo>
                  <a:lnTo>
                    <a:pt x="1333500" y="6070"/>
                  </a:lnTo>
                  <a:lnTo>
                    <a:pt x="1333957" y="7200"/>
                  </a:lnTo>
                  <a:lnTo>
                    <a:pt x="1335824" y="9055"/>
                  </a:lnTo>
                  <a:lnTo>
                    <a:pt x="1336941" y="9525"/>
                  </a:lnTo>
                  <a:lnTo>
                    <a:pt x="1339570" y="9525"/>
                  </a:lnTo>
                  <a:lnTo>
                    <a:pt x="1340700" y="9055"/>
                  </a:lnTo>
                  <a:lnTo>
                    <a:pt x="1342555" y="7200"/>
                  </a:lnTo>
                  <a:lnTo>
                    <a:pt x="1343025" y="6070"/>
                  </a:lnTo>
                  <a:lnTo>
                    <a:pt x="1343025" y="3441"/>
                  </a:lnTo>
                  <a:close/>
                </a:path>
                <a:path w="1819275" h="807720">
                  <a:moveTo>
                    <a:pt x="1390650" y="801649"/>
                  </a:moveTo>
                  <a:lnTo>
                    <a:pt x="1390180" y="800519"/>
                  </a:lnTo>
                  <a:lnTo>
                    <a:pt x="1388325" y="798664"/>
                  </a:lnTo>
                  <a:lnTo>
                    <a:pt x="1387195" y="798195"/>
                  </a:lnTo>
                  <a:lnTo>
                    <a:pt x="1384566" y="798195"/>
                  </a:lnTo>
                  <a:lnTo>
                    <a:pt x="1383449" y="798664"/>
                  </a:lnTo>
                  <a:lnTo>
                    <a:pt x="1381582" y="800519"/>
                  </a:lnTo>
                  <a:lnTo>
                    <a:pt x="1381125" y="801649"/>
                  </a:lnTo>
                  <a:lnTo>
                    <a:pt x="1381125" y="804278"/>
                  </a:lnTo>
                  <a:lnTo>
                    <a:pt x="1381582" y="805395"/>
                  </a:lnTo>
                  <a:lnTo>
                    <a:pt x="1383449" y="807262"/>
                  </a:lnTo>
                  <a:lnTo>
                    <a:pt x="1384566" y="807720"/>
                  </a:lnTo>
                  <a:lnTo>
                    <a:pt x="1387195" y="807720"/>
                  </a:lnTo>
                  <a:lnTo>
                    <a:pt x="1388325" y="807262"/>
                  </a:lnTo>
                  <a:lnTo>
                    <a:pt x="1390180" y="805395"/>
                  </a:lnTo>
                  <a:lnTo>
                    <a:pt x="1390650" y="804278"/>
                  </a:lnTo>
                  <a:lnTo>
                    <a:pt x="1390650" y="801649"/>
                  </a:lnTo>
                  <a:close/>
                </a:path>
                <a:path w="1819275" h="807720">
                  <a:moveTo>
                    <a:pt x="1390650" y="3441"/>
                  </a:moveTo>
                  <a:lnTo>
                    <a:pt x="1390180" y="2324"/>
                  </a:lnTo>
                  <a:lnTo>
                    <a:pt x="1388325" y="469"/>
                  </a:lnTo>
                  <a:lnTo>
                    <a:pt x="1387195" y="0"/>
                  </a:lnTo>
                  <a:lnTo>
                    <a:pt x="1384566" y="0"/>
                  </a:lnTo>
                  <a:lnTo>
                    <a:pt x="1383449" y="469"/>
                  </a:lnTo>
                  <a:lnTo>
                    <a:pt x="1381582" y="2324"/>
                  </a:lnTo>
                  <a:lnTo>
                    <a:pt x="1381125" y="3441"/>
                  </a:lnTo>
                  <a:lnTo>
                    <a:pt x="1381125" y="6070"/>
                  </a:lnTo>
                  <a:lnTo>
                    <a:pt x="1381582" y="7200"/>
                  </a:lnTo>
                  <a:lnTo>
                    <a:pt x="1383449" y="9055"/>
                  </a:lnTo>
                  <a:lnTo>
                    <a:pt x="1384566" y="9525"/>
                  </a:lnTo>
                  <a:lnTo>
                    <a:pt x="1387195" y="9525"/>
                  </a:lnTo>
                  <a:lnTo>
                    <a:pt x="1388325" y="9055"/>
                  </a:lnTo>
                  <a:lnTo>
                    <a:pt x="1390180" y="7200"/>
                  </a:lnTo>
                  <a:lnTo>
                    <a:pt x="1390650" y="6070"/>
                  </a:lnTo>
                  <a:lnTo>
                    <a:pt x="1390650" y="3441"/>
                  </a:lnTo>
                  <a:close/>
                </a:path>
                <a:path w="1819275" h="807720">
                  <a:moveTo>
                    <a:pt x="1438275" y="801649"/>
                  </a:moveTo>
                  <a:lnTo>
                    <a:pt x="1437805" y="800519"/>
                  </a:lnTo>
                  <a:lnTo>
                    <a:pt x="1435950" y="798664"/>
                  </a:lnTo>
                  <a:lnTo>
                    <a:pt x="1434820" y="798195"/>
                  </a:lnTo>
                  <a:lnTo>
                    <a:pt x="1432191" y="798195"/>
                  </a:lnTo>
                  <a:lnTo>
                    <a:pt x="1431074" y="798664"/>
                  </a:lnTo>
                  <a:lnTo>
                    <a:pt x="1429207" y="800519"/>
                  </a:lnTo>
                  <a:lnTo>
                    <a:pt x="1428750" y="801649"/>
                  </a:lnTo>
                  <a:lnTo>
                    <a:pt x="1428750" y="804278"/>
                  </a:lnTo>
                  <a:lnTo>
                    <a:pt x="1429207" y="805395"/>
                  </a:lnTo>
                  <a:lnTo>
                    <a:pt x="1431074" y="807262"/>
                  </a:lnTo>
                  <a:lnTo>
                    <a:pt x="1432191" y="807720"/>
                  </a:lnTo>
                  <a:lnTo>
                    <a:pt x="1434820" y="807720"/>
                  </a:lnTo>
                  <a:lnTo>
                    <a:pt x="1435950" y="807262"/>
                  </a:lnTo>
                  <a:lnTo>
                    <a:pt x="1437805" y="805395"/>
                  </a:lnTo>
                  <a:lnTo>
                    <a:pt x="1438275" y="804278"/>
                  </a:lnTo>
                  <a:lnTo>
                    <a:pt x="1438275" y="801649"/>
                  </a:lnTo>
                  <a:close/>
                </a:path>
                <a:path w="1819275" h="807720">
                  <a:moveTo>
                    <a:pt x="1438275" y="3441"/>
                  </a:moveTo>
                  <a:lnTo>
                    <a:pt x="1437805" y="2324"/>
                  </a:lnTo>
                  <a:lnTo>
                    <a:pt x="1435950" y="469"/>
                  </a:lnTo>
                  <a:lnTo>
                    <a:pt x="1434820" y="0"/>
                  </a:lnTo>
                  <a:lnTo>
                    <a:pt x="1432191" y="0"/>
                  </a:lnTo>
                  <a:lnTo>
                    <a:pt x="1431074" y="469"/>
                  </a:lnTo>
                  <a:lnTo>
                    <a:pt x="1429207" y="2324"/>
                  </a:lnTo>
                  <a:lnTo>
                    <a:pt x="1428750" y="3441"/>
                  </a:lnTo>
                  <a:lnTo>
                    <a:pt x="1428750" y="6070"/>
                  </a:lnTo>
                  <a:lnTo>
                    <a:pt x="1429207" y="7200"/>
                  </a:lnTo>
                  <a:lnTo>
                    <a:pt x="1431074" y="9055"/>
                  </a:lnTo>
                  <a:lnTo>
                    <a:pt x="1432191" y="9525"/>
                  </a:lnTo>
                  <a:lnTo>
                    <a:pt x="1434820" y="9525"/>
                  </a:lnTo>
                  <a:lnTo>
                    <a:pt x="1435950" y="9055"/>
                  </a:lnTo>
                  <a:lnTo>
                    <a:pt x="1437805" y="7200"/>
                  </a:lnTo>
                  <a:lnTo>
                    <a:pt x="1438275" y="6070"/>
                  </a:lnTo>
                  <a:lnTo>
                    <a:pt x="1438275" y="3441"/>
                  </a:lnTo>
                  <a:close/>
                </a:path>
                <a:path w="1819275" h="807720">
                  <a:moveTo>
                    <a:pt x="1485900" y="801649"/>
                  </a:moveTo>
                  <a:lnTo>
                    <a:pt x="1485430" y="800519"/>
                  </a:lnTo>
                  <a:lnTo>
                    <a:pt x="1483575" y="798664"/>
                  </a:lnTo>
                  <a:lnTo>
                    <a:pt x="1482445" y="798195"/>
                  </a:lnTo>
                  <a:lnTo>
                    <a:pt x="1479816" y="798195"/>
                  </a:lnTo>
                  <a:lnTo>
                    <a:pt x="1478699" y="798664"/>
                  </a:lnTo>
                  <a:lnTo>
                    <a:pt x="1476832" y="800519"/>
                  </a:lnTo>
                  <a:lnTo>
                    <a:pt x="1476375" y="801649"/>
                  </a:lnTo>
                  <a:lnTo>
                    <a:pt x="1476375" y="804278"/>
                  </a:lnTo>
                  <a:lnTo>
                    <a:pt x="1476832" y="805395"/>
                  </a:lnTo>
                  <a:lnTo>
                    <a:pt x="1478699" y="807262"/>
                  </a:lnTo>
                  <a:lnTo>
                    <a:pt x="1479816" y="807720"/>
                  </a:lnTo>
                  <a:lnTo>
                    <a:pt x="1482445" y="807720"/>
                  </a:lnTo>
                  <a:lnTo>
                    <a:pt x="1483575" y="807262"/>
                  </a:lnTo>
                  <a:lnTo>
                    <a:pt x="1485430" y="805395"/>
                  </a:lnTo>
                  <a:lnTo>
                    <a:pt x="1485900" y="804278"/>
                  </a:lnTo>
                  <a:lnTo>
                    <a:pt x="1485900" y="801649"/>
                  </a:lnTo>
                  <a:close/>
                </a:path>
                <a:path w="1819275" h="807720">
                  <a:moveTo>
                    <a:pt x="1485900" y="3441"/>
                  </a:moveTo>
                  <a:lnTo>
                    <a:pt x="1485430" y="2324"/>
                  </a:lnTo>
                  <a:lnTo>
                    <a:pt x="1483575" y="469"/>
                  </a:lnTo>
                  <a:lnTo>
                    <a:pt x="1482445" y="0"/>
                  </a:lnTo>
                  <a:lnTo>
                    <a:pt x="1479816" y="0"/>
                  </a:lnTo>
                  <a:lnTo>
                    <a:pt x="1478699" y="469"/>
                  </a:lnTo>
                  <a:lnTo>
                    <a:pt x="1476832" y="2324"/>
                  </a:lnTo>
                  <a:lnTo>
                    <a:pt x="1476375" y="3441"/>
                  </a:lnTo>
                  <a:lnTo>
                    <a:pt x="1476375" y="6070"/>
                  </a:lnTo>
                  <a:lnTo>
                    <a:pt x="1476832" y="7200"/>
                  </a:lnTo>
                  <a:lnTo>
                    <a:pt x="1478699" y="9055"/>
                  </a:lnTo>
                  <a:lnTo>
                    <a:pt x="1479816" y="9525"/>
                  </a:lnTo>
                  <a:lnTo>
                    <a:pt x="1482445" y="9525"/>
                  </a:lnTo>
                  <a:lnTo>
                    <a:pt x="1483575" y="9055"/>
                  </a:lnTo>
                  <a:lnTo>
                    <a:pt x="1485430" y="7200"/>
                  </a:lnTo>
                  <a:lnTo>
                    <a:pt x="1485900" y="6070"/>
                  </a:lnTo>
                  <a:lnTo>
                    <a:pt x="1485900" y="3441"/>
                  </a:lnTo>
                  <a:close/>
                </a:path>
                <a:path w="1819275" h="807720">
                  <a:moveTo>
                    <a:pt x="1533525" y="801649"/>
                  </a:moveTo>
                  <a:lnTo>
                    <a:pt x="1533055" y="800519"/>
                  </a:lnTo>
                  <a:lnTo>
                    <a:pt x="1531200" y="798664"/>
                  </a:lnTo>
                  <a:lnTo>
                    <a:pt x="1530070" y="798195"/>
                  </a:lnTo>
                  <a:lnTo>
                    <a:pt x="1527441" y="798195"/>
                  </a:lnTo>
                  <a:lnTo>
                    <a:pt x="1526324" y="798664"/>
                  </a:lnTo>
                  <a:lnTo>
                    <a:pt x="1524457" y="800519"/>
                  </a:lnTo>
                  <a:lnTo>
                    <a:pt x="1524000" y="801649"/>
                  </a:lnTo>
                  <a:lnTo>
                    <a:pt x="1524000" y="804278"/>
                  </a:lnTo>
                  <a:lnTo>
                    <a:pt x="1524457" y="805395"/>
                  </a:lnTo>
                  <a:lnTo>
                    <a:pt x="1526324" y="807262"/>
                  </a:lnTo>
                  <a:lnTo>
                    <a:pt x="1527441" y="807720"/>
                  </a:lnTo>
                  <a:lnTo>
                    <a:pt x="1530070" y="807720"/>
                  </a:lnTo>
                  <a:lnTo>
                    <a:pt x="1531200" y="807262"/>
                  </a:lnTo>
                  <a:lnTo>
                    <a:pt x="1533055" y="805395"/>
                  </a:lnTo>
                  <a:lnTo>
                    <a:pt x="1533525" y="804278"/>
                  </a:lnTo>
                  <a:lnTo>
                    <a:pt x="1533525" y="801649"/>
                  </a:lnTo>
                  <a:close/>
                </a:path>
                <a:path w="1819275" h="807720">
                  <a:moveTo>
                    <a:pt x="1533525" y="3441"/>
                  </a:moveTo>
                  <a:lnTo>
                    <a:pt x="1533055" y="2324"/>
                  </a:lnTo>
                  <a:lnTo>
                    <a:pt x="1531200" y="469"/>
                  </a:lnTo>
                  <a:lnTo>
                    <a:pt x="1530070" y="0"/>
                  </a:lnTo>
                  <a:lnTo>
                    <a:pt x="1527441" y="0"/>
                  </a:lnTo>
                  <a:lnTo>
                    <a:pt x="1526324" y="469"/>
                  </a:lnTo>
                  <a:lnTo>
                    <a:pt x="1524457" y="2324"/>
                  </a:lnTo>
                  <a:lnTo>
                    <a:pt x="1524000" y="3441"/>
                  </a:lnTo>
                  <a:lnTo>
                    <a:pt x="1524000" y="6070"/>
                  </a:lnTo>
                  <a:lnTo>
                    <a:pt x="1524457" y="7200"/>
                  </a:lnTo>
                  <a:lnTo>
                    <a:pt x="1526324" y="9055"/>
                  </a:lnTo>
                  <a:lnTo>
                    <a:pt x="1527441" y="9525"/>
                  </a:lnTo>
                  <a:lnTo>
                    <a:pt x="1530070" y="9525"/>
                  </a:lnTo>
                  <a:lnTo>
                    <a:pt x="1531200" y="9055"/>
                  </a:lnTo>
                  <a:lnTo>
                    <a:pt x="1533055" y="7200"/>
                  </a:lnTo>
                  <a:lnTo>
                    <a:pt x="1533525" y="6070"/>
                  </a:lnTo>
                  <a:lnTo>
                    <a:pt x="1533525" y="3441"/>
                  </a:lnTo>
                  <a:close/>
                </a:path>
                <a:path w="1819275" h="807720">
                  <a:moveTo>
                    <a:pt x="1581150" y="801649"/>
                  </a:moveTo>
                  <a:lnTo>
                    <a:pt x="1580680" y="800519"/>
                  </a:lnTo>
                  <a:lnTo>
                    <a:pt x="1578825" y="798664"/>
                  </a:lnTo>
                  <a:lnTo>
                    <a:pt x="1577695" y="798195"/>
                  </a:lnTo>
                  <a:lnTo>
                    <a:pt x="1575066" y="798195"/>
                  </a:lnTo>
                  <a:lnTo>
                    <a:pt x="1573949" y="798664"/>
                  </a:lnTo>
                  <a:lnTo>
                    <a:pt x="1572082" y="800519"/>
                  </a:lnTo>
                  <a:lnTo>
                    <a:pt x="1571625" y="801649"/>
                  </a:lnTo>
                  <a:lnTo>
                    <a:pt x="1571625" y="804278"/>
                  </a:lnTo>
                  <a:lnTo>
                    <a:pt x="1572082" y="805395"/>
                  </a:lnTo>
                  <a:lnTo>
                    <a:pt x="1573949" y="807262"/>
                  </a:lnTo>
                  <a:lnTo>
                    <a:pt x="1575066" y="807720"/>
                  </a:lnTo>
                  <a:lnTo>
                    <a:pt x="1577695" y="807720"/>
                  </a:lnTo>
                  <a:lnTo>
                    <a:pt x="1578825" y="807262"/>
                  </a:lnTo>
                  <a:lnTo>
                    <a:pt x="1580680" y="805395"/>
                  </a:lnTo>
                  <a:lnTo>
                    <a:pt x="1581150" y="804278"/>
                  </a:lnTo>
                  <a:lnTo>
                    <a:pt x="1581150" y="801649"/>
                  </a:lnTo>
                  <a:close/>
                </a:path>
                <a:path w="1819275" h="807720">
                  <a:moveTo>
                    <a:pt x="1581150" y="3441"/>
                  </a:moveTo>
                  <a:lnTo>
                    <a:pt x="1580680" y="2324"/>
                  </a:lnTo>
                  <a:lnTo>
                    <a:pt x="1578825" y="469"/>
                  </a:lnTo>
                  <a:lnTo>
                    <a:pt x="1577695" y="0"/>
                  </a:lnTo>
                  <a:lnTo>
                    <a:pt x="1575066" y="0"/>
                  </a:lnTo>
                  <a:lnTo>
                    <a:pt x="1573949" y="469"/>
                  </a:lnTo>
                  <a:lnTo>
                    <a:pt x="1572082" y="2324"/>
                  </a:lnTo>
                  <a:lnTo>
                    <a:pt x="1571625" y="3441"/>
                  </a:lnTo>
                  <a:lnTo>
                    <a:pt x="1571625" y="6070"/>
                  </a:lnTo>
                  <a:lnTo>
                    <a:pt x="1572082" y="7200"/>
                  </a:lnTo>
                  <a:lnTo>
                    <a:pt x="1573949" y="9055"/>
                  </a:lnTo>
                  <a:lnTo>
                    <a:pt x="1575066" y="9525"/>
                  </a:lnTo>
                  <a:lnTo>
                    <a:pt x="1577695" y="9525"/>
                  </a:lnTo>
                  <a:lnTo>
                    <a:pt x="1578825" y="9055"/>
                  </a:lnTo>
                  <a:lnTo>
                    <a:pt x="1580680" y="7200"/>
                  </a:lnTo>
                  <a:lnTo>
                    <a:pt x="1581150" y="6070"/>
                  </a:lnTo>
                  <a:lnTo>
                    <a:pt x="1581150" y="3441"/>
                  </a:lnTo>
                  <a:close/>
                </a:path>
                <a:path w="1819275" h="807720">
                  <a:moveTo>
                    <a:pt x="1628775" y="801649"/>
                  </a:moveTo>
                  <a:lnTo>
                    <a:pt x="1628305" y="800519"/>
                  </a:lnTo>
                  <a:lnTo>
                    <a:pt x="1626450" y="798664"/>
                  </a:lnTo>
                  <a:lnTo>
                    <a:pt x="1625320" y="798195"/>
                  </a:lnTo>
                  <a:lnTo>
                    <a:pt x="1622691" y="798195"/>
                  </a:lnTo>
                  <a:lnTo>
                    <a:pt x="1621574" y="798664"/>
                  </a:lnTo>
                  <a:lnTo>
                    <a:pt x="1619707" y="800519"/>
                  </a:lnTo>
                  <a:lnTo>
                    <a:pt x="1619250" y="801649"/>
                  </a:lnTo>
                  <a:lnTo>
                    <a:pt x="1619250" y="804278"/>
                  </a:lnTo>
                  <a:lnTo>
                    <a:pt x="1619707" y="805395"/>
                  </a:lnTo>
                  <a:lnTo>
                    <a:pt x="1621574" y="807262"/>
                  </a:lnTo>
                  <a:lnTo>
                    <a:pt x="1622691" y="807720"/>
                  </a:lnTo>
                  <a:lnTo>
                    <a:pt x="1625320" y="807720"/>
                  </a:lnTo>
                  <a:lnTo>
                    <a:pt x="1626450" y="807262"/>
                  </a:lnTo>
                  <a:lnTo>
                    <a:pt x="1628305" y="805395"/>
                  </a:lnTo>
                  <a:lnTo>
                    <a:pt x="1628775" y="804278"/>
                  </a:lnTo>
                  <a:lnTo>
                    <a:pt x="1628775" y="801649"/>
                  </a:lnTo>
                  <a:close/>
                </a:path>
                <a:path w="1819275" h="807720">
                  <a:moveTo>
                    <a:pt x="1628775" y="3441"/>
                  </a:moveTo>
                  <a:lnTo>
                    <a:pt x="1628305" y="2324"/>
                  </a:lnTo>
                  <a:lnTo>
                    <a:pt x="1626450" y="469"/>
                  </a:lnTo>
                  <a:lnTo>
                    <a:pt x="1625320" y="0"/>
                  </a:lnTo>
                  <a:lnTo>
                    <a:pt x="1622691" y="0"/>
                  </a:lnTo>
                  <a:lnTo>
                    <a:pt x="1621574" y="469"/>
                  </a:lnTo>
                  <a:lnTo>
                    <a:pt x="1619707" y="2324"/>
                  </a:lnTo>
                  <a:lnTo>
                    <a:pt x="1619250" y="3441"/>
                  </a:lnTo>
                  <a:lnTo>
                    <a:pt x="1619250" y="6070"/>
                  </a:lnTo>
                  <a:lnTo>
                    <a:pt x="1619707" y="7200"/>
                  </a:lnTo>
                  <a:lnTo>
                    <a:pt x="1621574" y="9055"/>
                  </a:lnTo>
                  <a:lnTo>
                    <a:pt x="1622691" y="9525"/>
                  </a:lnTo>
                  <a:lnTo>
                    <a:pt x="1625320" y="9525"/>
                  </a:lnTo>
                  <a:lnTo>
                    <a:pt x="1626450" y="9055"/>
                  </a:lnTo>
                  <a:lnTo>
                    <a:pt x="1628305" y="7200"/>
                  </a:lnTo>
                  <a:lnTo>
                    <a:pt x="1628775" y="6070"/>
                  </a:lnTo>
                  <a:lnTo>
                    <a:pt x="1628775" y="3441"/>
                  </a:lnTo>
                  <a:close/>
                </a:path>
                <a:path w="1819275" h="807720">
                  <a:moveTo>
                    <a:pt x="1676400" y="801649"/>
                  </a:moveTo>
                  <a:lnTo>
                    <a:pt x="1675930" y="800519"/>
                  </a:lnTo>
                  <a:lnTo>
                    <a:pt x="1674075" y="798664"/>
                  </a:lnTo>
                  <a:lnTo>
                    <a:pt x="1672945" y="798195"/>
                  </a:lnTo>
                  <a:lnTo>
                    <a:pt x="1670316" y="798195"/>
                  </a:lnTo>
                  <a:lnTo>
                    <a:pt x="1669199" y="798664"/>
                  </a:lnTo>
                  <a:lnTo>
                    <a:pt x="1667332" y="800519"/>
                  </a:lnTo>
                  <a:lnTo>
                    <a:pt x="1666875" y="801649"/>
                  </a:lnTo>
                  <a:lnTo>
                    <a:pt x="1666875" y="804278"/>
                  </a:lnTo>
                  <a:lnTo>
                    <a:pt x="1667332" y="805395"/>
                  </a:lnTo>
                  <a:lnTo>
                    <a:pt x="1669199" y="807262"/>
                  </a:lnTo>
                  <a:lnTo>
                    <a:pt x="1670316" y="807720"/>
                  </a:lnTo>
                  <a:lnTo>
                    <a:pt x="1672945" y="807720"/>
                  </a:lnTo>
                  <a:lnTo>
                    <a:pt x="1674075" y="807262"/>
                  </a:lnTo>
                  <a:lnTo>
                    <a:pt x="1675930" y="805395"/>
                  </a:lnTo>
                  <a:lnTo>
                    <a:pt x="1676400" y="804278"/>
                  </a:lnTo>
                  <a:lnTo>
                    <a:pt x="1676400" y="801649"/>
                  </a:lnTo>
                  <a:close/>
                </a:path>
                <a:path w="1819275" h="807720">
                  <a:moveTo>
                    <a:pt x="1676400" y="3441"/>
                  </a:moveTo>
                  <a:lnTo>
                    <a:pt x="1675930" y="2324"/>
                  </a:lnTo>
                  <a:lnTo>
                    <a:pt x="1674075" y="469"/>
                  </a:lnTo>
                  <a:lnTo>
                    <a:pt x="1672945" y="0"/>
                  </a:lnTo>
                  <a:lnTo>
                    <a:pt x="1670316" y="0"/>
                  </a:lnTo>
                  <a:lnTo>
                    <a:pt x="1669199" y="469"/>
                  </a:lnTo>
                  <a:lnTo>
                    <a:pt x="1667332" y="2324"/>
                  </a:lnTo>
                  <a:lnTo>
                    <a:pt x="1666875" y="3441"/>
                  </a:lnTo>
                  <a:lnTo>
                    <a:pt x="1666875" y="6070"/>
                  </a:lnTo>
                  <a:lnTo>
                    <a:pt x="1667332" y="7200"/>
                  </a:lnTo>
                  <a:lnTo>
                    <a:pt x="1669199" y="9055"/>
                  </a:lnTo>
                  <a:lnTo>
                    <a:pt x="1670316" y="9525"/>
                  </a:lnTo>
                  <a:lnTo>
                    <a:pt x="1672945" y="9525"/>
                  </a:lnTo>
                  <a:lnTo>
                    <a:pt x="1674075" y="9055"/>
                  </a:lnTo>
                  <a:lnTo>
                    <a:pt x="1675930" y="7200"/>
                  </a:lnTo>
                  <a:lnTo>
                    <a:pt x="1676400" y="6070"/>
                  </a:lnTo>
                  <a:lnTo>
                    <a:pt x="1676400" y="3441"/>
                  </a:lnTo>
                  <a:close/>
                </a:path>
                <a:path w="1819275" h="807720">
                  <a:moveTo>
                    <a:pt x="1724025" y="801649"/>
                  </a:moveTo>
                  <a:lnTo>
                    <a:pt x="1723555" y="800519"/>
                  </a:lnTo>
                  <a:lnTo>
                    <a:pt x="1721700" y="798664"/>
                  </a:lnTo>
                  <a:lnTo>
                    <a:pt x="1720570" y="798195"/>
                  </a:lnTo>
                  <a:lnTo>
                    <a:pt x="1717941" y="798195"/>
                  </a:lnTo>
                  <a:lnTo>
                    <a:pt x="1716824" y="798664"/>
                  </a:lnTo>
                  <a:lnTo>
                    <a:pt x="1714957" y="800519"/>
                  </a:lnTo>
                  <a:lnTo>
                    <a:pt x="1714500" y="801649"/>
                  </a:lnTo>
                  <a:lnTo>
                    <a:pt x="1714500" y="804278"/>
                  </a:lnTo>
                  <a:lnTo>
                    <a:pt x="1714957" y="805395"/>
                  </a:lnTo>
                  <a:lnTo>
                    <a:pt x="1716824" y="807262"/>
                  </a:lnTo>
                  <a:lnTo>
                    <a:pt x="1717941" y="807720"/>
                  </a:lnTo>
                  <a:lnTo>
                    <a:pt x="1720570" y="807720"/>
                  </a:lnTo>
                  <a:lnTo>
                    <a:pt x="1721700" y="807262"/>
                  </a:lnTo>
                  <a:lnTo>
                    <a:pt x="1723555" y="805395"/>
                  </a:lnTo>
                  <a:lnTo>
                    <a:pt x="1724025" y="804278"/>
                  </a:lnTo>
                  <a:lnTo>
                    <a:pt x="1724025" y="801649"/>
                  </a:lnTo>
                  <a:close/>
                </a:path>
                <a:path w="1819275" h="807720">
                  <a:moveTo>
                    <a:pt x="1724025" y="3441"/>
                  </a:moveTo>
                  <a:lnTo>
                    <a:pt x="1723555" y="2324"/>
                  </a:lnTo>
                  <a:lnTo>
                    <a:pt x="1721700" y="469"/>
                  </a:lnTo>
                  <a:lnTo>
                    <a:pt x="1720570" y="0"/>
                  </a:lnTo>
                  <a:lnTo>
                    <a:pt x="1717941" y="0"/>
                  </a:lnTo>
                  <a:lnTo>
                    <a:pt x="1716824" y="469"/>
                  </a:lnTo>
                  <a:lnTo>
                    <a:pt x="1714957" y="2324"/>
                  </a:lnTo>
                  <a:lnTo>
                    <a:pt x="1714500" y="3441"/>
                  </a:lnTo>
                  <a:lnTo>
                    <a:pt x="1714500" y="6070"/>
                  </a:lnTo>
                  <a:lnTo>
                    <a:pt x="1714957" y="7200"/>
                  </a:lnTo>
                  <a:lnTo>
                    <a:pt x="1716824" y="9055"/>
                  </a:lnTo>
                  <a:lnTo>
                    <a:pt x="1717941" y="9525"/>
                  </a:lnTo>
                  <a:lnTo>
                    <a:pt x="1720570" y="9525"/>
                  </a:lnTo>
                  <a:lnTo>
                    <a:pt x="1721700" y="9055"/>
                  </a:lnTo>
                  <a:lnTo>
                    <a:pt x="1723555" y="7200"/>
                  </a:lnTo>
                  <a:lnTo>
                    <a:pt x="1724025" y="6070"/>
                  </a:lnTo>
                  <a:lnTo>
                    <a:pt x="1724025" y="3441"/>
                  </a:lnTo>
                  <a:close/>
                </a:path>
                <a:path w="1819275" h="807720">
                  <a:moveTo>
                    <a:pt x="1771650" y="801649"/>
                  </a:moveTo>
                  <a:lnTo>
                    <a:pt x="1771180" y="800519"/>
                  </a:lnTo>
                  <a:lnTo>
                    <a:pt x="1769325" y="798664"/>
                  </a:lnTo>
                  <a:lnTo>
                    <a:pt x="1768195" y="798195"/>
                  </a:lnTo>
                  <a:lnTo>
                    <a:pt x="1765566" y="798195"/>
                  </a:lnTo>
                  <a:lnTo>
                    <a:pt x="1764449" y="798664"/>
                  </a:lnTo>
                  <a:lnTo>
                    <a:pt x="1762582" y="800519"/>
                  </a:lnTo>
                  <a:lnTo>
                    <a:pt x="1762125" y="801649"/>
                  </a:lnTo>
                  <a:lnTo>
                    <a:pt x="1762125" y="804278"/>
                  </a:lnTo>
                  <a:lnTo>
                    <a:pt x="1762582" y="805395"/>
                  </a:lnTo>
                  <a:lnTo>
                    <a:pt x="1764449" y="807262"/>
                  </a:lnTo>
                  <a:lnTo>
                    <a:pt x="1765566" y="807720"/>
                  </a:lnTo>
                  <a:lnTo>
                    <a:pt x="1768195" y="807720"/>
                  </a:lnTo>
                  <a:lnTo>
                    <a:pt x="1769325" y="807262"/>
                  </a:lnTo>
                  <a:lnTo>
                    <a:pt x="1771180" y="805395"/>
                  </a:lnTo>
                  <a:lnTo>
                    <a:pt x="1771650" y="804278"/>
                  </a:lnTo>
                  <a:lnTo>
                    <a:pt x="1771650" y="801649"/>
                  </a:lnTo>
                  <a:close/>
                </a:path>
                <a:path w="1819275" h="807720">
                  <a:moveTo>
                    <a:pt x="1771650" y="3441"/>
                  </a:moveTo>
                  <a:lnTo>
                    <a:pt x="1771180" y="2324"/>
                  </a:lnTo>
                  <a:lnTo>
                    <a:pt x="1769325" y="469"/>
                  </a:lnTo>
                  <a:lnTo>
                    <a:pt x="1768195" y="0"/>
                  </a:lnTo>
                  <a:lnTo>
                    <a:pt x="1765566" y="0"/>
                  </a:lnTo>
                  <a:lnTo>
                    <a:pt x="1764449" y="469"/>
                  </a:lnTo>
                  <a:lnTo>
                    <a:pt x="1762582" y="2324"/>
                  </a:lnTo>
                  <a:lnTo>
                    <a:pt x="1762125" y="3441"/>
                  </a:lnTo>
                  <a:lnTo>
                    <a:pt x="1762125" y="6070"/>
                  </a:lnTo>
                  <a:lnTo>
                    <a:pt x="1762582" y="7200"/>
                  </a:lnTo>
                  <a:lnTo>
                    <a:pt x="1764449" y="9055"/>
                  </a:lnTo>
                  <a:lnTo>
                    <a:pt x="1765566" y="9525"/>
                  </a:lnTo>
                  <a:lnTo>
                    <a:pt x="1768195" y="9525"/>
                  </a:lnTo>
                  <a:lnTo>
                    <a:pt x="1769325" y="9055"/>
                  </a:lnTo>
                  <a:lnTo>
                    <a:pt x="1771180" y="7200"/>
                  </a:lnTo>
                  <a:lnTo>
                    <a:pt x="1771650" y="6070"/>
                  </a:lnTo>
                  <a:lnTo>
                    <a:pt x="1771650" y="3441"/>
                  </a:lnTo>
                  <a:close/>
                </a:path>
                <a:path w="1819275" h="807720">
                  <a:moveTo>
                    <a:pt x="1819275" y="801649"/>
                  </a:moveTo>
                  <a:lnTo>
                    <a:pt x="1818805" y="800519"/>
                  </a:lnTo>
                  <a:lnTo>
                    <a:pt x="1816950" y="798664"/>
                  </a:lnTo>
                  <a:lnTo>
                    <a:pt x="1815820" y="798195"/>
                  </a:lnTo>
                  <a:lnTo>
                    <a:pt x="1813191" y="798195"/>
                  </a:lnTo>
                  <a:lnTo>
                    <a:pt x="1812074" y="798664"/>
                  </a:lnTo>
                  <a:lnTo>
                    <a:pt x="1810207" y="800519"/>
                  </a:lnTo>
                  <a:lnTo>
                    <a:pt x="1809750" y="801649"/>
                  </a:lnTo>
                  <a:lnTo>
                    <a:pt x="1809750" y="804278"/>
                  </a:lnTo>
                  <a:lnTo>
                    <a:pt x="1810207" y="805395"/>
                  </a:lnTo>
                  <a:lnTo>
                    <a:pt x="1812074" y="807262"/>
                  </a:lnTo>
                  <a:lnTo>
                    <a:pt x="1813191" y="807720"/>
                  </a:lnTo>
                  <a:lnTo>
                    <a:pt x="1815820" y="807720"/>
                  </a:lnTo>
                  <a:lnTo>
                    <a:pt x="1816950" y="807262"/>
                  </a:lnTo>
                  <a:lnTo>
                    <a:pt x="1818805" y="805395"/>
                  </a:lnTo>
                  <a:lnTo>
                    <a:pt x="1819275" y="804278"/>
                  </a:lnTo>
                  <a:lnTo>
                    <a:pt x="1819275" y="801649"/>
                  </a:lnTo>
                  <a:close/>
                </a:path>
                <a:path w="1819275" h="807720">
                  <a:moveTo>
                    <a:pt x="1819275" y="3441"/>
                  </a:moveTo>
                  <a:lnTo>
                    <a:pt x="1818805" y="2324"/>
                  </a:lnTo>
                  <a:lnTo>
                    <a:pt x="1816950" y="469"/>
                  </a:lnTo>
                  <a:lnTo>
                    <a:pt x="1815820" y="0"/>
                  </a:lnTo>
                  <a:lnTo>
                    <a:pt x="1813191" y="0"/>
                  </a:lnTo>
                  <a:lnTo>
                    <a:pt x="1812074" y="469"/>
                  </a:lnTo>
                  <a:lnTo>
                    <a:pt x="1810207" y="2324"/>
                  </a:lnTo>
                  <a:lnTo>
                    <a:pt x="1809750" y="3441"/>
                  </a:lnTo>
                  <a:lnTo>
                    <a:pt x="1809750" y="6070"/>
                  </a:lnTo>
                  <a:lnTo>
                    <a:pt x="1810207" y="7200"/>
                  </a:lnTo>
                  <a:lnTo>
                    <a:pt x="1812074" y="9055"/>
                  </a:lnTo>
                  <a:lnTo>
                    <a:pt x="1813191" y="9525"/>
                  </a:lnTo>
                  <a:lnTo>
                    <a:pt x="1815820" y="9525"/>
                  </a:lnTo>
                  <a:lnTo>
                    <a:pt x="1816950" y="9055"/>
                  </a:lnTo>
                  <a:lnTo>
                    <a:pt x="1818805" y="7200"/>
                  </a:lnTo>
                  <a:lnTo>
                    <a:pt x="1819275" y="6070"/>
                  </a:lnTo>
                  <a:lnTo>
                    <a:pt x="1819275" y="3441"/>
                  </a:lnTo>
                  <a:close/>
                </a:path>
              </a:pathLst>
            </a:custGeom>
            <a:solidFill>
              <a:srgbClr val="C7C6C3">
                <a:alpha val="98999"/>
              </a:srgbClr>
            </a:solidFill>
          </p:spPr>
          <p:txBody>
            <a:bodyPr wrap="square" lIns="0" tIns="0" rIns="0" bIns="0" rtlCol="0"/>
            <a:lstStyle/>
            <a:p>
              <a:endParaRPr sz="1688"/>
            </a:p>
          </p:txBody>
        </p:sp>
        <p:sp>
          <p:nvSpPr>
            <p:cNvPr id="20" name="object 20"/>
            <p:cNvSpPr/>
            <p:nvPr/>
          </p:nvSpPr>
          <p:spPr>
            <a:xfrm>
              <a:off x="1722051" y="5896556"/>
              <a:ext cx="76835" cy="368935"/>
            </a:xfrm>
            <a:custGeom>
              <a:avLst/>
              <a:gdLst/>
              <a:ahLst/>
              <a:cxnLst/>
              <a:rect l="l" t="t" r="r" b="b"/>
              <a:pathLst>
                <a:path w="76835" h="368935">
                  <a:moveTo>
                    <a:pt x="76229" y="354328"/>
                  </a:moveTo>
                  <a:lnTo>
                    <a:pt x="76229" y="368870"/>
                  </a:lnTo>
                  <a:lnTo>
                    <a:pt x="0" y="340848"/>
                  </a:lnTo>
                  <a:lnTo>
                    <a:pt x="0" y="330104"/>
                  </a:lnTo>
                  <a:lnTo>
                    <a:pt x="1784" y="329448"/>
                  </a:lnTo>
                  <a:lnTo>
                    <a:pt x="1784" y="339602"/>
                  </a:lnTo>
                  <a:lnTo>
                    <a:pt x="72660" y="365657"/>
                  </a:lnTo>
                  <a:lnTo>
                    <a:pt x="72660" y="366313"/>
                  </a:lnTo>
                  <a:lnTo>
                    <a:pt x="74444" y="366313"/>
                  </a:lnTo>
                  <a:lnTo>
                    <a:pt x="75060" y="364638"/>
                  </a:lnTo>
                  <a:lnTo>
                    <a:pt x="75060" y="353931"/>
                  </a:lnTo>
                  <a:lnTo>
                    <a:pt x="76229" y="354328"/>
                  </a:lnTo>
                  <a:close/>
                </a:path>
                <a:path w="76835" h="368935">
                  <a:moveTo>
                    <a:pt x="75060" y="364638"/>
                  </a:moveTo>
                  <a:lnTo>
                    <a:pt x="74444" y="366313"/>
                  </a:lnTo>
                  <a:lnTo>
                    <a:pt x="1784" y="339602"/>
                  </a:lnTo>
                  <a:lnTo>
                    <a:pt x="3568" y="339602"/>
                  </a:lnTo>
                  <a:lnTo>
                    <a:pt x="3568" y="338357"/>
                  </a:lnTo>
                  <a:lnTo>
                    <a:pt x="75060" y="364638"/>
                  </a:lnTo>
                  <a:close/>
                </a:path>
                <a:path w="76835" h="368935">
                  <a:moveTo>
                    <a:pt x="3568" y="338357"/>
                  </a:moveTo>
                  <a:lnTo>
                    <a:pt x="3568" y="339602"/>
                  </a:lnTo>
                  <a:lnTo>
                    <a:pt x="1784" y="339602"/>
                  </a:lnTo>
                  <a:lnTo>
                    <a:pt x="2400" y="337927"/>
                  </a:lnTo>
                  <a:lnTo>
                    <a:pt x="3568" y="338357"/>
                  </a:lnTo>
                  <a:close/>
                </a:path>
                <a:path w="76835" h="368935">
                  <a:moveTo>
                    <a:pt x="75060" y="353931"/>
                  </a:moveTo>
                  <a:lnTo>
                    <a:pt x="75060" y="364638"/>
                  </a:lnTo>
                  <a:lnTo>
                    <a:pt x="2400" y="337927"/>
                  </a:lnTo>
                  <a:lnTo>
                    <a:pt x="1784" y="339602"/>
                  </a:lnTo>
                  <a:lnTo>
                    <a:pt x="1784" y="331349"/>
                  </a:lnTo>
                  <a:lnTo>
                    <a:pt x="2400" y="333024"/>
                  </a:lnTo>
                  <a:lnTo>
                    <a:pt x="15892" y="328064"/>
                  </a:lnTo>
                  <a:lnTo>
                    <a:pt x="15892" y="337307"/>
                  </a:lnTo>
                  <a:lnTo>
                    <a:pt x="50968" y="349351"/>
                  </a:lnTo>
                  <a:lnTo>
                    <a:pt x="50968" y="315170"/>
                  </a:lnTo>
                  <a:lnTo>
                    <a:pt x="56879" y="312997"/>
                  </a:lnTo>
                  <a:lnTo>
                    <a:pt x="56879" y="351532"/>
                  </a:lnTo>
                  <a:lnTo>
                    <a:pt x="73871" y="357296"/>
                  </a:lnTo>
                  <a:lnTo>
                    <a:pt x="74444" y="355607"/>
                  </a:lnTo>
                  <a:lnTo>
                    <a:pt x="74444" y="353722"/>
                  </a:lnTo>
                  <a:lnTo>
                    <a:pt x="75060" y="353931"/>
                  </a:lnTo>
                  <a:close/>
                </a:path>
                <a:path w="76835" h="368935">
                  <a:moveTo>
                    <a:pt x="75060" y="306313"/>
                  </a:moveTo>
                  <a:lnTo>
                    <a:pt x="2400" y="333024"/>
                  </a:lnTo>
                  <a:lnTo>
                    <a:pt x="1784" y="331349"/>
                  </a:lnTo>
                  <a:lnTo>
                    <a:pt x="3568" y="331349"/>
                  </a:lnTo>
                  <a:lnTo>
                    <a:pt x="3568" y="330693"/>
                  </a:lnTo>
                  <a:lnTo>
                    <a:pt x="74444" y="304638"/>
                  </a:lnTo>
                  <a:lnTo>
                    <a:pt x="75060" y="306313"/>
                  </a:lnTo>
                  <a:close/>
                </a:path>
                <a:path w="76835" h="368935">
                  <a:moveTo>
                    <a:pt x="3568" y="330693"/>
                  </a:moveTo>
                  <a:lnTo>
                    <a:pt x="3568" y="331349"/>
                  </a:lnTo>
                  <a:lnTo>
                    <a:pt x="1784" y="331349"/>
                  </a:lnTo>
                  <a:lnTo>
                    <a:pt x="3568" y="330693"/>
                  </a:lnTo>
                  <a:close/>
                </a:path>
                <a:path w="76835" h="368935">
                  <a:moveTo>
                    <a:pt x="74444" y="304638"/>
                  </a:moveTo>
                  <a:lnTo>
                    <a:pt x="1784" y="331349"/>
                  </a:lnTo>
                  <a:lnTo>
                    <a:pt x="1784" y="329448"/>
                  </a:lnTo>
                  <a:lnTo>
                    <a:pt x="72660" y="303393"/>
                  </a:lnTo>
                  <a:lnTo>
                    <a:pt x="72660" y="304638"/>
                  </a:lnTo>
                  <a:lnTo>
                    <a:pt x="74444" y="304638"/>
                  </a:lnTo>
                  <a:close/>
                </a:path>
                <a:path w="76835" h="368935">
                  <a:moveTo>
                    <a:pt x="50968" y="321601"/>
                  </a:moveTo>
                  <a:lnTo>
                    <a:pt x="50968" y="349351"/>
                  </a:lnTo>
                  <a:lnTo>
                    <a:pt x="15892" y="337307"/>
                  </a:lnTo>
                  <a:lnTo>
                    <a:pt x="15892" y="333644"/>
                  </a:lnTo>
                  <a:lnTo>
                    <a:pt x="17677" y="333031"/>
                  </a:lnTo>
                  <a:lnTo>
                    <a:pt x="17677" y="336033"/>
                  </a:lnTo>
                  <a:lnTo>
                    <a:pt x="18111" y="336182"/>
                  </a:lnTo>
                  <a:lnTo>
                    <a:pt x="18256" y="336606"/>
                  </a:lnTo>
                  <a:lnTo>
                    <a:pt x="18800" y="336419"/>
                  </a:lnTo>
                  <a:lnTo>
                    <a:pt x="47399" y="346239"/>
                  </a:lnTo>
                  <a:lnTo>
                    <a:pt x="47399" y="346852"/>
                  </a:lnTo>
                  <a:lnTo>
                    <a:pt x="49183" y="346852"/>
                  </a:lnTo>
                  <a:lnTo>
                    <a:pt x="49763" y="345164"/>
                  </a:lnTo>
                  <a:lnTo>
                    <a:pt x="49763" y="322014"/>
                  </a:lnTo>
                  <a:lnTo>
                    <a:pt x="50968" y="321601"/>
                  </a:lnTo>
                  <a:close/>
                </a:path>
                <a:path w="76835" h="368935">
                  <a:moveTo>
                    <a:pt x="50968" y="315170"/>
                  </a:moveTo>
                  <a:lnTo>
                    <a:pt x="50968" y="321601"/>
                  </a:lnTo>
                  <a:lnTo>
                    <a:pt x="15892" y="333644"/>
                  </a:lnTo>
                  <a:lnTo>
                    <a:pt x="15892" y="328064"/>
                  </a:lnTo>
                  <a:lnTo>
                    <a:pt x="50968" y="315170"/>
                  </a:lnTo>
                  <a:close/>
                </a:path>
                <a:path w="76835" h="368935">
                  <a:moveTo>
                    <a:pt x="18111" y="336182"/>
                  </a:moveTo>
                  <a:lnTo>
                    <a:pt x="17677" y="336033"/>
                  </a:lnTo>
                  <a:lnTo>
                    <a:pt x="18060" y="336033"/>
                  </a:lnTo>
                  <a:lnTo>
                    <a:pt x="18111" y="336182"/>
                  </a:lnTo>
                  <a:close/>
                </a:path>
                <a:path w="76835" h="368935">
                  <a:moveTo>
                    <a:pt x="18060" y="336033"/>
                  </a:moveTo>
                  <a:lnTo>
                    <a:pt x="17677" y="336033"/>
                  </a:lnTo>
                  <a:lnTo>
                    <a:pt x="17868" y="335476"/>
                  </a:lnTo>
                  <a:lnTo>
                    <a:pt x="18060" y="336033"/>
                  </a:lnTo>
                  <a:close/>
                </a:path>
                <a:path w="76835" h="368935">
                  <a:moveTo>
                    <a:pt x="17868" y="335476"/>
                  </a:moveTo>
                  <a:lnTo>
                    <a:pt x="17677" y="336033"/>
                  </a:lnTo>
                  <a:lnTo>
                    <a:pt x="17677" y="334918"/>
                  </a:lnTo>
                  <a:lnTo>
                    <a:pt x="17868" y="335476"/>
                  </a:lnTo>
                  <a:close/>
                </a:path>
                <a:path w="76835" h="368935">
                  <a:moveTo>
                    <a:pt x="18060" y="334918"/>
                  </a:moveTo>
                  <a:lnTo>
                    <a:pt x="17868" y="335476"/>
                  </a:lnTo>
                  <a:lnTo>
                    <a:pt x="17677" y="334918"/>
                  </a:lnTo>
                  <a:lnTo>
                    <a:pt x="18060" y="334918"/>
                  </a:lnTo>
                  <a:close/>
                </a:path>
                <a:path w="76835" h="368935">
                  <a:moveTo>
                    <a:pt x="18111" y="334769"/>
                  </a:moveTo>
                  <a:lnTo>
                    <a:pt x="18060" y="334918"/>
                  </a:lnTo>
                  <a:lnTo>
                    <a:pt x="17677" y="334918"/>
                  </a:lnTo>
                  <a:lnTo>
                    <a:pt x="18111" y="334769"/>
                  </a:lnTo>
                  <a:close/>
                </a:path>
                <a:path w="76835" h="368935">
                  <a:moveTo>
                    <a:pt x="49183" y="324100"/>
                  </a:moveTo>
                  <a:lnTo>
                    <a:pt x="18800" y="334532"/>
                  </a:lnTo>
                  <a:lnTo>
                    <a:pt x="18256" y="334346"/>
                  </a:lnTo>
                  <a:lnTo>
                    <a:pt x="18111" y="334769"/>
                  </a:lnTo>
                  <a:lnTo>
                    <a:pt x="17677" y="334918"/>
                  </a:lnTo>
                  <a:lnTo>
                    <a:pt x="17677" y="333031"/>
                  </a:lnTo>
                  <a:lnTo>
                    <a:pt x="47399" y="322826"/>
                  </a:lnTo>
                  <a:lnTo>
                    <a:pt x="47399" y="324100"/>
                  </a:lnTo>
                  <a:lnTo>
                    <a:pt x="49183" y="324100"/>
                  </a:lnTo>
                  <a:close/>
                </a:path>
                <a:path w="76835" h="368935">
                  <a:moveTo>
                    <a:pt x="19461" y="334918"/>
                  </a:moveTo>
                  <a:lnTo>
                    <a:pt x="19461" y="336033"/>
                  </a:lnTo>
                  <a:lnTo>
                    <a:pt x="18060" y="336033"/>
                  </a:lnTo>
                  <a:lnTo>
                    <a:pt x="17868" y="335476"/>
                  </a:lnTo>
                  <a:lnTo>
                    <a:pt x="18060" y="334918"/>
                  </a:lnTo>
                  <a:lnTo>
                    <a:pt x="19461" y="334918"/>
                  </a:lnTo>
                  <a:close/>
                </a:path>
                <a:path w="76835" h="368935">
                  <a:moveTo>
                    <a:pt x="19461" y="334759"/>
                  </a:moveTo>
                  <a:lnTo>
                    <a:pt x="19461" y="334918"/>
                  </a:lnTo>
                  <a:lnTo>
                    <a:pt x="18060" y="334918"/>
                  </a:lnTo>
                  <a:lnTo>
                    <a:pt x="18111" y="334769"/>
                  </a:lnTo>
                  <a:lnTo>
                    <a:pt x="18800" y="334532"/>
                  </a:lnTo>
                  <a:lnTo>
                    <a:pt x="19461" y="334759"/>
                  </a:lnTo>
                  <a:close/>
                </a:path>
                <a:path w="76835" h="368935">
                  <a:moveTo>
                    <a:pt x="21547" y="335476"/>
                  </a:moveTo>
                  <a:lnTo>
                    <a:pt x="18800" y="336419"/>
                  </a:lnTo>
                  <a:lnTo>
                    <a:pt x="18111" y="336182"/>
                  </a:lnTo>
                  <a:lnTo>
                    <a:pt x="18060" y="336033"/>
                  </a:lnTo>
                  <a:lnTo>
                    <a:pt x="19461" y="336033"/>
                  </a:lnTo>
                  <a:lnTo>
                    <a:pt x="19461" y="334759"/>
                  </a:lnTo>
                  <a:lnTo>
                    <a:pt x="21547" y="335476"/>
                  </a:lnTo>
                  <a:close/>
                </a:path>
                <a:path w="76835" h="368935">
                  <a:moveTo>
                    <a:pt x="18800" y="334532"/>
                  </a:moveTo>
                  <a:lnTo>
                    <a:pt x="18111" y="334769"/>
                  </a:lnTo>
                  <a:lnTo>
                    <a:pt x="18256" y="334346"/>
                  </a:lnTo>
                  <a:lnTo>
                    <a:pt x="18800" y="334532"/>
                  </a:lnTo>
                  <a:close/>
                </a:path>
                <a:path w="76835" h="368935">
                  <a:moveTo>
                    <a:pt x="18800" y="336419"/>
                  </a:moveTo>
                  <a:lnTo>
                    <a:pt x="18256" y="336606"/>
                  </a:lnTo>
                  <a:lnTo>
                    <a:pt x="18111" y="336182"/>
                  </a:lnTo>
                  <a:lnTo>
                    <a:pt x="18800" y="336419"/>
                  </a:lnTo>
                  <a:close/>
                </a:path>
                <a:path w="76835" h="368935">
                  <a:moveTo>
                    <a:pt x="49763" y="345164"/>
                  </a:moveTo>
                  <a:lnTo>
                    <a:pt x="49183" y="346852"/>
                  </a:lnTo>
                  <a:lnTo>
                    <a:pt x="18800" y="336419"/>
                  </a:lnTo>
                  <a:lnTo>
                    <a:pt x="21547" y="335476"/>
                  </a:lnTo>
                  <a:lnTo>
                    <a:pt x="49763" y="345164"/>
                  </a:lnTo>
                  <a:close/>
                </a:path>
                <a:path w="76835" h="368935">
                  <a:moveTo>
                    <a:pt x="49763" y="325788"/>
                  </a:moveTo>
                  <a:lnTo>
                    <a:pt x="21547" y="335476"/>
                  </a:lnTo>
                  <a:lnTo>
                    <a:pt x="18800" y="334532"/>
                  </a:lnTo>
                  <a:lnTo>
                    <a:pt x="49183" y="324100"/>
                  </a:lnTo>
                  <a:lnTo>
                    <a:pt x="49763" y="325788"/>
                  </a:lnTo>
                  <a:close/>
                </a:path>
                <a:path w="76835" h="368935">
                  <a:moveTo>
                    <a:pt x="49183" y="346852"/>
                  </a:moveTo>
                  <a:lnTo>
                    <a:pt x="47399" y="346852"/>
                  </a:lnTo>
                  <a:lnTo>
                    <a:pt x="47399" y="346239"/>
                  </a:lnTo>
                  <a:lnTo>
                    <a:pt x="49183" y="346852"/>
                  </a:lnTo>
                  <a:close/>
                </a:path>
                <a:path w="76835" h="368935">
                  <a:moveTo>
                    <a:pt x="49763" y="325788"/>
                  </a:moveTo>
                  <a:lnTo>
                    <a:pt x="49763" y="345164"/>
                  </a:lnTo>
                  <a:lnTo>
                    <a:pt x="47399" y="344352"/>
                  </a:lnTo>
                  <a:lnTo>
                    <a:pt x="47399" y="326599"/>
                  </a:lnTo>
                  <a:lnTo>
                    <a:pt x="49763" y="325788"/>
                  </a:lnTo>
                  <a:close/>
                </a:path>
                <a:path w="76835" h="368935">
                  <a:moveTo>
                    <a:pt x="49763" y="322014"/>
                  </a:moveTo>
                  <a:lnTo>
                    <a:pt x="49763" y="325788"/>
                  </a:lnTo>
                  <a:lnTo>
                    <a:pt x="49183" y="324100"/>
                  </a:lnTo>
                  <a:lnTo>
                    <a:pt x="47399" y="324100"/>
                  </a:lnTo>
                  <a:lnTo>
                    <a:pt x="47399" y="322826"/>
                  </a:lnTo>
                  <a:lnTo>
                    <a:pt x="49763" y="322014"/>
                  </a:lnTo>
                  <a:close/>
                </a:path>
                <a:path w="76835" h="368935">
                  <a:moveTo>
                    <a:pt x="74444" y="355607"/>
                  </a:moveTo>
                  <a:lnTo>
                    <a:pt x="73871" y="357296"/>
                  </a:lnTo>
                  <a:lnTo>
                    <a:pt x="56879" y="351532"/>
                  </a:lnTo>
                  <a:lnTo>
                    <a:pt x="56879" y="319419"/>
                  </a:lnTo>
                  <a:lnTo>
                    <a:pt x="58663" y="318814"/>
                  </a:lnTo>
                  <a:lnTo>
                    <a:pt x="58663" y="350253"/>
                  </a:lnTo>
                  <a:lnTo>
                    <a:pt x="72660" y="355001"/>
                  </a:lnTo>
                  <a:lnTo>
                    <a:pt x="72660" y="355607"/>
                  </a:lnTo>
                  <a:lnTo>
                    <a:pt x="74444" y="355607"/>
                  </a:lnTo>
                  <a:close/>
                </a:path>
                <a:path w="76835" h="368935">
                  <a:moveTo>
                    <a:pt x="74444" y="306539"/>
                  </a:moveTo>
                  <a:lnTo>
                    <a:pt x="74444" y="315345"/>
                  </a:lnTo>
                  <a:lnTo>
                    <a:pt x="73871" y="313655"/>
                  </a:lnTo>
                  <a:lnTo>
                    <a:pt x="56879" y="319419"/>
                  </a:lnTo>
                  <a:lnTo>
                    <a:pt x="56879" y="312997"/>
                  </a:lnTo>
                  <a:lnTo>
                    <a:pt x="74444" y="306539"/>
                  </a:lnTo>
                  <a:close/>
                </a:path>
                <a:path w="76835" h="368935">
                  <a:moveTo>
                    <a:pt x="74444" y="353722"/>
                  </a:moveTo>
                  <a:lnTo>
                    <a:pt x="74444" y="355607"/>
                  </a:lnTo>
                  <a:lnTo>
                    <a:pt x="58663" y="350253"/>
                  </a:lnTo>
                  <a:lnTo>
                    <a:pt x="60448" y="350253"/>
                  </a:lnTo>
                  <a:lnTo>
                    <a:pt x="60448" y="348974"/>
                  </a:lnTo>
                  <a:lnTo>
                    <a:pt x="74444" y="353722"/>
                  </a:lnTo>
                  <a:close/>
                </a:path>
                <a:path w="76835" h="368935">
                  <a:moveTo>
                    <a:pt x="60448" y="348974"/>
                  </a:moveTo>
                  <a:lnTo>
                    <a:pt x="60448" y="350253"/>
                  </a:lnTo>
                  <a:lnTo>
                    <a:pt x="58663" y="350253"/>
                  </a:lnTo>
                  <a:lnTo>
                    <a:pt x="59237" y="348563"/>
                  </a:lnTo>
                  <a:lnTo>
                    <a:pt x="60448" y="348974"/>
                  </a:lnTo>
                  <a:close/>
                </a:path>
                <a:path w="76835" h="368935">
                  <a:moveTo>
                    <a:pt x="60448" y="321977"/>
                  </a:moveTo>
                  <a:lnTo>
                    <a:pt x="60448" y="348974"/>
                  </a:lnTo>
                  <a:lnTo>
                    <a:pt x="59237" y="348563"/>
                  </a:lnTo>
                  <a:lnTo>
                    <a:pt x="58663" y="350253"/>
                  </a:lnTo>
                  <a:lnTo>
                    <a:pt x="58663" y="320698"/>
                  </a:lnTo>
                  <a:lnTo>
                    <a:pt x="59237" y="322388"/>
                  </a:lnTo>
                  <a:lnTo>
                    <a:pt x="60448" y="321977"/>
                  </a:lnTo>
                  <a:close/>
                </a:path>
                <a:path w="76835" h="368935">
                  <a:moveTo>
                    <a:pt x="76229" y="302081"/>
                  </a:moveTo>
                  <a:lnTo>
                    <a:pt x="76229" y="316624"/>
                  </a:lnTo>
                  <a:lnTo>
                    <a:pt x="59237" y="322388"/>
                  </a:lnTo>
                  <a:lnTo>
                    <a:pt x="58663" y="320698"/>
                  </a:lnTo>
                  <a:lnTo>
                    <a:pt x="60448" y="320698"/>
                  </a:lnTo>
                  <a:lnTo>
                    <a:pt x="60448" y="320093"/>
                  </a:lnTo>
                  <a:lnTo>
                    <a:pt x="74444" y="315345"/>
                  </a:lnTo>
                  <a:lnTo>
                    <a:pt x="74444" y="306539"/>
                  </a:lnTo>
                  <a:lnTo>
                    <a:pt x="75060" y="306313"/>
                  </a:lnTo>
                  <a:lnTo>
                    <a:pt x="75060" y="302511"/>
                  </a:lnTo>
                  <a:lnTo>
                    <a:pt x="76229" y="302081"/>
                  </a:lnTo>
                  <a:close/>
                </a:path>
                <a:path w="76835" h="368935">
                  <a:moveTo>
                    <a:pt x="60448" y="320093"/>
                  </a:moveTo>
                  <a:lnTo>
                    <a:pt x="60448" y="320698"/>
                  </a:lnTo>
                  <a:lnTo>
                    <a:pt x="58663" y="320698"/>
                  </a:lnTo>
                  <a:lnTo>
                    <a:pt x="60448" y="320093"/>
                  </a:lnTo>
                  <a:close/>
                </a:path>
                <a:path w="76835" h="368935">
                  <a:moveTo>
                    <a:pt x="74444" y="315345"/>
                  </a:moveTo>
                  <a:lnTo>
                    <a:pt x="58663" y="320698"/>
                  </a:lnTo>
                  <a:lnTo>
                    <a:pt x="58663" y="318814"/>
                  </a:lnTo>
                  <a:lnTo>
                    <a:pt x="72660" y="314066"/>
                  </a:lnTo>
                  <a:lnTo>
                    <a:pt x="72660" y="315345"/>
                  </a:lnTo>
                  <a:lnTo>
                    <a:pt x="74444" y="315345"/>
                  </a:lnTo>
                  <a:close/>
                </a:path>
                <a:path w="76835" h="368935">
                  <a:moveTo>
                    <a:pt x="74444" y="366313"/>
                  </a:moveTo>
                  <a:lnTo>
                    <a:pt x="72660" y="366313"/>
                  </a:lnTo>
                  <a:lnTo>
                    <a:pt x="72660" y="365657"/>
                  </a:lnTo>
                  <a:lnTo>
                    <a:pt x="74444" y="366313"/>
                  </a:lnTo>
                  <a:close/>
                </a:path>
                <a:path w="76835" h="368935">
                  <a:moveTo>
                    <a:pt x="74444" y="355607"/>
                  </a:moveTo>
                  <a:lnTo>
                    <a:pt x="72660" y="355607"/>
                  </a:lnTo>
                  <a:lnTo>
                    <a:pt x="72660" y="355001"/>
                  </a:lnTo>
                  <a:lnTo>
                    <a:pt x="74444" y="355607"/>
                  </a:lnTo>
                  <a:close/>
                </a:path>
                <a:path w="76835" h="368935">
                  <a:moveTo>
                    <a:pt x="74444" y="315345"/>
                  </a:moveTo>
                  <a:lnTo>
                    <a:pt x="72660" y="315345"/>
                  </a:lnTo>
                  <a:lnTo>
                    <a:pt x="72660" y="314066"/>
                  </a:lnTo>
                  <a:lnTo>
                    <a:pt x="73871" y="313655"/>
                  </a:lnTo>
                  <a:lnTo>
                    <a:pt x="74444" y="315345"/>
                  </a:lnTo>
                  <a:close/>
                </a:path>
                <a:path w="76835" h="368935">
                  <a:moveTo>
                    <a:pt x="75060" y="302511"/>
                  </a:moveTo>
                  <a:lnTo>
                    <a:pt x="75060" y="306313"/>
                  </a:lnTo>
                  <a:lnTo>
                    <a:pt x="74444" y="304638"/>
                  </a:lnTo>
                  <a:lnTo>
                    <a:pt x="72660" y="304638"/>
                  </a:lnTo>
                  <a:lnTo>
                    <a:pt x="72660" y="303393"/>
                  </a:lnTo>
                  <a:lnTo>
                    <a:pt x="75060" y="302511"/>
                  </a:lnTo>
                  <a:close/>
                </a:path>
                <a:path w="76835" h="368935">
                  <a:moveTo>
                    <a:pt x="22528" y="294935"/>
                  </a:moveTo>
                  <a:lnTo>
                    <a:pt x="22528" y="296720"/>
                  </a:lnTo>
                  <a:lnTo>
                    <a:pt x="6468" y="296720"/>
                  </a:lnTo>
                  <a:lnTo>
                    <a:pt x="6468" y="283336"/>
                  </a:lnTo>
                  <a:lnTo>
                    <a:pt x="8253" y="283336"/>
                  </a:lnTo>
                  <a:lnTo>
                    <a:pt x="8253" y="294935"/>
                  </a:lnTo>
                  <a:lnTo>
                    <a:pt x="22528" y="294935"/>
                  </a:lnTo>
                  <a:close/>
                </a:path>
                <a:path w="76835" h="368935">
                  <a:moveTo>
                    <a:pt x="74444" y="278541"/>
                  </a:moveTo>
                  <a:lnTo>
                    <a:pt x="74444" y="283968"/>
                  </a:lnTo>
                  <a:lnTo>
                    <a:pt x="74352" y="286134"/>
                  </a:lnTo>
                  <a:lnTo>
                    <a:pt x="31506" y="294935"/>
                  </a:lnTo>
                  <a:lnTo>
                    <a:pt x="31506" y="298170"/>
                  </a:lnTo>
                  <a:lnTo>
                    <a:pt x="22528" y="298170"/>
                  </a:lnTo>
                  <a:lnTo>
                    <a:pt x="22528" y="294935"/>
                  </a:lnTo>
                  <a:lnTo>
                    <a:pt x="8253" y="294935"/>
                  </a:lnTo>
                  <a:lnTo>
                    <a:pt x="8253" y="293151"/>
                  </a:lnTo>
                  <a:lnTo>
                    <a:pt x="24313" y="293151"/>
                  </a:lnTo>
                  <a:lnTo>
                    <a:pt x="24313" y="278541"/>
                  </a:lnTo>
                  <a:lnTo>
                    <a:pt x="29722" y="278541"/>
                  </a:lnTo>
                  <a:lnTo>
                    <a:pt x="29722" y="293151"/>
                  </a:lnTo>
                  <a:lnTo>
                    <a:pt x="64333" y="293048"/>
                  </a:lnTo>
                  <a:lnTo>
                    <a:pt x="72660" y="283940"/>
                  </a:lnTo>
                  <a:lnTo>
                    <a:pt x="72660" y="278541"/>
                  </a:lnTo>
                  <a:lnTo>
                    <a:pt x="74444" y="278541"/>
                  </a:lnTo>
                  <a:close/>
                </a:path>
                <a:path w="76835" h="368935">
                  <a:moveTo>
                    <a:pt x="24313" y="286905"/>
                  </a:moveTo>
                  <a:lnTo>
                    <a:pt x="24313" y="293151"/>
                  </a:lnTo>
                  <a:lnTo>
                    <a:pt x="8253" y="293151"/>
                  </a:lnTo>
                  <a:lnTo>
                    <a:pt x="8253" y="286905"/>
                  </a:lnTo>
                  <a:lnTo>
                    <a:pt x="24313" y="286905"/>
                  </a:lnTo>
                  <a:close/>
                </a:path>
                <a:path w="76835" h="368935">
                  <a:moveTo>
                    <a:pt x="24313" y="278541"/>
                  </a:moveTo>
                  <a:lnTo>
                    <a:pt x="24313" y="286905"/>
                  </a:lnTo>
                  <a:lnTo>
                    <a:pt x="8253" y="286905"/>
                  </a:lnTo>
                  <a:lnTo>
                    <a:pt x="8253" y="285121"/>
                  </a:lnTo>
                  <a:lnTo>
                    <a:pt x="22528" y="285121"/>
                  </a:lnTo>
                  <a:lnTo>
                    <a:pt x="22528" y="278541"/>
                  </a:lnTo>
                  <a:lnTo>
                    <a:pt x="24313" y="278541"/>
                  </a:lnTo>
                  <a:close/>
                </a:path>
                <a:path w="76835" h="368935">
                  <a:moveTo>
                    <a:pt x="22528" y="283336"/>
                  </a:moveTo>
                  <a:lnTo>
                    <a:pt x="22528" y="285121"/>
                  </a:lnTo>
                  <a:lnTo>
                    <a:pt x="8253" y="285121"/>
                  </a:lnTo>
                  <a:lnTo>
                    <a:pt x="8253" y="283336"/>
                  </a:lnTo>
                  <a:lnTo>
                    <a:pt x="22528" y="283336"/>
                  </a:lnTo>
                  <a:close/>
                </a:path>
                <a:path w="76835" h="368935">
                  <a:moveTo>
                    <a:pt x="33291" y="296720"/>
                  </a:moveTo>
                  <a:lnTo>
                    <a:pt x="33291" y="301739"/>
                  </a:lnTo>
                  <a:lnTo>
                    <a:pt x="20744" y="301739"/>
                  </a:lnTo>
                  <a:lnTo>
                    <a:pt x="20744" y="296720"/>
                  </a:lnTo>
                  <a:lnTo>
                    <a:pt x="22528" y="296720"/>
                  </a:lnTo>
                  <a:lnTo>
                    <a:pt x="22528" y="299954"/>
                  </a:lnTo>
                  <a:lnTo>
                    <a:pt x="31506" y="299954"/>
                  </a:lnTo>
                  <a:lnTo>
                    <a:pt x="31506" y="296720"/>
                  </a:lnTo>
                  <a:lnTo>
                    <a:pt x="33291" y="296720"/>
                  </a:lnTo>
                  <a:close/>
                </a:path>
                <a:path w="76835" h="368935">
                  <a:moveTo>
                    <a:pt x="33291" y="274972"/>
                  </a:moveTo>
                  <a:lnTo>
                    <a:pt x="33291" y="283336"/>
                  </a:lnTo>
                  <a:lnTo>
                    <a:pt x="31506" y="283336"/>
                  </a:lnTo>
                  <a:lnTo>
                    <a:pt x="31506" y="276756"/>
                  </a:lnTo>
                  <a:lnTo>
                    <a:pt x="22528" y="276756"/>
                  </a:lnTo>
                  <a:lnTo>
                    <a:pt x="22528" y="283336"/>
                  </a:lnTo>
                  <a:lnTo>
                    <a:pt x="20744" y="283336"/>
                  </a:lnTo>
                  <a:lnTo>
                    <a:pt x="20744" y="274972"/>
                  </a:lnTo>
                  <a:lnTo>
                    <a:pt x="33291" y="274972"/>
                  </a:lnTo>
                  <a:close/>
                </a:path>
                <a:path w="76835" h="368935">
                  <a:moveTo>
                    <a:pt x="31506" y="298170"/>
                  </a:moveTo>
                  <a:lnTo>
                    <a:pt x="31506" y="299954"/>
                  </a:lnTo>
                  <a:lnTo>
                    <a:pt x="22528" y="299954"/>
                  </a:lnTo>
                  <a:lnTo>
                    <a:pt x="22528" y="298170"/>
                  </a:lnTo>
                  <a:lnTo>
                    <a:pt x="31506" y="298170"/>
                  </a:lnTo>
                  <a:close/>
                </a:path>
                <a:path w="76835" h="368935">
                  <a:moveTo>
                    <a:pt x="31506" y="276756"/>
                  </a:moveTo>
                  <a:lnTo>
                    <a:pt x="31506" y="278541"/>
                  </a:lnTo>
                  <a:lnTo>
                    <a:pt x="22528" y="278541"/>
                  </a:lnTo>
                  <a:lnTo>
                    <a:pt x="22528" y="276756"/>
                  </a:lnTo>
                  <a:lnTo>
                    <a:pt x="31506" y="276756"/>
                  </a:lnTo>
                  <a:close/>
                </a:path>
                <a:path w="76835" h="368935">
                  <a:moveTo>
                    <a:pt x="72660" y="278541"/>
                  </a:moveTo>
                  <a:lnTo>
                    <a:pt x="72660" y="283940"/>
                  </a:lnTo>
                  <a:lnTo>
                    <a:pt x="72576" y="285908"/>
                  </a:lnTo>
                  <a:lnTo>
                    <a:pt x="29722" y="293151"/>
                  </a:lnTo>
                  <a:lnTo>
                    <a:pt x="29722" y="286905"/>
                  </a:lnTo>
                  <a:lnTo>
                    <a:pt x="62865" y="286797"/>
                  </a:lnTo>
                  <a:lnTo>
                    <a:pt x="63775" y="286629"/>
                  </a:lnTo>
                  <a:lnTo>
                    <a:pt x="66972" y="283235"/>
                  </a:lnTo>
                  <a:lnTo>
                    <a:pt x="66972" y="278541"/>
                  </a:lnTo>
                  <a:lnTo>
                    <a:pt x="72660" y="278541"/>
                  </a:lnTo>
                  <a:close/>
                </a:path>
                <a:path w="76835" h="368935">
                  <a:moveTo>
                    <a:pt x="66972" y="278541"/>
                  </a:moveTo>
                  <a:lnTo>
                    <a:pt x="66972" y="283235"/>
                  </a:lnTo>
                  <a:lnTo>
                    <a:pt x="66769" y="284008"/>
                  </a:lnTo>
                  <a:lnTo>
                    <a:pt x="29722" y="286905"/>
                  </a:lnTo>
                  <a:lnTo>
                    <a:pt x="29722" y="278541"/>
                  </a:lnTo>
                  <a:lnTo>
                    <a:pt x="31506" y="278541"/>
                  </a:lnTo>
                  <a:lnTo>
                    <a:pt x="31506" y="285121"/>
                  </a:lnTo>
                  <a:lnTo>
                    <a:pt x="62664" y="285021"/>
                  </a:lnTo>
                  <a:lnTo>
                    <a:pt x="65188" y="282890"/>
                  </a:lnTo>
                  <a:lnTo>
                    <a:pt x="65188" y="278541"/>
                  </a:lnTo>
                  <a:lnTo>
                    <a:pt x="66972" y="278541"/>
                  </a:lnTo>
                  <a:close/>
                </a:path>
                <a:path w="76835" h="368935">
                  <a:moveTo>
                    <a:pt x="76229" y="274972"/>
                  </a:moveTo>
                  <a:lnTo>
                    <a:pt x="76229" y="283997"/>
                  </a:lnTo>
                  <a:lnTo>
                    <a:pt x="76127" y="286360"/>
                  </a:lnTo>
                  <a:lnTo>
                    <a:pt x="31506" y="296720"/>
                  </a:lnTo>
                  <a:lnTo>
                    <a:pt x="31506" y="294935"/>
                  </a:lnTo>
                  <a:lnTo>
                    <a:pt x="64630" y="294815"/>
                  </a:lnTo>
                  <a:lnTo>
                    <a:pt x="65493" y="294703"/>
                  </a:lnTo>
                  <a:lnTo>
                    <a:pt x="74444" y="283968"/>
                  </a:lnTo>
                  <a:lnTo>
                    <a:pt x="74444" y="274972"/>
                  </a:lnTo>
                  <a:lnTo>
                    <a:pt x="76229" y="274972"/>
                  </a:lnTo>
                  <a:close/>
                </a:path>
                <a:path w="76835" h="368935">
                  <a:moveTo>
                    <a:pt x="74444" y="274972"/>
                  </a:moveTo>
                  <a:lnTo>
                    <a:pt x="74444" y="276756"/>
                  </a:lnTo>
                  <a:lnTo>
                    <a:pt x="65188" y="276756"/>
                  </a:lnTo>
                  <a:lnTo>
                    <a:pt x="65188" y="282890"/>
                  </a:lnTo>
                  <a:lnTo>
                    <a:pt x="31506" y="285121"/>
                  </a:lnTo>
                  <a:lnTo>
                    <a:pt x="31506" y="283336"/>
                  </a:lnTo>
                  <a:lnTo>
                    <a:pt x="62664" y="283212"/>
                  </a:lnTo>
                  <a:lnTo>
                    <a:pt x="62865" y="283140"/>
                  </a:lnTo>
                  <a:lnTo>
                    <a:pt x="63172" y="282956"/>
                  </a:lnTo>
                  <a:lnTo>
                    <a:pt x="63384" y="282684"/>
                  </a:lnTo>
                  <a:lnTo>
                    <a:pt x="63403" y="282546"/>
                  </a:lnTo>
                  <a:lnTo>
                    <a:pt x="63403" y="274972"/>
                  </a:lnTo>
                  <a:lnTo>
                    <a:pt x="74444" y="274972"/>
                  </a:lnTo>
                  <a:close/>
                </a:path>
                <a:path w="76835" h="368935">
                  <a:moveTo>
                    <a:pt x="74444" y="276756"/>
                  </a:moveTo>
                  <a:lnTo>
                    <a:pt x="74444" y="278541"/>
                  </a:lnTo>
                  <a:lnTo>
                    <a:pt x="65188" y="278541"/>
                  </a:lnTo>
                  <a:lnTo>
                    <a:pt x="65188" y="276756"/>
                  </a:lnTo>
                  <a:lnTo>
                    <a:pt x="74444" y="276756"/>
                  </a:lnTo>
                  <a:close/>
                </a:path>
                <a:path w="76835" h="368935">
                  <a:moveTo>
                    <a:pt x="22528" y="260083"/>
                  </a:moveTo>
                  <a:lnTo>
                    <a:pt x="22528" y="261867"/>
                  </a:lnTo>
                  <a:lnTo>
                    <a:pt x="6468" y="261867"/>
                  </a:lnTo>
                  <a:lnTo>
                    <a:pt x="6468" y="248484"/>
                  </a:lnTo>
                  <a:lnTo>
                    <a:pt x="8253" y="248484"/>
                  </a:lnTo>
                  <a:lnTo>
                    <a:pt x="8253" y="260083"/>
                  </a:lnTo>
                  <a:lnTo>
                    <a:pt x="22528" y="260083"/>
                  </a:lnTo>
                  <a:close/>
                </a:path>
                <a:path w="76835" h="368935">
                  <a:moveTo>
                    <a:pt x="74444" y="243688"/>
                  </a:moveTo>
                  <a:lnTo>
                    <a:pt x="74444" y="249116"/>
                  </a:lnTo>
                  <a:lnTo>
                    <a:pt x="74352" y="251282"/>
                  </a:lnTo>
                  <a:lnTo>
                    <a:pt x="31506" y="260083"/>
                  </a:lnTo>
                  <a:lnTo>
                    <a:pt x="31506" y="263317"/>
                  </a:lnTo>
                  <a:lnTo>
                    <a:pt x="22528" y="263317"/>
                  </a:lnTo>
                  <a:lnTo>
                    <a:pt x="22528" y="260083"/>
                  </a:lnTo>
                  <a:lnTo>
                    <a:pt x="8253" y="260083"/>
                  </a:lnTo>
                  <a:lnTo>
                    <a:pt x="8253" y="258298"/>
                  </a:lnTo>
                  <a:lnTo>
                    <a:pt x="24313" y="258298"/>
                  </a:lnTo>
                  <a:lnTo>
                    <a:pt x="24313" y="243688"/>
                  </a:lnTo>
                  <a:lnTo>
                    <a:pt x="29722" y="243688"/>
                  </a:lnTo>
                  <a:lnTo>
                    <a:pt x="29722" y="258298"/>
                  </a:lnTo>
                  <a:lnTo>
                    <a:pt x="64333" y="258196"/>
                  </a:lnTo>
                  <a:lnTo>
                    <a:pt x="72660" y="249087"/>
                  </a:lnTo>
                  <a:lnTo>
                    <a:pt x="72660" y="243688"/>
                  </a:lnTo>
                  <a:lnTo>
                    <a:pt x="74444" y="243688"/>
                  </a:lnTo>
                  <a:close/>
                </a:path>
                <a:path w="76835" h="368935">
                  <a:moveTo>
                    <a:pt x="24313" y="252053"/>
                  </a:moveTo>
                  <a:lnTo>
                    <a:pt x="24313" y="258298"/>
                  </a:lnTo>
                  <a:lnTo>
                    <a:pt x="8253" y="258298"/>
                  </a:lnTo>
                  <a:lnTo>
                    <a:pt x="8253" y="252053"/>
                  </a:lnTo>
                  <a:lnTo>
                    <a:pt x="24313" y="252053"/>
                  </a:lnTo>
                  <a:close/>
                </a:path>
                <a:path w="76835" h="368935">
                  <a:moveTo>
                    <a:pt x="24313" y="243688"/>
                  </a:moveTo>
                  <a:lnTo>
                    <a:pt x="24313" y="252053"/>
                  </a:lnTo>
                  <a:lnTo>
                    <a:pt x="8253" y="252053"/>
                  </a:lnTo>
                  <a:lnTo>
                    <a:pt x="8253" y="250268"/>
                  </a:lnTo>
                  <a:lnTo>
                    <a:pt x="22528" y="250268"/>
                  </a:lnTo>
                  <a:lnTo>
                    <a:pt x="22528" y="243688"/>
                  </a:lnTo>
                  <a:lnTo>
                    <a:pt x="24313" y="243688"/>
                  </a:lnTo>
                  <a:close/>
                </a:path>
                <a:path w="76835" h="368935">
                  <a:moveTo>
                    <a:pt x="22528" y="248484"/>
                  </a:moveTo>
                  <a:lnTo>
                    <a:pt x="22528" y="250268"/>
                  </a:lnTo>
                  <a:lnTo>
                    <a:pt x="8253" y="250268"/>
                  </a:lnTo>
                  <a:lnTo>
                    <a:pt x="8253" y="248484"/>
                  </a:lnTo>
                  <a:lnTo>
                    <a:pt x="22528" y="248484"/>
                  </a:lnTo>
                  <a:close/>
                </a:path>
                <a:path w="76835" h="368935">
                  <a:moveTo>
                    <a:pt x="33291" y="261867"/>
                  </a:moveTo>
                  <a:lnTo>
                    <a:pt x="33291" y="266886"/>
                  </a:lnTo>
                  <a:lnTo>
                    <a:pt x="20744" y="266886"/>
                  </a:lnTo>
                  <a:lnTo>
                    <a:pt x="20744" y="261867"/>
                  </a:lnTo>
                  <a:lnTo>
                    <a:pt x="22528" y="261867"/>
                  </a:lnTo>
                  <a:lnTo>
                    <a:pt x="22528" y="265102"/>
                  </a:lnTo>
                  <a:lnTo>
                    <a:pt x="31506" y="265102"/>
                  </a:lnTo>
                  <a:lnTo>
                    <a:pt x="31506" y="261867"/>
                  </a:lnTo>
                  <a:lnTo>
                    <a:pt x="33291" y="261867"/>
                  </a:lnTo>
                  <a:close/>
                </a:path>
                <a:path w="76835" h="368935">
                  <a:moveTo>
                    <a:pt x="33291" y="240119"/>
                  </a:moveTo>
                  <a:lnTo>
                    <a:pt x="33291" y="248484"/>
                  </a:lnTo>
                  <a:lnTo>
                    <a:pt x="31506" y="248484"/>
                  </a:lnTo>
                  <a:lnTo>
                    <a:pt x="31506" y="241904"/>
                  </a:lnTo>
                  <a:lnTo>
                    <a:pt x="22528" y="241904"/>
                  </a:lnTo>
                  <a:lnTo>
                    <a:pt x="22528" y="248484"/>
                  </a:lnTo>
                  <a:lnTo>
                    <a:pt x="20744" y="248484"/>
                  </a:lnTo>
                  <a:lnTo>
                    <a:pt x="20744" y="240119"/>
                  </a:lnTo>
                  <a:lnTo>
                    <a:pt x="33291" y="240119"/>
                  </a:lnTo>
                  <a:close/>
                </a:path>
                <a:path w="76835" h="368935">
                  <a:moveTo>
                    <a:pt x="31506" y="263317"/>
                  </a:moveTo>
                  <a:lnTo>
                    <a:pt x="31506" y="265102"/>
                  </a:lnTo>
                  <a:lnTo>
                    <a:pt x="22528" y="265102"/>
                  </a:lnTo>
                  <a:lnTo>
                    <a:pt x="22528" y="263317"/>
                  </a:lnTo>
                  <a:lnTo>
                    <a:pt x="31506" y="263317"/>
                  </a:lnTo>
                  <a:close/>
                </a:path>
                <a:path w="76835" h="368935">
                  <a:moveTo>
                    <a:pt x="31506" y="241904"/>
                  </a:moveTo>
                  <a:lnTo>
                    <a:pt x="31506" y="243688"/>
                  </a:lnTo>
                  <a:lnTo>
                    <a:pt x="22528" y="243688"/>
                  </a:lnTo>
                  <a:lnTo>
                    <a:pt x="22528" y="241904"/>
                  </a:lnTo>
                  <a:lnTo>
                    <a:pt x="31506" y="241904"/>
                  </a:lnTo>
                  <a:close/>
                </a:path>
                <a:path w="76835" h="368935">
                  <a:moveTo>
                    <a:pt x="72660" y="243688"/>
                  </a:moveTo>
                  <a:lnTo>
                    <a:pt x="72660" y="249087"/>
                  </a:lnTo>
                  <a:lnTo>
                    <a:pt x="72576" y="251056"/>
                  </a:lnTo>
                  <a:lnTo>
                    <a:pt x="29722" y="258298"/>
                  </a:lnTo>
                  <a:lnTo>
                    <a:pt x="29722" y="252053"/>
                  </a:lnTo>
                  <a:lnTo>
                    <a:pt x="62865" y="251944"/>
                  </a:lnTo>
                  <a:lnTo>
                    <a:pt x="63775" y="251777"/>
                  </a:lnTo>
                  <a:lnTo>
                    <a:pt x="66972" y="248382"/>
                  </a:lnTo>
                  <a:lnTo>
                    <a:pt x="66972" y="243688"/>
                  </a:lnTo>
                  <a:lnTo>
                    <a:pt x="72660" y="243688"/>
                  </a:lnTo>
                  <a:close/>
                </a:path>
                <a:path w="76835" h="368935">
                  <a:moveTo>
                    <a:pt x="66972" y="243688"/>
                  </a:moveTo>
                  <a:lnTo>
                    <a:pt x="66972" y="248382"/>
                  </a:lnTo>
                  <a:lnTo>
                    <a:pt x="66769" y="249155"/>
                  </a:lnTo>
                  <a:lnTo>
                    <a:pt x="29722" y="252053"/>
                  </a:lnTo>
                  <a:lnTo>
                    <a:pt x="29722" y="243688"/>
                  </a:lnTo>
                  <a:lnTo>
                    <a:pt x="31506" y="243688"/>
                  </a:lnTo>
                  <a:lnTo>
                    <a:pt x="31506" y="250268"/>
                  </a:lnTo>
                  <a:lnTo>
                    <a:pt x="62664" y="250169"/>
                  </a:lnTo>
                  <a:lnTo>
                    <a:pt x="65188" y="248038"/>
                  </a:lnTo>
                  <a:lnTo>
                    <a:pt x="65188" y="243688"/>
                  </a:lnTo>
                  <a:lnTo>
                    <a:pt x="66972" y="243688"/>
                  </a:lnTo>
                  <a:close/>
                </a:path>
                <a:path w="76835" h="368935">
                  <a:moveTo>
                    <a:pt x="76229" y="240119"/>
                  </a:moveTo>
                  <a:lnTo>
                    <a:pt x="76229" y="249145"/>
                  </a:lnTo>
                  <a:lnTo>
                    <a:pt x="76127" y="251507"/>
                  </a:lnTo>
                  <a:lnTo>
                    <a:pt x="31506" y="261867"/>
                  </a:lnTo>
                  <a:lnTo>
                    <a:pt x="31506" y="260083"/>
                  </a:lnTo>
                  <a:lnTo>
                    <a:pt x="64630" y="259963"/>
                  </a:lnTo>
                  <a:lnTo>
                    <a:pt x="65493" y="259851"/>
                  </a:lnTo>
                  <a:lnTo>
                    <a:pt x="74444" y="249116"/>
                  </a:lnTo>
                  <a:lnTo>
                    <a:pt x="74444" y="240119"/>
                  </a:lnTo>
                  <a:lnTo>
                    <a:pt x="76229" y="240119"/>
                  </a:lnTo>
                  <a:close/>
                </a:path>
                <a:path w="76835" h="368935">
                  <a:moveTo>
                    <a:pt x="74444" y="240119"/>
                  </a:moveTo>
                  <a:lnTo>
                    <a:pt x="74444" y="241904"/>
                  </a:lnTo>
                  <a:lnTo>
                    <a:pt x="65188" y="241904"/>
                  </a:lnTo>
                  <a:lnTo>
                    <a:pt x="65188" y="248038"/>
                  </a:lnTo>
                  <a:lnTo>
                    <a:pt x="31506" y="250268"/>
                  </a:lnTo>
                  <a:lnTo>
                    <a:pt x="31506" y="248484"/>
                  </a:lnTo>
                  <a:lnTo>
                    <a:pt x="62664" y="248360"/>
                  </a:lnTo>
                  <a:lnTo>
                    <a:pt x="62865" y="248288"/>
                  </a:lnTo>
                  <a:lnTo>
                    <a:pt x="63172" y="248103"/>
                  </a:lnTo>
                  <a:lnTo>
                    <a:pt x="63384" y="247831"/>
                  </a:lnTo>
                  <a:lnTo>
                    <a:pt x="63403" y="247694"/>
                  </a:lnTo>
                  <a:lnTo>
                    <a:pt x="63403" y="240119"/>
                  </a:lnTo>
                  <a:lnTo>
                    <a:pt x="74444" y="240119"/>
                  </a:lnTo>
                  <a:close/>
                </a:path>
                <a:path w="76835" h="368935">
                  <a:moveTo>
                    <a:pt x="74444" y="241904"/>
                  </a:moveTo>
                  <a:lnTo>
                    <a:pt x="74444" y="243688"/>
                  </a:lnTo>
                  <a:lnTo>
                    <a:pt x="65188" y="243688"/>
                  </a:lnTo>
                  <a:lnTo>
                    <a:pt x="65188" y="241904"/>
                  </a:lnTo>
                  <a:lnTo>
                    <a:pt x="74444" y="241904"/>
                  </a:lnTo>
                  <a:close/>
                </a:path>
                <a:path w="76835" h="368935">
                  <a:moveTo>
                    <a:pt x="26125" y="216029"/>
                  </a:moveTo>
                  <a:lnTo>
                    <a:pt x="23848" y="216029"/>
                  </a:lnTo>
                  <a:lnTo>
                    <a:pt x="22483" y="213965"/>
                  </a:lnTo>
                  <a:lnTo>
                    <a:pt x="21809" y="212679"/>
                  </a:lnTo>
                  <a:lnTo>
                    <a:pt x="20520" y="209602"/>
                  </a:lnTo>
                  <a:lnTo>
                    <a:pt x="20186" y="207848"/>
                  </a:lnTo>
                  <a:lnTo>
                    <a:pt x="20186" y="203774"/>
                  </a:lnTo>
                  <a:lnTo>
                    <a:pt x="20420" y="201810"/>
                  </a:lnTo>
                  <a:lnTo>
                    <a:pt x="21338" y="198337"/>
                  </a:lnTo>
                  <a:lnTo>
                    <a:pt x="21842" y="196847"/>
                  </a:lnTo>
                  <a:lnTo>
                    <a:pt x="21971" y="196551"/>
                  </a:lnTo>
                  <a:lnTo>
                    <a:pt x="21971" y="207609"/>
                  </a:lnTo>
                  <a:lnTo>
                    <a:pt x="22259" y="209133"/>
                  </a:lnTo>
                  <a:lnTo>
                    <a:pt x="23411" y="211884"/>
                  </a:lnTo>
                  <a:lnTo>
                    <a:pt x="24071" y="213131"/>
                  </a:lnTo>
                  <a:lnTo>
                    <a:pt x="25484" y="215267"/>
                  </a:lnTo>
                  <a:lnTo>
                    <a:pt x="26125" y="216029"/>
                  </a:lnTo>
                  <a:close/>
                </a:path>
                <a:path w="76835" h="368935">
                  <a:moveTo>
                    <a:pt x="76229" y="216029"/>
                  </a:moveTo>
                  <a:lnTo>
                    <a:pt x="76229" y="229413"/>
                  </a:lnTo>
                  <a:lnTo>
                    <a:pt x="20744" y="229413"/>
                  </a:lnTo>
                  <a:lnTo>
                    <a:pt x="20744" y="216029"/>
                  </a:lnTo>
                  <a:lnTo>
                    <a:pt x="22528" y="216029"/>
                  </a:lnTo>
                  <a:lnTo>
                    <a:pt x="22528" y="227628"/>
                  </a:lnTo>
                  <a:lnTo>
                    <a:pt x="74444" y="227628"/>
                  </a:lnTo>
                  <a:lnTo>
                    <a:pt x="74444" y="216029"/>
                  </a:lnTo>
                  <a:lnTo>
                    <a:pt x="76229" y="216029"/>
                  </a:lnTo>
                  <a:close/>
                </a:path>
                <a:path w="76835" h="368935">
                  <a:moveTo>
                    <a:pt x="27380" y="214742"/>
                  </a:moveTo>
                  <a:lnTo>
                    <a:pt x="27380" y="216029"/>
                  </a:lnTo>
                  <a:lnTo>
                    <a:pt x="26041" y="215929"/>
                  </a:lnTo>
                  <a:lnTo>
                    <a:pt x="21971" y="207609"/>
                  </a:lnTo>
                  <a:lnTo>
                    <a:pt x="21971" y="203929"/>
                  </a:lnTo>
                  <a:lnTo>
                    <a:pt x="22184" y="202116"/>
                  </a:lnTo>
                  <a:lnTo>
                    <a:pt x="23039" y="198882"/>
                  </a:lnTo>
                  <a:lnTo>
                    <a:pt x="23513" y="197479"/>
                  </a:lnTo>
                  <a:lnTo>
                    <a:pt x="23755" y="196923"/>
                  </a:lnTo>
                  <a:lnTo>
                    <a:pt x="23763" y="207410"/>
                  </a:lnTo>
                  <a:lnTo>
                    <a:pt x="23997" y="208664"/>
                  </a:lnTo>
                  <a:lnTo>
                    <a:pt x="25067" y="211194"/>
                  </a:lnTo>
                  <a:lnTo>
                    <a:pt x="25629" y="212250"/>
                  </a:lnTo>
                  <a:lnTo>
                    <a:pt x="26896" y="214167"/>
                  </a:lnTo>
                  <a:lnTo>
                    <a:pt x="27380" y="214742"/>
                  </a:lnTo>
                  <a:close/>
                </a:path>
                <a:path w="76835" h="368935">
                  <a:moveTo>
                    <a:pt x="25067" y="194109"/>
                  </a:moveTo>
                  <a:lnTo>
                    <a:pt x="21971" y="203929"/>
                  </a:lnTo>
                  <a:lnTo>
                    <a:pt x="21971" y="196551"/>
                  </a:lnTo>
                  <a:lnTo>
                    <a:pt x="23039" y="194093"/>
                  </a:lnTo>
                  <a:lnTo>
                    <a:pt x="23763" y="192770"/>
                  </a:lnTo>
                  <a:lnTo>
                    <a:pt x="24967" y="191022"/>
                  </a:lnTo>
                  <a:lnTo>
                    <a:pt x="24967" y="194034"/>
                  </a:lnTo>
                  <a:close/>
                </a:path>
                <a:path w="76835" h="368935">
                  <a:moveTo>
                    <a:pt x="74444" y="225844"/>
                  </a:moveTo>
                  <a:lnTo>
                    <a:pt x="74444" y="227628"/>
                  </a:lnTo>
                  <a:lnTo>
                    <a:pt x="22528" y="227628"/>
                  </a:lnTo>
                  <a:lnTo>
                    <a:pt x="22528" y="225844"/>
                  </a:lnTo>
                  <a:lnTo>
                    <a:pt x="74444" y="225844"/>
                  </a:lnTo>
                  <a:close/>
                </a:path>
                <a:path w="76835" h="368935">
                  <a:moveTo>
                    <a:pt x="74444" y="219598"/>
                  </a:moveTo>
                  <a:lnTo>
                    <a:pt x="74444" y="225844"/>
                  </a:lnTo>
                  <a:lnTo>
                    <a:pt x="22528" y="225844"/>
                  </a:lnTo>
                  <a:lnTo>
                    <a:pt x="22528" y="219598"/>
                  </a:lnTo>
                  <a:lnTo>
                    <a:pt x="29164" y="219598"/>
                  </a:lnTo>
                  <a:lnTo>
                    <a:pt x="29164" y="197196"/>
                  </a:lnTo>
                  <a:lnTo>
                    <a:pt x="29443" y="197406"/>
                  </a:lnTo>
                  <a:lnTo>
                    <a:pt x="29443" y="208809"/>
                  </a:lnTo>
                  <a:lnTo>
                    <a:pt x="29670" y="210301"/>
                  </a:lnTo>
                  <a:lnTo>
                    <a:pt x="36141" y="219598"/>
                  </a:lnTo>
                  <a:lnTo>
                    <a:pt x="74444" y="219598"/>
                  </a:lnTo>
                  <a:close/>
                </a:path>
                <a:path w="76835" h="368935">
                  <a:moveTo>
                    <a:pt x="29164" y="216476"/>
                  </a:moveTo>
                  <a:lnTo>
                    <a:pt x="29164" y="219598"/>
                  </a:lnTo>
                  <a:lnTo>
                    <a:pt x="22528" y="219598"/>
                  </a:lnTo>
                  <a:lnTo>
                    <a:pt x="22528" y="217814"/>
                  </a:lnTo>
                  <a:lnTo>
                    <a:pt x="25484" y="217932"/>
                  </a:lnTo>
                  <a:lnTo>
                    <a:pt x="26041" y="218449"/>
                  </a:lnTo>
                  <a:lnTo>
                    <a:pt x="26219" y="218509"/>
                  </a:lnTo>
                  <a:lnTo>
                    <a:pt x="26833" y="217846"/>
                  </a:lnTo>
                  <a:lnTo>
                    <a:pt x="27380" y="217814"/>
                  </a:lnTo>
                  <a:lnTo>
                    <a:pt x="27380" y="214742"/>
                  </a:lnTo>
                  <a:lnTo>
                    <a:pt x="27695" y="215116"/>
                  </a:lnTo>
                  <a:lnTo>
                    <a:pt x="29164" y="216476"/>
                  </a:lnTo>
                  <a:close/>
                </a:path>
                <a:path w="76835" h="368935">
                  <a:moveTo>
                    <a:pt x="25355" y="217814"/>
                  </a:moveTo>
                  <a:lnTo>
                    <a:pt x="22528" y="217814"/>
                  </a:lnTo>
                  <a:lnTo>
                    <a:pt x="22528" y="216029"/>
                  </a:lnTo>
                  <a:lnTo>
                    <a:pt x="23848" y="216029"/>
                  </a:lnTo>
                  <a:lnTo>
                    <a:pt x="24071" y="216368"/>
                  </a:lnTo>
                  <a:lnTo>
                    <a:pt x="25067" y="217547"/>
                  </a:lnTo>
                  <a:lnTo>
                    <a:pt x="25355" y="217814"/>
                  </a:lnTo>
                  <a:close/>
                </a:path>
                <a:path w="76835" h="368935">
                  <a:moveTo>
                    <a:pt x="29164" y="197196"/>
                  </a:moveTo>
                  <a:lnTo>
                    <a:pt x="29164" y="216476"/>
                  </a:lnTo>
                  <a:lnTo>
                    <a:pt x="27695" y="215116"/>
                  </a:lnTo>
                  <a:lnTo>
                    <a:pt x="23755" y="207370"/>
                  </a:lnTo>
                  <a:lnTo>
                    <a:pt x="23763" y="204019"/>
                  </a:lnTo>
                  <a:lnTo>
                    <a:pt x="26510" y="195196"/>
                  </a:lnTo>
                  <a:lnTo>
                    <a:pt x="29164" y="197196"/>
                  </a:lnTo>
                  <a:close/>
                </a:path>
                <a:path w="76835" h="368935">
                  <a:moveTo>
                    <a:pt x="26510" y="195196"/>
                  </a:moveTo>
                  <a:lnTo>
                    <a:pt x="23755" y="204083"/>
                  </a:lnTo>
                  <a:lnTo>
                    <a:pt x="23763" y="196905"/>
                  </a:lnTo>
                  <a:lnTo>
                    <a:pt x="24629" y="194913"/>
                  </a:lnTo>
                  <a:lnTo>
                    <a:pt x="25013" y="194209"/>
                  </a:lnTo>
                  <a:lnTo>
                    <a:pt x="25355" y="194326"/>
                  </a:lnTo>
                  <a:lnTo>
                    <a:pt x="26510" y="195196"/>
                  </a:lnTo>
                  <a:close/>
                </a:path>
                <a:path w="76835" h="368935">
                  <a:moveTo>
                    <a:pt x="27380" y="217256"/>
                  </a:moveTo>
                  <a:lnTo>
                    <a:pt x="26896" y="217779"/>
                  </a:lnTo>
                  <a:lnTo>
                    <a:pt x="25298" y="217760"/>
                  </a:lnTo>
                  <a:lnTo>
                    <a:pt x="24967" y="217431"/>
                  </a:lnTo>
                  <a:lnTo>
                    <a:pt x="24071" y="216368"/>
                  </a:lnTo>
                  <a:lnTo>
                    <a:pt x="23848" y="216029"/>
                  </a:lnTo>
                  <a:lnTo>
                    <a:pt x="25595" y="216029"/>
                  </a:lnTo>
                  <a:lnTo>
                    <a:pt x="25595" y="217256"/>
                  </a:lnTo>
                  <a:lnTo>
                    <a:pt x="27380" y="217256"/>
                  </a:lnTo>
                  <a:close/>
                </a:path>
                <a:path w="76835" h="368935">
                  <a:moveTo>
                    <a:pt x="26041" y="192608"/>
                  </a:moveTo>
                  <a:lnTo>
                    <a:pt x="25298" y="193687"/>
                  </a:lnTo>
                  <a:lnTo>
                    <a:pt x="25067" y="194109"/>
                  </a:lnTo>
                  <a:lnTo>
                    <a:pt x="26041" y="192608"/>
                  </a:lnTo>
                  <a:close/>
                </a:path>
                <a:path w="76835" h="368935">
                  <a:moveTo>
                    <a:pt x="27510" y="191481"/>
                  </a:moveTo>
                  <a:lnTo>
                    <a:pt x="27510" y="193622"/>
                  </a:lnTo>
                  <a:lnTo>
                    <a:pt x="26041" y="192608"/>
                  </a:lnTo>
                  <a:lnTo>
                    <a:pt x="24967" y="194034"/>
                  </a:lnTo>
                  <a:lnTo>
                    <a:pt x="24967" y="191022"/>
                  </a:lnTo>
                  <a:lnTo>
                    <a:pt x="25629" y="190063"/>
                  </a:lnTo>
                  <a:lnTo>
                    <a:pt x="27510" y="191481"/>
                  </a:lnTo>
                  <a:close/>
                </a:path>
                <a:path w="76835" h="368935">
                  <a:moveTo>
                    <a:pt x="27468" y="193683"/>
                  </a:moveTo>
                  <a:lnTo>
                    <a:pt x="26833" y="194604"/>
                  </a:lnTo>
                  <a:lnTo>
                    <a:pt x="26510" y="195196"/>
                  </a:lnTo>
                  <a:lnTo>
                    <a:pt x="25067" y="194109"/>
                  </a:lnTo>
                  <a:lnTo>
                    <a:pt x="25355" y="193603"/>
                  </a:lnTo>
                  <a:lnTo>
                    <a:pt x="26041" y="192608"/>
                  </a:lnTo>
                  <a:lnTo>
                    <a:pt x="27468" y="193683"/>
                  </a:lnTo>
                  <a:close/>
                </a:path>
                <a:path w="76835" h="368935">
                  <a:moveTo>
                    <a:pt x="26863" y="217814"/>
                  </a:moveTo>
                  <a:lnTo>
                    <a:pt x="26376" y="218340"/>
                  </a:lnTo>
                  <a:lnTo>
                    <a:pt x="26041" y="218449"/>
                  </a:lnTo>
                  <a:lnTo>
                    <a:pt x="25355" y="217814"/>
                  </a:lnTo>
                  <a:lnTo>
                    <a:pt x="26863" y="217814"/>
                  </a:lnTo>
                  <a:close/>
                </a:path>
                <a:path w="76835" h="368935">
                  <a:moveTo>
                    <a:pt x="27380" y="217256"/>
                  </a:moveTo>
                  <a:lnTo>
                    <a:pt x="25595" y="217256"/>
                  </a:lnTo>
                  <a:lnTo>
                    <a:pt x="25595" y="216029"/>
                  </a:lnTo>
                  <a:lnTo>
                    <a:pt x="26219" y="216141"/>
                  </a:lnTo>
                  <a:lnTo>
                    <a:pt x="26376" y="216327"/>
                  </a:lnTo>
                  <a:lnTo>
                    <a:pt x="27380" y="217256"/>
                  </a:lnTo>
                  <a:close/>
                </a:path>
                <a:path w="76835" h="368935">
                  <a:moveTo>
                    <a:pt x="27510" y="193622"/>
                  </a:moveTo>
                  <a:lnTo>
                    <a:pt x="27380" y="193617"/>
                  </a:lnTo>
                  <a:lnTo>
                    <a:pt x="26041" y="192608"/>
                  </a:lnTo>
                  <a:lnTo>
                    <a:pt x="27510" y="193622"/>
                  </a:lnTo>
                  <a:close/>
                </a:path>
                <a:path w="76835" h="368935">
                  <a:moveTo>
                    <a:pt x="27380" y="216029"/>
                  </a:moveTo>
                  <a:lnTo>
                    <a:pt x="27380" y="217256"/>
                  </a:lnTo>
                  <a:lnTo>
                    <a:pt x="26376" y="216327"/>
                  </a:lnTo>
                  <a:lnTo>
                    <a:pt x="26125" y="216029"/>
                  </a:lnTo>
                  <a:lnTo>
                    <a:pt x="27380" y="216029"/>
                  </a:lnTo>
                  <a:close/>
                </a:path>
                <a:path w="76835" h="368935">
                  <a:moveTo>
                    <a:pt x="33960" y="198575"/>
                  </a:moveTo>
                  <a:lnTo>
                    <a:pt x="32513" y="197530"/>
                  </a:lnTo>
                  <a:lnTo>
                    <a:pt x="31962" y="198294"/>
                  </a:lnTo>
                  <a:lnTo>
                    <a:pt x="31558" y="198999"/>
                  </a:lnTo>
                  <a:lnTo>
                    <a:pt x="26510" y="195196"/>
                  </a:lnTo>
                  <a:lnTo>
                    <a:pt x="26896" y="194512"/>
                  </a:lnTo>
                  <a:lnTo>
                    <a:pt x="27468" y="193683"/>
                  </a:lnTo>
                  <a:lnTo>
                    <a:pt x="33960" y="198575"/>
                  </a:lnTo>
                  <a:close/>
                </a:path>
                <a:path w="76835" h="368935">
                  <a:moveTo>
                    <a:pt x="27380" y="217256"/>
                  </a:moveTo>
                  <a:lnTo>
                    <a:pt x="27380" y="217814"/>
                  </a:lnTo>
                  <a:lnTo>
                    <a:pt x="26863" y="217814"/>
                  </a:lnTo>
                  <a:lnTo>
                    <a:pt x="27380" y="217256"/>
                  </a:lnTo>
                  <a:close/>
                </a:path>
                <a:path w="76835" h="368935">
                  <a:moveTo>
                    <a:pt x="33960" y="196341"/>
                  </a:moveTo>
                  <a:lnTo>
                    <a:pt x="33960" y="198575"/>
                  </a:lnTo>
                  <a:lnTo>
                    <a:pt x="27468" y="193683"/>
                  </a:lnTo>
                  <a:lnTo>
                    <a:pt x="27510" y="191481"/>
                  </a:lnTo>
                  <a:lnTo>
                    <a:pt x="33960" y="196341"/>
                  </a:lnTo>
                  <a:close/>
                </a:path>
                <a:path w="76835" h="368935">
                  <a:moveTo>
                    <a:pt x="74444" y="217814"/>
                  </a:moveTo>
                  <a:lnTo>
                    <a:pt x="74444" y="219598"/>
                  </a:lnTo>
                  <a:lnTo>
                    <a:pt x="36141" y="219598"/>
                  </a:lnTo>
                  <a:lnTo>
                    <a:pt x="29443" y="208809"/>
                  </a:lnTo>
                  <a:lnTo>
                    <a:pt x="29443" y="205698"/>
                  </a:lnTo>
                  <a:lnTo>
                    <a:pt x="29614" y="204357"/>
                  </a:lnTo>
                  <a:lnTo>
                    <a:pt x="30277" y="201994"/>
                  </a:lnTo>
                  <a:lnTo>
                    <a:pt x="30625" y="201006"/>
                  </a:lnTo>
                  <a:lnTo>
                    <a:pt x="31227" y="199680"/>
                  </a:lnTo>
                  <a:lnTo>
                    <a:pt x="31227" y="208613"/>
                  </a:lnTo>
                  <a:lnTo>
                    <a:pt x="31423" y="209914"/>
                  </a:lnTo>
                  <a:lnTo>
                    <a:pt x="36748" y="217814"/>
                  </a:lnTo>
                  <a:lnTo>
                    <a:pt x="74444" y="217814"/>
                  </a:lnTo>
                  <a:close/>
                </a:path>
                <a:path w="76835" h="368935">
                  <a:moveTo>
                    <a:pt x="31558" y="198999"/>
                  </a:moveTo>
                  <a:lnTo>
                    <a:pt x="29443" y="205698"/>
                  </a:lnTo>
                  <a:lnTo>
                    <a:pt x="29443" y="197406"/>
                  </a:lnTo>
                  <a:lnTo>
                    <a:pt x="31558" y="198999"/>
                  </a:lnTo>
                  <a:close/>
                </a:path>
                <a:path w="76835" h="368935">
                  <a:moveTo>
                    <a:pt x="37836" y="216399"/>
                  </a:moveTo>
                  <a:lnTo>
                    <a:pt x="36748" y="217814"/>
                  </a:lnTo>
                  <a:lnTo>
                    <a:pt x="36141" y="217333"/>
                  </a:lnTo>
                  <a:lnTo>
                    <a:pt x="35707" y="216949"/>
                  </a:lnTo>
                  <a:lnTo>
                    <a:pt x="31227" y="208613"/>
                  </a:lnTo>
                  <a:lnTo>
                    <a:pt x="31227" y="205862"/>
                  </a:lnTo>
                  <a:lnTo>
                    <a:pt x="31376" y="204681"/>
                  </a:lnTo>
                  <a:lnTo>
                    <a:pt x="31971" y="202562"/>
                  </a:lnTo>
                  <a:lnTo>
                    <a:pt x="32287" y="201661"/>
                  </a:lnTo>
                  <a:lnTo>
                    <a:pt x="33012" y="200066"/>
                  </a:lnTo>
                  <a:lnTo>
                    <a:pt x="33012" y="208417"/>
                  </a:lnTo>
                  <a:lnTo>
                    <a:pt x="33176" y="209527"/>
                  </a:lnTo>
                  <a:lnTo>
                    <a:pt x="36748" y="215473"/>
                  </a:lnTo>
                  <a:lnTo>
                    <a:pt x="36748" y="216029"/>
                  </a:lnTo>
                  <a:lnTo>
                    <a:pt x="37407" y="216069"/>
                  </a:lnTo>
                  <a:lnTo>
                    <a:pt x="37836" y="216399"/>
                  </a:lnTo>
                  <a:close/>
                </a:path>
                <a:path w="76835" h="368935">
                  <a:moveTo>
                    <a:pt x="33960" y="198575"/>
                  </a:moveTo>
                  <a:lnTo>
                    <a:pt x="31227" y="205862"/>
                  </a:lnTo>
                  <a:lnTo>
                    <a:pt x="31227" y="199680"/>
                  </a:lnTo>
                  <a:lnTo>
                    <a:pt x="31457" y="199175"/>
                  </a:lnTo>
                  <a:lnTo>
                    <a:pt x="31558" y="198999"/>
                  </a:lnTo>
                  <a:lnTo>
                    <a:pt x="32886" y="200000"/>
                  </a:lnTo>
                  <a:lnTo>
                    <a:pt x="33960" y="198575"/>
                  </a:lnTo>
                  <a:close/>
                </a:path>
                <a:path w="76835" h="368935">
                  <a:moveTo>
                    <a:pt x="33960" y="198575"/>
                  </a:moveTo>
                  <a:lnTo>
                    <a:pt x="32886" y="200000"/>
                  </a:lnTo>
                  <a:lnTo>
                    <a:pt x="31558" y="198999"/>
                  </a:lnTo>
                  <a:lnTo>
                    <a:pt x="31971" y="198281"/>
                  </a:lnTo>
                  <a:lnTo>
                    <a:pt x="32513" y="197530"/>
                  </a:lnTo>
                  <a:lnTo>
                    <a:pt x="33960" y="198575"/>
                  </a:lnTo>
                  <a:close/>
                </a:path>
                <a:path w="76835" h="368935">
                  <a:moveTo>
                    <a:pt x="36430" y="198202"/>
                  </a:moveTo>
                  <a:lnTo>
                    <a:pt x="33012" y="206025"/>
                  </a:lnTo>
                  <a:lnTo>
                    <a:pt x="33012" y="200066"/>
                  </a:lnTo>
                  <a:lnTo>
                    <a:pt x="33476" y="199244"/>
                  </a:lnTo>
                  <a:lnTo>
                    <a:pt x="33960" y="198575"/>
                  </a:lnTo>
                  <a:lnTo>
                    <a:pt x="33960" y="196341"/>
                  </a:lnTo>
                  <a:lnTo>
                    <a:pt x="36430" y="198202"/>
                  </a:lnTo>
                  <a:close/>
                </a:path>
                <a:path w="76835" h="368935">
                  <a:moveTo>
                    <a:pt x="74444" y="216029"/>
                  </a:moveTo>
                  <a:lnTo>
                    <a:pt x="74444" y="217814"/>
                  </a:lnTo>
                  <a:lnTo>
                    <a:pt x="36748" y="217814"/>
                  </a:lnTo>
                  <a:lnTo>
                    <a:pt x="37836" y="216399"/>
                  </a:lnTo>
                  <a:lnTo>
                    <a:pt x="37836" y="216029"/>
                  </a:lnTo>
                  <a:lnTo>
                    <a:pt x="74444" y="216029"/>
                  </a:lnTo>
                  <a:close/>
                </a:path>
                <a:path w="76835" h="368935">
                  <a:moveTo>
                    <a:pt x="37362" y="216029"/>
                  </a:moveTo>
                  <a:lnTo>
                    <a:pt x="36748" y="216029"/>
                  </a:lnTo>
                  <a:lnTo>
                    <a:pt x="36748" y="215473"/>
                  </a:lnTo>
                  <a:lnTo>
                    <a:pt x="37362" y="216029"/>
                  </a:lnTo>
                  <a:close/>
                </a:path>
                <a:path w="76835" h="368935">
                  <a:moveTo>
                    <a:pt x="37836" y="216029"/>
                  </a:moveTo>
                  <a:lnTo>
                    <a:pt x="37836" y="216399"/>
                  </a:lnTo>
                  <a:lnTo>
                    <a:pt x="37362" y="216029"/>
                  </a:lnTo>
                  <a:lnTo>
                    <a:pt x="37836" y="216029"/>
                  </a:lnTo>
                  <a:close/>
                </a:path>
                <a:path w="76835" h="368935">
                  <a:moveTo>
                    <a:pt x="76229" y="173203"/>
                  </a:moveTo>
                  <a:lnTo>
                    <a:pt x="76229" y="186586"/>
                  </a:lnTo>
                  <a:lnTo>
                    <a:pt x="20744" y="186586"/>
                  </a:lnTo>
                  <a:lnTo>
                    <a:pt x="20744" y="173203"/>
                  </a:lnTo>
                  <a:lnTo>
                    <a:pt x="22528" y="173203"/>
                  </a:lnTo>
                  <a:lnTo>
                    <a:pt x="22528" y="184801"/>
                  </a:lnTo>
                  <a:lnTo>
                    <a:pt x="74444" y="184801"/>
                  </a:lnTo>
                  <a:lnTo>
                    <a:pt x="74444" y="173203"/>
                  </a:lnTo>
                  <a:lnTo>
                    <a:pt x="76229" y="173203"/>
                  </a:lnTo>
                  <a:close/>
                </a:path>
                <a:path w="76835" h="368935">
                  <a:moveTo>
                    <a:pt x="74444" y="183017"/>
                  </a:moveTo>
                  <a:lnTo>
                    <a:pt x="74444" y="184801"/>
                  </a:lnTo>
                  <a:lnTo>
                    <a:pt x="22528" y="184801"/>
                  </a:lnTo>
                  <a:lnTo>
                    <a:pt x="22528" y="183017"/>
                  </a:lnTo>
                  <a:lnTo>
                    <a:pt x="74444" y="183017"/>
                  </a:lnTo>
                  <a:close/>
                </a:path>
                <a:path w="76835" h="368935">
                  <a:moveTo>
                    <a:pt x="74444" y="176771"/>
                  </a:moveTo>
                  <a:lnTo>
                    <a:pt x="74444" y="183017"/>
                  </a:lnTo>
                  <a:lnTo>
                    <a:pt x="22528" y="183017"/>
                  </a:lnTo>
                  <a:lnTo>
                    <a:pt x="22528" y="176771"/>
                  </a:lnTo>
                  <a:lnTo>
                    <a:pt x="74444" y="176771"/>
                  </a:lnTo>
                  <a:close/>
                </a:path>
                <a:path w="76835" h="368935">
                  <a:moveTo>
                    <a:pt x="74444" y="174987"/>
                  </a:moveTo>
                  <a:lnTo>
                    <a:pt x="74444" y="176771"/>
                  </a:lnTo>
                  <a:lnTo>
                    <a:pt x="22528" y="176771"/>
                  </a:lnTo>
                  <a:lnTo>
                    <a:pt x="22528" y="174987"/>
                  </a:lnTo>
                  <a:lnTo>
                    <a:pt x="74444" y="174987"/>
                  </a:lnTo>
                  <a:close/>
                </a:path>
                <a:path w="76835" h="368935">
                  <a:moveTo>
                    <a:pt x="74444" y="173203"/>
                  </a:moveTo>
                  <a:lnTo>
                    <a:pt x="74444" y="174987"/>
                  </a:lnTo>
                  <a:lnTo>
                    <a:pt x="22528" y="174987"/>
                  </a:lnTo>
                  <a:lnTo>
                    <a:pt x="22528" y="173203"/>
                  </a:lnTo>
                  <a:lnTo>
                    <a:pt x="74444" y="173203"/>
                  </a:lnTo>
                  <a:close/>
                </a:path>
                <a:path w="76835" h="368935">
                  <a:moveTo>
                    <a:pt x="13383" y="173203"/>
                  </a:moveTo>
                  <a:lnTo>
                    <a:pt x="13383" y="186586"/>
                  </a:lnTo>
                  <a:lnTo>
                    <a:pt x="0" y="186586"/>
                  </a:lnTo>
                  <a:lnTo>
                    <a:pt x="0" y="173203"/>
                  </a:lnTo>
                  <a:lnTo>
                    <a:pt x="1784" y="173203"/>
                  </a:lnTo>
                  <a:lnTo>
                    <a:pt x="1784" y="184801"/>
                  </a:lnTo>
                  <a:lnTo>
                    <a:pt x="11598" y="184801"/>
                  </a:lnTo>
                  <a:lnTo>
                    <a:pt x="11598" y="173203"/>
                  </a:lnTo>
                  <a:lnTo>
                    <a:pt x="13383" y="173203"/>
                  </a:lnTo>
                  <a:close/>
                </a:path>
                <a:path w="76835" h="368935">
                  <a:moveTo>
                    <a:pt x="11598" y="183017"/>
                  </a:moveTo>
                  <a:lnTo>
                    <a:pt x="11598" y="184801"/>
                  </a:lnTo>
                  <a:lnTo>
                    <a:pt x="1784" y="184801"/>
                  </a:lnTo>
                  <a:lnTo>
                    <a:pt x="1784" y="183017"/>
                  </a:lnTo>
                  <a:lnTo>
                    <a:pt x="11598" y="183017"/>
                  </a:lnTo>
                  <a:close/>
                </a:path>
                <a:path w="76835" h="368935">
                  <a:moveTo>
                    <a:pt x="11598" y="176771"/>
                  </a:moveTo>
                  <a:lnTo>
                    <a:pt x="11598" y="183017"/>
                  </a:lnTo>
                  <a:lnTo>
                    <a:pt x="1784" y="183017"/>
                  </a:lnTo>
                  <a:lnTo>
                    <a:pt x="1784" y="176771"/>
                  </a:lnTo>
                  <a:lnTo>
                    <a:pt x="11598" y="176771"/>
                  </a:lnTo>
                  <a:close/>
                </a:path>
                <a:path w="76835" h="368935">
                  <a:moveTo>
                    <a:pt x="11598" y="174987"/>
                  </a:moveTo>
                  <a:lnTo>
                    <a:pt x="11598" y="176771"/>
                  </a:lnTo>
                  <a:lnTo>
                    <a:pt x="1784" y="176771"/>
                  </a:lnTo>
                  <a:lnTo>
                    <a:pt x="1784" y="174987"/>
                  </a:lnTo>
                  <a:lnTo>
                    <a:pt x="11598" y="174987"/>
                  </a:lnTo>
                  <a:close/>
                </a:path>
                <a:path w="76835" h="368935">
                  <a:moveTo>
                    <a:pt x="11598" y="173203"/>
                  </a:moveTo>
                  <a:lnTo>
                    <a:pt x="11598" y="174987"/>
                  </a:lnTo>
                  <a:lnTo>
                    <a:pt x="1784" y="174987"/>
                  </a:lnTo>
                  <a:lnTo>
                    <a:pt x="1784" y="173203"/>
                  </a:lnTo>
                  <a:lnTo>
                    <a:pt x="11598" y="173203"/>
                  </a:lnTo>
                  <a:close/>
                </a:path>
                <a:path w="76835" h="368935">
                  <a:moveTo>
                    <a:pt x="22528" y="156975"/>
                  </a:moveTo>
                  <a:lnTo>
                    <a:pt x="22528" y="158760"/>
                  </a:lnTo>
                  <a:lnTo>
                    <a:pt x="6468" y="158760"/>
                  </a:lnTo>
                  <a:lnTo>
                    <a:pt x="6468" y="145376"/>
                  </a:lnTo>
                  <a:lnTo>
                    <a:pt x="8253" y="145376"/>
                  </a:lnTo>
                  <a:lnTo>
                    <a:pt x="8253" y="156975"/>
                  </a:lnTo>
                  <a:lnTo>
                    <a:pt x="22528" y="156975"/>
                  </a:lnTo>
                  <a:close/>
                </a:path>
                <a:path w="76835" h="368935">
                  <a:moveTo>
                    <a:pt x="74444" y="140581"/>
                  </a:moveTo>
                  <a:lnTo>
                    <a:pt x="74444" y="146008"/>
                  </a:lnTo>
                  <a:lnTo>
                    <a:pt x="74352" y="148174"/>
                  </a:lnTo>
                  <a:lnTo>
                    <a:pt x="31506" y="156975"/>
                  </a:lnTo>
                  <a:lnTo>
                    <a:pt x="31506" y="160210"/>
                  </a:lnTo>
                  <a:lnTo>
                    <a:pt x="22528" y="160210"/>
                  </a:lnTo>
                  <a:lnTo>
                    <a:pt x="22528" y="156975"/>
                  </a:lnTo>
                  <a:lnTo>
                    <a:pt x="8253" y="156975"/>
                  </a:lnTo>
                  <a:lnTo>
                    <a:pt x="8253" y="155191"/>
                  </a:lnTo>
                  <a:lnTo>
                    <a:pt x="24313" y="155191"/>
                  </a:lnTo>
                  <a:lnTo>
                    <a:pt x="24313" y="140581"/>
                  </a:lnTo>
                  <a:lnTo>
                    <a:pt x="29722" y="140581"/>
                  </a:lnTo>
                  <a:lnTo>
                    <a:pt x="29722" y="155191"/>
                  </a:lnTo>
                  <a:lnTo>
                    <a:pt x="64333" y="155088"/>
                  </a:lnTo>
                  <a:lnTo>
                    <a:pt x="72660" y="145979"/>
                  </a:lnTo>
                  <a:lnTo>
                    <a:pt x="72660" y="140581"/>
                  </a:lnTo>
                  <a:lnTo>
                    <a:pt x="74444" y="140581"/>
                  </a:lnTo>
                  <a:close/>
                </a:path>
                <a:path w="76835" h="368935">
                  <a:moveTo>
                    <a:pt x="24313" y="148945"/>
                  </a:moveTo>
                  <a:lnTo>
                    <a:pt x="24313" y="155191"/>
                  </a:lnTo>
                  <a:lnTo>
                    <a:pt x="8253" y="155191"/>
                  </a:lnTo>
                  <a:lnTo>
                    <a:pt x="8253" y="148945"/>
                  </a:lnTo>
                  <a:lnTo>
                    <a:pt x="24313" y="148945"/>
                  </a:lnTo>
                  <a:close/>
                </a:path>
                <a:path w="76835" h="368935">
                  <a:moveTo>
                    <a:pt x="24313" y="140581"/>
                  </a:moveTo>
                  <a:lnTo>
                    <a:pt x="24313" y="148945"/>
                  </a:lnTo>
                  <a:lnTo>
                    <a:pt x="8253" y="148945"/>
                  </a:lnTo>
                  <a:lnTo>
                    <a:pt x="8253" y="147161"/>
                  </a:lnTo>
                  <a:lnTo>
                    <a:pt x="22528" y="147161"/>
                  </a:lnTo>
                  <a:lnTo>
                    <a:pt x="22528" y="140581"/>
                  </a:lnTo>
                  <a:lnTo>
                    <a:pt x="24313" y="140581"/>
                  </a:lnTo>
                  <a:close/>
                </a:path>
                <a:path w="76835" h="368935">
                  <a:moveTo>
                    <a:pt x="22528" y="145376"/>
                  </a:moveTo>
                  <a:lnTo>
                    <a:pt x="22528" y="147161"/>
                  </a:lnTo>
                  <a:lnTo>
                    <a:pt x="8253" y="147161"/>
                  </a:lnTo>
                  <a:lnTo>
                    <a:pt x="8253" y="145376"/>
                  </a:lnTo>
                  <a:lnTo>
                    <a:pt x="22528" y="145376"/>
                  </a:lnTo>
                  <a:close/>
                </a:path>
                <a:path w="76835" h="368935">
                  <a:moveTo>
                    <a:pt x="33291" y="158760"/>
                  </a:moveTo>
                  <a:lnTo>
                    <a:pt x="33291" y="163778"/>
                  </a:lnTo>
                  <a:lnTo>
                    <a:pt x="20744" y="163778"/>
                  </a:lnTo>
                  <a:lnTo>
                    <a:pt x="20744" y="158760"/>
                  </a:lnTo>
                  <a:lnTo>
                    <a:pt x="22528" y="158760"/>
                  </a:lnTo>
                  <a:lnTo>
                    <a:pt x="22528" y="161994"/>
                  </a:lnTo>
                  <a:lnTo>
                    <a:pt x="31506" y="161994"/>
                  </a:lnTo>
                  <a:lnTo>
                    <a:pt x="31506" y="158760"/>
                  </a:lnTo>
                  <a:lnTo>
                    <a:pt x="33291" y="158760"/>
                  </a:lnTo>
                  <a:close/>
                </a:path>
                <a:path w="76835" h="368935">
                  <a:moveTo>
                    <a:pt x="33291" y="137012"/>
                  </a:moveTo>
                  <a:lnTo>
                    <a:pt x="33291" y="145376"/>
                  </a:lnTo>
                  <a:lnTo>
                    <a:pt x="31506" y="145376"/>
                  </a:lnTo>
                  <a:lnTo>
                    <a:pt x="31506" y="138796"/>
                  </a:lnTo>
                  <a:lnTo>
                    <a:pt x="22528" y="138796"/>
                  </a:lnTo>
                  <a:lnTo>
                    <a:pt x="22528" y="145376"/>
                  </a:lnTo>
                  <a:lnTo>
                    <a:pt x="20744" y="145376"/>
                  </a:lnTo>
                  <a:lnTo>
                    <a:pt x="20744" y="137012"/>
                  </a:lnTo>
                  <a:lnTo>
                    <a:pt x="33291" y="137012"/>
                  </a:lnTo>
                  <a:close/>
                </a:path>
                <a:path w="76835" h="368935">
                  <a:moveTo>
                    <a:pt x="31506" y="160210"/>
                  </a:moveTo>
                  <a:lnTo>
                    <a:pt x="31506" y="161994"/>
                  </a:lnTo>
                  <a:lnTo>
                    <a:pt x="22528" y="161994"/>
                  </a:lnTo>
                  <a:lnTo>
                    <a:pt x="22528" y="160210"/>
                  </a:lnTo>
                  <a:lnTo>
                    <a:pt x="31506" y="160210"/>
                  </a:lnTo>
                  <a:close/>
                </a:path>
                <a:path w="76835" h="368935">
                  <a:moveTo>
                    <a:pt x="31506" y="138796"/>
                  </a:moveTo>
                  <a:lnTo>
                    <a:pt x="31506" y="140581"/>
                  </a:lnTo>
                  <a:lnTo>
                    <a:pt x="22528" y="140581"/>
                  </a:lnTo>
                  <a:lnTo>
                    <a:pt x="22528" y="138796"/>
                  </a:lnTo>
                  <a:lnTo>
                    <a:pt x="31506" y="138796"/>
                  </a:lnTo>
                  <a:close/>
                </a:path>
                <a:path w="76835" h="368935">
                  <a:moveTo>
                    <a:pt x="72660" y="140581"/>
                  </a:moveTo>
                  <a:lnTo>
                    <a:pt x="72660" y="145979"/>
                  </a:lnTo>
                  <a:lnTo>
                    <a:pt x="72576" y="147948"/>
                  </a:lnTo>
                  <a:lnTo>
                    <a:pt x="29722" y="155191"/>
                  </a:lnTo>
                  <a:lnTo>
                    <a:pt x="29722" y="148945"/>
                  </a:lnTo>
                  <a:lnTo>
                    <a:pt x="62865" y="148837"/>
                  </a:lnTo>
                  <a:lnTo>
                    <a:pt x="63775" y="148669"/>
                  </a:lnTo>
                  <a:lnTo>
                    <a:pt x="66972" y="145274"/>
                  </a:lnTo>
                  <a:lnTo>
                    <a:pt x="66972" y="140581"/>
                  </a:lnTo>
                  <a:lnTo>
                    <a:pt x="72660" y="140581"/>
                  </a:lnTo>
                  <a:close/>
                </a:path>
                <a:path w="76835" h="368935">
                  <a:moveTo>
                    <a:pt x="66972" y="140581"/>
                  </a:moveTo>
                  <a:lnTo>
                    <a:pt x="66972" y="145274"/>
                  </a:lnTo>
                  <a:lnTo>
                    <a:pt x="66769" y="146047"/>
                  </a:lnTo>
                  <a:lnTo>
                    <a:pt x="29722" y="148945"/>
                  </a:lnTo>
                  <a:lnTo>
                    <a:pt x="29722" y="140581"/>
                  </a:lnTo>
                  <a:lnTo>
                    <a:pt x="31506" y="140581"/>
                  </a:lnTo>
                  <a:lnTo>
                    <a:pt x="31506" y="147161"/>
                  </a:lnTo>
                  <a:lnTo>
                    <a:pt x="62664" y="147061"/>
                  </a:lnTo>
                  <a:lnTo>
                    <a:pt x="65188" y="144930"/>
                  </a:lnTo>
                  <a:lnTo>
                    <a:pt x="65188" y="140581"/>
                  </a:lnTo>
                  <a:lnTo>
                    <a:pt x="66972" y="140581"/>
                  </a:lnTo>
                  <a:close/>
                </a:path>
                <a:path w="76835" h="368935">
                  <a:moveTo>
                    <a:pt x="76229" y="137012"/>
                  </a:moveTo>
                  <a:lnTo>
                    <a:pt x="76229" y="146037"/>
                  </a:lnTo>
                  <a:lnTo>
                    <a:pt x="76127" y="148400"/>
                  </a:lnTo>
                  <a:lnTo>
                    <a:pt x="31506" y="158760"/>
                  </a:lnTo>
                  <a:lnTo>
                    <a:pt x="31506" y="156975"/>
                  </a:lnTo>
                  <a:lnTo>
                    <a:pt x="64630" y="156855"/>
                  </a:lnTo>
                  <a:lnTo>
                    <a:pt x="65493" y="156743"/>
                  </a:lnTo>
                  <a:lnTo>
                    <a:pt x="74444" y="146008"/>
                  </a:lnTo>
                  <a:lnTo>
                    <a:pt x="74444" y="137012"/>
                  </a:lnTo>
                  <a:lnTo>
                    <a:pt x="76229" y="137012"/>
                  </a:lnTo>
                  <a:close/>
                </a:path>
                <a:path w="76835" h="368935">
                  <a:moveTo>
                    <a:pt x="74444" y="137012"/>
                  </a:moveTo>
                  <a:lnTo>
                    <a:pt x="74444" y="138796"/>
                  </a:lnTo>
                  <a:lnTo>
                    <a:pt x="65188" y="138796"/>
                  </a:lnTo>
                  <a:lnTo>
                    <a:pt x="65188" y="144930"/>
                  </a:lnTo>
                  <a:lnTo>
                    <a:pt x="31506" y="147161"/>
                  </a:lnTo>
                  <a:lnTo>
                    <a:pt x="31506" y="145376"/>
                  </a:lnTo>
                  <a:lnTo>
                    <a:pt x="62664" y="145252"/>
                  </a:lnTo>
                  <a:lnTo>
                    <a:pt x="62865" y="145180"/>
                  </a:lnTo>
                  <a:lnTo>
                    <a:pt x="63172" y="144996"/>
                  </a:lnTo>
                  <a:lnTo>
                    <a:pt x="63384" y="144724"/>
                  </a:lnTo>
                  <a:lnTo>
                    <a:pt x="63403" y="144586"/>
                  </a:lnTo>
                  <a:lnTo>
                    <a:pt x="63403" y="137012"/>
                  </a:lnTo>
                  <a:lnTo>
                    <a:pt x="74444" y="137012"/>
                  </a:lnTo>
                  <a:close/>
                </a:path>
                <a:path w="76835" h="368935">
                  <a:moveTo>
                    <a:pt x="74444" y="138796"/>
                  </a:moveTo>
                  <a:lnTo>
                    <a:pt x="74444" y="140581"/>
                  </a:lnTo>
                  <a:lnTo>
                    <a:pt x="65188" y="140581"/>
                  </a:lnTo>
                  <a:lnTo>
                    <a:pt x="65188" y="138796"/>
                  </a:lnTo>
                  <a:lnTo>
                    <a:pt x="74444" y="138796"/>
                  </a:lnTo>
                  <a:close/>
                </a:path>
                <a:path w="76835" h="368935">
                  <a:moveTo>
                    <a:pt x="76229" y="112922"/>
                  </a:moveTo>
                  <a:lnTo>
                    <a:pt x="76229" y="126305"/>
                  </a:lnTo>
                  <a:lnTo>
                    <a:pt x="20744" y="126305"/>
                  </a:lnTo>
                  <a:lnTo>
                    <a:pt x="20744" y="112922"/>
                  </a:lnTo>
                  <a:lnTo>
                    <a:pt x="22528" y="112922"/>
                  </a:lnTo>
                  <a:lnTo>
                    <a:pt x="22528" y="124521"/>
                  </a:lnTo>
                  <a:lnTo>
                    <a:pt x="74444" y="124521"/>
                  </a:lnTo>
                  <a:lnTo>
                    <a:pt x="74444" y="112922"/>
                  </a:lnTo>
                  <a:lnTo>
                    <a:pt x="76229" y="112922"/>
                  </a:lnTo>
                  <a:close/>
                </a:path>
                <a:path w="76835" h="368935">
                  <a:moveTo>
                    <a:pt x="74444" y="122736"/>
                  </a:moveTo>
                  <a:lnTo>
                    <a:pt x="74444" y="124521"/>
                  </a:lnTo>
                  <a:lnTo>
                    <a:pt x="22528" y="124521"/>
                  </a:lnTo>
                  <a:lnTo>
                    <a:pt x="22528" y="122736"/>
                  </a:lnTo>
                  <a:lnTo>
                    <a:pt x="74444" y="122736"/>
                  </a:lnTo>
                  <a:close/>
                </a:path>
                <a:path w="76835" h="368935">
                  <a:moveTo>
                    <a:pt x="74444" y="116491"/>
                  </a:moveTo>
                  <a:lnTo>
                    <a:pt x="74444" y="122736"/>
                  </a:lnTo>
                  <a:lnTo>
                    <a:pt x="22528" y="122736"/>
                  </a:lnTo>
                  <a:lnTo>
                    <a:pt x="22528" y="116491"/>
                  </a:lnTo>
                  <a:lnTo>
                    <a:pt x="74444" y="116491"/>
                  </a:lnTo>
                  <a:close/>
                </a:path>
                <a:path w="76835" h="368935">
                  <a:moveTo>
                    <a:pt x="74444" y="114706"/>
                  </a:moveTo>
                  <a:lnTo>
                    <a:pt x="74444" y="116491"/>
                  </a:lnTo>
                  <a:lnTo>
                    <a:pt x="22528" y="116491"/>
                  </a:lnTo>
                  <a:lnTo>
                    <a:pt x="22528" y="114706"/>
                  </a:lnTo>
                  <a:lnTo>
                    <a:pt x="74444" y="114706"/>
                  </a:lnTo>
                  <a:close/>
                </a:path>
                <a:path w="76835" h="368935">
                  <a:moveTo>
                    <a:pt x="74444" y="112922"/>
                  </a:moveTo>
                  <a:lnTo>
                    <a:pt x="74444" y="114706"/>
                  </a:lnTo>
                  <a:lnTo>
                    <a:pt x="22528" y="114706"/>
                  </a:lnTo>
                  <a:lnTo>
                    <a:pt x="22528" y="112922"/>
                  </a:lnTo>
                  <a:lnTo>
                    <a:pt x="74444" y="112922"/>
                  </a:lnTo>
                  <a:close/>
                </a:path>
                <a:path w="76835" h="368935">
                  <a:moveTo>
                    <a:pt x="13383" y="112922"/>
                  </a:moveTo>
                  <a:lnTo>
                    <a:pt x="13383" y="126305"/>
                  </a:lnTo>
                  <a:lnTo>
                    <a:pt x="0" y="126305"/>
                  </a:lnTo>
                  <a:lnTo>
                    <a:pt x="0" y="112922"/>
                  </a:lnTo>
                  <a:lnTo>
                    <a:pt x="1784" y="112922"/>
                  </a:lnTo>
                  <a:lnTo>
                    <a:pt x="1784" y="124521"/>
                  </a:lnTo>
                  <a:lnTo>
                    <a:pt x="11598" y="124521"/>
                  </a:lnTo>
                  <a:lnTo>
                    <a:pt x="11598" y="112922"/>
                  </a:lnTo>
                  <a:lnTo>
                    <a:pt x="13383" y="112922"/>
                  </a:lnTo>
                  <a:close/>
                </a:path>
                <a:path w="76835" h="368935">
                  <a:moveTo>
                    <a:pt x="11598" y="122736"/>
                  </a:moveTo>
                  <a:lnTo>
                    <a:pt x="11598" y="124521"/>
                  </a:lnTo>
                  <a:lnTo>
                    <a:pt x="1784" y="124521"/>
                  </a:lnTo>
                  <a:lnTo>
                    <a:pt x="1784" y="122736"/>
                  </a:lnTo>
                  <a:lnTo>
                    <a:pt x="11598" y="122736"/>
                  </a:lnTo>
                  <a:close/>
                </a:path>
                <a:path w="76835" h="368935">
                  <a:moveTo>
                    <a:pt x="11598" y="116491"/>
                  </a:moveTo>
                  <a:lnTo>
                    <a:pt x="11598" y="122736"/>
                  </a:lnTo>
                  <a:lnTo>
                    <a:pt x="1784" y="122736"/>
                  </a:lnTo>
                  <a:lnTo>
                    <a:pt x="1784" y="116491"/>
                  </a:lnTo>
                  <a:lnTo>
                    <a:pt x="11598" y="116491"/>
                  </a:lnTo>
                  <a:close/>
                </a:path>
                <a:path w="76835" h="368935">
                  <a:moveTo>
                    <a:pt x="11598" y="114706"/>
                  </a:moveTo>
                  <a:lnTo>
                    <a:pt x="11598" y="116491"/>
                  </a:lnTo>
                  <a:lnTo>
                    <a:pt x="1784" y="116491"/>
                  </a:lnTo>
                  <a:lnTo>
                    <a:pt x="1784" y="114706"/>
                  </a:lnTo>
                  <a:lnTo>
                    <a:pt x="11598" y="114706"/>
                  </a:lnTo>
                  <a:close/>
                </a:path>
                <a:path w="76835" h="368935">
                  <a:moveTo>
                    <a:pt x="11598" y="112922"/>
                  </a:moveTo>
                  <a:lnTo>
                    <a:pt x="11598" y="114706"/>
                  </a:lnTo>
                  <a:lnTo>
                    <a:pt x="1784" y="114706"/>
                  </a:lnTo>
                  <a:lnTo>
                    <a:pt x="1784" y="112922"/>
                  </a:lnTo>
                  <a:lnTo>
                    <a:pt x="11598" y="112922"/>
                  </a:lnTo>
                  <a:close/>
                </a:path>
                <a:path w="76835" h="368935">
                  <a:moveTo>
                    <a:pt x="76701" y="75790"/>
                  </a:moveTo>
                  <a:lnTo>
                    <a:pt x="76701" y="82286"/>
                  </a:lnTo>
                  <a:lnTo>
                    <a:pt x="76193" y="85138"/>
                  </a:lnTo>
                  <a:lnTo>
                    <a:pt x="43427" y="102125"/>
                  </a:lnTo>
                  <a:lnTo>
                    <a:pt x="42665" y="102046"/>
                  </a:lnTo>
                  <a:lnTo>
                    <a:pt x="20186" y="82286"/>
                  </a:lnTo>
                  <a:lnTo>
                    <a:pt x="20186" y="75786"/>
                  </a:lnTo>
                  <a:lnTo>
                    <a:pt x="20567" y="72952"/>
                  </a:lnTo>
                  <a:lnTo>
                    <a:pt x="21964" y="69391"/>
                  </a:lnTo>
                  <a:lnTo>
                    <a:pt x="21964" y="82066"/>
                  </a:lnTo>
                  <a:lnTo>
                    <a:pt x="22345" y="84705"/>
                  </a:lnTo>
                  <a:lnTo>
                    <a:pt x="43427" y="100329"/>
                  </a:lnTo>
                  <a:lnTo>
                    <a:pt x="54349" y="100216"/>
                  </a:lnTo>
                  <a:lnTo>
                    <a:pt x="74923" y="82066"/>
                  </a:lnTo>
                  <a:lnTo>
                    <a:pt x="74923" y="69396"/>
                  </a:lnTo>
                  <a:lnTo>
                    <a:pt x="76320" y="72960"/>
                  </a:lnTo>
                  <a:lnTo>
                    <a:pt x="76701" y="75790"/>
                  </a:lnTo>
                  <a:close/>
                </a:path>
                <a:path w="76835" h="368935">
                  <a:moveTo>
                    <a:pt x="74923" y="76006"/>
                  </a:moveTo>
                  <a:lnTo>
                    <a:pt x="74923" y="82066"/>
                  </a:lnTo>
                  <a:lnTo>
                    <a:pt x="74542" y="84705"/>
                  </a:lnTo>
                  <a:lnTo>
                    <a:pt x="43427" y="100329"/>
                  </a:lnTo>
                  <a:lnTo>
                    <a:pt x="39871" y="99873"/>
                  </a:lnTo>
                  <a:lnTo>
                    <a:pt x="21964" y="82066"/>
                  </a:lnTo>
                  <a:lnTo>
                    <a:pt x="21964" y="76006"/>
                  </a:lnTo>
                  <a:lnTo>
                    <a:pt x="22345" y="73385"/>
                  </a:lnTo>
                  <a:lnTo>
                    <a:pt x="23742" y="69610"/>
                  </a:lnTo>
                  <a:lnTo>
                    <a:pt x="23742" y="81845"/>
                  </a:lnTo>
                  <a:lnTo>
                    <a:pt x="24123" y="84272"/>
                  </a:lnTo>
                  <a:lnTo>
                    <a:pt x="43427" y="98540"/>
                  </a:lnTo>
                  <a:lnTo>
                    <a:pt x="54349" y="98422"/>
                  </a:lnTo>
                  <a:lnTo>
                    <a:pt x="73145" y="81845"/>
                  </a:lnTo>
                  <a:lnTo>
                    <a:pt x="73145" y="69610"/>
                  </a:lnTo>
                  <a:lnTo>
                    <a:pt x="74542" y="73385"/>
                  </a:lnTo>
                  <a:lnTo>
                    <a:pt x="74923" y="76006"/>
                  </a:lnTo>
                  <a:close/>
                </a:path>
                <a:path w="76835" h="368935">
                  <a:moveTo>
                    <a:pt x="74923" y="69396"/>
                  </a:moveTo>
                  <a:lnTo>
                    <a:pt x="74923" y="76006"/>
                  </a:lnTo>
                  <a:lnTo>
                    <a:pt x="74542" y="73385"/>
                  </a:lnTo>
                  <a:lnTo>
                    <a:pt x="72891" y="68924"/>
                  </a:lnTo>
                  <a:lnTo>
                    <a:pt x="43427" y="57705"/>
                  </a:lnTo>
                  <a:lnTo>
                    <a:pt x="39871" y="58161"/>
                  </a:lnTo>
                  <a:lnTo>
                    <a:pt x="21964" y="76006"/>
                  </a:lnTo>
                  <a:lnTo>
                    <a:pt x="21964" y="69391"/>
                  </a:lnTo>
                  <a:lnTo>
                    <a:pt x="43427" y="55909"/>
                  </a:lnTo>
                  <a:lnTo>
                    <a:pt x="54349" y="56006"/>
                  </a:lnTo>
                  <a:lnTo>
                    <a:pt x="74415" y="68099"/>
                  </a:lnTo>
                  <a:lnTo>
                    <a:pt x="74923" y="69396"/>
                  </a:lnTo>
                  <a:close/>
                </a:path>
                <a:path w="76835" h="368935">
                  <a:moveTo>
                    <a:pt x="73145" y="76222"/>
                  </a:moveTo>
                  <a:lnTo>
                    <a:pt x="73145" y="81845"/>
                  </a:lnTo>
                  <a:lnTo>
                    <a:pt x="72764" y="84272"/>
                  </a:lnTo>
                  <a:lnTo>
                    <a:pt x="43427" y="98540"/>
                  </a:lnTo>
                  <a:lnTo>
                    <a:pt x="40252" y="98119"/>
                  </a:lnTo>
                  <a:lnTo>
                    <a:pt x="23742" y="81845"/>
                  </a:lnTo>
                  <a:lnTo>
                    <a:pt x="23742" y="76226"/>
                  </a:lnTo>
                  <a:lnTo>
                    <a:pt x="29330" y="64912"/>
                  </a:lnTo>
                  <a:lnTo>
                    <a:pt x="29330" y="81732"/>
                  </a:lnTo>
                  <a:lnTo>
                    <a:pt x="29965" y="83963"/>
                  </a:lnTo>
                  <a:lnTo>
                    <a:pt x="43427" y="92305"/>
                  </a:lnTo>
                  <a:lnTo>
                    <a:pt x="54349" y="92198"/>
                  </a:lnTo>
                  <a:lnTo>
                    <a:pt x="67430" y="81732"/>
                  </a:lnTo>
                  <a:lnTo>
                    <a:pt x="67430" y="64808"/>
                  </a:lnTo>
                  <a:lnTo>
                    <a:pt x="67811" y="65128"/>
                  </a:lnTo>
                  <a:lnTo>
                    <a:pt x="70224" y="68013"/>
                  </a:lnTo>
                  <a:lnTo>
                    <a:pt x="71240" y="69748"/>
                  </a:lnTo>
                  <a:lnTo>
                    <a:pt x="72764" y="73810"/>
                  </a:lnTo>
                  <a:lnTo>
                    <a:pt x="73145" y="76222"/>
                  </a:lnTo>
                  <a:close/>
                </a:path>
                <a:path w="76835" h="368935">
                  <a:moveTo>
                    <a:pt x="73145" y="69610"/>
                  </a:moveTo>
                  <a:lnTo>
                    <a:pt x="73145" y="76222"/>
                  </a:lnTo>
                  <a:lnTo>
                    <a:pt x="72764" y="73810"/>
                  </a:lnTo>
                  <a:lnTo>
                    <a:pt x="71240" y="69748"/>
                  </a:lnTo>
                  <a:lnTo>
                    <a:pt x="43427" y="59494"/>
                  </a:lnTo>
                  <a:lnTo>
                    <a:pt x="40252" y="59916"/>
                  </a:lnTo>
                  <a:lnTo>
                    <a:pt x="23742" y="76226"/>
                  </a:lnTo>
                  <a:lnTo>
                    <a:pt x="23742" y="69610"/>
                  </a:lnTo>
                  <a:lnTo>
                    <a:pt x="43427" y="57705"/>
                  </a:lnTo>
                  <a:lnTo>
                    <a:pt x="54349" y="57804"/>
                  </a:lnTo>
                  <a:lnTo>
                    <a:pt x="72891" y="68924"/>
                  </a:lnTo>
                  <a:lnTo>
                    <a:pt x="73145" y="69610"/>
                  </a:lnTo>
                  <a:close/>
                </a:path>
                <a:path w="76835" h="368935">
                  <a:moveTo>
                    <a:pt x="67430" y="76382"/>
                  </a:moveTo>
                  <a:lnTo>
                    <a:pt x="67430" y="81732"/>
                  </a:lnTo>
                  <a:lnTo>
                    <a:pt x="66922" y="83963"/>
                  </a:lnTo>
                  <a:lnTo>
                    <a:pt x="43427" y="92305"/>
                  </a:lnTo>
                  <a:lnTo>
                    <a:pt x="42665" y="92222"/>
                  </a:lnTo>
                  <a:lnTo>
                    <a:pt x="29330" y="81732"/>
                  </a:lnTo>
                  <a:lnTo>
                    <a:pt x="29330" y="76376"/>
                  </a:lnTo>
                  <a:lnTo>
                    <a:pt x="29965" y="74127"/>
                  </a:lnTo>
                  <a:lnTo>
                    <a:pt x="31108" y="72358"/>
                  </a:lnTo>
                  <a:lnTo>
                    <a:pt x="31108" y="81378"/>
                  </a:lnTo>
                  <a:lnTo>
                    <a:pt x="31616" y="83283"/>
                  </a:lnTo>
                  <a:lnTo>
                    <a:pt x="43427" y="90513"/>
                  </a:lnTo>
                  <a:lnTo>
                    <a:pt x="54349" y="90399"/>
                  </a:lnTo>
                  <a:lnTo>
                    <a:pt x="65652" y="81378"/>
                  </a:lnTo>
                  <a:lnTo>
                    <a:pt x="65652" y="72169"/>
                  </a:lnTo>
                  <a:lnTo>
                    <a:pt x="66922" y="74137"/>
                  </a:lnTo>
                  <a:lnTo>
                    <a:pt x="67430" y="76382"/>
                  </a:lnTo>
                  <a:close/>
                </a:path>
                <a:path w="76835" h="368935">
                  <a:moveTo>
                    <a:pt x="67430" y="64808"/>
                  </a:moveTo>
                  <a:lnTo>
                    <a:pt x="67430" y="76382"/>
                  </a:lnTo>
                  <a:lnTo>
                    <a:pt x="66922" y="74137"/>
                  </a:lnTo>
                  <a:lnTo>
                    <a:pt x="64636" y="70595"/>
                  </a:lnTo>
                  <a:lnTo>
                    <a:pt x="43427" y="65730"/>
                  </a:lnTo>
                  <a:lnTo>
                    <a:pt x="42665" y="65812"/>
                  </a:lnTo>
                  <a:lnTo>
                    <a:pt x="29330" y="76376"/>
                  </a:lnTo>
                  <a:lnTo>
                    <a:pt x="29330" y="64912"/>
                  </a:lnTo>
                  <a:lnTo>
                    <a:pt x="43427" y="59494"/>
                  </a:lnTo>
                  <a:lnTo>
                    <a:pt x="54349" y="59612"/>
                  </a:lnTo>
                  <a:lnTo>
                    <a:pt x="66414" y="63953"/>
                  </a:lnTo>
                  <a:lnTo>
                    <a:pt x="67430" y="64808"/>
                  </a:lnTo>
                  <a:close/>
                </a:path>
                <a:path w="76835" h="368935">
                  <a:moveTo>
                    <a:pt x="65652" y="76731"/>
                  </a:moveTo>
                  <a:lnTo>
                    <a:pt x="65652" y="81378"/>
                  </a:lnTo>
                  <a:lnTo>
                    <a:pt x="65144" y="83283"/>
                  </a:lnTo>
                  <a:lnTo>
                    <a:pt x="43427" y="90513"/>
                  </a:lnTo>
                  <a:lnTo>
                    <a:pt x="42665" y="90424"/>
                  </a:lnTo>
                  <a:lnTo>
                    <a:pt x="31108" y="81378"/>
                  </a:lnTo>
                  <a:lnTo>
                    <a:pt x="31108" y="76731"/>
                  </a:lnTo>
                  <a:lnTo>
                    <a:pt x="31616" y="74807"/>
                  </a:lnTo>
                  <a:lnTo>
                    <a:pt x="32886" y="72925"/>
                  </a:lnTo>
                  <a:lnTo>
                    <a:pt x="32886" y="81023"/>
                  </a:lnTo>
                  <a:lnTo>
                    <a:pt x="33394" y="82603"/>
                  </a:lnTo>
                  <a:lnTo>
                    <a:pt x="43427" y="88714"/>
                  </a:lnTo>
                  <a:lnTo>
                    <a:pt x="54222" y="88599"/>
                  </a:lnTo>
                  <a:lnTo>
                    <a:pt x="63874" y="81023"/>
                  </a:lnTo>
                  <a:lnTo>
                    <a:pt x="63874" y="72799"/>
                  </a:lnTo>
                  <a:lnTo>
                    <a:pt x="65144" y="74807"/>
                  </a:lnTo>
                  <a:lnTo>
                    <a:pt x="65652" y="76731"/>
                  </a:lnTo>
                  <a:close/>
                </a:path>
                <a:path w="76835" h="368935">
                  <a:moveTo>
                    <a:pt x="65652" y="72169"/>
                  </a:moveTo>
                  <a:lnTo>
                    <a:pt x="65652" y="76731"/>
                  </a:lnTo>
                  <a:lnTo>
                    <a:pt x="65144" y="74807"/>
                  </a:lnTo>
                  <a:lnTo>
                    <a:pt x="63239" y="71796"/>
                  </a:lnTo>
                  <a:lnTo>
                    <a:pt x="43427" y="67521"/>
                  </a:lnTo>
                  <a:lnTo>
                    <a:pt x="42665" y="67610"/>
                  </a:lnTo>
                  <a:lnTo>
                    <a:pt x="31108" y="76731"/>
                  </a:lnTo>
                  <a:lnTo>
                    <a:pt x="31108" y="72358"/>
                  </a:lnTo>
                  <a:lnTo>
                    <a:pt x="43427" y="65730"/>
                  </a:lnTo>
                  <a:lnTo>
                    <a:pt x="54349" y="65812"/>
                  </a:lnTo>
                  <a:lnTo>
                    <a:pt x="58032" y="66543"/>
                  </a:lnTo>
                  <a:lnTo>
                    <a:pt x="59810" y="67220"/>
                  </a:lnTo>
                  <a:lnTo>
                    <a:pt x="63239" y="69216"/>
                  </a:lnTo>
                  <a:lnTo>
                    <a:pt x="64636" y="70595"/>
                  </a:lnTo>
                  <a:lnTo>
                    <a:pt x="65652" y="72169"/>
                  </a:lnTo>
                  <a:close/>
                </a:path>
                <a:path w="76835" h="368935">
                  <a:moveTo>
                    <a:pt x="63874" y="72799"/>
                  </a:moveTo>
                  <a:lnTo>
                    <a:pt x="63874" y="77080"/>
                  </a:lnTo>
                  <a:lnTo>
                    <a:pt x="63493" y="75477"/>
                  </a:lnTo>
                  <a:lnTo>
                    <a:pt x="61969" y="72996"/>
                  </a:lnTo>
                  <a:lnTo>
                    <a:pt x="43427" y="69320"/>
                  </a:lnTo>
                  <a:lnTo>
                    <a:pt x="42665" y="69432"/>
                  </a:lnTo>
                  <a:lnTo>
                    <a:pt x="32886" y="77085"/>
                  </a:lnTo>
                  <a:lnTo>
                    <a:pt x="32886" y="72925"/>
                  </a:lnTo>
                  <a:lnTo>
                    <a:pt x="43427" y="67521"/>
                  </a:lnTo>
                  <a:lnTo>
                    <a:pt x="54349" y="67635"/>
                  </a:lnTo>
                  <a:lnTo>
                    <a:pt x="57524" y="68255"/>
                  </a:lnTo>
                  <a:lnTo>
                    <a:pt x="59048" y="68859"/>
                  </a:lnTo>
                  <a:lnTo>
                    <a:pt x="62096" y="70606"/>
                  </a:lnTo>
                  <a:lnTo>
                    <a:pt x="63239" y="71796"/>
                  </a:lnTo>
                  <a:lnTo>
                    <a:pt x="63874" y="72799"/>
                  </a:lnTo>
                  <a:close/>
                </a:path>
                <a:path w="76835" h="368935">
                  <a:moveTo>
                    <a:pt x="26206" y="31729"/>
                  </a:moveTo>
                  <a:lnTo>
                    <a:pt x="20186" y="21893"/>
                  </a:lnTo>
                  <a:lnTo>
                    <a:pt x="20186" y="16854"/>
                  </a:lnTo>
                  <a:lnTo>
                    <a:pt x="20655" y="14312"/>
                  </a:lnTo>
                  <a:lnTo>
                    <a:pt x="21971" y="10996"/>
                  </a:lnTo>
                  <a:lnTo>
                    <a:pt x="21971" y="21692"/>
                  </a:lnTo>
                  <a:lnTo>
                    <a:pt x="22259" y="23578"/>
                  </a:lnTo>
                  <a:lnTo>
                    <a:pt x="23411" y="26887"/>
                  </a:lnTo>
                  <a:lnTo>
                    <a:pt x="24034" y="28290"/>
                  </a:lnTo>
                  <a:lnTo>
                    <a:pt x="25484" y="30781"/>
                  </a:lnTo>
                  <a:lnTo>
                    <a:pt x="26206" y="31729"/>
                  </a:lnTo>
                  <a:close/>
                </a:path>
                <a:path w="76835" h="368935">
                  <a:moveTo>
                    <a:pt x="76229" y="31729"/>
                  </a:moveTo>
                  <a:lnTo>
                    <a:pt x="76229" y="45113"/>
                  </a:lnTo>
                  <a:lnTo>
                    <a:pt x="20744" y="45113"/>
                  </a:lnTo>
                  <a:lnTo>
                    <a:pt x="20744" y="31729"/>
                  </a:lnTo>
                  <a:lnTo>
                    <a:pt x="22528" y="31729"/>
                  </a:lnTo>
                  <a:lnTo>
                    <a:pt x="22528" y="43328"/>
                  </a:lnTo>
                  <a:lnTo>
                    <a:pt x="74444" y="43328"/>
                  </a:lnTo>
                  <a:lnTo>
                    <a:pt x="74444" y="31729"/>
                  </a:lnTo>
                  <a:lnTo>
                    <a:pt x="76229" y="31729"/>
                  </a:lnTo>
                  <a:close/>
                </a:path>
                <a:path w="76835" h="368935">
                  <a:moveTo>
                    <a:pt x="27380" y="30317"/>
                  </a:moveTo>
                  <a:lnTo>
                    <a:pt x="27380" y="31729"/>
                  </a:lnTo>
                  <a:lnTo>
                    <a:pt x="26118" y="31614"/>
                  </a:lnTo>
                  <a:lnTo>
                    <a:pt x="21971" y="21692"/>
                  </a:lnTo>
                  <a:lnTo>
                    <a:pt x="21971" y="17082"/>
                  </a:lnTo>
                  <a:lnTo>
                    <a:pt x="22398" y="14758"/>
                  </a:lnTo>
                  <a:lnTo>
                    <a:pt x="23755" y="11337"/>
                  </a:lnTo>
                  <a:lnTo>
                    <a:pt x="23755" y="21490"/>
                  </a:lnTo>
                  <a:lnTo>
                    <a:pt x="24010" y="23181"/>
                  </a:lnTo>
                  <a:lnTo>
                    <a:pt x="25059" y="26193"/>
                  </a:lnTo>
                  <a:lnTo>
                    <a:pt x="25675" y="27563"/>
                  </a:lnTo>
                  <a:lnTo>
                    <a:pt x="26947" y="29749"/>
                  </a:lnTo>
                  <a:lnTo>
                    <a:pt x="27380" y="30317"/>
                  </a:lnTo>
                  <a:close/>
                </a:path>
                <a:path w="76835" h="368935">
                  <a:moveTo>
                    <a:pt x="74444" y="0"/>
                  </a:moveTo>
                  <a:lnTo>
                    <a:pt x="74444" y="1784"/>
                  </a:lnTo>
                  <a:lnTo>
                    <a:pt x="37427" y="1867"/>
                  </a:lnTo>
                  <a:lnTo>
                    <a:pt x="35487" y="2206"/>
                  </a:lnTo>
                  <a:lnTo>
                    <a:pt x="21971" y="17082"/>
                  </a:lnTo>
                  <a:lnTo>
                    <a:pt x="21971" y="10996"/>
                  </a:lnTo>
                  <a:lnTo>
                    <a:pt x="37427" y="43"/>
                  </a:lnTo>
                  <a:lnTo>
                    <a:pt x="74444" y="0"/>
                  </a:lnTo>
                  <a:close/>
                </a:path>
                <a:path w="76835" h="368935">
                  <a:moveTo>
                    <a:pt x="74444" y="41544"/>
                  </a:moveTo>
                  <a:lnTo>
                    <a:pt x="74444" y="43328"/>
                  </a:lnTo>
                  <a:lnTo>
                    <a:pt x="22528" y="43328"/>
                  </a:lnTo>
                  <a:lnTo>
                    <a:pt x="22528" y="41544"/>
                  </a:lnTo>
                  <a:lnTo>
                    <a:pt x="74444" y="41544"/>
                  </a:lnTo>
                  <a:close/>
                </a:path>
                <a:path w="76835" h="368935">
                  <a:moveTo>
                    <a:pt x="74444" y="35298"/>
                  </a:moveTo>
                  <a:lnTo>
                    <a:pt x="74444" y="41544"/>
                  </a:lnTo>
                  <a:lnTo>
                    <a:pt x="22528" y="41544"/>
                  </a:lnTo>
                  <a:lnTo>
                    <a:pt x="22528" y="35298"/>
                  </a:lnTo>
                  <a:lnTo>
                    <a:pt x="29164" y="35298"/>
                  </a:lnTo>
                  <a:lnTo>
                    <a:pt x="29164" y="7302"/>
                  </a:lnTo>
                  <a:lnTo>
                    <a:pt x="29443" y="7026"/>
                  </a:lnTo>
                  <a:lnTo>
                    <a:pt x="29443" y="23884"/>
                  </a:lnTo>
                  <a:lnTo>
                    <a:pt x="29675" y="25430"/>
                  </a:lnTo>
                  <a:lnTo>
                    <a:pt x="36141" y="35298"/>
                  </a:lnTo>
                  <a:lnTo>
                    <a:pt x="74444" y="35298"/>
                  </a:lnTo>
                  <a:close/>
                </a:path>
                <a:path w="76835" h="368935">
                  <a:moveTo>
                    <a:pt x="29164" y="32217"/>
                  </a:moveTo>
                  <a:lnTo>
                    <a:pt x="29164" y="35298"/>
                  </a:lnTo>
                  <a:lnTo>
                    <a:pt x="22528" y="35298"/>
                  </a:lnTo>
                  <a:lnTo>
                    <a:pt x="22528" y="33514"/>
                  </a:lnTo>
                  <a:lnTo>
                    <a:pt x="25484" y="33584"/>
                  </a:lnTo>
                  <a:lnTo>
                    <a:pt x="26118" y="34218"/>
                  </a:lnTo>
                  <a:lnTo>
                    <a:pt x="26776" y="33559"/>
                  </a:lnTo>
                  <a:lnTo>
                    <a:pt x="27380" y="33514"/>
                  </a:lnTo>
                  <a:lnTo>
                    <a:pt x="27380" y="30317"/>
                  </a:lnTo>
                  <a:lnTo>
                    <a:pt x="27747" y="30799"/>
                  </a:lnTo>
                  <a:lnTo>
                    <a:pt x="29164" y="32217"/>
                  </a:lnTo>
                  <a:close/>
                </a:path>
                <a:path w="76835" h="368935">
                  <a:moveTo>
                    <a:pt x="25414" y="33514"/>
                  </a:moveTo>
                  <a:lnTo>
                    <a:pt x="22528" y="33514"/>
                  </a:lnTo>
                  <a:lnTo>
                    <a:pt x="22528" y="31729"/>
                  </a:lnTo>
                  <a:lnTo>
                    <a:pt x="24034" y="31832"/>
                  </a:lnTo>
                  <a:lnTo>
                    <a:pt x="25059" y="33159"/>
                  </a:lnTo>
                  <a:lnTo>
                    <a:pt x="25414" y="33514"/>
                  </a:lnTo>
                  <a:close/>
                </a:path>
                <a:path w="76835" h="368935">
                  <a:moveTo>
                    <a:pt x="29164" y="7302"/>
                  </a:moveTo>
                  <a:lnTo>
                    <a:pt x="29164" y="32217"/>
                  </a:lnTo>
                  <a:lnTo>
                    <a:pt x="27747" y="30799"/>
                  </a:lnTo>
                  <a:lnTo>
                    <a:pt x="23755" y="21490"/>
                  </a:lnTo>
                  <a:lnTo>
                    <a:pt x="23755" y="17309"/>
                  </a:lnTo>
                  <a:lnTo>
                    <a:pt x="24141" y="15205"/>
                  </a:lnTo>
                  <a:lnTo>
                    <a:pt x="25675" y="11336"/>
                  </a:lnTo>
                  <a:lnTo>
                    <a:pt x="26776" y="9662"/>
                  </a:lnTo>
                  <a:lnTo>
                    <a:pt x="29164" y="7302"/>
                  </a:lnTo>
                  <a:close/>
                </a:path>
                <a:path w="76835" h="368935">
                  <a:moveTo>
                    <a:pt x="74444" y="1784"/>
                  </a:moveTo>
                  <a:lnTo>
                    <a:pt x="74444" y="3568"/>
                  </a:lnTo>
                  <a:lnTo>
                    <a:pt x="37427" y="3690"/>
                  </a:lnTo>
                  <a:lnTo>
                    <a:pt x="35827" y="3967"/>
                  </a:lnTo>
                  <a:lnTo>
                    <a:pt x="23755" y="17309"/>
                  </a:lnTo>
                  <a:lnTo>
                    <a:pt x="23755" y="11337"/>
                  </a:lnTo>
                  <a:lnTo>
                    <a:pt x="37427" y="1867"/>
                  </a:lnTo>
                  <a:lnTo>
                    <a:pt x="74444" y="1784"/>
                  </a:lnTo>
                  <a:close/>
                </a:path>
                <a:path w="76835" h="368935">
                  <a:moveTo>
                    <a:pt x="27380" y="32956"/>
                  </a:moveTo>
                  <a:lnTo>
                    <a:pt x="26947" y="33388"/>
                  </a:lnTo>
                  <a:lnTo>
                    <a:pt x="25344" y="33444"/>
                  </a:lnTo>
                  <a:lnTo>
                    <a:pt x="25005" y="33105"/>
                  </a:lnTo>
                  <a:lnTo>
                    <a:pt x="23971" y="31729"/>
                  </a:lnTo>
                  <a:lnTo>
                    <a:pt x="25595" y="31729"/>
                  </a:lnTo>
                  <a:lnTo>
                    <a:pt x="25595" y="32956"/>
                  </a:lnTo>
                  <a:lnTo>
                    <a:pt x="27380" y="32956"/>
                  </a:lnTo>
                  <a:close/>
                </a:path>
                <a:path w="76835" h="368935">
                  <a:moveTo>
                    <a:pt x="26822" y="33514"/>
                  </a:moveTo>
                  <a:lnTo>
                    <a:pt x="26118" y="34218"/>
                  </a:lnTo>
                  <a:lnTo>
                    <a:pt x="25414" y="33514"/>
                  </a:lnTo>
                  <a:lnTo>
                    <a:pt x="26822" y="33514"/>
                  </a:lnTo>
                  <a:close/>
                </a:path>
                <a:path w="76835" h="368935">
                  <a:moveTo>
                    <a:pt x="27380" y="32956"/>
                  </a:moveTo>
                  <a:lnTo>
                    <a:pt x="25595" y="32956"/>
                  </a:lnTo>
                  <a:lnTo>
                    <a:pt x="25595" y="31729"/>
                  </a:lnTo>
                  <a:lnTo>
                    <a:pt x="26206" y="31729"/>
                  </a:lnTo>
                  <a:lnTo>
                    <a:pt x="26376" y="31952"/>
                  </a:lnTo>
                  <a:lnTo>
                    <a:pt x="27380" y="32956"/>
                  </a:lnTo>
                  <a:close/>
                </a:path>
                <a:path w="76835" h="368935">
                  <a:moveTo>
                    <a:pt x="27380" y="31729"/>
                  </a:moveTo>
                  <a:lnTo>
                    <a:pt x="27380" y="32956"/>
                  </a:lnTo>
                  <a:lnTo>
                    <a:pt x="26376" y="31952"/>
                  </a:lnTo>
                  <a:lnTo>
                    <a:pt x="26206" y="31729"/>
                  </a:lnTo>
                  <a:lnTo>
                    <a:pt x="27380" y="31729"/>
                  </a:lnTo>
                  <a:close/>
                </a:path>
                <a:path w="76835" h="368935">
                  <a:moveTo>
                    <a:pt x="27380" y="32956"/>
                  </a:moveTo>
                  <a:lnTo>
                    <a:pt x="27380" y="33514"/>
                  </a:lnTo>
                  <a:lnTo>
                    <a:pt x="26822" y="33514"/>
                  </a:lnTo>
                  <a:lnTo>
                    <a:pt x="27380" y="32956"/>
                  </a:lnTo>
                  <a:close/>
                </a:path>
                <a:path w="76835" h="368935">
                  <a:moveTo>
                    <a:pt x="74444" y="33514"/>
                  </a:moveTo>
                  <a:lnTo>
                    <a:pt x="74444" y="35298"/>
                  </a:lnTo>
                  <a:lnTo>
                    <a:pt x="36141" y="35298"/>
                  </a:lnTo>
                  <a:lnTo>
                    <a:pt x="29443" y="23884"/>
                  </a:lnTo>
                  <a:lnTo>
                    <a:pt x="29443" y="20822"/>
                  </a:lnTo>
                  <a:lnTo>
                    <a:pt x="29641" y="19398"/>
                  </a:lnTo>
                  <a:lnTo>
                    <a:pt x="30453" y="16493"/>
                  </a:lnTo>
                  <a:lnTo>
                    <a:pt x="31120" y="15149"/>
                  </a:lnTo>
                  <a:lnTo>
                    <a:pt x="31227" y="15009"/>
                  </a:lnTo>
                  <a:lnTo>
                    <a:pt x="31227" y="23699"/>
                  </a:lnTo>
                  <a:lnTo>
                    <a:pt x="31442" y="25097"/>
                  </a:lnTo>
                  <a:lnTo>
                    <a:pt x="36748" y="33514"/>
                  </a:lnTo>
                  <a:lnTo>
                    <a:pt x="74444" y="33514"/>
                  </a:lnTo>
                  <a:close/>
                </a:path>
                <a:path w="76835" h="368935">
                  <a:moveTo>
                    <a:pt x="74444" y="3568"/>
                  </a:moveTo>
                  <a:lnTo>
                    <a:pt x="74444" y="9814"/>
                  </a:lnTo>
                  <a:lnTo>
                    <a:pt x="39110" y="9814"/>
                  </a:lnTo>
                  <a:lnTo>
                    <a:pt x="37295" y="10191"/>
                  </a:lnTo>
                  <a:lnTo>
                    <a:pt x="29443" y="20822"/>
                  </a:lnTo>
                  <a:lnTo>
                    <a:pt x="29443" y="7026"/>
                  </a:lnTo>
                  <a:lnTo>
                    <a:pt x="37427" y="3690"/>
                  </a:lnTo>
                  <a:lnTo>
                    <a:pt x="74444" y="3568"/>
                  </a:lnTo>
                  <a:close/>
                </a:path>
                <a:path w="76835" h="368935">
                  <a:moveTo>
                    <a:pt x="37836" y="32099"/>
                  </a:moveTo>
                  <a:lnTo>
                    <a:pt x="36748" y="33514"/>
                  </a:lnTo>
                  <a:lnTo>
                    <a:pt x="36141" y="33027"/>
                  </a:lnTo>
                  <a:lnTo>
                    <a:pt x="35689" y="32603"/>
                  </a:lnTo>
                  <a:lnTo>
                    <a:pt x="31227" y="23699"/>
                  </a:lnTo>
                  <a:lnTo>
                    <a:pt x="31227" y="20985"/>
                  </a:lnTo>
                  <a:lnTo>
                    <a:pt x="31442" y="19587"/>
                  </a:lnTo>
                  <a:lnTo>
                    <a:pt x="32110" y="17193"/>
                  </a:lnTo>
                  <a:lnTo>
                    <a:pt x="32686" y="16038"/>
                  </a:lnTo>
                  <a:lnTo>
                    <a:pt x="33012" y="15612"/>
                  </a:lnTo>
                  <a:lnTo>
                    <a:pt x="33012" y="23514"/>
                  </a:lnTo>
                  <a:lnTo>
                    <a:pt x="33179" y="24672"/>
                  </a:lnTo>
                  <a:lnTo>
                    <a:pt x="36748" y="31125"/>
                  </a:lnTo>
                  <a:lnTo>
                    <a:pt x="36748" y="31729"/>
                  </a:lnTo>
                  <a:lnTo>
                    <a:pt x="37427" y="31785"/>
                  </a:lnTo>
                  <a:lnTo>
                    <a:pt x="37836" y="32099"/>
                  </a:lnTo>
                  <a:close/>
                </a:path>
                <a:path w="76835" h="368935">
                  <a:moveTo>
                    <a:pt x="74444" y="9814"/>
                  </a:moveTo>
                  <a:lnTo>
                    <a:pt x="74444" y="11598"/>
                  </a:lnTo>
                  <a:lnTo>
                    <a:pt x="39110" y="11655"/>
                  </a:lnTo>
                  <a:lnTo>
                    <a:pt x="37900" y="11901"/>
                  </a:lnTo>
                  <a:lnTo>
                    <a:pt x="31227" y="20985"/>
                  </a:lnTo>
                  <a:lnTo>
                    <a:pt x="31227" y="15009"/>
                  </a:lnTo>
                  <a:lnTo>
                    <a:pt x="32990" y="12701"/>
                  </a:lnTo>
                  <a:lnTo>
                    <a:pt x="34231" y="11701"/>
                  </a:lnTo>
                  <a:lnTo>
                    <a:pt x="37295" y="10191"/>
                  </a:lnTo>
                  <a:lnTo>
                    <a:pt x="39110" y="9814"/>
                  </a:lnTo>
                  <a:lnTo>
                    <a:pt x="74444" y="9814"/>
                  </a:lnTo>
                  <a:close/>
                </a:path>
                <a:path w="76835" h="368935">
                  <a:moveTo>
                    <a:pt x="76229" y="0"/>
                  </a:moveTo>
                  <a:lnTo>
                    <a:pt x="76229" y="13383"/>
                  </a:lnTo>
                  <a:lnTo>
                    <a:pt x="39110" y="13492"/>
                  </a:lnTo>
                  <a:lnTo>
                    <a:pt x="38375" y="13638"/>
                  </a:lnTo>
                  <a:lnTo>
                    <a:pt x="33012" y="21148"/>
                  </a:lnTo>
                  <a:lnTo>
                    <a:pt x="33012" y="15612"/>
                  </a:lnTo>
                  <a:lnTo>
                    <a:pt x="74444" y="11598"/>
                  </a:lnTo>
                  <a:lnTo>
                    <a:pt x="74444" y="0"/>
                  </a:lnTo>
                  <a:lnTo>
                    <a:pt x="76229" y="0"/>
                  </a:lnTo>
                  <a:close/>
                </a:path>
                <a:path w="76835" h="368935">
                  <a:moveTo>
                    <a:pt x="74444" y="31729"/>
                  </a:moveTo>
                  <a:lnTo>
                    <a:pt x="74444" y="33514"/>
                  </a:lnTo>
                  <a:lnTo>
                    <a:pt x="36748" y="33514"/>
                  </a:lnTo>
                  <a:lnTo>
                    <a:pt x="37836" y="32099"/>
                  </a:lnTo>
                  <a:lnTo>
                    <a:pt x="37836" y="31729"/>
                  </a:lnTo>
                  <a:lnTo>
                    <a:pt x="74444" y="31729"/>
                  </a:lnTo>
                  <a:close/>
                </a:path>
                <a:path w="76835" h="368935">
                  <a:moveTo>
                    <a:pt x="37368" y="31729"/>
                  </a:moveTo>
                  <a:lnTo>
                    <a:pt x="36748" y="31729"/>
                  </a:lnTo>
                  <a:lnTo>
                    <a:pt x="36748" y="31125"/>
                  </a:lnTo>
                  <a:lnTo>
                    <a:pt x="37368" y="31729"/>
                  </a:lnTo>
                  <a:close/>
                </a:path>
                <a:path w="76835" h="368935">
                  <a:moveTo>
                    <a:pt x="37836" y="31729"/>
                  </a:moveTo>
                  <a:lnTo>
                    <a:pt x="37836" y="32099"/>
                  </a:lnTo>
                  <a:lnTo>
                    <a:pt x="37368" y="31729"/>
                  </a:lnTo>
                  <a:lnTo>
                    <a:pt x="37836" y="31729"/>
                  </a:lnTo>
                  <a:close/>
                </a:path>
              </a:pathLst>
            </a:custGeom>
            <a:solidFill>
              <a:srgbClr val="FFFFFF"/>
            </a:solidFill>
          </p:spPr>
          <p:txBody>
            <a:bodyPr wrap="square" lIns="0" tIns="0" rIns="0" bIns="0" rtlCol="0"/>
            <a:lstStyle/>
            <a:p>
              <a:endParaRPr sz="1688"/>
            </a:p>
          </p:txBody>
        </p:sp>
      </p:grpSp>
      <p:sp>
        <p:nvSpPr>
          <p:cNvPr id="21" name="object 21"/>
          <p:cNvSpPr txBox="1"/>
          <p:nvPr/>
        </p:nvSpPr>
        <p:spPr>
          <a:xfrm>
            <a:off x="1918248" y="5318542"/>
            <a:ext cx="139303"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50</a:t>
            </a:r>
            <a:endParaRPr sz="844">
              <a:latin typeface="Segoe UI"/>
              <a:cs typeface="Segoe UI"/>
            </a:endParaRPr>
          </a:p>
        </p:txBody>
      </p:sp>
      <p:sp>
        <p:nvSpPr>
          <p:cNvPr id="22" name="object 22"/>
          <p:cNvSpPr txBox="1"/>
          <p:nvPr/>
        </p:nvSpPr>
        <p:spPr>
          <a:xfrm>
            <a:off x="1755567" y="5510469"/>
            <a:ext cx="230832" cy="375047"/>
          </a:xfrm>
          <a:prstGeom prst="rect">
            <a:avLst/>
          </a:prstGeom>
        </p:spPr>
        <p:txBody>
          <a:bodyPr vert="vert270" wrap="square" lIns="0" tIns="0" rIns="0" bIns="0" rtlCol="0">
            <a:spAutoFit/>
          </a:bodyPr>
          <a:lstStyle/>
          <a:p>
            <a:pPr marL="11906">
              <a:lnSpc>
                <a:spcPts val="919"/>
              </a:lnSpc>
            </a:pPr>
            <a:r>
              <a:rPr sz="844" spc="-23" dirty="0">
                <a:latin typeface="Trebuchet MS"/>
                <a:cs typeface="Trebuchet MS"/>
              </a:rPr>
              <a:t>A</a:t>
            </a:r>
            <a:r>
              <a:rPr sz="844" dirty="0">
                <a:latin typeface="Trebuchet MS"/>
                <a:cs typeface="Trebuchet MS"/>
              </a:rPr>
              <a:t>ttrition</a:t>
            </a:r>
            <a:endParaRPr sz="844">
              <a:latin typeface="Trebuchet MS"/>
              <a:cs typeface="Trebuchet MS"/>
            </a:endParaRPr>
          </a:p>
        </p:txBody>
      </p:sp>
      <p:sp>
        <p:nvSpPr>
          <p:cNvPr id="23" name="object 23"/>
          <p:cNvSpPr txBox="1"/>
          <p:nvPr/>
        </p:nvSpPr>
        <p:spPr>
          <a:xfrm>
            <a:off x="1976012" y="6066853"/>
            <a:ext cx="222647" cy="242855"/>
          </a:xfrm>
          <a:prstGeom prst="rect">
            <a:avLst/>
          </a:prstGeom>
        </p:spPr>
        <p:txBody>
          <a:bodyPr vert="horz" wrap="square" lIns="0" tIns="11906" rIns="0" bIns="0" rtlCol="0">
            <a:spAutoFit/>
          </a:bodyPr>
          <a:lstStyle/>
          <a:p>
            <a:pPr marL="11906">
              <a:lnSpc>
                <a:spcPts val="914"/>
              </a:lnSpc>
              <a:spcBef>
                <a:spcPts val="94"/>
              </a:spcBef>
            </a:pPr>
            <a:r>
              <a:rPr sz="844" dirty="0">
                <a:solidFill>
                  <a:srgbClr val="FFFFFF"/>
                </a:solidFill>
                <a:latin typeface="Segoe UI"/>
                <a:cs typeface="Segoe UI"/>
              </a:rPr>
              <a:t>0</a:t>
            </a:r>
            <a:endParaRPr sz="844">
              <a:latin typeface="Segoe UI"/>
              <a:cs typeface="Segoe UI"/>
            </a:endParaRPr>
          </a:p>
          <a:p>
            <a:pPr marL="148233">
              <a:lnSpc>
                <a:spcPts val="914"/>
              </a:lnSpc>
            </a:pPr>
            <a:r>
              <a:rPr sz="844" b="1" dirty="0">
                <a:solidFill>
                  <a:srgbClr val="FFFFFF"/>
                </a:solidFill>
                <a:latin typeface="Segoe UI"/>
                <a:cs typeface="Segoe UI"/>
              </a:rPr>
              <a:t>0</a:t>
            </a:r>
            <a:endParaRPr sz="844">
              <a:latin typeface="Segoe UI"/>
              <a:cs typeface="Segoe UI"/>
            </a:endParaRPr>
          </a:p>
        </p:txBody>
      </p:sp>
      <p:sp>
        <p:nvSpPr>
          <p:cNvPr id="24" name="object 24"/>
          <p:cNvSpPr txBox="1"/>
          <p:nvPr/>
        </p:nvSpPr>
        <p:spPr>
          <a:xfrm>
            <a:off x="3495126" y="6170801"/>
            <a:ext cx="147042" cy="141930"/>
          </a:xfrm>
          <a:prstGeom prst="rect">
            <a:avLst/>
          </a:prstGeom>
        </p:spPr>
        <p:txBody>
          <a:bodyPr vert="horz" wrap="square" lIns="0" tIns="11906" rIns="0" bIns="0" rtlCol="0">
            <a:spAutoFit/>
          </a:bodyPr>
          <a:lstStyle/>
          <a:p>
            <a:pPr marL="11906">
              <a:spcBef>
                <a:spcPts val="94"/>
              </a:spcBef>
            </a:pPr>
            <a:r>
              <a:rPr sz="844" b="1" dirty="0">
                <a:solidFill>
                  <a:srgbClr val="FFFFFF"/>
                </a:solidFill>
                <a:latin typeface="Segoe UI"/>
                <a:cs typeface="Segoe UI"/>
              </a:rPr>
              <a:t>50</a:t>
            </a:r>
            <a:endParaRPr sz="844">
              <a:latin typeface="Segoe UI"/>
              <a:cs typeface="Segoe UI"/>
            </a:endParaRPr>
          </a:p>
        </p:txBody>
      </p:sp>
      <p:grpSp>
        <p:nvGrpSpPr>
          <p:cNvPr id="29" name="object 29"/>
          <p:cNvGrpSpPr/>
          <p:nvPr/>
        </p:nvGrpSpPr>
        <p:grpSpPr>
          <a:xfrm>
            <a:off x="2813954" y="5335687"/>
            <a:ext cx="335291" cy="808745"/>
            <a:chOff x="2827137" y="5694786"/>
            <a:chExt cx="357644" cy="862661"/>
          </a:xfrm>
        </p:grpSpPr>
        <p:sp>
          <p:nvSpPr>
            <p:cNvPr id="30" name="object 30"/>
            <p:cNvSpPr/>
            <p:nvPr/>
          </p:nvSpPr>
          <p:spPr>
            <a:xfrm>
              <a:off x="2827137" y="6221597"/>
              <a:ext cx="26034" cy="335280"/>
            </a:xfrm>
            <a:custGeom>
              <a:avLst/>
              <a:gdLst/>
              <a:ahLst/>
              <a:cxnLst/>
              <a:rect l="l" t="t" r="r" b="b"/>
              <a:pathLst>
                <a:path w="26035" h="335279">
                  <a:moveTo>
                    <a:pt x="25925" y="335243"/>
                  </a:moveTo>
                  <a:lnTo>
                    <a:pt x="0" y="335243"/>
                  </a:lnTo>
                  <a:lnTo>
                    <a:pt x="0" y="0"/>
                  </a:lnTo>
                  <a:lnTo>
                    <a:pt x="25925" y="0"/>
                  </a:lnTo>
                  <a:lnTo>
                    <a:pt x="25925" y="335243"/>
                  </a:lnTo>
                  <a:close/>
                </a:path>
              </a:pathLst>
            </a:custGeom>
            <a:solidFill>
              <a:srgbClr val="B8DDFF"/>
            </a:solidFill>
          </p:spPr>
          <p:txBody>
            <a:bodyPr wrap="square" lIns="0" tIns="0" rIns="0" bIns="0" rtlCol="0"/>
            <a:lstStyle/>
            <a:p>
              <a:endParaRPr sz="1688"/>
            </a:p>
          </p:txBody>
        </p:sp>
        <p:sp>
          <p:nvSpPr>
            <p:cNvPr id="33" name="object 33"/>
            <p:cNvSpPr/>
            <p:nvPr/>
          </p:nvSpPr>
          <p:spPr>
            <a:xfrm>
              <a:off x="2887430" y="5982137"/>
              <a:ext cx="26034" cy="575310"/>
            </a:xfrm>
            <a:custGeom>
              <a:avLst/>
              <a:gdLst/>
              <a:ahLst/>
              <a:cxnLst/>
              <a:rect l="l" t="t" r="r" b="b"/>
              <a:pathLst>
                <a:path w="26035" h="575309">
                  <a:moveTo>
                    <a:pt x="25925" y="574702"/>
                  </a:moveTo>
                  <a:lnTo>
                    <a:pt x="0" y="574702"/>
                  </a:lnTo>
                  <a:lnTo>
                    <a:pt x="0" y="0"/>
                  </a:lnTo>
                  <a:lnTo>
                    <a:pt x="25925" y="0"/>
                  </a:lnTo>
                  <a:lnTo>
                    <a:pt x="25925" y="574702"/>
                  </a:lnTo>
                  <a:close/>
                </a:path>
              </a:pathLst>
            </a:custGeom>
            <a:solidFill>
              <a:srgbClr val="99CDFF"/>
            </a:solidFill>
          </p:spPr>
          <p:txBody>
            <a:bodyPr wrap="square" lIns="0" tIns="0" rIns="0" bIns="0" rtlCol="0"/>
            <a:lstStyle/>
            <a:p>
              <a:endParaRPr sz="1688"/>
            </a:p>
          </p:txBody>
        </p:sp>
        <p:sp>
          <p:nvSpPr>
            <p:cNvPr id="35" name="object 35"/>
            <p:cNvSpPr/>
            <p:nvPr/>
          </p:nvSpPr>
          <p:spPr>
            <a:xfrm>
              <a:off x="2947722" y="5886353"/>
              <a:ext cx="26034" cy="670560"/>
            </a:xfrm>
            <a:custGeom>
              <a:avLst/>
              <a:gdLst/>
              <a:ahLst/>
              <a:cxnLst/>
              <a:rect l="l" t="t" r="r" b="b"/>
              <a:pathLst>
                <a:path w="26035" h="670559">
                  <a:moveTo>
                    <a:pt x="25925" y="670486"/>
                  </a:moveTo>
                  <a:lnTo>
                    <a:pt x="0" y="670486"/>
                  </a:lnTo>
                  <a:lnTo>
                    <a:pt x="0" y="0"/>
                  </a:lnTo>
                  <a:lnTo>
                    <a:pt x="25925" y="0"/>
                  </a:lnTo>
                  <a:lnTo>
                    <a:pt x="25925" y="670486"/>
                  </a:lnTo>
                  <a:close/>
                </a:path>
              </a:pathLst>
            </a:custGeom>
            <a:solidFill>
              <a:srgbClr val="7EC2FF"/>
            </a:solidFill>
          </p:spPr>
          <p:txBody>
            <a:bodyPr wrap="square" lIns="0" tIns="0" rIns="0" bIns="0" rtlCol="0"/>
            <a:lstStyle/>
            <a:p>
              <a:endParaRPr sz="1688"/>
            </a:p>
          </p:txBody>
        </p:sp>
        <p:sp>
          <p:nvSpPr>
            <p:cNvPr id="37" name="object 37"/>
            <p:cNvSpPr/>
            <p:nvPr/>
          </p:nvSpPr>
          <p:spPr>
            <a:xfrm>
              <a:off x="2977869" y="5694786"/>
              <a:ext cx="26034" cy="862330"/>
            </a:xfrm>
            <a:custGeom>
              <a:avLst/>
              <a:gdLst/>
              <a:ahLst/>
              <a:cxnLst/>
              <a:rect l="l" t="t" r="r" b="b"/>
              <a:pathLst>
                <a:path w="26035" h="862329">
                  <a:moveTo>
                    <a:pt x="25925" y="862054"/>
                  </a:moveTo>
                  <a:lnTo>
                    <a:pt x="0" y="862054"/>
                  </a:lnTo>
                  <a:lnTo>
                    <a:pt x="0" y="0"/>
                  </a:lnTo>
                  <a:lnTo>
                    <a:pt x="25925" y="0"/>
                  </a:lnTo>
                  <a:lnTo>
                    <a:pt x="25925" y="862054"/>
                  </a:lnTo>
                  <a:close/>
                </a:path>
              </a:pathLst>
            </a:custGeom>
            <a:solidFill>
              <a:srgbClr val="4DAAFF"/>
            </a:solidFill>
          </p:spPr>
          <p:txBody>
            <a:bodyPr wrap="square" lIns="0" tIns="0" rIns="0" bIns="0" rtlCol="0"/>
            <a:lstStyle/>
            <a:p>
              <a:endParaRPr sz="1688"/>
            </a:p>
          </p:txBody>
        </p:sp>
        <p:sp>
          <p:nvSpPr>
            <p:cNvPr id="39" name="object 39"/>
            <p:cNvSpPr/>
            <p:nvPr/>
          </p:nvSpPr>
          <p:spPr>
            <a:xfrm>
              <a:off x="3008015" y="6125813"/>
              <a:ext cx="26034" cy="431165"/>
            </a:xfrm>
            <a:custGeom>
              <a:avLst/>
              <a:gdLst/>
              <a:ahLst/>
              <a:cxnLst/>
              <a:rect l="l" t="t" r="r" b="b"/>
              <a:pathLst>
                <a:path w="26035" h="431165">
                  <a:moveTo>
                    <a:pt x="25925" y="431027"/>
                  </a:moveTo>
                  <a:lnTo>
                    <a:pt x="0" y="431027"/>
                  </a:lnTo>
                  <a:lnTo>
                    <a:pt x="0" y="0"/>
                  </a:lnTo>
                  <a:lnTo>
                    <a:pt x="25925" y="0"/>
                  </a:lnTo>
                  <a:lnTo>
                    <a:pt x="25925" y="431027"/>
                  </a:lnTo>
                  <a:close/>
                </a:path>
              </a:pathLst>
            </a:custGeom>
            <a:solidFill>
              <a:srgbClr val="5BB0FF"/>
            </a:solidFill>
          </p:spPr>
          <p:txBody>
            <a:bodyPr wrap="square" lIns="0" tIns="0" rIns="0" bIns="0" rtlCol="0"/>
            <a:lstStyle/>
            <a:p>
              <a:endParaRPr sz="1688"/>
            </a:p>
          </p:txBody>
        </p:sp>
        <p:sp>
          <p:nvSpPr>
            <p:cNvPr id="41" name="object 41"/>
            <p:cNvSpPr/>
            <p:nvPr/>
          </p:nvSpPr>
          <p:spPr>
            <a:xfrm>
              <a:off x="3038161" y="5694786"/>
              <a:ext cx="26034" cy="862330"/>
            </a:xfrm>
            <a:custGeom>
              <a:avLst/>
              <a:gdLst/>
              <a:ahLst/>
              <a:cxnLst/>
              <a:rect l="l" t="t" r="r" b="b"/>
              <a:pathLst>
                <a:path w="26035" h="862329">
                  <a:moveTo>
                    <a:pt x="25925" y="862054"/>
                  </a:moveTo>
                  <a:lnTo>
                    <a:pt x="0" y="862054"/>
                  </a:lnTo>
                  <a:lnTo>
                    <a:pt x="0" y="0"/>
                  </a:lnTo>
                  <a:lnTo>
                    <a:pt x="25925" y="0"/>
                  </a:lnTo>
                  <a:lnTo>
                    <a:pt x="25925" y="862054"/>
                  </a:lnTo>
                  <a:close/>
                </a:path>
              </a:pathLst>
            </a:custGeom>
            <a:solidFill>
              <a:srgbClr val="40A2FF"/>
            </a:solidFill>
          </p:spPr>
          <p:txBody>
            <a:bodyPr wrap="square" lIns="0" tIns="0" rIns="0" bIns="0" rtlCol="0"/>
            <a:lstStyle/>
            <a:p>
              <a:endParaRPr sz="1688"/>
            </a:p>
          </p:txBody>
        </p:sp>
        <p:sp>
          <p:nvSpPr>
            <p:cNvPr id="43" name="object 43"/>
            <p:cNvSpPr/>
            <p:nvPr/>
          </p:nvSpPr>
          <p:spPr>
            <a:xfrm>
              <a:off x="3068308" y="6030029"/>
              <a:ext cx="26034" cy="527050"/>
            </a:xfrm>
            <a:custGeom>
              <a:avLst/>
              <a:gdLst/>
              <a:ahLst/>
              <a:cxnLst/>
              <a:rect l="l" t="t" r="r" b="b"/>
              <a:pathLst>
                <a:path w="26035" h="527050">
                  <a:moveTo>
                    <a:pt x="25925" y="526810"/>
                  </a:moveTo>
                  <a:lnTo>
                    <a:pt x="0" y="526810"/>
                  </a:lnTo>
                  <a:lnTo>
                    <a:pt x="0" y="0"/>
                  </a:lnTo>
                  <a:lnTo>
                    <a:pt x="25925" y="0"/>
                  </a:lnTo>
                  <a:lnTo>
                    <a:pt x="25925" y="526810"/>
                  </a:lnTo>
                  <a:close/>
                </a:path>
              </a:pathLst>
            </a:custGeom>
            <a:solidFill>
              <a:srgbClr val="4EAAFF"/>
            </a:solidFill>
          </p:spPr>
          <p:txBody>
            <a:bodyPr wrap="square" lIns="0" tIns="0" rIns="0" bIns="0" rtlCol="0"/>
            <a:lstStyle/>
            <a:p>
              <a:endParaRPr sz="1688"/>
            </a:p>
          </p:txBody>
        </p:sp>
        <p:sp>
          <p:nvSpPr>
            <p:cNvPr id="45" name="object 45"/>
            <p:cNvSpPr/>
            <p:nvPr/>
          </p:nvSpPr>
          <p:spPr>
            <a:xfrm>
              <a:off x="3098454" y="5982137"/>
              <a:ext cx="26034" cy="575310"/>
            </a:xfrm>
            <a:custGeom>
              <a:avLst/>
              <a:gdLst/>
              <a:ahLst/>
              <a:cxnLst/>
              <a:rect l="l" t="t" r="r" b="b"/>
              <a:pathLst>
                <a:path w="26035" h="575309">
                  <a:moveTo>
                    <a:pt x="25925" y="574702"/>
                  </a:moveTo>
                  <a:lnTo>
                    <a:pt x="0" y="574702"/>
                  </a:lnTo>
                  <a:lnTo>
                    <a:pt x="0" y="0"/>
                  </a:lnTo>
                  <a:lnTo>
                    <a:pt x="25925" y="0"/>
                  </a:lnTo>
                  <a:lnTo>
                    <a:pt x="25925" y="574702"/>
                  </a:lnTo>
                  <a:close/>
                </a:path>
              </a:pathLst>
            </a:custGeom>
            <a:solidFill>
              <a:srgbClr val="52ABFF"/>
            </a:solidFill>
          </p:spPr>
          <p:txBody>
            <a:bodyPr wrap="square" lIns="0" tIns="0" rIns="0" bIns="0" rtlCol="0"/>
            <a:lstStyle/>
            <a:p>
              <a:endParaRPr sz="1688"/>
            </a:p>
          </p:txBody>
        </p:sp>
        <p:sp>
          <p:nvSpPr>
            <p:cNvPr id="47" name="object 47"/>
            <p:cNvSpPr/>
            <p:nvPr/>
          </p:nvSpPr>
          <p:spPr>
            <a:xfrm>
              <a:off x="3128600" y="6125813"/>
              <a:ext cx="26034" cy="431165"/>
            </a:xfrm>
            <a:custGeom>
              <a:avLst/>
              <a:gdLst/>
              <a:ahLst/>
              <a:cxnLst/>
              <a:rect l="l" t="t" r="r" b="b"/>
              <a:pathLst>
                <a:path w="26035" h="431165">
                  <a:moveTo>
                    <a:pt x="25925" y="431027"/>
                  </a:moveTo>
                  <a:lnTo>
                    <a:pt x="0" y="431027"/>
                  </a:lnTo>
                  <a:lnTo>
                    <a:pt x="0" y="0"/>
                  </a:lnTo>
                  <a:lnTo>
                    <a:pt x="25925" y="0"/>
                  </a:lnTo>
                  <a:lnTo>
                    <a:pt x="25925" y="431027"/>
                  </a:lnTo>
                  <a:close/>
                </a:path>
              </a:pathLst>
            </a:custGeom>
            <a:solidFill>
              <a:srgbClr val="1A90FF"/>
            </a:solidFill>
          </p:spPr>
          <p:txBody>
            <a:bodyPr wrap="square" lIns="0" tIns="0" rIns="0" bIns="0" rtlCol="0"/>
            <a:lstStyle/>
            <a:p>
              <a:endParaRPr sz="1688"/>
            </a:p>
          </p:txBody>
        </p:sp>
        <p:sp>
          <p:nvSpPr>
            <p:cNvPr id="49" name="object 49"/>
            <p:cNvSpPr/>
            <p:nvPr/>
          </p:nvSpPr>
          <p:spPr>
            <a:xfrm>
              <a:off x="3158747" y="6077921"/>
              <a:ext cx="26034" cy="479425"/>
            </a:xfrm>
            <a:custGeom>
              <a:avLst/>
              <a:gdLst/>
              <a:ahLst/>
              <a:cxnLst/>
              <a:rect l="l" t="t" r="r" b="b"/>
              <a:pathLst>
                <a:path w="26035" h="479425">
                  <a:moveTo>
                    <a:pt x="25925" y="478919"/>
                  </a:moveTo>
                  <a:lnTo>
                    <a:pt x="0" y="478919"/>
                  </a:lnTo>
                  <a:lnTo>
                    <a:pt x="0" y="0"/>
                  </a:lnTo>
                  <a:lnTo>
                    <a:pt x="25925" y="0"/>
                  </a:lnTo>
                  <a:lnTo>
                    <a:pt x="25925" y="478919"/>
                  </a:lnTo>
                  <a:close/>
                </a:path>
              </a:pathLst>
            </a:custGeom>
            <a:solidFill>
              <a:srgbClr val="118CFF"/>
            </a:solidFill>
          </p:spPr>
          <p:txBody>
            <a:bodyPr wrap="square" lIns="0" tIns="0" rIns="0" bIns="0" rtlCol="0"/>
            <a:lstStyle/>
            <a:p>
              <a:endParaRPr sz="1688"/>
            </a:p>
          </p:txBody>
        </p:sp>
      </p:grpSp>
      <p:grpSp>
        <p:nvGrpSpPr>
          <p:cNvPr id="56" name="object 56"/>
          <p:cNvGrpSpPr/>
          <p:nvPr/>
        </p:nvGrpSpPr>
        <p:grpSpPr>
          <a:xfrm>
            <a:off x="579686" y="4794568"/>
            <a:ext cx="6959035" cy="1845944"/>
            <a:chOff x="443917" y="5117592"/>
            <a:chExt cx="7422971" cy="1969007"/>
          </a:xfrm>
        </p:grpSpPr>
        <p:sp>
          <p:nvSpPr>
            <p:cNvPr id="57" name="object 57"/>
            <p:cNvSpPr/>
            <p:nvPr/>
          </p:nvSpPr>
          <p:spPr>
            <a:xfrm>
              <a:off x="2646259" y="6365273"/>
              <a:ext cx="26034" cy="191770"/>
            </a:xfrm>
            <a:custGeom>
              <a:avLst/>
              <a:gdLst/>
              <a:ahLst/>
              <a:cxnLst/>
              <a:rect l="l" t="t" r="r" b="b"/>
              <a:pathLst>
                <a:path w="26035" h="191770">
                  <a:moveTo>
                    <a:pt x="25925" y="191567"/>
                  </a:moveTo>
                  <a:lnTo>
                    <a:pt x="0" y="191567"/>
                  </a:lnTo>
                  <a:lnTo>
                    <a:pt x="0" y="0"/>
                  </a:lnTo>
                  <a:lnTo>
                    <a:pt x="25925" y="0"/>
                  </a:lnTo>
                  <a:lnTo>
                    <a:pt x="25925" y="191567"/>
                  </a:lnTo>
                  <a:close/>
                </a:path>
              </a:pathLst>
            </a:custGeom>
            <a:solidFill>
              <a:srgbClr val="DEEFFF"/>
            </a:solidFill>
          </p:spPr>
          <p:txBody>
            <a:bodyPr wrap="square" lIns="0" tIns="0" rIns="0" bIns="0" rtlCol="0"/>
            <a:lstStyle/>
            <a:p>
              <a:endParaRPr sz="1688"/>
            </a:p>
          </p:txBody>
        </p:sp>
        <p:sp>
          <p:nvSpPr>
            <p:cNvPr id="59" name="object 59"/>
            <p:cNvSpPr/>
            <p:nvPr/>
          </p:nvSpPr>
          <p:spPr>
            <a:xfrm>
              <a:off x="2676406" y="6269489"/>
              <a:ext cx="26034" cy="287655"/>
            </a:xfrm>
            <a:custGeom>
              <a:avLst/>
              <a:gdLst/>
              <a:ahLst/>
              <a:cxnLst/>
              <a:rect l="l" t="t" r="r" b="b"/>
              <a:pathLst>
                <a:path w="26035" h="287654">
                  <a:moveTo>
                    <a:pt x="25925" y="287351"/>
                  </a:moveTo>
                  <a:lnTo>
                    <a:pt x="0" y="287351"/>
                  </a:lnTo>
                  <a:lnTo>
                    <a:pt x="0" y="0"/>
                  </a:lnTo>
                  <a:lnTo>
                    <a:pt x="25925" y="0"/>
                  </a:lnTo>
                  <a:lnTo>
                    <a:pt x="25925" y="287351"/>
                  </a:lnTo>
                  <a:close/>
                </a:path>
              </a:pathLst>
            </a:custGeom>
            <a:solidFill>
              <a:srgbClr val="DBEDFF"/>
            </a:solidFill>
          </p:spPr>
          <p:txBody>
            <a:bodyPr wrap="square" lIns="0" tIns="0" rIns="0" bIns="0" rtlCol="0"/>
            <a:lstStyle/>
            <a:p>
              <a:endParaRPr sz="1688"/>
            </a:p>
          </p:txBody>
        </p:sp>
        <p:sp>
          <p:nvSpPr>
            <p:cNvPr id="60" name="object 60"/>
            <p:cNvSpPr/>
            <p:nvPr/>
          </p:nvSpPr>
          <p:spPr>
            <a:xfrm>
              <a:off x="2706552" y="6269489"/>
              <a:ext cx="26034" cy="287655"/>
            </a:xfrm>
            <a:custGeom>
              <a:avLst/>
              <a:gdLst/>
              <a:ahLst/>
              <a:cxnLst/>
              <a:rect l="l" t="t" r="r" b="b"/>
              <a:pathLst>
                <a:path w="26035" h="287654">
                  <a:moveTo>
                    <a:pt x="25925" y="287351"/>
                  </a:moveTo>
                  <a:lnTo>
                    <a:pt x="0" y="287351"/>
                  </a:lnTo>
                  <a:lnTo>
                    <a:pt x="0" y="0"/>
                  </a:lnTo>
                  <a:lnTo>
                    <a:pt x="25925" y="0"/>
                  </a:lnTo>
                  <a:lnTo>
                    <a:pt x="25925" y="287351"/>
                  </a:lnTo>
                  <a:close/>
                </a:path>
              </a:pathLst>
            </a:custGeom>
            <a:solidFill>
              <a:srgbClr val="D8ECFF"/>
            </a:solidFill>
          </p:spPr>
          <p:txBody>
            <a:bodyPr wrap="square" lIns="0" tIns="0" rIns="0" bIns="0" rtlCol="0"/>
            <a:lstStyle/>
            <a:p>
              <a:endParaRPr sz="1688"/>
            </a:p>
          </p:txBody>
        </p:sp>
        <p:sp>
          <p:nvSpPr>
            <p:cNvPr id="61" name="object 61"/>
            <p:cNvSpPr/>
            <p:nvPr/>
          </p:nvSpPr>
          <p:spPr>
            <a:xfrm>
              <a:off x="2736698" y="6269489"/>
              <a:ext cx="26034" cy="287655"/>
            </a:xfrm>
            <a:custGeom>
              <a:avLst/>
              <a:gdLst/>
              <a:ahLst/>
              <a:cxnLst/>
              <a:rect l="l" t="t" r="r" b="b"/>
              <a:pathLst>
                <a:path w="26035" h="287654">
                  <a:moveTo>
                    <a:pt x="25925" y="287351"/>
                  </a:moveTo>
                  <a:lnTo>
                    <a:pt x="0" y="287351"/>
                  </a:lnTo>
                  <a:lnTo>
                    <a:pt x="0" y="0"/>
                  </a:lnTo>
                  <a:lnTo>
                    <a:pt x="25925" y="0"/>
                  </a:lnTo>
                  <a:lnTo>
                    <a:pt x="25925" y="287351"/>
                  </a:lnTo>
                  <a:close/>
                </a:path>
              </a:pathLst>
            </a:custGeom>
            <a:solidFill>
              <a:srgbClr val="D4E9FF"/>
            </a:solidFill>
          </p:spPr>
          <p:txBody>
            <a:bodyPr wrap="square" lIns="0" tIns="0" rIns="0" bIns="0" rtlCol="0"/>
            <a:lstStyle/>
            <a:p>
              <a:endParaRPr sz="1688"/>
            </a:p>
          </p:txBody>
        </p:sp>
        <p:sp>
          <p:nvSpPr>
            <p:cNvPr id="62" name="object 62"/>
            <p:cNvSpPr/>
            <p:nvPr/>
          </p:nvSpPr>
          <p:spPr>
            <a:xfrm>
              <a:off x="2766844" y="6317381"/>
              <a:ext cx="26034" cy="240029"/>
            </a:xfrm>
            <a:custGeom>
              <a:avLst/>
              <a:gdLst/>
              <a:ahLst/>
              <a:cxnLst/>
              <a:rect l="l" t="t" r="r" b="b"/>
              <a:pathLst>
                <a:path w="26035" h="240029">
                  <a:moveTo>
                    <a:pt x="25925" y="239459"/>
                  </a:moveTo>
                  <a:lnTo>
                    <a:pt x="0" y="239459"/>
                  </a:lnTo>
                  <a:lnTo>
                    <a:pt x="0" y="0"/>
                  </a:lnTo>
                  <a:lnTo>
                    <a:pt x="25925" y="0"/>
                  </a:lnTo>
                  <a:lnTo>
                    <a:pt x="25925" y="239459"/>
                  </a:lnTo>
                  <a:close/>
                </a:path>
              </a:pathLst>
            </a:custGeom>
            <a:solidFill>
              <a:srgbClr val="CDE7FF"/>
            </a:solidFill>
          </p:spPr>
          <p:txBody>
            <a:bodyPr wrap="square" lIns="0" tIns="0" rIns="0" bIns="0" rtlCol="0"/>
            <a:lstStyle/>
            <a:p>
              <a:endParaRPr sz="1688"/>
            </a:p>
          </p:txBody>
        </p:sp>
        <p:sp>
          <p:nvSpPr>
            <p:cNvPr id="64" name="object 64"/>
            <p:cNvSpPr/>
            <p:nvPr/>
          </p:nvSpPr>
          <p:spPr>
            <a:xfrm>
              <a:off x="2796991" y="6365273"/>
              <a:ext cx="26034" cy="191770"/>
            </a:xfrm>
            <a:custGeom>
              <a:avLst/>
              <a:gdLst/>
              <a:ahLst/>
              <a:cxnLst/>
              <a:rect l="l" t="t" r="r" b="b"/>
              <a:pathLst>
                <a:path w="26035" h="191770">
                  <a:moveTo>
                    <a:pt x="25925" y="191567"/>
                  </a:moveTo>
                  <a:lnTo>
                    <a:pt x="0" y="191567"/>
                  </a:lnTo>
                  <a:lnTo>
                    <a:pt x="0" y="0"/>
                  </a:lnTo>
                  <a:lnTo>
                    <a:pt x="25925" y="0"/>
                  </a:lnTo>
                  <a:lnTo>
                    <a:pt x="25925" y="191567"/>
                  </a:lnTo>
                  <a:close/>
                </a:path>
              </a:pathLst>
            </a:custGeom>
            <a:solidFill>
              <a:srgbClr val="D0E7FF"/>
            </a:solidFill>
          </p:spPr>
          <p:txBody>
            <a:bodyPr wrap="square" lIns="0" tIns="0" rIns="0" bIns="0" rtlCol="0"/>
            <a:lstStyle/>
            <a:p>
              <a:endParaRPr sz="1688"/>
            </a:p>
          </p:txBody>
        </p:sp>
        <p:sp>
          <p:nvSpPr>
            <p:cNvPr id="66" name="object 66"/>
            <p:cNvSpPr/>
            <p:nvPr/>
          </p:nvSpPr>
          <p:spPr>
            <a:xfrm>
              <a:off x="2857283" y="6269489"/>
              <a:ext cx="26034" cy="287655"/>
            </a:xfrm>
            <a:custGeom>
              <a:avLst/>
              <a:gdLst/>
              <a:ahLst/>
              <a:cxnLst/>
              <a:rect l="l" t="t" r="r" b="b"/>
              <a:pathLst>
                <a:path w="26035" h="287654">
                  <a:moveTo>
                    <a:pt x="25925" y="287351"/>
                  </a:moveTo>
                  <a:lnTo>
                    <a:pt x="0" y="287351"/>
                  </a:lnTo>
                  <a:lnTo>
                    <a:pt x="0" y="0"/>
                  </a:lnTo>
                  <a:lnTo>
                    <a:pt x="25925" y="0"/>
                  </a:lnTo>
                  <a:lnTo>
                    <a:pt x="25925" y="287351"/>
                  </a:lnTo>
                  <a:close/>
                </a:path>
              </a:pathLst>
            </a:custGeom>
            <a:solidFill>
              <a:srgbClr val="B5DBFF"/>
            </a:solidFill>
          </p:spPr>
          <p:txBody>
            <a:bodyPr wrap="square" lIns="0" tIns="0" rIns="0" bIns="0" rtlCol="0"/>
            <a:lstStyle/>
            <a:p>
              <a:endParaRPr sz="1688"/>
            </a:p>
          </p:txBody>
        </p:sp>
        <p:sp>
          <p:nvSpPr>
            <p:cNvPr id="67" name="object 67"/>
            <p:cNvSpPr/>
            <p:nvPr/>
          </p:nvSpPr>
          <p:spPr>
            <a:xfrm>
              <a:off x="2917576" y="6413164"/>
              <a:ext cx="26034" cy="144145"/>
            </a:xfrm>
            <a:custGeom>
              <a:avLst/>
              <a:gdLst/>
              <a:ahLst/>
              <a:cxnLst/>
              <a:rect l="l" t="t" r="r" b="b"/>
              <a:pathLst>
                <a:path w="26035" h="144145">
                  <a:moveTo>
                    <a:pt x="25925" y="143675"/>
                  </a:moveTo>
                  <a:lnTo>
                    <a:pt x="0" y="143675"/>
                  </a:lnTo>
                  <a:lnTo>
                    <a:pt x="0" y="0"/>
                  </a:lnTo>
                  <a:lnTo>
                    <a:pt x="25925" y="0"/>
                  </a:lnTo>
                  <a:lnTo>
                    <a:pt x="25925" y="143675"/>
                  </a:lnTo>
                  <a:close/>
                </a:path>
              </a:pathLst>
            </a:custGeom>
            <a:solidFill>
              <a:srgbClr val="82C2FF"/>
            </a:solidFill>
          </p:spPr>
          <p:txBody>
            <a:bodyPr wrap="square" lIns="0" tIns="0" rIns="0" bIns="0" rtlCol="0"/>
            <a:lstStyle/>
            <a:p>
              <a:endParaRPr sz="1688"/>
            </a:p>
          </p:txBody>
        </p:sp>
        <p:sp>
          <p:nvSpPr>
            <p:cNvPr id="69" name="object 69"/>
            <p:cNvSpPr/>
            <p:nvPr/>
          </p:nvSpPr>
          <p:spPr>
            <a:xfrm>
              <a:off x="3188893" y="6269489"/>
              <a:ext cx="26034" cy="287655"/>
            </a:xfrm>
            <a:custGeom>
              <a:avLst/>
              <a:gdLst/>
              <a:ahLst/>
              <a:cxnLst/>
              <a:rect l="l" t="t" r="r" b="b"/>
              <a:pathLst>
                <a:path w="26035" h="287654">
                  <a:moveTo>
                    <a:pt x="25925" y="287351"/>
                  </a:moveTo>
                  <a:lnTo>
                    <a:pt x="0" y="287351"/>
                  </a:lnTo>
                  <a:lnTo>
                    <a:pt x="0" y="0"/>
                  </a:lnTo>
                  <a:lnTo>
                    <a:pt x="25925" y="0"/>
                  </a:lnTo>
                  <a:lnTo>
                    <a:pt x="25925" y="287351"/>
                  </a:lnTo>
                  <a:close/>
                </a:path>
              </a:pathLst>
            </a:custGeom>
            <a:solidFill>
              <a:srgbClr val="2595FF"/>
            </a:solidFill>
          </p:spPr>
          <p:txBody>
            <a:bodyPr wrap="square" lIns="0" tIns="0" rIns="0" bIns="0" rtlCol="0"/>
            <a:lstStyle/>
            <a:p>
              <a:endParaRPr sz="1688"/>
            </a:p>
          </p:txBody>
        </p:sp>
        <p:sp>
          <p:nvSpPr>
            <p:cNvPr id="70" name="object 70"/>
            <p:cNvSpPr/>
            <p:nvPr/>
          </p:nvSpPr>
          <p:spPr>
            <a:xfrm>
              <a:off x="3219039" y="6269489"/>
              <a:ext cx="26034" cy="287655"/>
            </a:xfrm>
            <a:custGeom>
              <a:avLst/>
              <a:gdLst/>
              <a:ahLst/>
              <a:cxnLst/>
              <a:rect l="l" t="t" r="r" b="b"/>
              <a:pathLst>
                <a:path w="26035" h="287654">
                  <a:moveTo>
                    <a:pt x="25925" y="287351"/>
                  </a:moveTo>
                  <a:lnTo>
                    <a:pt x="0" y="287351"/>
                  </a:lnTo>
                  <a:lnTo>
                    <a:pt x="0" y="0"/>
                  </a:lnTo>
                  <a:lnTo>
                    <a:pt x="25925" y="0"/>
                  </a:lnTo>
                  <a:lnTo>
                    <a:pt x="25925" y="287351"/>
                  </a:lnTo>
                  <a:close/>
                </a:path>
              </a:pathLst>
            </a:custGeom>
            <a:solidFill>
              <a:srgbClr val="57AEFF"/>
            </a:solidFill>
          </p:spPr>
          <p:txBody>
            <a:bodyPr wrap="square" lIns="0" tIns="0" rIns="0" bIns="0" rtlCol="0"/>
            <a:lstStyle/>
            <a:p>
              <a:endParaRPr sz="1688" dirty="0"/>
            </a:p>
          </p:txBody>
        </p:sp>
        <p:sp>
          <p:nvSpPr>
            <p:cNvPr id="71" name="object 71"/>
            <p:cNvSpPr/>
            <p:nvPr/>
          </p:nvSpPr>
          <p:spPr>
            <a:xfrm>
              <a:off x="3249186" y="6461056"/>
              <a:ext cx="26034" cy="95885"/>
            </a:xfrm>
            <a:custGeom>
              <a:avLst/>
              <a:gdLst/>
              <a:ahLst/>
              <a:cxnLst/>
              <a:rect l="l" t="t" r="r" b="b"/>
              <a:pathLst>
                <a:path w="26035" h="95884">
                  <a:moveTo>
                    <a:pt x="25925" y="95783"/>
                  </a:moveTo>
                  <a:lnTo>
                    <a:pt x="0" y="95783"/>
                  </a:lnTo>
                  <a:lnTo>
                    <a:pt x="0" y="0"/>
                  </a:lnTo>
                  <a:lnTo>
                    <a:pt x="25925" y="0"/>
                  </a:lnTo>
                  <a:lnTo>
                    <a:pt x="25925" y="95783"/>
                  </a:lnTo>
                  <a:close/>
                </a:path>
              </a:pathLst>
            </a:custGeom>
            <a:solidFill>
              <a:srgbClr val="3BA1FF"/>
            </a:solidFill>
          </p:spPr>
          <p:txBody>
            <a:bodyPr wrap="square" lIns="0" tIns="0" rIns="0" bIns="0" rtlCol="0"/>
            <a:lstStyle/>
            <a:p>
              <a:endParaRPr sz="1688"/>
            </a:p>
          </p:txBody>
        </p:sp>
        <p:sp>
          <p:nvSpPr>
            <p:cNvPr id="73" name="object 73"/>
            <p:cNvSpPr/>
            <p:nvPr/>
          </p:nvSpPr>
          <p:spPr>
            <a:xfrm>
              <a:off x="3279332" y="6269489"/>
              <a:ext cx="26034" cy="287655"/>
            </a:xfrm>
            <a:custGeom>
              <a:avLst/>
              <a:gdLst/>
              <a:ahLst/>
              <a:cxnLst/>
              <a:rect l="l" t="t" r="r" b="b"/>
              <a:pathLst>
                <a:path w="26035" h="287654">
                  <a:moveTo>
                    <a:pt x="25925" y="287351"/>
                  </a:moveTo>
                  <a:lnTo>
                    <a:pt x="0" y="287351"/>
                  </a:lnTo>
                  <a:lnTo>
                    <a:pt x="0" y="0"/>
                  </a:lnTo>
                  <a:lnTo>
                    <a:pt x="25925" y="0"/>
                  </a:lnTo>
                  <a:lnTo>
                    <a:pt x="25925" y="287351"/>
                  </a:lnTo>
                  <a:close/>
                </a:path>
              </a:pathLst>
            </a:custGeom>
            <a:solidFill>
              <a:srgbClr val="67B5FF"/>
            </a:solidFill>
          </p:spPr>
          <p:txBody>
            <a:bodyPr wrap="square" lIns="0" tIns="0" rIns="0" bIns="0" rtlCol="0"/>
            <a:lstStyle/>
            <a:p>
              <a:endParaRPr sz="1688"/>
            </a:p>
          </p:txBody>
        </p:sp>
        <p:sp>
          <p:nvSpPr>
            <p:cNvPr id="74" name="object 74"/>
            <p:cNvSpPr/>
            <p:nvPr/>
          </p:nvSpPr>
          <p:spPr>
            <a:xfrm>
              <a:off x="3309478" y="6317381"/>
              <a:ext cx="26034" cy="240029"/>
            </a:xfrm>
            <a:custGeom>
              <a:avLst/>
              <a:gdLst/>
              <a:ahLst/>
              <a:cxnLst/>
              <a:rect l="l" t="t" r="r" b="b"/>
              <a:pathLst>
                <a:path w="26035" h="240029">
                  <a:moveTo>
                    <a:pt x="25925" y="239459"/>
                  </a:moveTo>
                  <a:lnTo>
                    <a:pt x="0" y="239459"/>
                  </a:lnTo>
                  <a:lnTo>
                    <a:pt x="0" y="0"/>
                  </a:lnTo>
                  <a:lnTo>
                    <a:pt x="25925" y="0"/>
                  </a:lnTo>
                  <a:lnTo>
                    <a:pt x="25925" y="239459"/>
                  </a:lnTo>
                  <a:close/>
                </a:path>
              </a:pathLst>
            </a:custGeom>
            <a:solidFill>
              <a:srgbClr val="349DFF"/>
            </a:solidFill>
          </p:spPr>
          <p:txBody>
            <a:bodyPr wrap="square" lIns="0" tIns="0" rIns="0" bIns="0" rtlCol="0"/>
            <a:lstStyle/>
            <a:p>
              <a:endParaRPr sz="1688"/>
            </a:p>
          </p:txBody>
        </p:sp>
        <p:sp>
          <p:nvSpPr>
            <p:cNvPr id="76" name="object 76"/>
            <p:cNvSpPr/>
            <p:nvPr/>
          </p:nvSpPr>
          <p:spPr>
            <a:xfrm>
              <a:off x="3339625" y="6269489"/>
              <a:ext cx="26034" cy="287655"/>
            </a:xfrm>
            <a:custGeom>
              <a:avLst/>
              <a:gdLst/>
              <a:ahLst/>
              <a:cxnLst/>
              <a:rect l="l" t="t" r="r" b="b"/>
              <a:pathLst>
                <a:path w="26035" h="287654">
                  <a:moveTo>
                    <a:pt x="25925" y="287351"/>
                  </a:moveTo>
                  <a:lnTo>
                    <a:pt x="0" y="287351"/>
                  </a:lnTo>
                  <a:lnTo>
                    <a:pt x="0" y="0"/>
                  </a:lnTo>
                  <a:lnTo>
                    <a:pt x="25925" y="0"/>
                  </a:lnTo>
                  <a:lnTo>
                    <a:pt x="25925" y="287351"/>
                  </a:lnTo>
                  <a:close/>
                </a:path>
              </a:pathLst>
            </a:custGeom>
            <a:solidFill>
              <a:srgbClr val="66B5FF"/>
            </a:solidFill>
          </p:spPr>
          <p:txBody>
            <a:bodyPr wrap="square" lIns="0" tIns="0" rIns="0" bIns="0" rtlCol="0"/>
            <a:lstStyle/>
            <a:p>
              <a:endParaRPr sz="1688"/>
            </a:p>
          </p:txBody>
        </p:sp>
        <p:pic>
          <p:nvPicPr>
            <p:cNvPr id="77" name="object 77"/>
            <p:cNvPicPr/>
            <p:nvPr/>
          </p:nvPicPr>
          <p:blipFill>
            <a:blip r:embed="rId4" cstate="print"/>
            <a:stretch>
              <a:fillRect/>
            </a:stretch>
          </p:blipFill>
          <p:spPr>
            <a:xfrm>
              <a:off x="3360246" y="6451531"/>
              <a:ext cx="75122" cy="114833"/>
            </a:xfrm>
            <a:prstGeom prst="rect">
              <a:avLst/>
            </a:prstGeom>
          </p:spPr>
        </p:pic>
        <p:sp>
          <p:nvSpPr>
            <p:cNvPr id="78" name="object 78"/>
            <p:cNvSpPr/>
            <p:nvPr/>
          </p:nvSpPr>
          <p:spPr>
            <a:xfrm>
              <a:off x="3430063" y="6269489"/>
              <a:ext cx="26034" cy="287655"/>
            </a:xfrm>
            <a:custGeom>
              <a:avLst/>
              <a:gdLst/>
              <a:ahLst/>
              <a:cxnLst/>
              <a:rect l="l" t="t" r="r" b="b"/>
              <a:pathLst>
                <a:path w="26035" h="287654">
                  <a:moveTo>
                    <a:pt x="25925" y="287351"/>
                  </a:moveTo>
                  <a:lnTo>
                    <a:pt x="0" y="287351"/>
                  </a:lnTo>
                  <a:lnTo>
                    <a:pt x="0" y="0"/>
                  </a:lnTo>
                  <a:lnTo>
                    <a:pt x="25925" y="0"/>
                  </a:lnTo>
                  <a:lnTo>
                    <a:pt x="25925" y="287351"/>
                  </a:lnTo>
                  <a:close/>
                </a:path>
              </a:pathLst>
            </a:custGeom>
            <a:solidFill>
              <a:srgbClr val="75BDFF"/>
            </a:solidFill>
          </p:spPr>
          <p:txBody>
            <a:bodyPr wrap="square" lIns="0" tIns="0" rIns="0" bIns="0" rtlCol="0"/>
            <a:lstStyle/>
            <a:p>
              <a:endParaRPr sz="1688"/>
            </a:p>
          </p:txBody>
        </p:sp>
        <p:pic>
          <p:nvPicPr>
            <p:cNvPr id="79" name="object 79"/>
            <p:cNvPicPr/>
            <p:nvPr/>
          </p:nvPicPr>
          <p:blipFill>
            <a:blip r:embed="rId5" cstate="print"/>
            <a:stretch>
              <a:fillRect/>
            </a:stretch>
          </p:blipFill>
          <p:spPr>
            <a:xfrm>
              <a:off x="3450685" y="6317381"/>
              <a:ext cx="186182" cy="248984"/>
            </a:xfrm>
            <a:prstGeom prst="rect">
              <a:avLst/>
            </a:prstGeom>
          </p:spPr>
        </p:pic>
        <p:pic>
          <p:nvPicPr>
            <p:cNvPr id="81" name="object 81"/>
            <p:cNvPicPr/>
            <p:nvPr/>
          </p:nvPicPr>
          <p:blipFill>
            <a:blip r:embed="rId6" cstate="print"/>
            <a:stretch>
              <a:fillRect/>
            </a:stretch>
          </p:blipFill>
          <p:spPr>
            <a:xfrm>
              <a:off x="3642360" y="6422813"/>
              <a:ext cx="184910" cy="143551"/>
            </a:xfrm>
            <a:prstGeom prst="rect">
              <a:avLst/>
            </a:prstGeom>
          </p:spPr>
        </p:pic>
        <p:sp>
          <p:nvSpPr>
            <p:cNvPr id="82" name="object 82"/>
            <p:cNvSpPr/>
            <p:nvPr/>
          </p:nvSpPr>
          <p:spPr>
            <a:xfrm>
              <a:off x="3852112" y="6317381"/>
              <a:ext cx="26034" cy="240029"/>
            </a:xfrm>
            <a:custGeom>
              <a:avLst/>
              <a:gdLst/>
              <a:ahLst/>
              <a:cxnLst/>
              <a:rect l="l" t="t" r="r" b="b"/>
              <a:pathLst>
                <a:path w="26035" h="240029">
                  <a:moveTo>
                    <a:pt x="25925" y="239459"/>
                  </a:moveTo>
                  <a:lnTo>
                    <a:pt x="0" y="239459"/>
                  </a:lnTo>
                  <a:lnTo>
                    <a:pt x="0" y="0"/>
                  </a:lnTo>
                  <a:lnTo>
                    <a:pt x="25925" y="0"/>
                  </a:lnTo>
                  <a:lnTo>
                    <a:pt x="25925" y="239459"/>
                  </a:lnTo>
                  <a:close/>
                </a:path>
              </a:pathLst>
            </a:custGeom>
            <a:solidFill>
              <a:srgbClr val="A8D5FF"/>
            </a:solidFill>
          </p:spPr>
          <p:txBody>
            <a:bodyPr wrap="square" lIns="0" tIns="0" rIns="0" bIns="0" rtlCol="0"/>
            <a:lstStyle/>
            <a:p>
              <a:endParaRPr sz="1688"/>
            </a:p>
          </p:txBody>
        </p:sp>
        <p:pic>
          <p:nvPicPr>
            <p:cNvPr id="84" name="object 84"/>
            <p:cNvPicPr/>
            <p:nvPr/>
          </p:nvPicPr>
          <p:blipFill>
            <a:blip r:embed="rId7" cstate="print"/>
            <a:stretch>
              <a:fillRect/>
            </a:stretch>
          </p:blipFill>
          <p:spPr>
            <a:xfrm>
              <a:off x="443917" y="5846652"/>
              <a:ext cx="1142999" cy="171449"/>
            </a:xfrm>
            <a:prstGeom prst="rect">
              <a:avLst/>
            </a:prstGeom>
          </p:spPr>
        </p:pic>
        <p:pic>
          <p:nvPicPr>
            <p:cNvPr id="85" name="object 85"/>
            <p:cNvPicPr/>
            <p:nvPr/>
          </p:nvPicPr>
          <p:blipFill>
            <a:blip r:embed="rId8" cstate="print"/>
            <a:stretch>
              <a:fillRect/>
            </a:stretch>
          </p:blipFill>
          <p:spPr>
            <a:xfrm>
              <a:off x="4108704" y="5117592"/>
              <a:ext cx="3758184" cy="1969007"/>
            </a:xfrm>
            <a:prstGeom prst="rect">
              <a:avLst/>
            </a:prstGeom>
          </p:spPr>
        </p:pic>
      </p:grpSp>
      <p:sp>
        <p:nvSpPr>
          <p:cNvPr id="86" name="object 86"/>
          <p:cNvSpPr txBox="1"/>
          <p:nvPr/>
        </p:nvSpPr>
        <p:spPr>
          <a:xfrm>
            <a:off x="570954" y="5219249"/>
            <a:ext cx="610195" cy="141930"/>
          </a:xfrm>
          <a:prstGeom prst="rect">
            <a:avLst/>
          </a:prstGeom>
        </p:spPr>
        <p:txBody>
          <a:bodyPr vert="horz" wrap="square" lIns="0" tIns="11906" rIns="0" bIns="0" rtlCol="0">
            <a:spAutoFit/>
          </a:bodyPr>
          <a:lstStyle/>
          <a:p>
            <a:pPr marL="11906">
              <a:spcBef>
                <a:spcPts val="94"/>
              </a:spcBef>
            </a:pPr>
            <a:r>
              <a:rPr sz="844" b="1" dirty="0">
                <a:solidFill>
                  <a:srgbClr val="FFFFFF"/>
                </a:solidFill>
                <a:latin typeface="Segoe UI"/>
                <a:cs typeface="Segoe UI"/>
              </a:rPr>
              <a:t>Sum</a:t>
            </a:r>
            <a:r>
              <a:rPr sz="844" b="1" spc="-42" dirty="0">
                <a:solidFill>
                  <a:srgbClr val="FFFFFF"/>
                </a:solidFill>
                <a:latin typeface="Segoe UI"/>
                <a:cs typeface="Segoe UI"/>
              </a:rPr>
              <a:t> </a:t>
            </a:r>
            <a:r>
              <a:rPr sz="844" b="1" spc="-9" dirty="0">
                <a:solidFill>
                  <a:srgbClr val="FFFFFF"/>
                </a:solidFill>
                <a:latin typeface="Segoe UI"/>
                <a:cs typeface="Segoe UI"/>
              </a:rPr>
              <a:t>of</a:t>
            </a:r>
            <a:r>
              <a:rPr sz="844" b="1" spc="-42" dirty="0">
                <a:solidFill>
                  <a:srgbClr val="FFFFFF"/>
                </a:solidFill>
                <a:latin typeface="Segoe UI"/>
                <a:cs typeface="Segoe UI"/>
              </a:rPr>
              <a:t> </a:t>
            </a:r>
            <a:r>
              <a:rPr sz="844" b="1" dirty="0">
                <a:solidFill>
                  <a:srgbClr val="FFFFFF"/>
                </a:solidFill>
                <a:latin typeface="Segoe UI"/>
                <a:cs typeface="Segoe UI"/>
              </a:rPr>
              <a:t>Age</a:t>
            </a:r>
            <a:endParaRPr sz="844">
              <a:latin typeface="Segoe UI"/>
              <a:cs typeface="Segoe UI"/>
            </a:endParaRPr>
          </a:p>
        </p:txBody>
      </p:sp>
      <p:sp>
        <p:nvSpPr>
          <p:cNvPr id="87" name="object 87"/>
          <p:cNvSpPr txBox="1"/>
          <p:nvPr/>
        </p:nvSpPr>
        <p:spPr>
          <a:xfrm>
            <a:off x="570954" y="5685407"/>
            <a:ext cx="282773"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0.43K</a:t>
            </a:r>
            <a:endParaRPr sz="844">
              <a:latin typeface="Segoe UI"/>
              <a:cs typeface="Segoe UI"/>
            </a:endParaRPr>
          </a:p>
        </p:txBody>
      </p:sp>
      <p:sp>
        <p:nvSpPr>
          <p:cNvPr id="88" name="object 88"/>
          <p:cNvSpPr txBox="1"/>
          <p:nvPr/>
        </p:nvSpPr>
        <p:spPr>
          <a:xfrm>
            <a:off x="1383695" y="5685407"/>
            <a:ext cx="282773"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8.19K</a:t>
            </a:r>
            <a:endParaRPr sz="844">
              <a:latin typeface="Segoe UI"/>
              <a:cs typeface="Segoe UI"/>
            </a:endParaRPr>
          </a:p>
        </p:txBody>
      </p:sp>
      <p:sp>
        <p:nvSpPr>
          <p:cNvPr id="90" name="object 90"/>
          <p:cNvSpPr txBox="1"/>
          <p:nvPr/>
        </p:nvSpPr>
        <p:spPr>
          <a:xfrm>
            <a:off x="4221536" y="6170801"/>
            <a:ext cx="81558"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0</a:t>
            </a:r>
            <a:endParaRPr sz="844">
              <a:latin typeface="Segoe UI"/>
              <a:cs typeface="Segoe UI"/>
            </a:endParaRPr>
          </a:p>
        </p:txBody>
      </p:sp>
      <p:sp>
        <p:nvSpPr>
          <p:cNvPr id="91" name="object 91"/>
          <p:cNvSpPr txBox="1"/>
          <p:nvPr/>
        </p:nvSpPr>
        <p:spPr>
          <a:xfrm>
            <a:off x="5884919" y="6170801"/>
            <a:ext cx="197048"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100</a:t>
            </a:r>
            <a:endParaRPr sz="844">
              <a:latin typeface="Segoe UI"/>
              <a:cs typeface="Segoe UI"/>
            </a:endParaRPr>
          </a:p>
        </p:txBody>
      </p:sp>
      <p:sp>
        <p:nvSpPr>
          <p:cNvPr id="92" name="object 92"/>
          <p:cNvSpPr txBox="1"/>
          <p:nvPr/>
        </p:nvSpPr>
        <p:spPr>
          <a:xfrm>
            <a:off x="7092158" y="5548549"/>
            <a:ext cx="230832" cy="298847"/>
          </a:xfrm>
          <a:prstGeom prst="rect">
            <a:avLst/>
          </a:prstGeom>
        </p:spPr>
        <p:txBody>
          <a:bodyPr vert="vert270" wrap="square" lIns="0" tIns="0" rIns="0" bIns="0" rtlCol="0">
            <a:spAutoFit/>
          </a:bodyPr>
          <a:lstStyle/>
          <a:p>
            <a:pPr marL="11906">
              <a:lnSpc>
                <a:spcPts val="919"/>
              </a:lnSpc>
            </a:pPr>
            <a:r>
              <a:rPr sz="844" dirty="0">
                <a:latin typeface="Trebuchet MS"/>
                <a:cs typeface="Trebuchet MS"/>
              </a:rPr>
              <a:t>Salary</a:t>
            </a:r>
            <a:endParaRPr sz="844">
              <a:latin typeface="Trebuchet MS"/>
              <a:cs typeface="Trebuchet MS"/>
            </a:endParaRPr>
          </a:p>
        </p:txBody>
      </p:sp>
      <p:grpSp>
        <p:nvGrpSpPr>
          <p:cNvPr id="93" name="object 93"/>
          <p:cNvGrpSpPr/>
          <p:nvPr/>
        </p:nvGrpSpPr>
        <p:grpSpPr>
          <a:xfrm>
            <a:off x="467360" y="3035618"/>
            <a:ext cx="6462832" cy="3128941"/>
            <a:chOff x="228600" y="3221736"/>
            <a:chExt cx="6893687" cy="3337537"/>
          </a:xfrm>
        </p:grpSpPr>
        <p:sp>
          <p:nvSpPr>
            <p:cNvPr id="94" name="object 94"/>
            <p:cNvSpPr/>
            <p:nvPr/>
          </p:nvSpPr>
          <p:spPr>
            <a:xfrm>
              <a:off x="4398137" y="5615889"/>
              <a:ext cx="2724150" cy="626110"/>
            </a:xfrm>
            <a:custGeom>
              <a:avLst/>
              <a:gdLst/>
              <a:ahLst/>
              <a:cxnLst/>
              <a:rect l="l" t="t" r="r" b="b"/>
              <a:pathLst>
                <a:path w="2724150" h="626110">
                  <a:moveTo>
                    <a:pt x="9525" y="619506"/>
                  </a:moveTo>
                  <a:lnTo>
                    <a:pt x="9055" y="618375"/>
                  </a:lnTo>
                  <a:lnTo>
                    <a:pt x="7200" y="616521"/>
                  </a:lnTo>
                  <a:lnTo>
                    <a:pt x="6070" y="616051"/>
                  </a:lnTo>
                  <a:lnTo>
                    <a:pt x="3441" y="616051"/>
                  </a:lnTo>
                  <a:lnTo>
                    <a:pt x="2324" y="616521"/>
                  </a:lnTo>
                  <a:lnTo>
                    <a:pt x="457" y="618375"/>
                  </a:lnTo>
                  <a:lnTo>
                    <a:pt x="0" y="619506"/>
                  </a:lnTo>
                  <a:lnTo>
                    <a:pt x="0" y="622134"/>
                  </a:lnTo>
                  <a:lnTo>
                    <a:pt x="457" y="623252"/>
                  </a:lnTo>
                  <a:lnTo>
                    <a:pt x="2324" y="625106"/>
                  </a:lnTo>
                  <a:lnTo>
                    <a:pt x="3441" y="625576"/>
                  </a:lnTo>
                  <a:lnTo>
                    <a:pt x="6070" y="625576"/>
                  </a:lnTo>
                  <a:lnTo>
                    <a:pt x="7200" y="625106"/>
                  </a:lnTo>
                  <a:lnTo>
                    <a:pt x="9055" y="623252"/>
                  </a:lnTo>
                  <a:lnTo>
                    <a:pt x="9525" y="622134"/>
                  </a:lnTo>
                  <a:lnTo>
                    <a:pt x="9525" y="619506"/>
                  </a:lnTo>
                  <a:close/>
                </a:path>
                <a:path w="2724150" h="626110">
                  <a:moveTo>
                    <a:pt x="9525" y="3441"/>
                  </a:moveTo>
                  <a:lnTo>
                    <a:pt x="9055" y="2324"/>
                  </a:lnTo>
                  <a:lnTo>
                    <a:pt x="7200" y="457"/>
                  </a:lnTo>
                  <a:lnTo>
                    <a:pt x="6070" y="0"/>
                  </a:lnTo>
                  <a:lnTo>
                    <a:pt x="3441" y="0"/>
                  </a:lnTo>
                  <a:lnTo>
                    <a:pt x="2324" y="457"/>
                  </a:lnTo>
                  <a:lnTo>
                    <a:pt x="457" y="2324"/>
                  </a:lnTo>
                  <a:lnTo>
                    <a:pt x="0" y="3441"/>
                  </a:lnTo>
                  <a:lnTo>
                    <a:pt x="0" y="6070"/>
                  </a:lnTo>
                  <a:lnTo>
                    <a:pt x="457" y="7200"/>
                  </a:lnTo>
                  <a:lnTo>
                    <a:pt x="2324" y="9055"/>
                  </a:lnTo>
                  <a:lnTo>
                    <a:pt x="3441" y="9525"/>
                  </a:lnTo>
                  <a:lnTo>
                    <a:pt x="6070" y="9525"/>
                  </a:lnTo>
                  <a:lnTo>
                    <a:pt x="7200" y="9055"/>
                  </a:lnTo>
                  <a:lnTo>
                    <a:pt x="9055" y="7200"/>
                  </a:lnTo>
                  <a:lnTo>
                    <a:pt x="9525" y="6070"/>
                  </a:lnTo>
                  <a:lnTo>
                    <a:pt x="9525" y="3441"/>
                  </a:lnTo>
                  <a:close/>
                </a:path>
                <a:path w="2724150" h="626110">
                  <a:moveTo>
                    <a:pt x="57150" y="619506"/>
                  </a:moveTo>
                  <a:lnTo>
                    <a:pt x="56680" y="618375"/>
                  </a:lnTo>
                  <a:lnTo>
                    <a:pt x="54825" y="616521"/>
                  </a:lnTo>
                  <a:lnTo>
                    <a:pt x="53695" y="616051"/>
                  </a:lnTo>
                  <a:lnTo>
                    <a:pt x="51066" y="616051"/>
                  </a:lnTo>
                  <a:lnTo>
                    <a:pt x="49949" y="616521"/>
                  </a:lnTo>
                  <a:lnTo>
                    <a:pt x="48082" y="618375"/>
                  </a:lnTo>
                  <a:lnTo>
                    <a:pt x="47625" y="619506"/>
                  </a:lnTo>
                  <a:lnTo>
                    <a:pt x="47625" y="622134"/>
                  </a:lnTo>
                  <a:lnTo>
                    <a:pt x="48082" y="623252"/>
                  </a:lnTo>
                  <a:lnTo>
                    <a:pt x="49949" y="625106"/>
                  </a:lnTo>
                  <a:lnTo>
                    <a:pt x="51066" y="625576"/>
                  </a:lnTo>
                  <a:lnTo>
                    <a:pt x="53695" y="625576"/>
                  </a:lnTo>
                  <a:lnTo>
                    <a:pt x="54825" y="625106"/>
                  </a:lnTo>
                  <a:lnTo>
                    <a:pt x="56680" y="623252"/>
                  </a:lnTo>
                  <a:lnTo>
                    <a:pt x="57150" y="622134"/>
                  </a:lnTo>
                  <a:lnTo>
                    <a:pt x="57150" y="619506"/>
                  </a:lnTo>
                  <a:close/>
                </a:path>
                <a:path w="2724150" h="626110">
                  <a:moveTo>
                    <a:pt x="57150" y="3441"/>
                  </a:moveTo>
                  <a:lnTo>
                    <a:pt x="56680" y="2324"/>
                  </a:lnTo>
                  <a:lnTo>
                    <a:pt x="54825" y="457"/>
                  </a:lnTo>
                  <a:lnTo>
                    <a:pt x="53695" y="0"/>
                  </a:lnTo>
                  <a:lnTo>
                    <a:pt x="51066" y="0"/>
                  </a:lnTo>
                  <a:lnTo>
                    <a:pt x="49949" y="457"/>
                  </a:lnTo>
                  <a:lnTo>
                    <a:pt x="48082" y="2324"/>
                  </a:lnTo>
                  <a:lnTo>
                    <a:pt x="47625" y="3441"/>
                  </a:lnTo>
                  <a:lnTo>
                    <a:pt x="47625" y="6070"/>
                  </a:lnTo>
                  <a:lnTo>
                    <a:pt x="48082" y="7200"/>
                  </a:lnTo>
                  <a:lnTo>
                    <a:pt x="49949" y="9055"/>
                  </a:lnTo>
                  <a:lnTo>
                    <a:pt x="51066" y="9525"/>
                  </a:lnTo>
                  <a:lnTo>
                    <a:pt x="53695" y="9525"/>
                  </a:lnTo>
                  <a:lnTo>
                    <a:pt x="54825" y="9055"/>
                  </a:lnTo>
                  <a:lnTo>
                    <a:pt x="56680" y="7200"/>
                  </a:lnTo>
                  <a:lnTo>
                    <a:pt x="57150" y="6070"/>
                  </a:lnTo>
                  <a:lnTo>
                    <a:pt x="57150" y="3441"/>
                  </a:lnTo>
                  <a:close/>
                </a:path>
                <a:path w="2724150" h="626110">
                  <a:moveTo>
                    <a:pt x="104775" y="619506"/>
                  </a:moveTo>
                  <a:lnTo>
                    <a:pt x="104305" y="618375"/>
                  </a:lnTo>
                  <a:lnTo>
                    <a:pt x="102450" y="616521"/>
                  </a:lnTo>
                  <a:lnTo>
                    <a:pt x="101320" y="616051"/>
                  </a:lnTo>
                  <a:lnTo>
                    <a:pt x="98691" y="616051"/>
                  </a:lnTo>
                  <a:lnTo>
                    <a:pt x="97574" y="616521"/>
                  </a:lnTo>
                  <a:lnTo>
                    <a:pt x="95707" y="618375"/>
                  </a:lnTo>
                  <a:lnTo>
                    <a:pt x="95250" y="619506"/>
                  </a:lnTo>
                  <a:lnTo>
                    <a:pt x="95250" y="622134"/>
                  </a:lnTo>
                  <a:lnTo>
                    <a:pt x="95707" y="623252"/>
                  </a:lnTo>
                  <a:lnTo>
                    <a:pt x="97574" y="625106"/>
                  </a:lnTo>
                  <a:lnTo>
                    <a:pt x="98691" y="625576"/>
                  </a:lnTo>
                  <a:lnTo>
                    <a:pt x="101320" y="625576"/>
                  </a:lnTo>
                  <a:lnTo>
                    <a:pt x="102450" y="625106"/>
                  </a:lnTo>
                  <a:lnTo>
                    <a:pt x="104305" y="623252"/>
                  </a:lnTo>
                  <a:lnTo>
                    <a:pt x="104775" y="622134"/>
                  </a:lnTo>
                  <a:lnTo>
                    <a:pt x="104775" y="619506"/>
                  </a:lnTo>
                  <a:close/>
                </a:path>
                <a:path w="2724150" h="626110">
                  <a:moveTo>
                    <a:pt x="104775" y="3441"/>
                  </a:moveTo>
                  <a:lnTo>
                    <a:pt x="104305" y="2324"/>
                  </a:lnTo>
                  <a:lnTo>
                    <a:pt x="102450" y="457"/>
                  </a:lnTo>
                  <a:lnTo>
                    <a:pt x="101320" y="0"/>
                  </a:lnTo>
                  <a:lnTo>
                    <a:pt x="98691" y="0"/>
                  </a:lnTo>
                  <a:lnTo>
                    <a:pt x="97574" y="457"/>
                  </a:lnTo>
                  <a:lnTo>
                    <a:pt x="95707" y="2324"/>
                  </a:lnTo>
                  <a:lnTo>
                    <a:pt x="95250" y="3441"/>
                  </a:lnTo>
                  <a:lnTo>
                    <a:pt x="95250" y="6070"/>
                  </a:lnTo>
                  <a:lnTo>
                    <a:pt x="95707" y="7200"/>
                  </a:lnTo>
                  <a:lnTo>
                    <a:pt x="97574" y="9055"/>
                  </a:lnTo>
                  <a:lnTo>
                    <a:pt x="98691" y="9525"/>
                  </a:lnTo>
                  <a:lnTo>
                    <a:pt x="101320" y="9525"/>
                  </a:lnTo>
                  <a:lnTo>
                    <a:pt x="102450" y="9055"/>
                  </a:lnTo>
                  <a:lnTo>
                    <a:pt x="104305" y="7200"/>
                  </a:lnTo>
                  <a:lnTo>
                    <a:pt x="104775" y="6070"/>
                  </a:lnTo>
                  <a:lnTo>
                    <a:pt x="104775" y="3441"/>
                  </a:lnTo>
                  <a:close/>
                </a:path>
                <a:path w="2724150" h="626110">
                  <a:moveTo>
                    <a:pt x="152400" y="619506"/>
                  </a:moveTo>
                  <a:lnTo>
                    <a:pt x="151930" y="618375"/>
                  </a:lnTo>
                  <a:lnTo>
                    <a:pt x="150075" y="616521"/>
                  </a:lnTo>
                  <a:lnTo>
                    <a:pt x="148945" y="616051"/>
                  </a:lnTo>
                  <a:lnTo>
                    <a:pt x="146316" y="616051"/>
                  </a:lnTo>
                  <a:lnTo>
                    <a:pt x="145199" y="616521"/>
                  </a:lnTo>
                  <a:lnTo>
                    <a:pt x="143332" y="618375"/>
                  </a:lnTo>
                  <a:lnTo>
                    <a:pt x="142875" y="619506"/>
                  </a:lnTo>
                  <a:lnTo>
                    <a:pt x="142875" y="622134"/>
                  </a:lnTo>
                  <a:lnTo>
                    <a:pt x="143332" y="623252"/>
                  </a:lnTo>
                  <a:lnTo>
                    <a:pt x="145199" y="625106"/>
                  </a:lnTo>
                  <a:lnTo>
                    <a:pt x="146316" y="625576"/>
                  </a:lnTo>
                  <a:lnTo>
                    <a:pt x="148945" y="625576"/>
                  </a:lnTo>
                  <a:lnTo>
                    <a:pt x="150075" y="625106"/>
                  </a:lnTo>
                  <a:lnTo>
                    <a:pt x="151930" y="623252"/>
                  </a:lnTo>
                  <a:lnTo>
                    <a:pt x="152400" y="622134"/>
                  </a:lnTo>
                  <a:lnTo>
                    <a:pt x="152400" y="619506"/>
                  </a:lnTo>
                  <a:close/>
                </a:path>
                <a:path w="2724150" h="626110">
                  <a:moveTo>
                    <a:pt x="152400" y="3441"/>
                  </a:moveTo>
                  <a:lnTo>
                    <a:pt x="151930" y="2324"/>
                  </a:lnTo>
                  <a:lnTo>
                    <a:pt x="150075" y="457"/>
                  </a:lnTo>
                  <a:lnTo>
                    <a:pt x="148945" y="0"/>
                  </a:lnTo>
                  <a:lnTo>
                    <a:pt x="146316" y="0"/>
                  </a:lnTo>
                  <a:lnTo>
                    <a:pt x="145199" y="457"/>
                  </a:lnTo>
                  <a:lnTo>
                    <a:pt x="143332" y="2324"/>
                  </a:lnTo>
                  <a:lnTo>
                    <a:pt x="142875" y="3441"/>
                  </a:lnTo>
                  <a:lnTo>
                    <a:pt x="142875" y="6070"/>
                  </a:lnTo>
                  <a:lnTo>
                    <a:pt x="143332" y="7200"/>
                  </a:lnTo>
                  <a:lnTo>
                    <a:pt x="145199" y="9055"/>
                  </a:lnTo>
                  <a:lnTo>
                    <a:pt x="146316" y="9525"/>
                  </a:lnTo>
                  <a:lnTo>
                    <a:pt x="148945" y="9525"/>
                  </a:lnTo>
                  <a:lnTo>
                    <a:pt x="150075" y="9055"/>
                  </a:lnTo>
                  <a:lnTo>
                    <a:pt x="151930" y="7200"/>
                  </a:lnTo>
                  <a:lnTo>
                    <a:pt x="152400" y="6070"/>
                  </a:lnTo>
                  <a:lnTo>
                    <a:pt x="152400" y="3441"/>
                  </a:lnTo>
                  <a:close/>
                </a:path>
                <a:path w="2724150" h="626110">
                  <a:moveTo>
                    <a:pt x="200025" y="619506"/>
                  </a:moveTo>
                  <a:lnTo>
                    <a:pt x="199555" y="618375"/>
                  </a:lnTo>
                  <a:lnTo>
                    <a:pt x="197700" y="616521"/>
                  </a:lnTo>
                  <a:lnTo>
                    <a:pt x="196570" y="616051"/>
                  </a:lnTo>
                  <a:lnTo>
                    <a:pt x="193941" y="616051"/>
                  </a:lnTo>
                  <a:lnTo>
                    <a:pt x="192824" y="616521"/>
                  </a:lnTo>
                  <a:lnTo>
                    <a:pt x="190957" y="618375"/>
                  </a:lnTo>
                  <a:lnTo>
                    <a:pt x="190500" y="619506"/>
                  </a:lnTo>
                  <a:lnTo>
                    <a:pt x="190500" y="622134"/>
                  </a:lnTo>
                  <a:lnTo>
                    <a:pt x="190957" y="623252"/>
                  </a:lnTo>
                  <a:lnTo>
                    <a:pt x="192824" y="625106"/>
                  </a:lnTo>
                  <a:lnTo>
                    <a:pt x="193941" y="625576"/>
                  </a:lnTo>
                  <a:lnTo>
                    <a:pt x="196570" y="625576"/>
                  </a:lnTo>
                  <a:lnTo>
                    <a:pt x="197700" y="625106"/>
                  </a:lnTo>
                  <a:lnTo>
                    <a:pt x="199555" y="623252"/>
                  </a:lnTo>
                  <a:lnTo>
                    <a:pt x="200025" y="622134"/>
                  </a:lnTo>
                  <a:lnTo>
                    <a:pt x="200025" y="619506"/>
                  </a:lnTo>
                  <a:close/>
                </a:path>
                <a:path w="2724150" h="626110">
                  <a:moveTo>
                    <a:pt x="200025" y="3441"/>
                  </a:moveTo>
                  <a:lnTo>
                    <a:pt x="199555" y="2324"/>
                  </a:lnTo>
                  <a:lnTo>
                    <a:pt x="197700" y="457"/>
                  </a:lnTo>
                  <a:lnTo>
                    <a:pt x="196570" y="0"/>
                  </a:lnTo>
                  <a:lnTo>
                    <a:pt x="193941" y="0"/>
                  </a:lnTo>
                  <a:lnTo>
                    <a:pt x="192824" y="457"/>
                  </a:lnTo>
                  <a:lnTo>
                    <a:pt x="190957" y="2324"/>
                  </a:lnTo>
                  <a:lnTo>
                    <a:pt x="190500" y="3441"/>
                  </a:lnTo>
                  <a:lnTo>
                    <a:pt x="190500" y="6070"/>
                  </a:lnTo>
                  <a:lnTo>
                    <a:pt x="190957" y="7200"/>
                  </a:lnTo>
                  <a:lnTo>
                    <a:pt x="192824" y="9055"/>
                  </a:lnTo>
                  <a:lnTo>
                    <a:pt x="193941" y="9525"/>
                  </a:lnTo>
                  <a:lnTo>
                    <a:pt x="196570" y="9525"/>
                  </a:lnTo>
                  <a:lnTo>
                    <a:pt x="197700" y="9055"/>
                  </a:lnTo>
                  <a:lnTo>
                    <a:pt x="199555" y="7200"/>
                  </a:lnTo>
                  <a:lnTo>
                    <a:pt x="200025" y="6070"/>
                  </a:lnTo>
                  <a:lnTo>
                    <a:pt x="200025" y="3441"/>
                  </a:lnTo>
                  <a:close/>
                </a:path>
                <a:path w="2724150" h="626110">
                  <a:moveTo>
                    <a:pt x="247650" y="619506"/>
                  </a:moveTo>
                  <a:lnTo>
                    <a:pt x="247180" y="618375"/>
                  </a:lnTo>
                  <a:lnTo>
                    <a:pt x="245325" y="616521"/>
                  </a:lnTo>
                  <a:lnTo>
                    <a:pt x="244195" y="616051"/>
                  </a:lnTo>
                  <a:lnTo>
                    <a:pt x="241566" y="616051"/>
                  </a:lnTo>
                  <a:lnTo>
                    <a:pt x="240449" y="616521"/>
                  </a:lnTo>
                  <a:lnTo>
                    <a:pt x="238582" y="618375"/>
                  </a:lnTo>
                  <a:lnTo>
                    <a:pt x="238125" y="619506"/>
                  </a:lnTo>
                  <a:lnTo>
                    <a:pt x="238125" y="622134"/>
                  </a:lnTo>
                  <a:lnTo>
                    <a:pt x="238582" y="623252"/>
                  </a:lnTo>
                  <a:lnTo>
                    <a:pt x="240449" y="625106"/>
                  </a:lnTo>
                  <a:lnTo>
                    <a:pt x="241566" y="625576"/>
                  </a:lnTo>
                  <a:lnTo>
                    <a:pt x="244195" y="625576"/>
                  </a:lnTo>
                  <a:lnTo>
                    <a:pt x="245325" y="625106"/>
                  </a:lnTo>
                  <a:lnTo>
                    <a:pt x="247180" y="623252"/>
                  </a:lnTo>
                  <a:lnTo>
                    <a:pt x="247650" y="622134"/>
                  </a:lnTo>
                  <a:lnTo>
                    <a:pt x="247650" y="619506"/>
                  </a:lnTo>
                  <a:close/>
                </a:path>
                <a:path w="2724150" h="626110">
                  <a:moveTo>
                    <a:pt x="247650" y="3441"/>
                  </a:moveTo>
                  <a:lnTo>
                    <a:pt x="247180" y="2324"/>
                  </a:lnTo>
                  <a:lnTo>
                    <a:pt x="245325" y="457"/>
                  </a:lnTo>
                  <a:lnTo>
                    <a:pt x="244195" y="0"/>
                  </a:lnTo>
                  <a:lnTo>
                    <a:pt x="241566" y="0"/>
                  </a:lnTo>
                  <a:lnTo>
                    <a:pt x="240449" y="457"/>
                  </a:lnTo>
                  <a:lnTo>
                    <a:pt x="238582" y="2324"/>
                  </a:lnTo>
                  <a:lnTo>
                    <a:pt x="238125" y="3441"/>
                  </a:lnTo>
                  <a:lnTo>
                    <a:pt x="238125" y="6070"/>
                  </a:lnTo>
                  <a:lnTo>
                    <a:pt x="238582" y="7200"/>
                  </a:lnTo>
                  <a:lnTo>
                    <a:pt x="240449" y="9055"/>
                  </a:lnTo>
                  <a:lnTo>
                    <a:pt x="241566" y="9525"/>
                  </a:lnTo>
                  <a:lnTo>
                    <a:pt x="244195" y="9525"/>
                  </a:lnTo>
                  <a:lnTo>
                    <a:pt x="245325" y="9055"/>
                  </a:lnTo>
                  <a:lnTo>
                    <a:pt x="247180" y="7200"/>
                  </a:lnTo>
                  <a:lnTo>
                    <a:pt x="247650" y="6070"/>
                  </a:lnTo>
                  <a:lnTo>
                    <a:pt x="247650" y="3441"/>
                  </a:lnTo>
                  <a:close/>
                </a:path>
                <a:path w="2724150" h="626110">
                  <a:moveTo>
                    <a:pt x="295275" y="619506"/>
                  </a:moveTo>
                  <a:lnTo>
                    <a:pt x="294805" y="618375"/>
                  </a:lnTo>
                  <a:lnTo>
                    <a:pt x="292950" y="616521"/>
                  </a:lnTo>
                  <a:lnTo>
                    <a:pt x="291820" y="616051"/>
                  </a:lnTo>
                  <a:lnTo>
                    <a:pt x="289191" y="616051"/>
                  </a:lnTo>
                  <a:lnTo>
                    <a:pt x="288074" y="616521"/>
                  </a:lnTo>
                  <a:lnTo>
                    <a:pt x="286207" y="618375"/>
                  </a:lnTo>
                  <a:lnTo>
                    <a:pt x="285750" y="619506"/>
                  </a:lnTo>
                  <a:lnTo>
                    <a:pt x="285750" y="622134"/>
                  </a:lnTo>
                  <a:lnTo>
                    <a:pt x="286207" y="623252"/>
                  </a:lnTo>
                  <a:lnTo>
                    <a:pt x="288074" y="625106"/>
                  </a:lnTo>
                  <a:lnTo>
                    <a:pt x="289191" y="625576"/>
                  </a:lnTo>
                  <a:lnTo>
                    <a:pt x="291820" y="625576"/>
                  </a:lnTo>
                  <a:lnTo>
                    <a:pt x="292950" y="625106"/>
                  </a:lnTo>
                  <a:lnTo>
                    <a:pt x="294805" y="623252"/>
                  </a:lnTo>
                  <a:lnTo>
                    <a:pt x="295275" y="622134"/>
                  </a:lnTo>
                  <a:lnTo>
                    <a:pt x="295275" y="619506"/>
                  </a:lnTo>
                  <a:close/>
                </a:path>
                <a:path w="2724150" h="626110">
                  <a:moveTo>
                    <a:pt x="295275" y="3441"/>
                  </a:moveTo>
                  <a:lnTo>
                    <a:pt x="294805" y="2324"/>
                  </a:lnTo>
                  <a:lnTo>
                    <a:pt x="292950" y="457"/>
                  </a:lnTo>
                  <a:lnTo>
                    <a:pt x="291820" y="0"/>
                  </a:lnTo>
                  <a:lnTo>
                    <a:pt x="289191" y="0"/>
                  </a:lnTo>
                  <a:lnTo>
                    <a:pt x="288074" y="457"/>
                  </a:lnTo>
                  <a:lnTo>
                    <a:pt x="286207" y="2324"/>
                  </a:lnTo>
                  <a:lnTo>
                    <a:pt x="285750" y="3441"/>
                  </a:lnTo>
                  <a:lnTo>
                    <a:pt x="285750" y="6070"/>
                  </a:lnTo>
                  <a:lnTo>
                    <a:pt x="286207" y="7200"/>
                  </a:lnTo>
                  <a:lnTo>
                    <a:pt x="288074" y="9055"/>
                  </a:lnTo>
                  <a:lnTo>
                    <a:pt x="289191" y="9525"/>
                  </a:lnTo>
                  <a:lnTo>
                    <a:pt x="291820" y="9525"/>
                  </a:lnTo>
                  <a:lnTo>
                    <a:pt x="292950" y="9055"/>
                  </a:lnTo>
                  <a:lnTo>
                    <a:pt x="294805" y="7200"/>
                  </a:lnTo>
                  <a:lnTo>
                    <a:pt x="295275" y="6070"/>
                  </a:lnTo>
                  <a:lnTo>
                    <a:pt x="295275" y="3441"/>
                  </a:lnTo>
                  <a:close/>
                </a:path>
                <a:path w="2724150" h="626110">
                  <a:moveTo>
                    <a:pt x="342900" y="619506"/>
                  </a:moveTo>
                  <a:lnTo>
                    <a:pt x="342430" y="618375"/>
                  </a:lnTo>
                  <a:lnTo>
                    <a:pt x="340575" y="616521"/>
                  </a:lnTo>
                  <a:lnTo>
                    <a:pt x="339445" y="616051"/>
                  </a:lnTo>
                  <a:lnTo>
                    <a:pt x="336816" y="616051"/>
                  </a:lnTo>
                  <a:lnTo>
                    <a:pt x="335699" y="616521"/>
                  </a:lnTo>
                  <a:lnTo>
                    <a:pt x="333832" y="618375"/>
                  </a:lnTo>
                  <a:lnTo>
                    <a:pt x="333375" y="619506"/>
                  </a:lnTo>
                  <a:lnTo>
                    <a:pt x="333375" y="622134"/>
                  </a:lnTo>
                  <a:lnTo>
                    <a:pt x="333832" y="623252"/>
                  </a:lnTo>
                  <a:lnTo>
                    <a:pt x="335699" y="625106"/>
                  </a:lnTo>
                  <a:lnTo>
                    <a:pt x="336816" y="625576"/>
                  </a:lnTo>
                  <a:lnTo>
                    <a:pt x="339445" y="625576"/>
                  </a:lnTo>
                  <a:lnTo>
                    <a:pt x="340575" y="625106"/>
                  </a:lnTo>
                  <a:lnTo>
                    <a:pt x="342430" y="623252"/>
                  </a:lnTo>
                  <a:lnTo>
                    <a:pt x="342900" y="622134"/>
                  </a:lnTo>
                  <a:lnTo>
                    <a:pt x="342900" y="619506"/>
                  </a:lnTo>
                  <a:close/>
                </a:path>
                <a:path w="2724150" h="626110">
                  <a:moveTo>
                    <a:pt x="342900" y="3441"/>
                  </a:moveTo>
                  <a:lnTo>
                    <a:pt x="342430" y="2324"/>
                  </a:lnTo>
                  <a:lnTo>
                    <a:pt x="340575" y="457"/>
                  </a:lnTo>
                  <a:lnTo>
                    <a:pt x="339445" y="0"/>
                  </a:lnTo>
                  <a:lnTo>
                    <a:pt x="336816" y="0"/>
                  </a:lnTo>
                  <a:lnTo>
                    <a:pt x="335699" y="457"/>
                  </a:lnTo>
                  <a:lnTo>
                    <a:pt x="333832" y="2324"/>
                  </a:lnTo>
                  <a:lnTo>
                    <a:pt x="333375" y="3441"/>
                  </a:lnTo>
                  <a:lnTo>
                    <a:pt x="333375" y="6070"/>
                  </a:lnTo>
                  <a:lnTo>
                    <a:pt x="333832" y="7200"/>
                  </a:lnTo>
                  <a:lnTo>
                    <a:pt x="335699" y="9055"/>
                  </a:lnTo>
                  <a:lnTo>
                    <a:pt x="336816" y="9525"/>
                  </a:lnTo>
                  <a:lnTo>
                    <a:pt x="339445" y="9525"/>
                  </a:lnTo>
                  <a:lnTo>
                    <a:pt x="340575" y="9055"/>
                  </a:lnTo>
                  <a:lnTo>
                    <a:pt x="342430" y="7200"/>
                  </a:lnTo>
                  <a:lnTo>
                    <a:pt x="342900" y="6070"/>
                  </a:lnTo>
                  <a:lnTo>
                    <a:pt x="342900" y="3441"/>
                  </a:lnTo>
                  <a:close/>
                </a:path>
                <a:path w="2724150" h="626110">
                  <a:moveTo>
                    <a:pt x="390525" y="619506"/>
                  </a:moveTo>
                  <a:lnTo>
                    <a:pt x="390055" y="618375"/>
                  </a:lnTo>
                  <a:lnTo>
                    <a:pt x="388200" y="616521"/>
                  </a:lnTo>
                  <a:lnTo>
                    <a:pt x="387070" y="616051"/>
                  </a:lnTo>
                  <a:lnTo>
                    <a:pt x="384441" y="616051"/>
                  </a:lnTo>
                  <a:lnTo>
                    <a:pt x="383324" y="616521"/>
                  </a:lnTo>
                  <a:lnTo>
                    <a:pt x="381457" y="618375"/>
                  </a:lnTo>
                  <a:lnTo>
                    <a:pt x="381000" y="619506"/>
                  </a:lnTo>
                  <a:lnTo>
                    <a:pt x="381000" y="622134"/>
                  </a:lnTo>
                  <a:lnTo>
                    <a:pt x="381457" y="623252"/>
                  </a:lnTo>
                  <a:lnTo>
                    <a:pt x="383324" y="625106"/>
                  </a:lnTo>
                  <a:lnTo>
                    <a:pt x="384441" y="625576"/>
                  </a:lnTo>
                  <a:lnTo>
                    <a:pt x="387070" y="625576"/>
                  </a:lnTo>
                  <a:lnTo>
                    <a:pt x="388200" y="625106"/>
                  </a:lnTo>
                  <a:lnTo>
                    <a:pt x="390055" y="623252"/>
                  </a:lnTo>
                  <a:lnTo>
                    <a:pt x="390525" y="622134"/>
                  </a:lnTo>
                  <a:lnTo>
                    <a:pt x="390525" y="619506"/>
                  </a:lnTo>
                  <a:close/>
                </a:path>
                <a:path w="2724150" h="626110">
                  <a:moveTo>
                    <a:pt x="390525" y="3441"/>
                  </a:moveTo>
                  <a:lnTo>
                    <a:pt x="390055" y="2324"/>
                  </a:lnTo>
                  <a:lnTo>
                    <a:pt x="388200" y="457"/>
                  </a:lnTo>
                  <a:lnTo>
                    <a:pt x="387070" y="0"/>
                  </a:lnTo>
                  <a:lnTo>
                    <a:pt x="384441" y="0"/>
                  </a:lnTo>
                  <a:lnTo>
                    <a:pt x="383324" y="457"/>
                  </a:lnTo>
                  <a:lnTo>
                    <a:pt x="381457" y="2324"/>
                  </a:lnTo>
                  <a:lnTo>
                    <a:pt x="381000" y="3441"/>
                  </a:lnTo>
                  <a:lnTo>
                    <a:pt x="381000" y="6070"/>
                  </a:lnTo>
                  <a:lnTo>
                    <a:pt x="381457" y="7200"/>
                  </a:lnTo>
                  <a:lnTo>
                    <a:pt x="383324" y="9055"/>
                  </a:lnTo>
                  <a:lnTo>
                    <a:pt x="384441" y="9525"/>
                  </a:lnTo>
                  <a:lnTo>
                    <a:pt x="387070" y="9525"/>
                  </a:lnTo>
                  <a:lnTo>
                    <a:pt x="388200" y="9055"/>
                  </a:lnTo>
                  <a:lnTo>
                    <a:pt x="390055" y="7200"/>
                  </a:lnTo>
                  <a:lnTo>
                    <a:pt x="390525" y="6070"/>
                  </a:lnTo>
                  <a:lnTo>
                    <a:pt x="390525" y="3441"/>
                  </a:lnTo>
                  <a:close/>
                </a:path>
                <a:path w="2724150" h="626110">
                  <a:moveTo>
                    <a:pt x="438150" y="619506"/>
                  </a:moveTo>
                  <a:lnTo>
                    <a:pt x="437680" y="618375"/>
                  </a:lnTo>
                  <a:lnTo>
                    <a:pt x="435825" y="616521"/>
                  </a:lnTo>
                  <a:lnTo>
                    <a:pt x="434695" y="616051"/>
                  </a:lnTo>
                  <a:lnTo>
                    <a:pt x="432066" y="616051"/>
                  </a:lnTo>
                  <a:lnTo>
                    <a:pt x="430949" y="616521"/>
                  </a:lnTo>
                  <a:lnTo>
                    <a:pt x="429082" y="618375"/>
                  </a:lnTo>
                  <a:lnTo>
                    <a:pt x="428625" y="619506"/>
                  </a:lnTo>
                  <a:lnTo>
                    <a:pt x="428625" y="622134"/>
                  </a:lnTo>
                  <a:lnTo>
                    <a:pt x="429082" y="623252"/>
                  </a:lnTo>
                  <a:lnTo>
                    <a:pt x="430949" y="625106"/>
                  </a:lnTo>
                  <a:lnTo>
                    <a:pt x="432066" y="625576"/>
                  </a:lnTo>
                  <a:lnTo>
                    <a:pt x="434695" y="625576"/>
                  </a:lnTo>
                  <a:lnTo>
                    <a:pt x="435825" y="625106"/>
                  </a:lnTo>
                  <a:lnTo>
                    <a:pt x="437680" y="623252"/>
                  </a:lnTo>
                  <a:lnTo>
                    <a:pt x="438150" y="622134"/>
                  </a:lnTo>
                  <a:lnTo>
                    <a:pt x="438150" y="619506"/>
                  </a:lnTo>
                  <a:close/>
                </a:path>
                <a:path w="2724150" h="626110">
                  <a:moveTo>
                    <a:pt x="438150" y="3441"/>
                  </a:moveTo>
                  <a:lnTo>
                    <a:pt x="437680" y="2324"/>
                  </a:lnTo>
                  <a:lnTo>
                    <a:pt x="435825" y="457"/>
                  </a:lnTo>
                  <a:lnTo>
                    <a:pt x="434695" y="0"/>
                  </a:lnTo>
                  <a:lnTo>
                    <a:pt x="432066" y="0"/>
                  </a:lnTo>
                  <a:lnTo>
                    <a:pt x="430949" y="457"/>
                  </a:lnTo>
                  <a:lnTo>
                    <a:pt x="429082" y="2324"/>
                  </a:lnTo>
                  <a:lnTo>
                    <a:pt x="428625" y="3441"/>
                  </a:lnTo>
                  <a:lnTo>
                    <a:pt x="428625" y="6070"/>
                  </a:lnTo>
                  <a:lnTo>
                    <a:pt x="429082" y="7200"/>
                  </a:lnTo>
                  <a:lnTo>
                    <a:pt x="430949" y="9055"/>
                  </a:lnTo>
                  <a:lnTo>
                    <a:pt x="432066" y="9525"/>
                  </a:lnTo>
                  <a:lnTo>
                    <a:pt x="434695" y="9525"/>
                  </a:lnTo>
                  <a:lnTo>
                    <a:pt x="435825" y="9055"/>
                  </a:lnTo>
                  <a:lnTo>
                    <a:pt x="437680" y="7200"/>
                  </a:lnTo>
                  <a:lnTo>
                    <a:pt x="438150" y="6070"/>
                  </a:lnTo>
                  <a:lnTo>
                    <a:pt x="438150" y="3441"/>
                  </a:lnTo>
                  <a:close/>
                </a:path>
                <a:path w="2724150" h="626110">
                  <a:moveTo>
                    <a:pt x="485775" y="619506"/>
                  </a:moveTo>
                  <a:lnTo>
                    <a:pt x="485305" y="618375"/>
                  </a:lnTo>
                  <a:lnTo>
                    <a:pt x="483450" y="616521"/>
                  </a:lnTo>
                  <a:lnTo>
                    <a:pt x="482320" y="616051"/>
                  </a:lnTo>
                  <a:lnTo>
                    <a:pt x="479691" y="616051"/>
                  </a:lnTo>
                  <a:lnTo>
                    <a:pt x="478574" y="616521"/>
                  </a:lnTo>
                  <a:lnTo>
                    <a:pt x="476707" y="618375"/>
                  </a:lnTo>
                  <a:lnTo>
                    <a:pt x="476250" y="619506"/>
                  </a:lnTo>
                  <a:lnTo>
                    <a:pt x="476250" y="622134"/>
                  </a:lnTo>
                  <a:lnTo>
                    <a:pt x="476707" y="623252"/>
                  </a:lnTo>
                  <a:lnTo>
                    <a:pt x="478574" y="625106"/>
                  </a:lnTo>
                  <a:lnTo>
                    <a:pt x="479691" y="625576"/>
                  </a:lnTo>
                  <a:lnTo>
                    <a:pt x="482320" y="625576"/>
                  </a:lnTo>
                  <a:lnTo>
                    <a:pt x="483450" y="625106"/>
                  </a:lnTo>
                  <a:lnTo>
                    <a:pt x="485305" y="623252"/>
                  </a:lnTo>
                  <a:lnTo>
                    <a:pt x="485775" y="622134"/>
                  </a:lnTo>
                  <a:lnTo>
                    <a:pt x="485775" y="619506"/>
                  </a:lnTo>
                  <a:close/>
                </a:path>
                <a:path w="2724150" h="626110">
                  <a:moveTo>
                    <a:pt x="485775" y="3441"/>
                  </a:moveTo>
                  <a:lnTo>
                    <a:pt x="485305" y="2324"/>
                  </a:lnTo>
                  <a:lnTo>
                    <a:pt x="483450" y="457"/>
                  </a:lnTo>
                  <a:lnTo>
                    <a:pt x="482320" y="0"/>
                  </a:lnTo>
                  <a:lnTo>
                    <a:pt x="479691" y="0"/>
                  </a:lnTo>
                  <a:lnTo>
                    <a:pt x="478574" y="457"/>
                  </a:lnTo>
                  <a:lnTo>
                    <a:pt x="476707" y="2324"/>
                  </a:lnTo>
                  <a:lnTo>
                    <a:pt x="476250" y="3441"/>
                  </a:lnTo>
                  <a:lnTo>
                    <a:pt x="476250" y="6070"/>
                  </a:lnTo>
                  <a:lnTo>
                    <a:pt x="476707" y="7200"/>
                  </a:lnTo>
                  <a:lnTo>
                    <a:pt x="478574" y="9055"/>
                  </a:lnTo>
                  <a:lnTo>
                    <a:pt x="479691" y="9525"/>
                  </a:lnTo>
                  <a:lnTo>
                    <a:pt x="482320" y="9525"/>
                  </a:lnTo>
                  <a:lnTo>
                    <a:pt x="483450" y="9055"/>
                  </a:lnTo>
                  <a:lnTo>
                    <a:pt x="485305" y="7200"/>
                  </a:lnTo>
                  <a:lnTo>
                    <a:pt x="485775" y="6070"/>
                  </a:lnTo>
                  <a:lnTo>
                    <a:pt x="485775" y="3441"/>
                  </a:lnTo>
                  <a:close/>
                </a:path>
                <a:path w="2724150" h="626110">
                  <a:moveTo>
                    <a:pt x="533400" y="619506"/>
                  </a:moveTo>
                  <a:lnTo>
                    <a:pt x="532930" y="618375"/>
                  </a:lnTo>
                  <a:lnTo>
                    <a:pt x="531075" y="616521"/>
                  </a:lnTo>
                  <a:lnTo>
                    <a:pt x="529945" y="616051"/>
                  </a:lnTo>
                  <a:lnTo>
                    <a:pt x="527316" y="616051"/>
                  </a:lnTo>
                  <a:lnTo>
                    <a:pt x="526199" y="616521"/>
                  </a:lnTo>
                  <a:lnTo>
                    <a:pt x="524332" y="618375"/>
                  </a:lnTo>
                  <a:lnTo>
                    <a:pt x="523875" y="619506"/>
                  </a:lnTo>
                  <a:lnTo>
                    <a:pt x="523875" y="622134"/>
                  </a:lnTo>
                  <a:lnTo>
                    <a:pt x="524332" y="623252"/>
                  </a:lnTo>
                  <a:lnTo>
                    <a:pt x="526199" y="625106"/>
                  </a:lnTo>
                  <a:lnTo>
                    <a:pt x="527316" y="625576"/>
                  </a:lnTo>
                  <a:lnTo>
                    <a:pt x="529945" y="625576"/>
                  </a:lnTo>
                  <a:lnTo>
                    <a:pt x="531075" y="625106"/>
                  </a:lnTo>
                  <a:lnTo>
                    <a:pt x="532930" y="623252"/>
                  </a:lnTo>
                  <a:lnTo>
                    <a:pt x="533400" y="622134"/>
                  </a:lnTo>
                  <a:lnTo>
                    <a:pt x="533400" y="619506"/>
                  </a:lnTo>
                  <a:close/>
                </a:path>
                <a:path w="2724150" h="626110">
                  <a:moveTo>
                    <a:pt x="533400" y="3441"/>
                  </a:moveTo>
                  <a:lnTo>
                    <a:pt x="532930" y="2324"/>
                  </a:lnTo>
                  <a:lnTo>
                    <a:pt x="531075" y="457"/>
                  </a:lnTo>
                  <a:lnTo>
                    <a:pt x="529945" y="0"/>
                  </a:lnTo>
                  <a:lnTo>
                    <a:pt x="527316" y="0"/>
                  </a:lnTo>
                  <a:lnTo>
                    <a:pt x="526199" y="457"/>
                  </a:lnTo>
                  <a:lnTo>
                    <a:pt x="524332" y="2324"/>
                  </a:lnTo>
                  <a:lnTo>
                    <a:pt x="523875" y="3441"/>
                  </a:lnTo>
                  <a:lnTo>
                    <a:pt x="523875" y="6070"/>
                  </a:lnTo>
                  <a:lnTo>
                    <a:pt x="524332" y="7200"/>
                  </a:lnTo>
                  <a:lnTo>
                    <a:pt x="526199" y="9055"/>
                  </a:lnTo>
                  <a:lnTo>
                    <a:pt x="527316" y="9525"/>
                  </a:lnTo>
                  <a:lnTo>
                    <a:pt x="529945" y="9525"/>
                  </a:lnTo>
                  <a:lnTo>
                    <a:pt x="531075" y="9055"/>
                  </a:lnTo>
                  <a:lnTo>
                    <a:pt x="532930" y="7200"/>
                  </a:lnTo>
                  <a:lnTo>
                    <a:pt x="533400" y="6070"/>
                  </a:lnTo>
                  <a:lnTo>
                    <a:pt x="533400" y="3441"/>
                  </a:lnTo>
                  <a:close/>
                </a:path>
                <a:path w="2724150" h="626110">
                  <a:moveTo>
                    <a:pt x="581025" y="619506"/>
                  </a:moveTo>
                  <a:lnTo>
                    <a:pt x="580555" y="618375"/>
                  </a:lnTo>
                  <a:lnTo>
                    <a:pt x="578700" y="616521"/>
                  </a:lnTo>
                  <a:lnTo>
                    <a:pt x="577570" y="616051"/>
                  </a:lnTo>
                  <a:lnTo>
                    <a:pt x="574941" y="616051"/>
                  </a:lnTo>
                  <a:lnTo>
                    <a:pt x="573824" y="616521"/>
                  </a:lnTo>
                  <a:lnTo>
                    <a:pt x="571957" y="618375"/>
                  </a:lnTo>
                  <a:lnTo>
                    <a:pt x="571500" y="619506"/>
                  </a:lnTo>
                  <a:lnTo>
                    <a:pt x="571500" y="622134"/>
                  </a:lnTo>
                  <a:lnTo>
                    <a:pt x="571957" y="623252"/>
                  </a:lnTo>
                  <a:lnTo>
                    <a:pt x="573824" y="625106"/>
                  </a:lnTo>
                  <a:lnTo>
                    <a:pt x="574941" y="625576"/>
                  </a:lnTo>
                  <a:lnTo>
                    <a:pt x="577570" y="625576"/>
                  </a:lnTo>
                  <a:lnTo>
                    <a:pt x="578700" y="625106"/>
                  </a:lnTo>
                  <a:lnTo>
                    <a:pt x="580555" y="623252"/>
                  </a:lnTo>
                  <a:lnTo>
                    <a:pt x="581025" y="622134"/>
                  </a:lnTo>
                  <a:lnTo>
                    <a:pt x="581025" y="619506"/>
                  </a:lnTo>
                  <a:close/>
                </a:path>
                <a:path w="2724150" h="626110">
                  <a:moveTo>
                    <a:pt x="581025" y="3441"/>
                  </a:moveTo>
                  <a:lnTo>
                    <a:pt x="580555" y="2324"/>
                  </a:lnTo>
                  <a:lnTo>
                    <a:pt x="578700" y="457"/>
                  </a:lnTo>
                  <a:lnTo>
                    <a:pt x="577570" y="0"/>
                  </a:lnTo>
                  <a:lnTo>
                    <a:pt x="574941" y="0"/>
                  </a:lnTo>
                  <a:lnTo>
                    <a:pt x="573824" y="457"/>
                  </a:lnTo>
                  <a:lnTo>
                    <a:pt x="571957" y="2324"/>
                  </a:lnTo>
                  <a:lnTo>
                    <a:pt x="571500" y="3441"/>
                  </a:lnTo>
                  <a:lnTo>
                    <a:pt x="571500" y="6070"/>
                  </a:lnTo>
                  <a:lnTo>
                    <a:pt x="571957" y="7200"/>
                  </a:lnTo>
                  <a:lnTo>
                    <a:pt x="573824" y="9055"/>
                  </a:lnTo>
                  <a:lnTo>
                    <a:pt x="574941" y="9525"/>
                  </a:lnTo>
                  <a:lnTo>
                    <a:pt x="577570" y="9525"/>
                  </a:lnTo>
                  <a:lnTo>
                    <a:pt x="578700" y="9055"/>
                  </a:lnTo>
                  <a:lnTo>
                    <a:pt x="580555" y="7200"/>
                  </a:lnTo>
                  <a:lnTo>
                    <a:pt x="581025" y="6070"/>
                  </a:lnTo>
                  <a:lnTo>
                    <a:pt x="581025" y="3441"/>
                  </a:lnTo>
                  <a:close/>
                </a:path>
                <a:path w="2724150" h="626110">
                  <a:moveTo>
                    <a:pt x="628650" y="619506"/>
                  </a:moveTo>
                  <a:lnTo>
                    <a:pt x="628180" y="618375"/>
                  </a:lnTo>
                  <a:lnTo>
                    <a:pt x="626325" y="616521"/>
                  </a:lnTo>
                  <a:lnTo>
                    <a:pt x="625195" y="616051"/>
                  </a:lnTo>
                  <a:lnTo>
                    <a:pt x="622566" y="616051"/>
                  </a:lnTo>
                  <a:lnTo>
                    <a:pt x="621449" y="616521"/>
                  </a:lnTo>
                  <a:lnTo>
                    <a:pt x="619582" y="618375"/>
                  </a:lnTo>
                  <a:lnTo>
                    <a:pt x="619125" y="619506"/>
                  </a:lnTo>
                  <a:lnTo>
                    <a:pt x="619125" y="622134"/>
                  </a:lnTo>
                  <a:lnTo>
                    <a:pt x="619582" y="623252"/>
                  </a:lnTo>
                  <a:lnTo>
                    <a:pt x="621449" y="625106"/>
                  </a:lnTo>
                  <a:lnTo>
                    <a:pt x="622566" y="625576"/>
                  </a:lnTo>
                  <a:lnTo>
                    <a:pt x="625195" y="625576"/>
                  </a:lnTo>
                  <a:lnTo>
                    <a:pt x="626325" y="625106"/>
                  </a:lnTo>
                  <a:lnTo>
                    <a:pt x="628180" y="623252"/>
                  </a:lnTo>
                  <a:lnTo>
                    <a:pt x="628650" y="622134"/>
                  </a:lnTo>
                  <a:lnTo>
                    <a:pt x="628650" y="619506"/>
                  </a:lnTo>
                  <a:close/>
                </a:path>
                <a:path w="2724150" h="626110">
                  <a:moveTo>
                    <a:pt x="628650" y="3441"/>
                  </a:moveTo>
                  <a:lnTo>
                    <a:pt x="628180" y="2324"/>
                  </a:lnTo>
                  <a:lnTo>
                    <a:pt x="626325" y="457"/>
                  </a:lnTo>
                  <a:lnTo>
                    <a:pt x="625195" y="0"/>
                  </a:lnTo>
                  <a:lnTo>
                    <a:pt x="622566" y="0"/>
                  </a:lnTo>
                  <a:lnTo>
                    <a:pt x="621449" y="457"/>
                  </a:lnTo>
                  <a:lnTo>
                    <a:pt x="619582" y="2324"/>
                  </a:lnTo>
                  <a:lnTo>
                    <a:pt x="619125" y="3441"/>
                  </a:lnTo>
                  <a:lnTo>
                    <a:pt x="619125" y="6070"/>
                  </a:lnTo>
                  <a:lnTo>
                    <a:pt x="619582" y="7200"/>
                  </a:lnTo>
                  <a:lnTo>
                    <a:pt x="621449" y="9055"/>
                  </a:lnTo>
                  <a:lnTo>
                    <a:pt x="622566" y="9525"/>
                  </a:lnTo>
                  <a:lnTo>
                    <a:pt x="625195" y="9525"/>
                  </a:lnTo>
                  <a:lnTo>
                    <a:pt x="626325" y="9055"/>
                  </a:lnTo>
                  <a:lnTo>
                    <a:pt x="628180" y="7200"/>
                  </a:lnTo>
                  <a:lnTo>
                    <a:pt x="628650" y="6070"/>
                  </a:lnTo>
                  <a:lnTo>
                    <a:pt x="628650" y="3441"/>
                  </a:lnTo>
                  <a:close/>
                </a:path>
                <a:path w="2724150" h="626110">
                  <a:moveTo>
                    <a:pt x="676275" y="619506"/>
                  </a:moveTo>
                  <a:lnTo>
                    <a:pt x="675805" y="618375"/>
                  </a:lnTo>
                  <a:lnTo>
                    <a:pt x="673950" y="616521"/>
                  </a:lnTo>
                  <a:lnTo>
                    <a:pt x="672820" y="616051"/>
                  </a:lnTo>
                  <a:lnTo>
                    <a:pt x="670191" y="616051"/>
                  </a:lnTo>
                  <a:lnTo>
                    <a:pt x="669074" y="616521"/>
                  </a:lnTo>
                  <a:lnTo>
                    <a:pt x="667207" y="618375"/>
                  </a:lnTo>
                  <a:lnTo>
                    <a:pt x="666750" y="619506"/>
                  </a:lnTo>
                  <a:lnTo>
                    <a:pt x="666750" y="622134"/>
                  </a:lnTo>
                  <a:lnTo>
                    <a:pt x="667207" y="623252"/>
                  </a:lnTo>
                  <a:lnTo>
                    <a:pt x="669074" y="625106"/>
                  </a:lnTo>
                  <a:lnTo>
                    <a:pt x="670191" y="625576"/>
                  </a:lnTo>
                  <a:lnTo>
                    <a:pt x="672820" y="625576"/>
                  </a:lnTo>
                  <a:lnTo>
                    <a:pt x="673950" y="625106"/>
                  </a:lnTo>
                  <a:lnTo>
                    <a:pt x="675805" y="623252"/>
                  </a:lnTo>
                  <a:lnTo>
                    <a:pt x="676275" y="622134"/>
                  </a:lnTo>
                  <a:lnTo>
                    <a:pt x="676275" y="619506"/>
                  </a:lnTo>
                  <a:close/>
                </a:path>
                <a:path w="2724150" h="626110">
                  <a:moveTo>
                    <a:pt x="676275" y="3441"/>
                  </a:moveTo>
                  <a:lnTo>
                    <a:pt x="675805" y="2324"/>
                  </a:lnTo>
                  <a:lnTo>
                    <a:pt x="673950" y="457"/>
                  </a:lnTo>
                  <a:lnTo>
                    <a:pt x="672820" y="0"/>
                  </a:lnTo>
                  <a:lnTo>
                    <a:pt x="670191" y="0"/>
                  </a:lnTo>
                  <a:lnTo>
                    <a:pt x="669074" y="457"/>
                  </a:lnTo>
                  <a:lnTo>
                    <a:pt x="667207" y="2324"/>
                  </a:lnTo>
                  <a:lnTo>
                    <a:pt x="666750" y="3441"/>
                  </a:lnTo>
                  <a:lnTo>
                    <a:pt x="666750" y="6070"/>
                  </a:lnTo>
                  <a:lnTo>
                    <a:pt x="667207" y="7200"/>
                  </a:lnTo>
                  <a:lnTo>
                    <a:pt x="669074" y="9055"/>
                  </a:lnTo>
                  <a:lnTo>
                    <a:pt x="670191" y="9525"/>
                  </a:lnTo>
                  <a:lnTo>
                    <a:pt x="672820" y="9525"/>
                  </a:lnTo>
                  <a:lnTo>
                    <a:pt x="673950" y="9055"/>
                  </a:lnTo>
                  <a:lnTo>
                    <a:pt x="675805" y="7200"/>
                  </a:lnTo>
                  <a:lnTo>
                    <a:pt x="676275" y="6070"/>
                  </a:lnTo>
                  <a:lnTo>
                    <a:pt x="676275" y="3441"/>
                  </a:lnTo>
                  <a:close/>
                </a:path>
                <a:path w="2724150" h="626110">
                  <a:moveTo>
                    <a:pt x="723900" y="619506"/>
                  </a:moveTo>
                  <a:lnTo>
                    <a:pt x="723430" y="618375"/>
                  </a:lnTo>
                  <a:lnTo>
                    <a:pt x="721575" y="616521"/>
                  </a:lnTo>
                  <a:lnTo>
                    <a:pt x="720445" y="616051"/>
                  </a:lnTo>
                  <a:lnTo>
                    <a:pt x="717816" y="616051"/>
                  </a:lnTo>
                  <a:lnTo>
                    <a:pt x="716699" y="616521"/>
                  </a:lnTo>
                  <a:lnTo>
                    <a:pt x="714832" y="618375"/>
                  </a:lnTo>
                  <a:lnTo>
                    <a:pt x="714375" y="619506"/>
                  </a:lnTo>
                  <a:lnTo>
                    <a:pt x="714375" y="622134"/>
                  </a:lnTo>
                  <a:lnTo>
                    <a:pt x="714832" y="623252"/>
                  </a:lnTo>
                  <a:lnTo>
                    <a:pt x="716699" y="625106"/>
                  </a:lnTo>
                  <a:lnTo>
                    <a:pt x="717816" y="625576"/>
                  </a:lnTo>
                  <a:lnTo>
                    <a:pt x="720445" y="625576"/>
                  </a:lnTo>
                  <a:lnTo>
                    <a:pt x="721575" y="625106"/>
                  </a:lnTo>
                  <a:lnTo>
                    <a:pt x="723430" y="623252"/>
                  </a:lnTo>
                  <a:lnTo>
                    <a:pt x="723900" y="622134"/>
                  </a:lnTo>
                  <a:lnTo>
                    <a:pt x="723900" y="619506"/>
                  </a:lnTo>
                  <a:close/>
                </a:path>
                <a:path w="2724150" h="626110">
                  <a:moveTo>
                    <a:pt x="723900" y="3441"/>
                  </a:moveTo>
                  <a:lnTo>
                    <a:pt x="723430" y="2324"/>
                  </a:lnTo>
                  <a:lnTo>
                    <a:pt x="721575" y="457"/>
                  </a:lnTo>
                  <a:lnTo>
                    <a:pt x="720445" y="0"/>
                  </a:lnTo>
                  <a:lnTo>
                    <a:pt x="717816" y="0"/>
                  </a:lnTo>
                  <a:lnTo>
                    <a:pt x="716699" y="457"/>
                  </a:lnTo>
                  <a:lnTo>
                    <a:pt x="714832" y="2324"/>
                  </a:lnTo>
                  <a:lnTo>
                    <a:pt x="714375" y="3441"/>
                  </a:lnTo>
                  <a:lnTo>
                    <a:pt x="714375" y="6070"/>
                  </a:lnTo>
                  <a:lnTo>
                    <a:pt x="714832" y="7200"/>
                  </a:lnTo>
                  <a:lnTo>
                    <a:pt x="716699" y="9055"/>
                  </a:lnTo>
                  <a:lnTo>
                    <a:pt x="717816" y="9525"/>
                  </a:lnTo>
                  <a:lnTo>
                    <a:pt x="720445" y="9525"/>
                  </a:lnTo>
                  <a:lnTo>
                    <a:pt x="721575" y="9055"/>
                  </a:lnTo>
                  <a:lnTo>
                    <a:pt x="723430" y="7200"/>
                  </a:lnTo>
                  <a:lnTo>
                    <a:pt x="723900" y="6070"/>
                  </a:lnTo>
                  <a:lnTo>
                    <a:pt x="723900" y="3441"/>
                  </a:lnTo>
                  <a:close/>
                </a:path>
                <a:path w="2724150" h="626110">
                  <a:moveTo>
                    <a:pt x="771525" y="619506"/>
                  </a:moveTo>
                  <a:lnTo>
                    <a:pt x="771055" y="618375"/>
                  </a:lnTo>
                  <a:lnTo>
                    <a:pt x="769200" y="616521"/>
                  </a:lnTo>
                  <a:lnTo>
                    <a:pt x="768070" y="616051"/>
                  </a:lnTo>
                  <a:lnTo>
                    <a:pt x="765441" y="616051"/>
                  </a:lnTo>
                  <a:lnTo>
                    <a:pt x="764324" y="616521"/>
                  </a:lnTo>
                  <a:lnTo>
                    <a:pt x="762457" y="618375"/>
                  </a:lnTo>
                  <a:lnTo>
                    <a:pt x="762000" y="619506"/>
                  </a:lnTo>
                  <a:lnTo>
                    <a:pt x="762000" y="622134"/>
                  </a:lnTo>
                  <a:lnTo>
                    <a:pt x="762457" y="623252"/>
                  </a:lnTo>
                  <a:lnTo>
                    <a:pt x="764324" y="625106"/>
                  </a:lnTo>
                  <a:lnTo>
                    <a:pt x="765441" y="625576"/>
                  </a:lnTo>
                  <a:lnTo>
                    <a:pt x="768070" y="625576"/>
                  </a:lnTo>
                  <a:lnTo>
                    <a:pt x="769200" y="625106"/>
                  </a:lnTo>
                  <a:lnTo>
                    <a:pt x="771055" y="623252"/>
                  </a:lnTo>
                  <a:lnTo>
                    <a:pt x="771525" y="622134"/>
                  </a:lnTo>
                  <a:lnTo>
                    <a:pt x="771525" y="619506"/>
                  </a:lnTo>
                  <a:close/>
                </a:path>
                <a:path w="2724150" h="626110">
                  <a:moveTo>
                    <a:pt x="771525" y="3441"/>
                  </a:moveTo>
                  <a:lnTo>
                    <a:pt x="771055" y="2324"/>
                  </a:lnTo>
                  <a:lnTo>
                    <a:pt x="769200" y="457"/>
                  </a:lnTo>
                  <a:lnTo>
                    <a:pt x="768070" y="0"/>
                  </a:lnTo>
                  <a:lnTo>
                    <a:pt x="765441" y="0"/>
                  </a:lnTo>
                  <a:lnTo>
                    <a:pt x="764324" y="457"/>
                  </a:lnTo>
                  <a:lnTo>
                    <a:pt x="762457" y="2324"/>
                  </a:lnTo>
                  <a:lnTo>
                    <a:pt x="762000" y="3441"/>
                  </a:lnTo>
                  <a:lnTo>
                    <a:pt x="762000" y="6070"/>
                  </a:lnTo>
                  <a:lnTo>
                    <a:pt x="762457" y="7200"/>
                  </a:lnTo>
                  <a:lnTo>
                    <a:pt x="764324" y="9055"/>
                  </a:lnTo>
                  <a:lnTo>
                    <a:pt x="765441" y="9525"/>
                  </a:lnTo>
                  <a:lnTo>
                    <a:pt x="768070" y="9525"/>
                  </a:lnTo>
                  <a:lnTo>
                    <a:pt x="769200" y="9055"/>
                  </a:lnTo>
                  <a:lnTo>
                    <a:pt x="771055" y="7200"/>
                  </a:lnTo>
                  <a:lnTo>
                    <a:pt x="771525" y="6070"/>
                  </a:lnTo>
                  <a:lnTo>
                    <a:pt x="771525" y="3441"/>
                  </a:lnTo>
                  <a:close/>
                </a:path>
                <a:path w="2724150" h="626110">
                  <a:moveTo>
                    <a:pt x="819150" y="619506"/>
                  </a:moveTo>
                  <a:lnTo>
                    <a:pt x="818680" y="618375"/>
                  </a:lnTo>
                  <a:lnTo>
                    <a:pt x="816825" y="616521"/>
                  </a:lnTo>
                  <a:lnTo>
                    <a:pt x="815695" y="616051"/>
                  </a:lnTo>
                  <a:lnTo>
                    <a:pt x="813066" y="616051"/>
                  </a:lnTo>
                  <a:lnTo>
                    <a:pt x="811949" y="616521"/>
                  </a:lnTo>
                  <a:lnTo>
                    <a:pt x="810082" y="618375"/>
                  </a:lnTo>
                  <a:lnTo>
                    <a:pt x="809625" y="619506"/>
                  </a:lnTo>
                  <a:lnTo>
                    <a:pt x="809625" y="622134"/>
                  </a:lnTo>
                  <a:lnTo>
                    <a:pt x="810082" y="623252"/>
                  </a:lnTo>
                  <a:lnTo>
                    <a:pt x="811949" y="625106"/>
                  </a:lnTo>
                  <a:lnTo>
                    <a:pt x="813066" y="625576"/>
                  </a:lnTo>
                  <a:lnTo>
                    <a:pt x="815695" y="625576"/>
                  </a:lnTo>
                  <a:lnTo>
                    <a:pt x="816825" y="625106"/>
                  </a:lnTo>
                  <a:lnTo>
                    <a:pt x="818680" y="623252"/>
                  </a:lnTo>
                  <a:lnTo>
                    <a:pt x="819150" y="622134"/>
                  </a:lnTo>
                  <a:lnTo>
                    <a:pt x="819150" y="619506"/>
                  </a:lnTo>
                  <a:close/>
                </a:path>
                <a:path w="2724150" h="626110">
                  <a:moveTo>
                    <a:pt x="819150" y="3441"/>
                  </a:moveTo>
                  <a:lnTo>
                    <a:pt x="818680" y="2324"/>
                  </a:lnTo>
                  <a:lnTo>
                    <a:pt x="816825" y="457"/>
                  </a:lnTo>
                  <a:lnTo>
                    <a:pt x="815695" y="0"/>
                  </a:lnTo>
                  <a:lnTo>
                    <a:pt x="813066" y="0"/>
                  </a:lnTo>
                  <a:lnTo>
                    <a:pt x="811949" y="457"/>
                  </a:lnTo>
                  <a:lnTo>
                    <a:pt x="810082" y="2324"/>
                  </a:lnTo>
                  <a:lnTo>
                    <a:pt x="809625" y="3441"/>
                  </a:lnTo>
                  <a:lnTo>
                    <a:pt x="809625" y="6070"/>
                  </a:lnTo>
                  <a:lnTo>
                    <a:pt x="810082" y="7200"/>
                  </a:lnTo>
                  <a:lnTo>
                    <a:pt x="811949" y="9055"/>
                  </a:lnTo>
                  <a:lnTo>
                    <a:pt x="813066" y="9525"/>
                  </a:lnTo>
                  <a:lnTo>
                    <a:pt x="815695" y="9525"/>
                  </a:lnTo>
                  <a:lnTo>
                    <a:pt x="816825" y="9055"/>
                  </a:lnTo>
                  <a:lnTo>
                    <a:pt x="818680" y="7200"/>
                  </a:lnTo>
                  <a:lnTo>
                    <a:pt x="819150" y="6070"/>
                  </a:lnTo>
                  <a:lnTo>
                    <a:pt x="819150" y="3441"/>
                  </a:lnTo>
                  <a:close/>
                </a:path>
                <a:path w="2724150" h="626110">
                  <a:moveTo>
                    <a:pt x="866775" y="619506"/>
                  </a:moveTo>
                  <a:lnTo>
                    <a:pt x="866305" y="618375"/>
                  </a:lnTo>
                  <a:lnTo>
                    <a:pt x="864450" y="616521"/>
                  </a:lnTo>
                  <a:lnTo>
                    <a:pt x="863320" y="616051"/>
                  </a:lnTo>
                  <a:lnTo>
                    <a:pt x="860691" y="616051"/>
                  </a:lnTo>
                  <a:lnTo>
                    <a:pt x="859574" y="616521"/>
                  </a:lnTo>
                  <a:lnTo>
                    <a:pt x="857707" y="618375"/>
                  </a:lnTo>
                  <a:lnTo>
                    <a:pt x="857250" y="619506"/>
                  </a:lnTo>
                  <a:lnTo>
                    <a:pt x="857250" y="622134"/>
                  </a:lnTo>
                  <a:lnTo>
                    <a:pt x="857707" y="623252"/>
                  </a:lnTo>
                  <a:lnTo>
                    <a:pt x="859574" y="625106"/>
                  </a:lnTo>
                  <a:lnTo>
                    <a:pt x="860691" y="625576"/>
                  </a:lnTo>
                  <a:lnTo>
                    <a:pt x="863320" y="625576"/>
                  </a:lnTo>
                  <a:lnTo>
                    <a:pt x="864450" y="625106"/>
                  </a:lnTo>
                  <a:lnTo>
                    <a:pt x="866305" y="623252"/>
                  </a:lnTo>
                  <a:lnTo>
                    <a:pt x="866775" y="622134"/>
                  </a:lnTo>
                  <a:lnTo>
                    <a:pt x="866775" y="619506"/>
                  </a:lnTo>
                  <a:close/>
                </a:path>
                <a:path w="2724150" h="626110">
                  <a:moveTo>
                    <a:pt x="866775" y="3441"/>
                  </a:moveTo>
                  <a:lnTo>
                    <a:pt x="866305" y="2324"/>
                  </a:lnTo>
                  <a:lnTo>
                    <a:pt x="864450" y="457"/>
                  </a:lnTo>
                  <a:lnTo>
                    <a:pt x="863320" y="0"/>
                  </a:lnTo>
                  <a:lnTo>
                    <a:pt x="860691" y="0"/>
                  </a:lnTo>
                  <a:lnTo>
                    <a:pt x="859574" y="457"/>
                  </a:lnTo>
                  <a:lnTo>
                    <a:pt x="857707" y="2324"/>
                  </a:lnTo>
                  <a:lnTo>
                    <a:pt x="857250" y="3441"/>
                  </a:lnTo>
                  <a:lnTo>
                    <a:pt x="857250" y="6070"/>
                  </a:lnTo>
                  <a:lnTo>
                    <a:pt x="857707" y="7200"/>
                  </a:lnTo>
                  <a:lnTo>
                    <a:pt x="859574" y="9055"/>
                  </a:lnTo>
                  <a:lnTo>
                    <a:pt x="860691" y="9525"/>
                  </a:lnTo>
                  <a:lnTo>
                    <a:pt x="863320" y="9525"/>
                  </a:lnTo>
                  <a:lnTo>
                    <a:pt x="864450" y="9055"/>
                  </a:lnTo>
                  <a:lnTo>
                    <a:pt x="866305" y="7200"/>
                  </a:lnTo>
                  <a:lnTo>
                    <a:pt x="866775" y="6070"/>
                  </a:lnTo>
                  <a:lnTo>
                    <a:pt x="866775" y="3441"/>
                  </a:lnTo>
                  <a:close/>
                </a:path>
                <a:path w="2724150" h="626110">
                  <a:moveTo>
                    <a:pt x="914400" y="619506"/>
                  </a:moveTo>
                  <a:lnTo>
                    <a:pt x="913930" y="618375"/>
                  </a:lnTo>
                  <a:lnTo>
                    <a:pt x="912075" y="616521"/>
                  </a:lnTo>
                  <a:lnTo>
                    <a:pt x="910945" y="616051"/>
                  </a:lnTo>
                  <a:lnTo>
                    <a:pt x="908316" y="616051"/>
                  </a:lnTo>
                  <a:lnTo>
                    <a:pt x="907199" y="616521"/>
                  </a:lnTo>
                  <a:lnTo>
                    <a:pt x="905332" y="618375"/>
                  </a:lnTo>
                  <a:lnTo>
                    <a:pt x="904875" y="619506"/>
                  </a:lnTo>
                  <a:lnTo>
                    <a:pt x="904875" y="622134"/>
                  </a:lnTo>
                  <a:lnTo>
                    <a:pt x="905332" y="623252"/>
                  </a:lnTo>
                  <a:lnTo>
                    <a:pt x="907199" y="625106"/>
                  </a:lnTo>
                  <a:lnTo>
                    <a:pt x="908316" y="625576"/>
                  </a:lnTo>
                  <a:lnTo>
                    <a:pt x="910945" y="625576"/>
                  </a:lnTo>
                  <a:lnTo>
                    <a:pt x="912075" y="625106"/>
                  </a:lnTo>
                  <a:lnTo>
                    <a:pt x="913930" y="623252"/>
                  </a:lnTo>
                  <a:lnTo>
                    <a:pt x="914400" y="622134"/>
                  </a:lnTo>
                  <a:lnTo>
                    <a:pt x="914400" y="619506"/>
                  </a:lnTo>
                  <a:close/>
                </a:path>
                <a:path w="2724150" h="626110">
                  <a:moveTo>
                    <a:pt x="914400" y="3441"/>
                  </a:moveTo>
                  <a:lnTo>
                    <a:pt x="913930" y="2324"/>
                  </a:lnTo>
                  <a:lnTo>
                    <a:pt x="912075" y="457"/>
                  </a:lnTo>
                  <a:lnTo>
                    <a:pt x="910945" y="0"/>
                  </a:lnTo>
                  <a:lnTo>
                    <a:pt x="908316" y="0"/>
                  </a:lnTo>
                  <a:lnTo>
                    <a:pt x="907199" y="457"/>
                  </a:lnTo>
                  <a:lnTo>
                    <a:pt x="905332" y="2324"/>
                  </a:lnTo>
                  <a:lnTo>
                    <a:pt x="904875" y="3441"/>
                  </a:lnTo>
                  <a:lnTo>
                    <a:pt x="904875" y="6070"/>
                  </a:lnTo>
                  <a:lnTo>
                    <a:pt x="905332" y="7200"/>
                  </a:lnTo>
                  <a:lnTo>
                    <a:pt x="907199" y="9055"/>
                  </a:lnTo>
                  <a:lnTo>
                    <a:pt x="908316" y="9525"/>
                  </a:lnTo>
                  <a:lnTo>
                    <a:pt x="910945" y="9525"/>
                  </a:lnTo>
                  <a:lnTo>
                    <a:pt x="912075" y="9055"/>
                  </a:lnTo>
                  <a:lnTo>
                    <a:pt x="913930" y="7200"/>
                  </a:lnTo>
                  <a:lnTo>
                    <a:pt x="914400" y="6070"/>
                  </a:lnTo>
                  <a:lnTo>
                    <a:pt x="914400" y="3441"/>
                  </a:lnTo>
                  <a:close/>
                </a:path>
                <a:path w="2724150" h="626110">
                  <a:moveTo>
                    <a:pt x="962025" y="619506"/>
                  </a:moveTo>
                  <a:lnTo>
                    <a:pt x="961555" y="618375"/>
                  </a:lnTo>
                  <a:lnTo>
                    <a:pt x="959700" y="616521"/>
                  </a:lnTo>
                  <a:lnTo>
                    <a:pt x="958570" y="616051"/>
                  </a:lnTo>
                  <a:lnTo>
                    <a:pt x="955941" y="616051"/>
                  </a:lnTo>
                  <a:lnTo>
                    <a:pt x="954824" y="616521"/>
                  </a:lnTo>
                  <a:lnTo>
                    <a:pt x="952957" y="618375"/>
                  </a:lnTo>
                  <a:lnTo>
                    <a:pt x="952500" y="619506"/>
                  </a:lnTo>
                  <a:lnTo>
                    <a:pt x="952500" y="622134"/>
                  </a:lnTo>
                  <a:lnTo>
                    <a:pt x="952957" y="623252"/>
                  </a:lnTo>
                  <a:lnTo>
                    <a:pt x="954824" y="625106"/>
                  </a:lnTo>
                  <a:lnTo>
                    <a:pt x="955941" y="625576"/>
                  </a:lnTo>
                  <a:lnTo>
                    <a:pt x="958570" y="625576"/>
                  </a:lnTo>
                  <a:lnTo>
                    <a:pt x="959700" y="625106"/>
                  </a:lnTo>
                  <a:lnTo>
                    <a:pt x="961555" y="623252"/>
                  </a:lnTo>
                  <a:lnTo>
                    <a:pt x="962025" y="622134"/>
                  </a:lnTo>
                  <a:lnTo>
                    <a:pt x="962025" y="619506"/>
                  </a:lnTo>
                  <a:close/>
                </a:path>
                <a:path w="2724150" h="626110">
                  <a:moveTo>
                    <a:pt x="962025" y="3441"/>
                  </a:moveTo>
                  <a:lnTo>
                    <a:pt x="961555" y="2324"/>
                  </a:lnTo>
                  <a:lnTo>
                    <a:pt x="959700" y="457"/>
                  </a:lnTo>
                  <a:lnTo>
                    <a:pt x="958570" y="0"/>
                  </a:lnTo>
                  <a:lnTo>
                    <a:pt x="955941" y="0"/>
                  </a:lnTo>
                  <a:lnTo>
                    <a:pt x="954824" y="457"/>
                  </a:lnTo>
                  <a:lnTo>
                    <a:pt x="952957" y="2324"/>
                  </a:lnTo>
                  <a:lnTo>
                    <a:pt x="952500" y="3441"/>
                  </a:lnTo>
                  <a:lnTo>
                    <a:pt x="952500" y="6070"/>
                  </a:lnTo>
                  <a:lnTo>
                    <a:pt x="952957" y="7200"/>
                  </a:lnTo>
                  <a:lnTo>
                    <a:pt x="954824" y="9055"/>
                  </a:lnTo>
                  <a:lnTo>
                    <a:pt x="955941" y="9525"/>
                  </a:lnTo>
                  <a:lnTo>
                    <a:pt x="958570" y="9525"/>
                  </a:lnTo>
                  <a:lnTo>
                    <a:pt x="959700" y="9055"/>
                  </a:lnTo>
                  <a:lnTo>
                    <a:pt x="961555" y="7200"/>
                  </a:lnTo>
                  <a:lnTo>
                    <a:pt x="962025" y="6070"/>
                  </a:lnTo>
                  <a:lnTo>
                    <a:pt x="962025" y="3441"/>
                  </a:lnTo>
                  <a:close/>
                </a:path>
                <a:path w="2724150" h="626110">
                  <a:moveTo>
                    <a:pt x="1009650" y="619506"/>
                  </a:moveTo>
                  <a:lnTo>
                    <a:pt x="1009180" y="618375"/>
                  </a:lnTo>
                  <a:lnTo>
                    <a:pt x="1007325" y="616521"/>
                  </a:lnTo>
                  <a:lnTo>
                    <a:pt x="1006195" y="616051"/>
                  </a:lnTo>
                  <a:lnTo>
                    <a:pt x="1003566" y="616051"/>
                  </a:lnTo>
                  <a:lnTo>
                    <a:pt x="1002449" y="616521"/>
                  </a:lnTo>
                  <a:lnTo>
                    <a:pt x="1000582" y="618375"/>
                  </a:lnTo>
                  <a:lnTo>
                    <a:pt x="1000125" y="619506"/>
                  </a:lnTo>
                  <a:lnTo>
                    <a:pt x="1000125" y="622134"/>
                  </a:lnTo>
                  <a:lnTo>
                    <a:pt x="1000582" y="623252"/>
                  </a:lnTo>
                  <a:lnTo>
                    <a:pt x="1002449" y="625106"/>
                  </a:lnTo>
                  <a:lnTo>
                    <a:pt x="1003566" y="625576"/>
                  </a:lnTo>
                  <a:lnTo>
                    <a:pt x="1006195" y="625576"/>
                  </a:lnTo>
                  <a:lnTo>
                    <a:pt x="1007325" y="625106"/>
                  </a:lnTo>
                  <a:lnTo>
                    <a:pt x="1009180" y="623252"/>
                  </a:lnTo>
                  <a:lnTo>
                    <a:pt x="1009650" y="622134"/>
                  </a:lnTo>
                  <a:lnTo>
                    <a:pt x="1009650" y="619506"/>
                  </a:lnTo>
                  <a:close/>
                </a:path>
                <a:path w="2724150" h="626110">
                  <a:moveTo>
                    <a:pt x="1009650" y="3441"/>
                  </a:moveTo>
                  <a:lnTo>
                    <a:pt x="1009180" y="2324"/>
                  </a:lnTo>
                  <a:lnTo>
                    <a:pt x="1007325" y="457"/>
                  </a:lnTo>
                  <a:lnTo>
                    <a:pt x="1006195" y="0"/>
                  </a:lnTo>
                  <a:lnTo>
                    <a:pt x="1003566" y="0"/>
                  </a:lnTo>
                  <a:lnTo>
                    <a:pt x="1002449" y="457"/>
                  </a:lnTo>
                  <a:lnTo>
                    <a:pt x="1000582" y="2324"/>
                  </a:lnTo>
                  <a:lnTo>
                    <a:pt x="1000125" y="3441"/>
                  </a:lnTo>
                  <a:lnTo>
                    <a:pt x="1000125" y="6070"/>
                  </a:lnTo>
                  <a:lnTo>
                    <a:pt x="1000582" y="7200"/>
                  </a:lnTo>
                  <a:lnTo>
                    <a:pt x="1002449" y="9055"/>
                  </a:lnTo>
                  <a:lnTo>
                    <a:pt x="1003566" y="9525"/>
                  </a:lnTo>
                  <a:lnTo>
                    <a:pt x="1006195" y="9525"/>
                  </a:lnTo>
                  <a:lnTo>
                    <a:pt x="1007325" y="9055"/>
                  </a:lnTo>
                  <a:lnTo>
                    <a:pt x="1009180" y="7200"/>
                  </a:lnTo>
                  <a:lnTo>
                    <a:pt x="1009650" y="6070"/>
                  </a:lnTo>
                  <a:lnTo>
                    <a:pt x="1009650" y="3441"/>
                  </a:lnTo>
                  <a:close/>
                </a:path>
                <a:path w="2724150" h="626110">
                  <a:moveTo>
                    <a:pt x="1057275" y="619506"/>
                  </a:moveTo>
                  <a:lnTo>
                    <a:pt x="1056805" y="618375"/>
                  </a:lnTo>
                  <a:lnTo>
                    <a:pt x="1054950" y="616521"/>
                  </a:lnTo>
                  <a:lnTo>
                    <a:pt x="1053820" y="616051"/>
                  </a:lnTo>
                  <a:lnTo>
                    <a:pt x="1051191" y="616051"/>
                  </a:lnTo>
                  <a:lnTo>
                    <a:pt x="1050074" y="616521"/>
                  </a:lnTo>
                  <a:lnTo>
                    <a:pt x="1048207" y="618375"/>
                  </a:lnTo>
                  <a:lnTo>
                    <a:pt x="1047750" y="619506"/>
                  </a:lnTo>
                  <a:lnTo>
                    <a:pt x="1047750" y="622134"/>
                  </a:lnTo>
                  <a:lnTo>
                    <a:pt x="1048207" y="623252"/>
                  </a:lnTo>
                  <a:lnTo>
                    <a:pt x="1050074" y="625106"/>
                  </a:lnTo>
                  <a:lnTo>
                    <a:pt x="1051191" y="625576"/>
                  </a:lnTo>
                  <a:lnTo>
                    <a:pt x="1053820" y="625576"/>
                  </a:lnTo>
                  <a:lnTo>
                    <a:pt x="1054950" y="625106"/>
                  </a:lnTo>
                  <a:lnTo>
                    <a:pt x="1056805" y="623252"/>
                  </a:lnTo>
                  <a:lnTo>
                    <a:pt x="1057275" y="622134"/>
                  </a:lnTo>
                  <a:lnTo>
                    <a:pt x="1057275" y="619506"/>
                  </a:lnTo>
                  <a:close/>
                </a:path>
                <a:path w="2724150" h="626110">
                  <a:moveTo>
                    <a:pt x="1057275" y="3441"/>
                  </a:moveTo>
                  <a:lnTo>
                    <a:pt x="1056805" y="2324"/>
                  </a:lnTo>
                  <a:lnTo>
                    <a:pt x="1054950" y="457"/>
                  </a:lnTo>
                  <a:lnTo>
                    <a:pt x="1053820" y="0"/>
                  </a:lnTo>
                  <a:lnTo>
                    <a:pt x="1051191" y="0"/>
                  </a:lnTo>
                  <a:lnTo>
                    <a:pt x="1050074" y="457"/>
                  </a:lnTo>
                  <a:lnTo>
                    <a:pt x="1048207" y="2324"/>
                  </a:lnTo>
                  <a:lnTo>
                    <a:pt x="1047750" y="3441"/>
                  </a:lnTo>
                  <a:lnTo>
                    <a:pt x="1047750" y="6070"/>
                  </a:lnTo>
                  <a:lnTo>
                    <a:pt x="1048207" y="7200"/>
                  </a:lnTo>
                  <a:lnTo>
                    <a:pt x="1050074" y="9055"/>
                  </a:lnTo>
                  <a:lnTo>
                    <a:pt x="1051191" y="9525"/>
                  </a:lnTo>
                  <a:lnTo>
                    <a:pt x="1053820" y="9525"/>
                  </a:lnTo>
                  <a:lnTo>
                    <a:pt x="1054950" y="9055"/>
                  </a:lnTo>
                  <a:lnTo>
                    <a:pt x="1056805" y="7200"/>
                  </a:lnTo>
                  <a:lnTo>
                    <a:pt x="1057275" y="6070"/>
                  </a:lnTo>
                  <a:lnTo>
                    <a:pt x="1057275" y="3441"/>
                  </a:lnTo>
                  <a:close/>
                </a:path>
                <a:path w="2724150" h="626110">
                  <a:moveTo>
                    <a:pt x="1104900" y="619506"/>
                  </a:moveTo>
                  <a:lnTo>
                    <a:pt x="1104430" y="618375"/>
                  </a:lnTo>
                  <a:lnTo>
                    <a:pt x="1102575" y="616521"/>
                  </a:lnTo>
                  <a:lnTo>
                    <a:pt x="1101445" y="616051"/>
                  </a:lnTo>
                  <a:lnTo>
                    <a:pt x="1098816" y="616051"/>
                  </a:lnTo>
                  <a:lnTo>
                    <a:pt x="1097699" y="616521"/>
                  </a:lnTo>
                  <a:lnTo>
                    <a:pt x="1095832" y="618375"/>
                  </a:lnTo>
                  <a:lnTo>
                    <a:pt x="1095375" y="619506"/>
                  </a:lnTo>
                  <a:lnTo>
                    <a:pt x="1095375" y="622134"/>
                  </a:lnTo>
                  <a:lnTo>
                    <a:pt x="1095832" y="623252"/>
                  </a:lnTo>
                  <a:lnTo>
                    <a:pt x="1097699" y="625106"/>
                  </a:lnTo>
                  <a:lnTo>
                    <a:pt x="1098816" y="625576"/>
                  </a:lnTo>
                  <a:lnTo>
                    <a:pt x="1101445" y="625576"/>
                  </a:lnTo>
                  <a:lnTo>
                    <a:pt x="1102575" y="625106"/>
                  </a:lnTo>
                  <a:lnTo>
                    <a:pt x="1104430" y="623252"/>
                  </a:lnTo>
                  <a:lnTo>
                    <a:pt x="1104900" y="622134"/>
                  </a:lnTo>
                  <a:lnTo>
                    <a:pt x="1104900" y="619506"/>
                  </a:lnTo>
                  <a:close/>
                </a:path>
                <a:path w="2724150" h="626110">
                  <a:moveTo>
                    <a:pt x="1104900" y="3441"/>
                  </a:moveTo>
                  <a:lnTo>
                    <a:pt x="1104430" y="2324"/>
                  </a:lnTo>
                  <a:lnTo>
                    <a:pt x="1102575" y="457"/>
                  </a:lnTo>
                  <a:lnTo>
                    <a:pt x="1101445" y="0"/>
                  </a:lnTo>
                  <a:lnTo>
                    <a:pt x="1098816" y="0"/>
                  </a:lnTo>
                  <a:lnTo>
                    <a:pt x="1097699" y="457"/>
                  </a:lnTo>
                  <a:lnTo>
                    <a:pt x="1095832" y="2324"/>
                  </a:lnTo>
                  <a:lnTo>
                    <a:pt x="1095375" y="3441"/>
                  </a:lnTo>
                  <a:lnTo>
                    <a:pt x="1095375" y="6070"/>
                  </a:lnTo>
                  <a:lnTo>
                    <a:pt x="1095832" y="7200"/>
                  </a:lnTo>
                  <a:lnTo>
                    <a:pt x="1097699" y="9055"/>
                  </a:lnTo>
                  <a:lnTo>
                    <a:pt x="1098816" y="9525"/>
                  </a:lnTo>
                  <a:lnTo>
                    <a:pt x="1101445" y="9525"/>
                  </a:lnTo>
                  <a:lnTo>
                    <a:pt x="1102575" y="9055"/>
                  </a:lnTo>
                  <a:lnTo>
                    <a:pt x="1104430" y="7200"/>
                  </a:lnTo>
                  <a:lnTo>
                    <a:pt x="1104900" y="6070"/>
                  </a:lnTo>
                  <a:lnTo>
                    <a:pt x="1104900" y="3441"/>
                  </a:lnTo>
                  <a:close/>
                </a:path>
                <a:path w="2724150" h="626110">
                  <a:moveTo>
                    <a:pt x="1152525" y="619506"/>
                  </a:moveTo>
                  <a:lnTo>
                    <a:pt x="1152055" y="618375"/>
                  </a:lnTo>
                  <a:lnTo>
                    <a:pt x="1150200" y="616521"/>
                  </a:lnTo>
                  <a:lnTo>
                    <a:pt x="1149070" y="616051"/>
                  </a:lnTo>
                  <a:lnTo>
                    <a:pt x="1146441" y="616051"/>
                  </a:lnTo>
                  <a:lnTo>
                    <a:pt x="1145324" y="616521"/>
                  </a:lnTo>
                  <a:lnTo>
                    <a:pt x="1143457" y="618375"/>
                  </a:lnTo>
                  <a:lnTo>
                    <a:pt x="1143000" y="619506"/>
                  </a:lnTo>
                  <a:lnTo>
                    <a:pt x="1143000" y="622134"/>
                  </a:lnTo>
                  <a:lnTo>
                    <a:pt x="1143457" y="623252"/>
                  </a:lnTo>
                  <a:lnTo>
                    <a:pt x="1145324" y="625106"/>
                  </a:lnTo>
                  <a:lnTo>
                    <a:pt x="1146441" y="625576"/>
                  </a:lnTo>
                  <a:lnTo>
                    <a:pt x="1149070" y="625576"/>
                  </a:lnTo>
                  <a:lnTo>
                    <a:pt x="1150200" y="625106"/>
                  </a:lnTo>
                  <a:lnTo>
                    <a:pt x="1152055" y="623252"/>
                  </a:lnTo>
                  <a:lnTo>
                    <a:pt x="1152525" y="622134"/>
                  </a:lnTo>
                  <a:lnTo>
                    <a:pt x="1152525" y="619506"/>
                  </a:lnTo>
                  <a:close/>
                </a:path>
                <a:path w="2724150" h="626110">
                  <a:moveTo>
                    <a:pt x="1152525" y="3441"/>
                  </a:moveTo>
                  <a:lnTo>
                    <a:pt x="1152055" y="2324"/>
                  </a:lnTo>
                  <a:lnTo>
                    <a:pt x="1150200" y="457"/>
                  </a:lnTo>
                  <a:lnTo>
                    <a:pt x="1149070" y="0"/>
                  </a:lnTo>
                  <a:lnTo>
                    <a:pt x="1146441" y="0"/>
                  </a:lnTo>
                  <a:lnTo>
                    <a:pt x="1145324" y="457"/>
                  </a:lnTo>
                  <a:lnTo>
                    <a:pt x="1143457" y="2324"/>
                  </a:lnTo>
                  <a:lnTo>
                    <a:pt x="1143000" y="3441"/>
                  </a:lnTo>
                  <a:lnTo>
                    <a:pt x="1143000" y="6070"/>
                  </a:lnTo>
                  <a:lnTo>
                    <a:pt x="1143457" y="7200"/>
                  </a:lnTo>
                  <a:lnTo>
                    <a:pt x="1145324" y="9055"/>
                  </a:lnTo>
                  <a:lnTo>
                    <a:pt x="1146441" y="9525"/>
                  </a:lnTo>
                  <a:lnTo>
                    <a:pt x="1149070" y="9525"/>
                  </a:lnTo>
                  <a:lnTo>
                    <a:pt x="1150200" y="9055"/>
                  </a:lnTo>
                  <a:lnTo>
                    <a:pt x="1152055" y="7200"/>
                  </a:lnTo>
                  <a:lnTo>
                    <a:pt x="1152525" y="6070"/>
                  </a:lnTo>
                  <a:lnTo>
                    <a:pt x="1152525" y="3441"/>
                  </a:lnTo>
                  <a:close/>
                </a:path>
                <a:path w="2724150" h="626110">
                  <a:moveTo>
                    <a:pt x="1200150" y="619506"/>
                  </a:moveTo>
                  <a:lnTo>
                    <a:pt x="1199680" y="618375"/>
                  </a:lnTo>
                  <a:lnTo>
                    <a:pt x="1197825" y="616521"/>
                  </a:lnTo>
                  <a:lnTo>
                    <a:pt x="1196695" y="616051"/>
                  </a:lnTo>
                  <a:lnTo>
                    <a:pt x="1194066" y="616051"/>
                  </a:lnTo>
                  <a:lnTo>
                    <a:pt x="1192949" y="616521"/>
                  </a:lnTo>
                  <a:lnTo>
                    <a:pt x="1191082" y="618375"/>
                  </a:lnTo>
                  <a:lnTo>
                    <a:pt x="1190625" y="619506"/>
                  </a:lnTo>
                  <a:lnTo>
                    <a:pt x="1190625" y="622134"/>
                  </a:lnTo>
                  <a:lnTo>
                    <a:pt x="1191082" y="623252"/>
                  </a:lnTo>
                  <a:lnTo>
                    <a:pt x="1192949" y="625106"/>
                  </a:lnTo>
                  <a:lnTo>
                    <a:pt x="1194066" y="625576"/>
                  </a:lnTo>
                  <a:lnTo>
                    <a:pt x="1196695" y="625576"/>
                  </a:lnTo>
                  <a:lnTo>
                    <a:pt x="1197825" y="625106"/>
                  </a:lnTo>
                  <a:lnTo>
                    <a:pt x="1199680" y="623252"/>
                  </a:lnTo>
                  <a:lnTo>
                    <a:pt x="1200150" y="622134"/>
                  </a:lnTo>
                  <a:lnTo>
                    <a:pt x="1200150" y="619506"/>
                  </a:lnTo>
                  <a:close/>
                </a:path>
                <a:path w="2724150" h="626110">
                  <a:moveTo>
                    <a:pt x="1200150" y="3441"/>
                  </a:moveTo>
                  <a:lnTo>
                    <a:pt x="1199680" y="2324"/>
                  </a:lnTo>
                  <a:lnTo>
                    <a:pt x="1197825" y="457"/>
                  </a:lnTo>
                  <a:lnTo>
                    <a:pt x="1196695" y="0"/>
                  </a:lnTo>
                  <a:lnTo>
                    <a:pt x="1194066" y="0"/>
                  </a:lnTo>
                  <a:lnTo>
                    <a:pt x="1192949" y="457"/>
                  </a:lnTo>
                  <a:lnTo>
                    <a:pt x="1191082" y="2324"/>
                  </a:lnTo>
                  <a:lnTo>
                    <a:pt x="1190625" y="3441"/>
                  </a:lnTo>
                  <a:lnTo>
                    <a:pt x="1190625" y="6070"/>
                  </a:lnTo>
                  <a:lnTo>
                    <a:pt x="1191082" y="7200"/>
                  </a:lnTo>
                  <a:lnTo>
                    <a:pt x="1192949" y="9055"/>
                  </a:lnTo>
                  <a:lnTo>
                    <a:pt x="1194066" y="9525"/>
                  </a:lnTo>
                  <a:lnTo>
                    <a:pt x="1196695" y="9525"/>
                  </a:lnTo>
                  <a:lnTo>
                    <a:pt x="1197825" y="9055"/>
                  </a:lnTo>
                  <a:lnTo>
                    <a:pt x="1199680" y="7200"/>
                  </a:lnTo>
                  <a:lnTo>
                    <a:pt x="1200150" y="6070"/>
                  </a:lnTo>
                  <a:lnTo>
                    <a:pt x="1200150" y="3441"/>
                  </a:lnTo>
                  <a:close/>
                </a:path>
                <a:path w="2724150" h="626110">
                  <a:moveTo>
                    <a:pt x="1247775" y="619506"/>
                  </a:moveTo>
                  <a:lnTo>
                    <a:pt x="1247305" y="618375"/>
                  </a:lnTo>
                  <a:lnTo>
                    <a:pt x="1245450" y="616521"/>
                  </a:lnTo>
                  <a:lnTo>
                    <a:pt x="1244320" y="616051"/>
                  </a:lnTo>
                  <a:lnTo>
                    <a:pt x="1241691" y="616051"/>
                  </a:lnTo>
                  <a:lnTo>
                    <a:pt x="1240574" y="616521"/>
                  </a:lnTo>
                  <a:lnTo>
                    <a:pt x="1238707" y="618375"/>
                  </a:lnTo>
                  <a:lnTo>
                    <a:pt x="1238250" y="619506"/>
                  </a:lnTo>
                  <a:lnTo>
                    <a:pt x="1238250" y="622134"/>
                  </a:lnTo>
                  <a:lnTo>
                    <a:pt x="1238707" y="623252"/>
                  </a:lnTo>
                  <a:lnTo>
                    <a:pt x="1240574" y="625106"/>
                  </a:lnTo>
                  <a:lnTo>
                    <a:pt x="1241691" y="625576"/>
                  </a:lnTo>
                  <a:lnTo>
                    <a:pt x="1244320" y="625576"/>
                  </a:lnTo>
                  <a:lnTo>
                    <a:pt x="1245450" y="625106"/>
                  </a:lnTo>
                  <a:lnTo>
                    <a:pt x="1247305" y="623252"/>
                  </a:lnTo>
                  <a:lnTo>
                    <a:pt x="1247775" y="622134"/>
                  </a:lnTo>
                  <a:lnTo>
                    <a:pt x="1247775" y="619506"/>
                  </a:lnTo>
                  <a:close/>
                </a:path>
                <a:path w="2724150" h="626110">
                  <a:moveTo>
                    <a:pt x="1247775" y="3441"/>
                  </a:moveTo>
                  <a:lnTo>
                    <a:pt x="1247305" y="2324"/>
                  </a:lnTo>
                  <a:lnTo>
                    <a:pt x="1245450" y="457"/>
                  </a:lnTo>
                  <a:lnTo>
                    <a:pt x="1244320" y="0"/>
                  </a:lnTo>
                  <a:lnTo>
                    <a:pt x="1241691" y="0"/>
                  </a:lnTo>
                  <a:lnTo>
                    <a:pt x="1240574" y="457"/>
                  </a:lnTo>
                  <a:lnTo>
                    <a:pt x="1238707" y="2324"/>
                  </a:lnTo>
                  <a:lnTo>
                    <a:pt x="1238250" y="3441"/>
                  </a:lnTo>
                  <a:lnTo>
                    <a:pt x="1238250" y="6070"/>
                  </a:lnTo>
                  <a:lnTo>
                    <a:pt x="1238707" y="7200"/>
                  </a:lnTo>
                  <a:lnTo>
                    <a:pt x="1240574" y="9055"/>
                  </a:lnTo>
                  <a:lnTo>
                    <a:pt x="1241691" y="9525"/>
                  </a:lnTo>
                  <a:lnTo>
                    <a:pt x="1244320" y="9525"/>
                  </a:lnTo>
                  <a:lnTo>
                    <a:pt x="1245450" y="9055"/>
                  </a:lnTo>
                  <a:lnTo>
                    <a:pt x="1247305" y="7200"/>
                  </a:lnTo>
                  <a:lnTo>
                    <a:pt x="1247775" y="6070"/>
                  </a:lnTo>
                  <a:lnTo>
                    <a:pt x="1247775" y="3441"/>
                  </a:lnTo>
                  <a:close/>
                </a:path>
                <a:path w="2724150" h="626110">
                  <a:moveTo>
                    <a:pt x="1295400" y="619506"/>
                  </a:moveTo>
                  <a:lnTo>
                    <a:pt x="1294930" y="618375"/>
                  </a:lnTo>
                  <a:lnTo>
                    <a:pt x="1293075" y="616521"/>
                  </a:lnTo>
                  <a:lnTo>
                    <a:pt x="1291945" y="616051"/>
                  </a:lnTo>
                  <a:lnTo>
                    <a:pt x="1289316" y="616051"/>
                  </a:lnTo>
                  <a:lnTo>
                    <a:pt x="1288199" y="616521"/>
                  </a:lnTo>
                  <a:lnTo>
                    <a:pt x="1286332" y="618375"/>
                  </a:lnTo>
                  <a:lnTo>
                    <a:pt x="1285875" y="619506"/>
                  </a:lnTo>
                  <a:lnTo>
                    <a:pt x="1285875" y="622134"/>
                  </a:lnTo>
                  <a:lnTo>
                    <a:pt x="1286332" y="623252"/>
                  </a:lnTo>
                  <a:lnTo>
                    <a:pt x="1288199" y="625106"/>
                  </a:lnTo>
                  <a:lnTo>
                    <a:pt x="1289316" y="625576"/>
                  </a:lnTo>
                  <a:lnTo>
                    <a:pt x="1291945" y="625576"/>
                  </a:lnTo>
                  <a:lnTo>
                    <a:pt x="1293075" y="625106"/>
                  </a:lnTo>
                  <a:lnTo>
                    <a:pt x="1294930" y="623252"/>
                  </a:lnTo>
                  <a:lnTo>
                    <a:pt x="1295400" y="622134"/>
                  </a:lnTo>
                  <a:lnTo>
                    <a:pt x="1295400" y="619506"/>
                  </a:lnTo>
                  <a:close/>
                </a:path>
                <a:path w="2724150" h="626110">
                  <a:moveTo>
                    <a:pt x="1295400" y="3441"/>
                  </a:moveTo>
                  <a:lnTo>
                    <a:pt x="1294930" y="2324"/>
                  </a:lnTo>
                  <a:lnTo>
                    <a:pt x="1293075" y="457"/>
                  </a:lnTo>
                  <a:lnTo>
                    <a:pt x="1291945" y="0"/>
                  </a:lnTo>
                  <a:lnTo>
                    <a:pt x="1289316" y="0"/>
                  </a:lnTo>
                  <a:lnTo>
                    <a:pt x="1288199" y="457"/>
                  </a:lnTo>
                  <a:lnTo>
                    <a:pt x="1286332" y="2324"/>
                  </a:lnTo>
                  <a:lnTo>
                    <a:pt x="1285875" y="3441"/>
                  </a:lnTo>
                  <a:lnTo>
                    <a:pt x="1285875" y="6070"/>
                  </a:lnTo>
                  <a:lnTo>
                    <a:pt x="1286332" y="7200"/>
                  </a:lnTo>
                  <a:lnTo>
                    <a:pt x="1288199" y="9055"/>
                  </a:lnTo>
                  <a:lnTo>
                    <a:pt x="1289316" y="9525"/>
                  </a:lnTo>
                  <a:lnTo>
                    <a:pt x="1291945" y="9525"/>
                  </a:lnTo>
                  <a:lnTo>
                    <a:pt x="1293075" y="9055"/>
                  </a:lnTo>
                  <a:lnTo>
                    <a:pt x="1294930" y="7200"/>
                  </a:lnTo>
                  <a:lnTo>
                    <a:pt x="1295400" y="6070"/>
                  </a:lnTo>
                  <a:lnTo>
                    <a:pt x="1295400" y="3441"/>
                  </a:lnTo>
                  <a:close/>
                </a:path>
                <a:path w="2724150" h="626110">
                  <a:moveTo>
                    <a:pt x="1343025" y="619506"/>
                  </a:moveTo>
                  <a:lnTo>
                    <a:pt x="1342555" y="618375"/>
                  </a:lnTo>
                  <a:lnTo>
                    <a:pt x="1340700" y="616521"/>
                  </a:lnTo>
                  <a:lnTo>
                    <a:pt x="1339570" y="616051"/>
                  </a:lnTo>
                  <a:lnTo>
                    <a:pt x="1336941" y="616051"/>
                  </a:lnTo>
                  <a:lnTo>
                    <a:pt x="1335824" y="616521"/>
                  </a:lnTo>
                  <a:lnTo>
                    <a:pt x="1333957" y="618375"/>
                  </a:lnTo>
                  <a:lnTo>
                    <a:pt x="1333500" y="619506"/>
                  </a:lnTo>
                  <a:lnTo>
                    <a:pt x="1333500" y="622134"/>
                  </a:lnTo>
                  <a:lnTo>
                    <a:pt x="1333957" y="623252"/>
                  </a:lnTo>
                  <a:lnTo>
                    <a:pt x="1335824" y="625106"/>
                  </a:lnTo>
                  <a:lnTo>
                    <a:pt x="1336941" y="625576"/>
                  </a:lnTo>
                  <a:lnTo>
                    <a:pt x="1339570" y="625576"/>
                  </a:lnTo>
                  <a:lnTo>
                    <a:pt x="1340700" y="625106"/>
                  </a:lnTo>
                  <a:lnTo>
                    <a:pt x="1342555" y="623252"/>
                  </a:lnTo>
                  <a:lnTo>
                    <a:pt x="1343025" y="622134"/>
                  </a:lnTo>
                  <a:lnTo>
                    <a:pt x="1343025" y="619506"/>
                  </a:lnTo>
                  <a:close/>
                </a:path>
                <a:path w="2724150" h="626110">
                  <a:moveTo>
                    <a:pt x="1343025" y="3441"/>
                  </a:moveTo>
                  <a:lnTo>
                    <a:pt x="1342555" y="2324"/>
                  </a:lnTo>
                  <a:lnTo>
                    <a:pt x="1340700" y="457"/>
                  </a:lnTo>
                  <a:lnTo>
                    <a:pt x="1339570" y="0"/>
                  </a:lnTo>
                  <a:lnTo>
                    <a:pt x="1336941" y="0"/>
                  </a:lnTo>
                  <a:lnTo>
                    <a:pt x="1335824" y="457"/>
                  </a:lnTo>
                  <a:lnTo>
                    <a:pt x="1333957" y="2324"/>
                  </a:lnTo>
                  <a:lnTo>
                    <a:pt x="1333500" y="3441"/>
                  </a:lnTo>
                  <a:lnTo>
                    <a:pt x="1333500" y="6070"/>
                  </a:lnTo>
                  <a:lnTo>
                    <a:pt x="1333957" y="7200"/>
                  </a:lnTo>
                  <a:lnTo>
                    <a:pt x="1335824" y="9055"/>
                  </a:lnTo>
                  <a:lnTo>
                    <a:pt x="1336941" y="9525"/>
                  </a:lnTo>
                  <a:lnTo>
                    <a:pt x="1339570" y="9525"/>
                  </a:lnTo>
                  <a:lnTo>
                    <a:pt x="1340700" y="9055"/>
                  </a:lnTo>
                  <a:lnTo>
                    <a:pt x="1342555" y="7200"/>
                  </a:lnTo>
                  <a:lnTo>
                    <a:pt x="1343025" y="6070"/>
                  </a:lnTo>
                  <a:lnTo>
                    <a:pt x="1343025" y="3441"/>
                  </a:lnTo>
                  <a:close/>
                </a:path>
                <a:path w="2724150" h="626110">
                  <a:moveTo>
                    <a:pt x="1390650" y="619506"/>
                  </a:moveTo>
                  <a:lnTo>
                    <a:pt x="1390180" y="618375"/>
                  </a:lnTo>
                  <a:lnTo>
                    <a:pt x="1388325" y="616521"/>
                  </a:lnTo>
                  <a:lnTo>
                    <a:pt x="1387195" y="616051"/>
                  </a:lnTo>
                  <a:lnTo>
                    <a:pt x="1384566" y="616051"/>
                  </a:lnTo>
                  <a:lnTo>
                    <a:pt x="1383449" y="616521"/>
                  </a:lnTo>
                  <a:lnTo>
                    <a:pt x="1381582" y="618375"/>
                  </a:lnTo>
                  <a:lnTo>
                    <a:pt x="1381125" y="619506"/>
                  </a:lnTo>
                  <a:lnTo>
                    <a:pt x="1381125" y="622134"/>
                  </a:lnTo>
                  <a:lnTo>
                    <a:pt x="1381582" y="623252"/>
                  </a:lnTo>
                  <a:lnTo>
                    <a:pt x="1383449" y="625106"/>
                  </a:lnTo>
                  <a:lnTo>
                    <a:pt x="1384566" y="625576"/>
                  </a:lnTo>
                  <a:lnTo>
                    <a:pt x="1387195" y="625576"/>
                  </a:lnTo>
                  <a:lnTo>
                    <a:pt x="1388325" y="625106"/>
                  </a:lnTo>
                  <a:lnTo>
                    <a:pt x="1390180" y="623252"/>
                  </a:lnTo>
                  <a:lnTo>
                    <a:pt x="1390650" y="622134"/>
                  </a:lnTo>
                  <a:lnTo>
                    <a:pt x="1390650" y="619506"/>
                  </a:lnTo>
                  <a:close/>
                </a:path>
                <a:path w="2724150" h="626110">
                  <a:moveTo>
                    <a:pt x="1390650" y="3441"/>
                  </a:moveTo>
                  <a:lnTo>
                    <a:pt x="1390180" y="2324"/>
                  </a:lnTo>
                  <a:lnTo>
                    <a:pt x="1388325" y="457"/>
                  </a:lnTo>
                  <a:lnTo>
                    <a:pt x="1387195" y="0"/>
                  </a:lnTo>
                  <a:lnTo>
                    <a:pt x="1384566" y="0"/>
                  </a:lnTo>
                  <a:lnTo>
                    <a:pt x="1383449" y="457"/>
                  </a:lnTo>
                  <a:lnTo>
                    <a:pt x="1381582" y="2324"/>
                  </a:lnTo>
                  <a:lnTo>
                    <a:pt x="1381125" y="3441"/>
                  </a:lnTo>
                  <a:lnTo>
                    <a:pt x="1381125" y="6070"/>
                  </a:lnTo>
                  <a:lnTo>
                    <a:pt x="1381582" y="7200"/>
                  </a:lnTo>
                  <a:lnTo>
                    <a:pt x="1383449" y="9055"/>
                  </a:lnTo>
                  <a:lnTo>
                    <a:pt x="1384566" y="9525"/>
                  </a:lnTo>
                  <a:lnTo>
                    <a:pt x="1387195" y="9525"/>
                  </a:lnTo>
                  <a:lnTo>
                    <a:pt x="1388325" y="9055"/>
                  </a:lnTo>
                  <a:lnTo>
                    <a:pt x="1390180" y="7200"/>
                  </a:lnTo>
                  <a:lnTo>
                    <a:pt x="1390650" y="6070"/>
                  </a:lnTo>
                  <a:lnTo>
                    <a:pt x="1390650" y="3441"/>
                  </a:lnTo>
                  <a:close/>
                </a:path>
                <a:path w="2724150" h="626110">
                  <a:moveTo>
                    <a:pt x="1438275" y="619506"/>
                  </a:moveTo>
                  <a:lnTo>
                    <a:pt x="1437805" y="618375"/>
                  </a:lnTo>
                  <a:lnTo>
                    <a:pt x="1435950" y="616521"/>
                  </a:lnTo>
                  <a:lnTo>
                    <a:pt x="1434820" y="616051"/>
                  </a:lnTo>
                  <a:lnTo>
                    <a:pt x="1432191" y="616051"/>
                  </a:lnTo>
                  <a:lnTo>
                    <a:pt x="1431074" y="616521"/>
                  </a:lnTo>
                  <a:lnTo>
                    <a:pt x="1429207" y="618375"/>
                  </a:lnTo>
                  <a:lnTo>
                    <a:pt x="1428750" y="619506"/>
                  </a:lnTo>
                  <a:lnTo>
                    <a:pt x="1428750" y="622134"/>
                  </a:lnTo>
                  <a:lnTo>
                    <a:pt x="1429207" y="623252"/>
                  </a:lnTo>
                  <a:lnTo>
                    <a:pt x="1431074" y="625106"/>
                  </a:lnTo>
                  <a:lnTo>
                    <a:pt x="1432191" y="625576"/>
                  </a:lnTo>
                  <a:lnTo>
                    <a:pt x="1434820" y="625576"/>
                  </a:lnTo>
                  <a:lnTo>
                    <a:pt x="1435950" y="625106"/>
                  </a:lnTo>
                  <a:lnTo>
                    <a:pt x="1437805" y="623252"/>
                  </a:lnTo>
                  <a:lnTo>
                    <a:pt x="1438275" y="622134"/>
                  </a:lnTo>
                  <a:lnTo>
                    <a:pt x="1438275" y="619506"/>
                  </a:lnTo>
                  <a:close/>
                </a:path>
                <a:path w="2724150" h="626110">
                  <a:moveTo>
                    <a:pt x="1438275" y="3441"/>
                  </a:moveTo>
                  <a:lnTo>
                    <a:pt x="1437805" y="2324"/>
                  </a:lnTo>
                  <a:lnTo>
                    <a:pt x="1435950" y="457"/>
                  </a:lnTo>
                  <a:lnTo>
                    <a:pt x="1434820" y="0"/>
                  </a:lnTo>
                  <a:lnTo>
                    <a:pt x="1432191" y="0"/>
                  </a:lnTo>
                  <a:lnTo>
                    <a:pt x="1431074" y="457"/>
                  </a:lnTo>
                  <a:lnTo>
                    <a:pt x="1429207" y="2324"/>
                  </a:lnTo>
                  <a:lnTo>
                    <a:pt x="1428750" y="3441"/>
                  </a:lnTo>
                  <a:lnTo>
                    <a:pt x="1428750" y="6070"/>
                  </a:lnTo>
                  <a:lnTo>
                    <a:pt x="1429207" y="7200"/>
                  </a:lnTo>
                  <a:lnTo>
                    <a:pt x="1431074" y="9055"/>
                  </a:lnTo>
                  <a:lnTo>
                    <a:pt x="1432191" y="9525"/>
                  </a:lnTo>
                  <a:lnTo>
                    <a:pt x="1434820" y="9525"/>
                  </a:lnTo>
                  <a:lnTo>
                    <a:pt x="1435950" y="9055"/>
                  </a:lnTo>
                  <a:lnTo>
                    <a:pt x="1437805" y="7200"/>
                  </a:lnTo>
                  <a:lnTo>
                    <a:pt x="1438275" y="6070"/>
                  </a:lnTo>
                  <a:lnTo>
                    <a:pt x="1438275" y="3441"/>
                  </a:lnTo>
                  <a:close/>
                </a:path>
                <a:path w="2724150" h="626110">
                  <a:moveTo>
                    <a:pt x="1485900" y="619506"/>
                  </a:moveTo>
                  <a:lnTo>
                    <a:pt x="1485430" y="618375"/>
                  </a:lnTo>
                  <a:lnTo>
                    <a:pt x="1483575" y="616521"/>
                  </a:lnTo>
                  <a:lnTo>
                    <a:pt x="1482445" y="616051"/>
                  </a:lnTo>
                  <a:lnTo>
                    <a:pt x="1479816" y="616051"/>
                  </a:lnTo>
                  <a:lnTo>
                    <a:pt x="1478699" y="616521"/>
                  </a:lnTo>
                  <a:lnTo>
                    <a:pt x="1476832" y="618375"/>
                  </a:lnTo>
                  <a:lnTo>
                    <a:pt x="1476375" y="619506"/>
                  </a:lnTo>
                  <a:lnTo>
                    <a:pt x="1476375" y="622134"/>
                  </a:lnTo>
                  <a:lnTo>
                    <a:pt x="1476832" y="623252"/>
                  </a:lnTo>
                  <a:lnTo>
                    <a:pt x="1478699" y="625106"/>
                  </a:lnTo>
                  <a:lnTo>
                    <a:pt x="1479816" y="625576"/>
                  </a:lnTo>
                  <a:lnTo>
                    <a:pt x="1482445" y="625576"/>
                  </a:lnTo>
                  <a:lnTo>
                    <a:pt x="1483575" y="625106"/>
                  </a:lnTo>
                  <a:lnTo>
                    <a:pt x="1485430" y="623252"/>
                  </a:lnTo>
                  <a:lnTo>
                    <a:pt x="1485900" y="622134"/>
                  </a:lnTo>
                  <a:lnTo>
                    <a:pt x="1485900" y="619506"/>
                  </a:lnTo>
                  <a:close/>
                </a:path>
                <a:path w="2724150" h="626110">
                  <a:moveTo>
                    <a:pt x="1485900" y="3441"/>
                  </a:moveTo>
                  <a:lnTo>
                    <a:pt x="1485430" y="2324"/>
                  </a:lnTo>
                  <a:lnTo>
                    <a:pt x="1483575" y="457"/>
                  </a:lnTo>
                  <a:lnTo>
                    <a:pt x="1482445" y="0"/>
                  </a:lnTo>
                  <a:lnTo>
                    <a:pt x="1479816" y="0"/>
                  </a:lnTo>
                  <a:lnTo>
                    <a:pt x="1478699" y="457"/>
                  </a:lnTo>
                  <a:lnTo>
                    <a:pt x="1476832" y="2324"/>
                  </a:lnTo>
                  <a:lnTo>
                    <a:pt x="1476375" y="3441"/>
                  </a:lnTo>
                  <a:lnTo>
                    <a:pt x="1476375" y="6070"/>
                  </a:lnTo>
                  <a:lnTo>
                    <a:pt x="1476832" y="7200"/>
                  </a:lnTo>
                  <a:lnTo>
                    <a:pt x="1478699" y="9055"/>
                  </a:lnTo>
                  <a:lnTo>
                    <a:pt x="1479816" y="9525"/>
                  </a:lnTo>
                  <a:lnTo>
                    <a:pt x="1482445" y="9525"/>
                  </a:lnTo>
                  <a:lnTo>
                    <a:pt x="1483575" y="9055"/>
                  </a:lnTo>
                  <a:lnTo>
                    <a:pt x="1485430" y="7200"/>
                  </a:lnTo>
                  <a:lnTo>
                    <a:pt x="1485900" y="6070"/>
                  </a:lnTo>
                  <a:lnTo>
                    <a:pt x="1485900" y="3441"/>
                  </a:lnTo>
                  <a:close/>
                </a:path>
                <a:path w="2724150" h="626110">
                  <a:moveTo>
                    <a:pt x="1533525" y="619506"/>
                  </a:moveTo>
                  <a:lnTo>
                    <a:pt x="1533055" y="618375"/>
                  </a:lnTo>
                  <a:lnTo>
                    <a:pt x="1531200" y="616521"/>
                  </a:lnTo>
                  <a:lnTo>
                    <a:pt x="1530070" y="616051"/>
                  </a:lnTo>
                  <a:lnTo>
                    <a:pt x="1527441" y="616051"/>
                  </a:lnTo>
                  <a:lnTo>
                    <a:pt x="1526324" y="616521"/>
                  </a:lnTo>
                  <a:lnTo>
                    <a:pt x="1524457" y="618375"/>
                  </a:lnTo>
                  <a:lnTo>
                    <a:pt x="1524000" y="619506"/>
                  </a:lnTo>
                  <a:lnTo>
                    <a:pt x="1524000" y="622134"/>
                  </a:lnTo>
                  <a:lnTo>
                    <a:pt x="1524457" y="623252"/>
                  </a:lnTo>
                  <a:lnTo>
                    <a:pt x="1526324" y="625106"/>
                  </a:lnTo>
                  <a:lnTo>
                    <a:pt x="1527441" y="625576"/>
                  </a:lnTo>
                  <a:lnTo>
                    <a:pt x="1530070" y="625576"/>
                  </a:lnTo>
                  <a:lnTo>
                    <a:pt x="1531200" y="625106"/>
                  </a:lnTo>
                  <a:lnTo>
                    <a:pt x="1533055" y="623252"/>
                  </a:lnTo>
                  <a:lnTo>
                    <a:pt x="1533525" y="622134"/>
                  </a:lnTo>
                  <a:lnTo>
                    <a:pt x="1533525" y="619506"/>
                  </a:lnTo>
                  <a:close/>
                </a:path>
                <a:path w="2724150" h="626110">
                  <a:moveTo>
                    <a:pt x="1533525" y="3441"/>
                  </a:moveTo>
                  <a:lnTo>
                    <a:pt x="1533055" y="2324"/>
                  </a:lnTo>
                  <a:lnTo>
                    <a:pt x="1531200" y="457"/>
                  </a:lnTo>
                  <a:lnTo>
                    <a:pt x="1530070" y="0"/>
                  </a:lnTo>
                  <a:lnTo>
                    <a:pt x="1527441" y="0"/>
                  </a:lnTo>
                  <a:lnTo>
                    <a:pt x="1526324" y="457"/>
                  </a:lnTo>
                  <a:lnTo>
                    <a:pt x="1524457" y="2324"/>
                  </a:lnTo>
                  <a:lnTo>
                    <a:pt x="1524000" y="3441"/>
                  </a:lnTo>
                  <a:lnTo>
                    <a:pt x="1524000" y="6070"/>
                  </a:lnTo>
                  <a:lnTo>
                    <a:pt x="1524457" y="7200"/>
                  </a:lnTo>
                  <a:lnTo>
                    <a:pt x="1526324" y="9055"/>
                  </a:lnTo>
                  <a:lnTo>
                    <a:pt x="1527441" y="9525"/>
                  </a:lnTo>
                  <a:lnTo>
                    <a:pt x="1530070" y="9525"/>
                  </a:lnTo>
                  <a:lnTo>
                    <a:pt x="1531200" y="9055"/>
                  </a:lnTo>
                  <a:lnTo>
                    <a:pt x="1533055" y="7200"/>
                  </a:lnTo>
                  <a:lnTo>
                    <a:pt x="1533525" y="6070"/>
                  </a:lnTo>
                  <a:lnTo>
                    <a:pt x="1533525" y="3441"/>
                  </a:lnTo>
                  <a:close/>
                </a:path>
                <a:path w="2724150" h="626110">
                  <a:moveTo>
                    <a:pt x="1581150" y="619506"/>
                  </a:moveTo>
                  <a:lnTo>
                    <a:pt x="1580680" y="618375"/>
                  </a:lnTo>
                  <a:lnTo>
                    <a:pt x="1578825" y="616521"/>
                  </a:lnTo>
                  <a:lnTo>
                    <a:pt x="1577695" y="616051"/>
                  </a:lnTo>
                  <a:lnTo>
                    <a:pt x="1575066" y="616051"/>
                  </a:lnTo>
                  <a:lnTo>
                    <a:pt x="1573949" y="616521"/>
                  </a:lnTo>
                  <a:lnTo>
                    <a:pt x="1572082" y="618375"/>
                  </a:lnTo>
                  <a:lnTo>
                    <a:pt x="1571625" y="619506"/>
                  </a:lnTo>
                  <a:lnTo>
                    <a:pt x="1571625" y="622134"/>
                  </a:lnTo>
                  <a:lnTo>
                    <a:pt x="1572082" y="623252"/>
                  </a:lnTo>
                  <a:lnTo>
                    <a:pt x="1573949" y="625106"/>
                  </a:lnTo>
                  <a:lnTo>
                    <a:pt x="1575066" y="625576"/>
                  </a:lnTo>
                  <a:lnTo>
                    <a:pt x="1577695" y="625576"/>
                  </a:lnTo>
                  <a:lnTo>
                    <a:pt x="1578825" y="625106"/>
                  </a:lnTo>
                  <a:lnTo>
                    <a:pt x="1580680" y="623252"/>
                  </a:lnTo>
                  <a:lnTo>
                    <a:pt x="1581150" y="622134"/>
                  </a:lnTo>
                  <a:lnTo>
                    <a:pt x="1581150" y="619506"/>
                  </a:lnTo>
                  <a:close/>
                </a:path>
                <a:path w="2724150" h="626110">
                  <a:moveTo>
                    <a:pt x="1581150" y="3441"/>
                  </a:moveTo>
                  <a:lnTo>
                    <a:pt x="1580680" y="2324"/>
                  </a:lnTo>
                  <a:lnTo>
                    <a:pt x="1578825" y="457"/>
                  </a:lnTo>
                  <a:lnTo>
                    <a:pt x="1577695" y="0"/>
                  </a:lnTo>
                  <a:lnTo>
                    <a:pt x="1575066" y="0"/>
                  </a:lnTo>
                  <a:lnTo>
                    <a:pt x="1573949" y="457"/>
                  </a:lnTo>
                  <a:lnTo>
                    <a:pt x="1572082" y="2324"/>
                  </a:lnTo>
                  <a:lnTo>
                    <a:pt x="1571625" y="3441"/>
                  </a:lnTo>
                  <a:lnTo>
                    <a:pt x="1571625" y="6070"/>
                  </a:lnTo>
                  <a:lnTo>
                    <a:pt x="1572082" y="7200"/>
                  </a:lnTo>
                  <a:lnTo>
                    <a:pt x="1573949" y="9055"/>
                  </a:lnTo>
                  <a:lnTo>
                    <a:pt x="1575066" y="9525"/>
                  </a:lnTo>
                  <a:lnTo>
                    <a:pt x="1577695" y="9525"/>
                  </a:lnTo>
                  <a:lnTo>
                    <a:pt x="1578825" y="9055"/>
                  </a:lnTo>
                  <a:lnTo>
                    <a:pt x="1580680" y="7200"/>
                  </a:lnTo>
                  <a:lnTo>
                    <a:pt x="1581150" y="6070"/>
                  </a:lnTo>
                  <a:lnTo>
                    <a:pt x="1581150" y="3441"/>
                  </a:lnTo>
                  <a:close/>
                </a:path>
                <a:path w="2724150" h="626110">
                  <a:moveTo>
                    <a:pt x="1628775" y="619506"/>
                  </a:moveTo>
                  <a:lnTo>
                    <a:pt x="1628305" y="618375"/>
                  </a:lnTo>
                  <a:lnTo>
                    <a:pt x="1626450" y="616521"/>
                  </a:lnTo>
                  <a:lnTo>
                    <a:pt x="1625320" y="616051"/>
                  </a:lnTo>
                  <a:lnTo>
                    <a:pt x="1622691" y="616051"/>
                  </a:lnTo>
                  <a:lnTo>
                    <a:pt x="1621574" y="616521"/>
                  </a:lnTo>
                  <a:lnTo>
                    <a:pt x="1619707" y="618375"/>
                  </a:lnTo>
                  <a:lnTo>
                    <a:pt x="1619250" y="619506"/>
                  </a:lnTo>
                  <a:lnTo>
                    <a:pt x="1619250" y="622134"/>
                  </a:lnTo>
                  <a:lnTo>
                    <a:pt x="1619707" y="623252"/>
                  </a:lnTo>
                  <a:lnTo>
                    <a:pt x="1621574" y="625106"/>
                  </a:lnTo>
                  <a:lnTo>
                    <a:pt x="1622691" y="625576"/>
                  </a:lnTo>
                  <a:lnTo>
                    <a:pt x="1625320" y="625576"/>
                  </a:lnTo>
                  <a:lnTo>
                    <a:pt x="1626450" y="625106"/>
                  </a:lnTo>
                  <a:lnTo>
                    <a:pt x="1628305" y="623252"/>
                  </a:lnTo>
                  <a:lnTo>
                    <a:pt x="1628775" y="622134"/>
                  </a:lnTo>
                  <a:lnTo>
                    <a:pt x="1628775" y="619506"/>
                  </a:lnTo>
                  <a:close/>
                </a:path>
                <a:path w="2724150" h="626110">
                  <a:moveTo>
                    <a:pt x="1628775" y="3441"/>
                  </a:moveTo>
                  <a:lnTo>
                    <a:pt x="1628305" y="2324"/>
                  </a:lnTo>
                  <a:lnTo>
                    <a:pt x="1626450" y="457"/>
                  </a:lnTo>
                  <a:lnTo>
                    <a:pt x="1625320" y="0"/>
                  </a:lnTo>
                  <a:lnTo>
                    <a:pt x="1622691" y="0"/>
                  </a:lnTo>
                  <a:lnTo>
                    <a:pt x="1621574" y="457"/>
                  </a:lnTo>
                  <a:lnTo>
                    <a:pt x="1619707" y="2324"/>
                  </a:lnTo>
                  <a:lnTo>
                    <a:pt x="1619250" y="3441"/>
                  </a:lnTo>
                  <a:lnTo>
                    <a:pt x="1619250" y="6070"/>
                  </a:lnTo>
                  <a:lnTo>
                    <a:pt x="1619707" y="7200"/>
                  </a:lnTo>
                  <a:lnTo>
                    <a:pt x="1621574" y="9055"/>
                  </a:lnTo>
                  <a:lnTo>
                    <a:pt x="1622691" y="9525"/>
                  </a:lnTo>
                  <a:lnTo>
                    <a:pt x="1625320" y="9525"/>
                  </a:lnTo>
                  <a:lnTo>
                    <a:pt x="1626450" y="9055"/>
                  </a:lnTo>
                  <a:lnTo>
                    <a:pt x="1628305" y="7200"/>
                  </a:lnTo>
                  <a:lnTo>
                    <a:pt x="1628775" y="6070"/>
                  </a:lnTo>
                  <a:lnTo>
                    <a:pt x="1628775" y="3441"/>
                  </a:lnTo>
                  <a:close/>
                </a:path>
                <a:path w="2724150" h="626110">
                  <a:moveTo>
                    <a:pt x="1676400" y="619506"/>
                  </a:moveTo>
                  <a:lnTo>
                    <a:pt x="1675930" y="618375"/>
                  </a:lnTo>
                  <a:lnTo>
                    <a:pt x="1674075" y="616521"/>
                  </a:lnTo>
                  <a:lnTo>
                    <a:pt x="1672945" y="616051"/>
                  </a:lnTo>
                  <a:lnTo>
                    <a:pt x="1670316" y="616051"/>
                  </a:lnTo>
                  <a:lnTo>
                    <a:pt x="1669199" y="616521"/>
                  </a:lnTo>
                  <a:lnTo>
                    <a:pt x="1667332" y="618375"/>
                  </a:lnTo>
                  <a:lnTo>
                    <a:pt x="1666875" y="619506"/>
                  </a:lnTo>
                  <a:lnTo>
                    <a:pt x="1666875" y="622134"/>
                  </a:lnTo>
                  <a:lnTo>
                    <a:pt x="1667332" y="623252"/>
                  </a:lnTo>
                  <a:lnTo>
                    <a:pt x="1669199" y="625106"/>
                  </a:lnTo>
                  <a:lnTo>
                    <a:pt x="1670316" y="625576"/>
                  </a:lnTo>
                  <a:lnTo>
                    <a:pt x="1672945" y="625576"/>
                  </a:lnTo>
                  <a:lnTo>
                    <a:pt x="1674075" y="625106"/>
                  </a:lnTo>
                  <a:lnTo>
                    <a:pt x="1675930" y="623252"/>
                  </a:lnTo>
                  <a:lnTo>
                    <a:pt x="1676400" y="622134"/>
                  </a:lnTo>
                  <a:lnTo>
                    <a:pt x="1676400" y="619506"/>
                  </a:lnTo>
                  <a:close/>
                </a:path>
                <a:path w="2724150" h="626110">
                  <a:moveTo>
                    <a:pt x="1676400" y="3441"/>
                  </a:moveTo>
                  <a:lnTo>
                    <a:pt x="1675930" y="2324"/>
                  </a:lnTo>
                  <a:lnTo>
                    <a:pt x="1674075" y="457"/>
                  </a:lnTo>
                  <a:lnTo>
                    <a:pt x="1672945" y="0"/>
                  </a:lnTo>
                  <a:lnTo>
                    <a:pt x="1670316" y="0"/>
                  </a:lnTo>
                  <a:lnTo>
                    <a:pt x="1669199" y="457"/>
                  </a:lnTo>
                  <a:lnTo>
                    <a:pt x="1667332" y="2324"/>
                  </a:lnTo>
                  <a:lnTo>
                    <a:pt x="1666875" y="3441"/>
                  </a:lnTo>
                  <a:lnTo>
                    <a:pt x="1666875" y="6070"/>
                  </a:lnTo>
                  <a:lnTo>
                    <a:pt x="1667332" y="7200"/>
                  </a:lnTo>
                  <a:lnTo>
                    <a:pt x="1669199" y="9055"/>
                  </a:lnTo>
                  <a:lnTo>
                    <a:pt x="1670316" y="9525"/>
                  </a:lnTo>
                  <a:lnTo>
                    <a:pt x="1672945" y="9525"/>
                  </a:lnTo>
                  <a:lnTo>
                    <a:pt x="1674075" y="9055"/>
                  </a:lnTo>
                  <a:lnTo>
                    <a:pt x="1675930" y="7200"/>
                  </a:lnTo>
                  <a:lnTo>
                    <a:pt x="1676400" y="6070"/>
                  </a:lnTo>
                  <a:lnTo>
                    <a:pt x="1676400" y="3441"/>
                  </a:lnTo>
                  <a:close/>
                </a:path>
                <a:path w="2724150" h="626110">
                  <a:moveTo>
                    <a:pt x="1724025" y="619506"/>
                  </a:moveTo>
                  <a:lnTo>
                    <a:pt x="1723555" y="618375"/>
                  </a:lnTo>
                  <a:lnTo>
                    <a:pt x="1721700" y="616521"/>
                  </a:lnTo>
                  <a:lnTo>
                    <a:pt x="1720570" y="616051"/>
                  </a:lnTo>
                  <a:lnTo>
                    <a:pt x="1717941" y="616051"/>
                  </a:lnTo>
                  <a:lnTo>
                    <a:pt x="1716824" y="616521"/>
                  </a:lnTo>
                  <a:lnTo>
                    <a:pt x="1714957" y="618375"/>
                  </a:lnTo>
                  <a:lnTo>
                    <a:pt x="1714500" y="619506"/>
                  </a:lnTo>
                  <a:lnTo>
                    <a:pt x="1714500" y="622134"/>
                  </a:lnTo>
                  <a:lnTo>
                    <a:pt x="1714957" y="623252"/>
                  </a:lnTo>
                  <a:lnTo>
                    <a:pt x="1716824" y="625106"/>
                  </a:lnTo>
                  <a:lnTo>
                    <a:pt x="1717941" y="625576"/>
                  </a:lnTo>
                  <a:lnTo>
                    <a:pt x="1720570" y="625576"/>
                  </a:lnTo>
                  <a:lnTo>
                    <a:pt x="1721700" y="625106"/>
                  </a:lnTo>
                  <a:lnTo>
                    <a:pt x="1723555" y="623252"/>
                  </a:lnTo>
                  <a:lnTo>
                    <a:pt x="1724025" y="622134"/>
                  </a:lnTo>
                  <a:lnTo>
                    <a:pt x="1724025" y="619506"/>
                  </a:lnTo>
                  <a:close/>
                </a:path>
                <a:path w="2724150" h="626110">
                  <a:moveTo>
                    <a:pt x="1724025" y="3441"/>
                  </a:moveTo>
                  <a:lnTo>
                    <a:pt x="1723555" y="2324"/>
                  </a:lnTo>
                  <a:lnTo>
                    <a:pt x="1721700" y="457"/>
                  </a:lnTo>
                  <a:lnTo>
                    <a:pt x="1720570" y="0"/>
                  </a:lnTo>
                  <a:lnTo>
                    <a:pt x="1717941" y="0"/>
                  </a:lnTo>
                  <a:lnTo>
                    <a:pt x="1716824" y="457"/>
                  </a:lnTo>
                  <a:lnTo>
                    <a:pt x="1714957" y="2324"/>
                  </a:lnTo>
                  <a:lnTo>
                    <a:pt x="1714500" y="3441"/>
                  </a:lnTo>
                  <a:lnTo>
                    <a:pt x="1714500" y="6070"/>
                  </a:lnTo>
                  <a:lnTo>
                    <a:pt x="1714957" y="7200"/>
                  </a:lnTo>
                  <a:lnTo>
                    <a:pt x="1716824" y="9055"/>
                  </a:lnTo>
                  <a:lnTo>
                    <a:pt x="1717941" y="9525"/>
                  </a:lnTo>
                  <a:lnTo>
                    <a:pt x="1720570" y="9525"/>
                  </a:lnTo>
                  <a:lnTo>
                    <a:pt x="1721700" y="9055"/>
                  </a:lnTo>
                  <a:lnTo>
                    <a:pt x="1723555" y="7200"/>
                  </a:lnTo>
                  <a:lnTo>
                    <a:pt x="1724025" y="6070"/>
                  </a:lnTo>
                  <a:lnTo>
                    <a:pt x="1724025" y="3441"/>
                  </a:lnTo>
                  <a:close/>
                </a:path>
                <a:path w="2724150" h="626110">
                  <a:moveTo>
                    <a:pt x="1771650" y="619506"/>
                  </a:moveTo>
                  <a:lnTo>
                    <a:pt x="1771180" y="618375"/>
                  </a:lnTo>
                  <a:lnTo>
                    <a:pt x="1769325" y="616521"/>
                  </a:lnTo>
                  <a:lnTo>
                    <a:pt x="1768195" y="616051"/>
                  </a:lnTo>
                  <a:lnTo>
                    <a:pt x="1765566" y="616051"/>
                  </a:lnTo>
                  <a:lnTo>
                    <a:pt x="1764449" y="616521"/>
                  </a:lnTo>
                  <a:lnTo>
                    <a:pt x="1762582" y="618375"/>
                  </a:lnTo>
                  <a:lnTo>
                    <a:pt x="1762125" y="619506"/>
                  </a:lnTo>
                  <a:lnTo>
                    <a:pt x="1762125" y="622134"/>
                  </a:lnTo>
                  <a:lnTo>
                    <a:pt x="1762582" y="623252"/>
                  </a:lnTo>
                  <a:lnTo>
                    <a:pt x="1764449" y="625106"/>
                  </a:lnTo>
                  <a:lnTo>
                    <a:pt x="1765566" y="625576"/>
                  </a:lnTo>
                  <a:lnTo>
                    <a:pt x="1768195" y="625576"/>
                  </a:lnTo>
                  <a:lnTo>
                    <a:pt x="1769325" y="625106"/>
                  </a:lnTo>
                  <a:lnTo>
                    <a:pt x="1771180" y="623252"/>
                  </a:lnTo>
                  <a:lnTo>
                    <a:pt x="1771650" y="622134"/>
                  </a:lnTo>
                  <a:lnTo>
                    <a:pt x="1771650" y="619506"/>
                  </a:lnTo>
                  <a:close/>
                </a:path>
                <a:path w="2724150" h="626110">
                  <a:moveTo>
                    <a:pt x="1771650" y="3441"/>
                  </a:moveTo>
                  <a:lnTo>
                    <a:pt x="1771180" y="2324"/>
                  </a:lnTo>
                  <a:lnTo>
                    <a:pt x="1769325" y="457"/>
                  </a:lnTo>
                  <a:lnTo>
                    <a:pt x="1768195" y="0"/>
                  </a:lnTo>
                  <a:lnTo>
                    <a:pt x="1765566" y="0"/>
                  </a:lnTo>
                  <a:lnTo>
                    <a:pt x="1764449" y="457"/>
                  </a:lnTo>
                  <a:lnTo>
                    <a:pt x="1762582" y="2324"/>
                  </a:lnTo>
                  <a:lnTo>
                    <a:pt x="1762125" y="3441"/>
                  </a:lnTo>
                  <a:lnTo>
                    <a:pt x="1762125" y="6070"/>
                  </a:lnTo>
                  <a:lnTo>
                    <a:pt x="1762582" y="7200"/>
                  </a:lnTo>
                  <a:lnTo>
                    <a:pt x="1764449" y="9055"/>
                  </a:lnTo>
                  <a:lnTo>
                    <a:pt x="1765566" y="9525"/>
                  </a:lnTo>
                  <a:lnTo>
                    <a:pt x="1768195" y="9525"/>
                  </a:lnTo>
                  <a:lnTo>
                    <a:pt x="1769325" y="9055"/>
                  </a:lnTo>
                  <a:lnTo>
                    <a:pt x="1771180" y="7200"/>
                  </a:lnTo>
                  <a:lnTo>
                    <a:pt x="1771650" y="6070"/>
                  </a:lnTo>
                  <a:lnTo>
                    <a:pt x="1771650" y="3441"/>
                  </a:lnTo>
                  <a:close/>
                </a:path>
                <a:path w="2724150" h="626110">
                  <a:moveTo>
                    <a:pt x="1819275" y="619506"/>
                  </a:moveTo>
                  <a:lnTo>
                    <a:pt x="1818805" y="618375"/>
                  </a:lnTo>
                  <a:lnTo>
                    <a:pt x="1816950" y="616521"/>
                  </a:lnTo>
                  <a:lnTo>
                    <a:pt x="1815820" y="616051"/>
                  </a:lnTo>
                  <a:lnTo>
                    <a:pt x="1813191" y="616051"/>
                  </a:lnTo>
                  <a:lnTo>
                    <a:pt x="1812074" y="616521"/>
                  </a:lnTo>
                  <a:lnTo>
                    <a:pt x="1810207" y="618375"/>
                  </a:lnTo>
                  <a:lnTo>
                    <a:pt x="1809750" y="619506"/>
                  </a:lnTo>
                  <a:lnTo>
                    <a:pt x="1809750" y="622134"/>
                  </a:lnTo>
                  <a:lnTo>
                    <a:pt x="1810207" y="623252"/>
                  </a:lnTo>
                  <a:lnTo>
                    <a:pt x="1812074" y="625106"/>
                  </a:lnTo>
                  <a:lnTo>
                    <a:pt x="1813191" y="625576"/>
                  </a:lnTo>
                  <a:lnTo>
                    <a:pt x="1815820" y="625576"/>
                  </a:lnTo>
                  <a:lnTo>
                    <a:pt x="1816950" y="625106"/>
                  </a:lnTo>
                  <a:lnTo>
                    <a:pt x="1818805" y="623252"/>
                  </a:lnTo>
                  <a:lnTo>
                    <a:pt x="1819275" y="622134"/>
                  </a:lnTo>
                  <a:lnTo>
                    <a:pt x="1819275" y="619506"/>
                  </a:lnTo>
                  <a:close/>
                </a:path>
                <a:path w="2724150" h="626110">
                  <a:moveTo>
                    <a:pt x="1819275" y="3441"/>
                  </a:moveTo>
                  <a:lnTo>
                    <a:pt x="1818805" y="2324"/>
                  </a:lnTo>
                  <a:lnTo>
                    <a:pt x="1816950" y="457"/>
                  </a:lnTo>
                  <a:lnTo>
                    <a:pt x="1815820" y="0"/>
                  </a:lnTo>
                  <a:lnTo>
                    <a:pt x="1813191" y="0"/>
                  </a:lnTo>
                  <a:lnTo>
                    <a:pt x="1812074" y="457"/>
                  </a:lnTo>
                  <a:lnTo>
                    <a:pt x="1810207" y="2324"/>
                  </a:lnTo>
                  <a:lnTo>
                    <a:pt x="1809750" y="3441"/>
                  </a:lnTo>
                  <a:lnTo>
                    <a:pt x="1809750" y="6070"/>
                  </a:lnTo>
                  <a:lnTo>
                    <a:pt x="1810207" y="7200"/>
                  </a:lnTo>
                  <a:lnTo>
                    <a:pt x="1812074" y="9055"/>
                  </a:lnTo>
                  <a:lnTo>
                    <a:pt x="1813191" y="9525"/>
                  </a:lnTo>
                  <a:lnTo>
                    <a:pt x="1815820" y="9525"/>
                  </a:lnTo>
                  <a:lnTo>
                    <a:pt x="1816950" y="9055"/>
                  </a:lnTo>
                  <a:lnTo>
                    <a:pt x="1818805" y="7200"/>
                  </a:lnTo>
                  <a:lnTo>
                    <a:pt x="1819275" y="6070"/>
                  </a:lnTo>
                  <a:lnTo>
                    <a:pt x="1819275" y="3441"/>
                  </a:lnTo>
                  <a:close/>
                </a:path>
                <a:path w="2724150" h="626110">
                  <a:moveTo>
                    <a:pt x="1866900" y="619506"/>
                  </a:moveTo>
                  <a:lnTo>
                    <a:pt x="1866430" y="618375"/>
                  </a:lnTo>
                  <a:lnTo>
                    <a:pt x="1864575" y="616521"/>
                  </a:lnTo>
                  <a:lnTo>
                    <a:pt x="1863445" y="616051"/>
                  </a:lnTo>
                  <a:lnTo>
                    <a:pt x="1860816" y="616051"/>
                  </a:lnTo>
                  <a:lnTo>
                    <a:pt x="1859699" y="616521"/>
                  </a:lnTo>
                  <a:lnTo>
                    <a:pt x="1857832" y="618375"/>
                  </a:lnTo>
                  <a:lnTo>
                    <a:pt x="1857375" y="619506"/>
                  </a:lnTo>
                  <a:lnTo>
                    <a:pt x="1857375" y="622134"/>
                  </a:lnTo>
                  <a:lnTo>
                    <a:pt x="1857832" y="623252"/>
                  </a:lnTo>
                  <a:lnTo>
                    <a:pt x="1859699" y="625106"/>
                  </a:lnTo>
                  <a:lnTo>
                    <a:pt x="1860816" y="625576"/>
                  </a:lnTo>
                  <a:lnTo>
                    <a:pt x="1863445" y="625576"/>
                  </a:lnTo>
                  <a:lnTo>
                    <a:pt x="1864575" y="625106"/>
                  </a:lnTo>
                  <a:lnTo>
                    <a:pt x="1866430" y="623252"/>
                  </a:lnTo>
                  <a:lnTo>
                    <a:pt x="1866900" y="622134"/>
                  </a:lnTo>
                  <a:lnTo>
                    <a:pt x="1866900" y="619506"/>
                  </a:lnTo>
                  <a:close/>
                </a:path>
                <a:path w="2724150" h="626110">
                  <a:moveTo>
                    <a:pt x="1866900" y="3441"/>
                  </a:moveTo>
                  <a:lnTo>
                    <a:pt x="1866430" y="2324"/>
                  </a:lnTo>
                  <a:lnTo>
                    <a:pt x="1864575" y="457"/>
                  </a:lnTo>
                  <a:lnTo>
                    <a:pt x="1863445" y="0"/>
                  </a:lnTo>
                  <a:lnTo>
                    <a:pt x="1860816" y="0"/>
                  </a:lnTo>
                  <a:lnTo>
                    <a:pt x="1859699" y="457"/>
                  </a:lnTo>
                  <a:lnTo>
                    <a:pt x="1857832" y="2324"/>
                  </a:lnTo>
                  <a:lnTo>
                    <a:pt x="1857375" y="3441"/>
                  </a:lnTo>
                  <a:lnTo>
                    <a:pt x="1857375" y="6070"/>
                  </a:lnTo>
                  <a:lnTo>
                    <a:pt x="1857832" y="7200"/>
                  </a:lnTo>
                  <a:lnTo>
                    <a:pt x="1859699" y="9055"/>
                  </a:lnTo>
                  <a:lnTo>
                    <a:pt x="1860816" y="9525"/>
                  </a:lnTo>
                  <a:lnTo>
                    <a:pt x="1863445" y="9525"/>
                  </a:lnTo>
                  <a:lnTo>
                    <a:pt x="1864575" y="9055"/>
                  </a:lnTo>
                  <a:lnTo>
                    <a:pt x="1866430" y="7200"/>
                  </a:lnTo>
                  <a:lnTo>
                    <a:pt x="1866900" y="6070"/>
                  </a:lnTo>
                  <a:lnTo>
                    <a:pt x="1866900" y="3441"/>
                  </a:lnTo>
                  <a:close/>
                </a:path>
                <a:path w="2724150" h="626110">
                  <a:moveTo>
                    <a:pt x="1914525" y="619506"/>
                  </a:moveTo>
                  <a:lnTo>
                    <a:pt x="1914055" y="618375"/>
                  </a:lnTo>
                  <a:lnTo>
                    <a:pt x="1912200" y="616521"/>
                  </a:lnTo>
                  <a:lnTo>
                    <a:pt x="1911070" y="616051"/>
                  </a:lnTo>
                  <a:lnTo>
                    <a:pt x="1908441" y="616051"/>
                  </a:lnTo>
                  <a:lnTo>
                    <a:pt x="1907324" y="616521"/>
                  </a:lnTo>
                  <a:lnTo>
                    <a:pt x="1905457" y="618375"/>
                  </a:lnTo>
                  <a:lnTo>
                    <a:pt x="1905000" y="619506"/>
                  </a:lnTo>
                  <a:lnTo>
                    <a:pt x="1905000" y="622134"/>
                  </a:lnTo>
                  <a:lnTo>
                    <a:pt x="1905457" y="623252"/>
                  </a:lnTo>
                  <a:lnTo>
                    <a:pt x="1907324" y="625106"/>
                  </a:lnTo>
                  <a:lnTo>
                    <a:pt x="1908441" y="625576"/>
                  </a:lnTo>
                  <a:lnTo>
                    <a:pt x="1911070" y="625576"/>
                  </a:lnTo>
                  <a:lnTo>
                    <a:pt x="1912200" y="625106"/>
                  </a:lnTo>
                  <a:lnTo>
                    <a:pt x="1914055" y="623252"/>
                  </a:lnTo>
                  <a:lnTo>
                    <a:pt x="1914525" y="622134"/>
                  </a:lnTo>
                  <a:lnTo>
                    <a:pt x="1914525" y="619506"/>
                  </a:lnTo>
                  <a:close/>
                </a:path>
                <a:path w="2724150" h="626110">
                  <a:moveTo>
                    <a:pt x="1914525" y="3441"/>
                  </a:moveTo>
                  <a:lnTo>
                    <a:pt x="1914055" y="2324"/>
                  </a:lnTo>
                  <a:lnTo>
                    <a:pt x="1912200" y="457"/>
                  </a:lnTo>
                  <a:lnTo>
                    <a:pt x="1911070" y="0"/>
                  </a:lnTo>
                  <a:lnTo>
                    <a:pt x="1908441" y="0"/>
                  </a:lnTo>
                  <a:lnTo>
                    <a:pt x="1907324" y="457"/>
                  </a:lnTo>
                  <a:lnTo>
                    <a:pt x="1905457" y="2324"/>
                  </a:lnTo>
                  <a:lnTo>
                    <a:pt x="1905000" y="3441"/>
                  </a:lnTo>
                  <a:lnTo>
                    <a:pt x="1905000" y="6070"/>
                  </a:lnTo>
                  <a:lnTo>
                    <a:pt x="1905457" y="7200"/>
                  </a:lnTo>
                  <a:lnTo>
                    <a:pt x="1907324" y="9055"/>
                  </a:lnTo>
                  <a:lnTo>
                    <a:pt x="1908441" y="9525"/>
                  </a:lnTo>
                  <a:lnTo>
                    <a:pt x="1911070" y="9525"/>
                  </a:lnTo>
                  <a:lnTo>
                    <a:pt x="1912200" y="9055"/>
                  </a:lnTo>
                  <a:lnTo>
                    <a:pt x="1914055" y="7200"/>
                  </a:lnTo>
                  <a:lnTo>
                    <a:pt x="1914525" y="6070"/>
                  </a:lnTo>
                  <a:lnTo>
                    <a:pt x="1914525" y="3441"/>
                  </a:lnTo>
                  <a:close/>
                </a:path>
                <a:path w="2724150" h="626110">
                  <a:moveTo>
                    <a:pt x="1962150" y="619506"/>
                  </a:moveTo>
                  <a:lnTo>
                    <a:pt x="1961680" y="618375"/>
                  </a:lnTo>
                  <a:lnTo>
                    <a:pt x="1959825" y="616521"/>
                  </a:lnTo>
                  <a:lnTo>
                    <a:pt x="1958695" y="616051"/>
                  </a:lnTo>
                  <a:lnTo>
                    <a:pt x="1956066" y="616051"/>
                  </a:lnTo>
                  <a:lnTo>
                    <a:pt x="1954949" y="616521"/>
                  </a:lnTo>
                  <a:lnTo>
                    <a:pt x="1953082" y="618375"/>
                  </a:lnTo>
                  <a:lnTo>
                    <a:pt x="1952625" y="619506"/>
                  </a:lnTo>
                  <a:lnTo>
                    <a:pt x="1952625" y="622134"/>
                  </a:lnTo>
                  <a:lnTo>
                    <a:pt x="1953082" y="623252"/>
                  </a:lnTo>
                  <a:lnTo>
                    <a:pt x="1954949" y="625106"/>
                  </a:lnTo>
                  <a:lnTo>
                    <a:pt x="1956066" y="625576"/>
                  </a:lnTo>
                  <a:lnTo>
                    <a:pt x="1958695" y="625576"/>
                  </a:lnTo>
                  <a:lnTo>
                    <a:pt x="1959825" y="625106"/>
                  </a:lnTo>
                  <a:lnTo>
                    <a:pt x="1961680" y="623252"/>
                  </a:lnTo>
                  <a:lnTo>
                    <a:pt x="1962150" y="622134"/>
                  </a:lnTo>
                  <a:lnTo>
                    <a:pt x="1962150" y="619506"/>
                  </a:lnTo>
                  <a:close/>
                </a:path>
                <a:path w="2724150" h="626110">
                  <a:moveTo>
                    <a:pt x="1962150" y="3441"/>
                  </a:moveTo>
                  <a:lnTo>
                    <a:pt x="1961680" y="2324"/>
                  </a:lnTo>
                  <a:lnTo>
                    <a:pt x="1959825" y="457"/>
                  </a:lnTo>
                  <a:lnTo>
                    <a:pt x="1958695" y="0"/>
                  </a:lnTo>
                  <a:lnTo>
                    <a:pt x="1956066" y="0"/>
                  </a:lnTo>
                  <a:lnTo>
                    <a:pt x="1954949" y="457"/>
                  </a:lnTo>
                  <a:lnTo>
                    <a:pt x="1953082" y="2324"/>
                  </a:lnTo>
                  <a:lnTo>
                    <a:pt x="1952625" y="3441"/>
                  </a:lnTo>
                  <a:lnTo>
                    <a:pt x="1952625" y="6070"/>
                  </a:lnTo>
                  <a:lnTo>
                    <a:pt x="1953082" y="7200"/>
                  </a:lnTo>
                  <a:lnTo>
                    <a:pt x="1954949" y="9055"/>
                  </a:lnTo>
                  <a:lnTo>
                    <a:pt x="1956066" y="9525"/>
                  </a:lnTo>
                  <a:lnTo>
                    <a:pt x="1958695" y="9525"/>
                  </a:lnTo>
                  <a:lnTo>
                    <a:pt x="1959825" y="9055"/>
                  </a:lnTo>
                  <a:lnTo>
                    <a:pt x="1961680" y="7200"/>
                  </a:lnTo>
                  <a:lnTo>
                    <a:pt x="1962150" y="6070"/>
                  </a:lnTo>
                  <a:lnTo>
                    <a:pt x="1962150" y="3441"/>
                  </a:lnTo>
                  <a:close/>
                </a:path>
                <a:path w="2724150" h="626110">
                  <a:moveTo>
                    <a:pt x="2009775" y="619506"/>
                  </a:moveTo>
                  <a:lnTo>
                    <a:pt x="2009305" y="618375"/>
                  </a:lnTo>
                  <a:lnTo>
                    <a:pt x="2007450" y="616521"/>
                  </a:lnTo>
                  <a:lnTo>
                    <a:pt x="2006320" y="616051"/>
                  </a:lnTo>
                  <a:lnTo>
                    <a:pt x="2003691" y="616051"/>
                  </a:lnTo>
                  <a:lnTo>
                    <a:pt x="2002574" y="616521"/>
                  </a:lnTo>
                  <a:lnTo>
                    <a:pt x="2000707" y="618375"/>
                  </a:lnTo>
                  <a:lnTo>
                    <a:pt x="2000250" y="619506"/>
                  </a:lnTo>
                  <a:lnTo>
                    <a:pt x="2000250" y="622134"/>
                  </a:lnTo>
                  <a:lnTo>
                    <a:pt x="2000707" y="623252"/>
                  </a:lnTo>
                  <a:lnTo>
                    <a:pt x="2002574" y="625106"/>
                  </a:lnTo>
                  <a:lnTo>
                    <a:pt x="2003691" y="625576"/>
                  </a:lnTo>
                  <a:lnTo>
                    <a:pt x="2006320" y="625576"/>
                  </a:lnTo>
                  <a:lnTo>
                    <a:pt x="2007450" y="625106"/>
                  </a:lnTo>
                  <a:lnTo>
                    <a:pt x="2009305" y="623252"/>
                  </a:lnTo>
                  <a:lnTo>
                    <a:pt x="2009775" y="622134"/>
                  </a:lnTo>
                  <a:lnTo>
                    <a:pt x="2009775" y="619506"/>
                  </a:lnTo>
                  <a:close/>
                </a:path>
                <a:path w="2724150" h="626110">
                  <a:moveTo>
                    <a:pt x="2009775" y="3441"/>
                  </a:moveTo>
                  <a:lnTo>
                    <a:pt x="2009305" y="2324"/>
                  </a:lnTo>
                  <a:lnTo>
                    <a:pt x="2007450" y="457"/>
                  </a:lnTo>
                  <a:lnTo>
                    <a:pt x="2006320" y="0"/>
                  </a:lnTo>
                  <a:lnTo>
                    <a:pt x="2003691" y="0"/>
                  </a:lnTo>
                  <a:lnTo>
                    <a:pt x="2002574" y="457"/>
                  </a:lnTo>
                  <a:lnTo>
                    <a:pt x="2000707" y="2324"/>
                  </a:lnTo>
                  <a:lnTo>
                    <a:pt x="2000250" y="3441"/>
                  </a:lnTo>
                  <a:lnTo>
                    <a:pt x="2000250" y="6070"/>
                  </a:lnTo>
                  <a:lnTo>
                    <a:pt x="2000707" y="7200"/>
                  </a:lnTo>
                  <a:lnTo>
                    <a:pt x="2002574" y="9055"/>
                  </a:lnTo>
                  <a:lnTo>
                    <a:pt x="2003691" y="9525"/>
                  </a:lnTo>
                  <a:lnTo>
                    <a:pt x="2006320" y="9525"/>
                  </a:lnTo>
                  <a:lnTo>
                    <a:pt x="2007450" y="9055"/>
                  </a:lnTo>
                  <a:lnTo>
                    <a:pt x="2009305" y="7200"/>
                  </a:lnTo>
                  <a:lnTo>
                    <a:pt x="2009775" y="6070"/>
                  </a:lnTo>
                  <a:lnTo>
                    <a:pt x="2009775" y="3441"/>
                  </a:lnTo>
                  <a:close/>
                </a:path>
                <a:path w="2724150" h="626110">
                  <a:moveTo>
                    <a:pt x="2057400" y="619506"/>
                  </a:moveTo>
                  <a:lnTo>
                    <a:pt x="2056930" y="618375"/>
                  </a:lnTo>
                  <a:lnTo>
                    <a:pt x="2055075" y="616521"/>
                  </a:lnTo>
                  <a:lnTo>
                    <a:pt x="2053945" y="616051"/>
                  </a:lnTo>
                  <a:lnTo>
                    <a:pt x="2051316" y="616051"/>
                  </a:lnTo>
                  <a:lnTo>
                    <a:pt x="2050199" y="616521"/>
                  </a:lnTo>
                  <a:lnTo>
                    <a:pt x="2048332" y="618375"/>
                  </a:lnTo>
                  <a:lnTo>
                    <a:pt x="2047875" y="619506"/>
                  </a:lnTo>
                  <a:lnTo>
                    <a:pt x="2047875" y="622134"/>
                  </a:lnTo>
                  <a:lnTo>
                    <a:pt x="2048332" y="623252"/>
                  </a:lnTo>
                  <a:lnTo>
                    <a:pt x="2050199" y="625106"/>
                  </a:lnTo>
                  <a:lnTo>
                    <a:pt x="2051316" y="625576"/>
                  </a:lnTo>
                  <a:lnTo>
                    <a:pt x="2053945" y="625576"/>
                  </a:lnTo>
                  <a:lnTo>
                    <a:pt x="2055075" y="625106"/>
                  </a:lnTo>
                  <a:lnTo>
                    <a:pt x="2056930" y="623252"/>
                  </a:lnTo>
                  <a:lnTo>
                    <a:pt x="2057400" y="622134"/>
                  </a:lnTo>
                  <a:lnTo>
                    <a:pt x="2057400" y="619506"/>
                  </a:lnTo>
                  <a:close/>
                </a:path>
                <a:path w="2724150" h="626110">
                  <a:moveTo>
                    <a:pt x="2057400" y="3441"/>
                  </a:moveTo>
                  <a:lnTo>
                    <a:pt x="2056930" y="2324"/>
                  </a:lnTo>
                  <a:lnTo>
                    <a:pt x="2055075" y="457"/>
                  </a:lnTo>
                  <a:lnTo>
                    <a:pt x="2053945" y="0"/>
                  </a:lnTo>
                  <a:lnTo>
                    <a:pt x="2051316" y="0"/>
                  </a:lnTo>
                  <a:lnTo>
                    <a:pt x="2050199" y="457"/>
                  </a:lnTo>
                  <a:lnTo>
                    <a:pt x="2048332" y="2324"/>
                  </a:lnTo>
                  <a:lnTo>
                    <a:pt x="2047875" y="3441"/>
                  </a:lnTo>
                  <a:lnTo>
                    <a:pt x="2047875" y="6070"/>
                  </a:lnTo>
                  <a:lnTo>
                    <a:pt x="2048332" y="7200"/>
                  </a:lnTo>
                  <a:lnTo>
                    <a:pt x="2050199" y="9055"/>
                  </a:lnTo>
                  <a:lnTo>
                    <a:pt x="2051316" y="9525"/>
                  </a:lnTo>
                  <a:lnTo>
                    <a:pt x="2053945" y="9525"/>
                  </a:lnTo>
                  <a:lnTo>
                    <a:pt x="2055075" y="9055"/>
                  </a:lnTo>
                  <a:lnTo>
                    <a:pt x="2056930" y="7200"/>
                  </a:lnTo>
                  <a:lnTo>
                    <a:pt x="2057400" y="6070"/>
                  </a:lnTo>
                  <a:lnTo>
                    <a:pt x="2057400" y="3441"/>
                  </a:lnTo>
                  <a:close/>
                </a:path>
                <a:path w="2724150" h="626110">
                  <a:moveTo>
                    <a:pt x="2105025" y="619506"/>
                  </a:moveTo>
                  <a:lnTo>
                    <a:pt x="2104555" y="618375"/>
                  </a:lnTo>
                  <a:lnTo>
                    <a:pt x="2102700" y="616521"/>
                  </a:lnTo>
                  <a:lnTo>
                    <a:pt x="2101570" y="616051"/>
                  </a:lnTo>
                  <a:lnTo>
                    <a:pt x="2098941" y="616051"/>
                  </a:lnTo>
                  <a:lnTo>
                    <a:pt x="2097824" y="616521"/>
                  </a:lnTo>
                  <a:lnTo>
                    <a:pt x="2095957" y="618375"/>
                  </a:lnTo>
                  <a:lnTo>
                    <a:pt x="2095500" y="619506"/>
                  </a:lnTo>
                  <a:lnTo>
                    <a:pt x="2095500" y="622134"/>
                  </a:lnTo>
                  <a:lnTo>
                    <a:pt x="2095957" y="623252"/>
                  </a:lnTo>
                  <a:lnTo>
                    <a:pt x="2097824" y="625106"/>
                  </a:lnTo>
                  <a:lnTo>
                    <a:pt x="2098941" y="625576"/>
                  </a:lnTo>
                  <a:lnTo>
                    <a:pt x="2101570" y="625576"/>
                  </a:lnTo>
                  <a:lnTo>
                    <a:pt x="2102700" y="625106"/>
                  </a:lnTo>
                  <a:lnTo>
                    <a:pt x="2104555" y="623252"/>
                  </a:lnTo>
                  <a:lnTo>
                    <a:pt x="2105025" y="622134"/>
                  </a:lnTo>
                  <a:lnTo>
                    <a:pt x="2105025" y="619506"/>
                  </a:lnTo>
                  <a:close/>
                </a:path>
                <a:path w="2724150" h="626110">
                  <a:moveTo>
                    <a:pt x="2105025" y="3441"/>
                  </a:moveTo>
                  <a:lnTo>
                    <a:pt x="2104555" y="2324"/>
                  </a:lnTo>
                  <a:lnTo>
                    <a:pt x="2102700" y="457"/>
                  </a:lnTo>
                  <a:lnTo>
                    <a:pt x="2101570" y="0"/>
                  </a:lnTo>
                  <a:lnTo>
                    <a:pt x="2098941" y="0"/>
                  </a:lnTo>
                  <a:lnTo>
                    <a:pt x="2097824" y="457"/>
                  </a:lnTo>
                  <a:lnTo>
                    <a:pt x="2095957" y="2324"/>
                  </a:lnTo>
                  <a:lnTo>
                    <a:pt x="2095500" y="3441"/>
                  </a:lnTo>
                  <a:lnTo>
                    <a:pt x="2095500" y="6070"/>
                  </a:lnTo>
                  <a:lnTo>
                    <a:pt x="2095957" y="7200"/>
                  </a:lnTo>
                  <a:lnTo>
                    <a:pt x="2097824" y="9055"/>
                  </a:lnTo>
                  <a:lnTo>
                    <a:pt x="2098941" y="9525"/>
                  </a:lnTo>
                  <a:lnTo>
                    <a:pt x="2101570" y="9525"/>
                  </a:lnTo>
                  <a:lnTo>
                    <a:pt x="2102700" y="9055"/>
                  </a:lnTo>
                  <a:lnTo>
                    <a:pt x="2104555" y="7200"/>
                  </a:lnTo>
                  <a:lnTo>
                    <a:pt x="2105025" y="6070"/>
                  </a:lnTo>
                  <a:lnTo>
                    <a:pt x="2105025" y="3441"/>
                  </a:lnTo>
                  <a:close/>
                </a:path>
                <a:path w="2724150" h="626110">
                  <a:moveTo>
                    <a:pt x="2152650" y="619506"/>
                  </a:moveTo>
                  <a:lnTo>
                    <a:pt x="2152180" y="618375"/>
                  </a:lnTo>
                  <a:lnTo>
                    <a:pt x="2150326" y="616521"/>
                  </a:lnTo>
                  <a:lnTo>
                    <a:pt x="2149195" y="616051"/>
                  </a:lnTo>
                  <a:lnTo>
                    <a:pt x="2146566" y="616051"/>
                  </a:lnTo>
                  <a:lnTo>
                    <a:pt x="2145449" y="616521"/>
                  </a:lnTo>
                  <a:lnTo>
                    <a:pt x="2143582" y="618375"/>
                  </a:lnTo>
                  <a:lnTo>
                    <a:pt x="2143125" y="619506"/>
                  </a:lnTo>
                  <a:lnTo>
                    <a:pt x="2143125" y="622134"/>
                  </a:lnTo>
                  <a:lnTo>
                    <a:pt x="2143582" y="623252"/>
                  </a:lnTo>
                  <a:lnTo>
                    <a:pt x="2145449" y="625106"/>
                  </a:lnTo>
                  <a:lnTo>
                    <a:pt x="2146566" y="625576"/>
                  </a:lnTo>
                  <a:lnTo>
                    <a:pt x="2149195" y="625576"/>
                  </a:lnTo>
                  <a:lnTo>
                    <a:pt x="2150326" y="625106"/>
                  </a:lnTo>
                  <a:lnTo>
                    <a:pt x="2152180" y="623252"/>
                  </a:lnTo>
                  <a:lnTo>
                    <a:pt x="2152650" y="622134"/>
                  </a:lnTo>
                  <a:lnTo>
                    <a:pt x="2152650" y="619506"/>
                  </a:lnTo>
                  <a:close/>
                </a:path>
                <a:path w="2724150" h="626110">
                  <a:moveTo>
                    <a:pt x="2152650" y="3441"/>
                  </a:moveTo>
                  <a:lnTo>
                    <a:pt x="2152180" y="2324"/>
                  </a:lnTo>
                  <a:lnTo>
                    <a:pt x="2150326" y="457"/>
                  </a:lnTo>
                  <a:lnTo>
                    <a:pt x="2149195" y="0"/>
                  </a:lnTo>
                  <a:lnTo>
                    <a:pt x="2146566" y="0"/>
                  </a:lnTo>
                  <a:lnTo>
                    <a:pt x="2145449" y="457"/>
                  </a:lnTo>
                  <a:lnTo>
                    <a:pt x="2143582" y="2324"/>
                  </a:lnTo>
                  <a:lnTo>
                    <a:pt x="2143125" y="3441"/>
                  </a:lnTo>
                  <a:lnTo>
                    <a:pt x="2143125" y="6070"/>
                  </a:lnTo>
                  <a:lnTo>
                    <a:pt x="2143582" y="7200"/>
                  </a:lnTo>
                  <a:lnTo>
                    <a:pt x="2145449" y="9055"/>
                  </a:lnTo>
                  <a:lnTo>
                    <a:pt x="2146566" y="9525"/>
                  </a:lnTo>
                  <a:lnTo>
                    <a:pt x="2149195" y="9525"/>
                  </a:lnTo>
                  <a:lnTo>
                    <a:pt x="2150326" y="9055"/>
                  </a:lnTo>
                  <a:lnTo>
                    <a:pt x="2152180" y="7200"/>
                  </a:lnTo>
                  <a:lnTo>
                    <a:pt x="2152650" y="6070"/>
                  </a:lnTo>
                  <a:lnTo>
                    <a:pt x="2152650" y="3441"/>
                  </a:lnTo>
                  <a:close/>
                </a:path>
                <a:path w="2724150" h="626110">
                  <a:moveTo>
                    <a:pt x="2200275" y="619506"/>
                  </a:moveTo>
                  <a:lnTo>
                    <a:pt x="2199805" y="618375"/>
                  </a:lnTo>
                  <a:lnTo>
                    <a:pt x="2197951" y="616521"/>
                  </a:lnTo>
                  <a:lnTo>
                    <a:pt x="2196820" y="616051"/>
                  </a:lnTo>
                  <a:lnTo>
                    <a:pt x="2194191" y="616051"/>
                  </a:lnTo>
                  <a:lnTo>
                    <a:pt x="2193074" y="616521"/>
                  </a:lnTo>
                  <a:lnTo>
                    <a:pt x="2191207" y="618375"/>
                  </a:lnTo>
                  <a:lnTo>
                    <a:pt x="2190750" y="619506"/>
                  </a:lnTo>
                  <a:lnTo>
                    <a:pt x="2190750" y="622134"/>
                  </a:lnTo>
                  <a:lnTo>
                    <a:pt x="2191207" y="623252"/>
                  </a:lnTo>
                  <a:lnTo>
                    <a:pt x="2193074" y="625106"/>
                  </a:lnTo>
                  <a:lnTo>
                    <a:pt x="2194191" y="625576"/>
                  </a:lnTo>
                  <a:lnTo>
                    <a:pt x="2196820" y="625576"/>
                  </a:lnTo>
                  <a:lnTo>
                    <a:pt x="2197951" y="625106"/>
                  </a:lnTo>
                  <a:lnTo>
                    <a:pt x="2199805" y="623252"/>
                  </a:lnTo>
                  <a:lnTo>
                    <a:pt x="2200275" y="622134"/>
                  </a:lnTo>
                  <a:lnTo>
                    <a:pt x="2200275" y="619506"/>
                  </a:lnTo>
                  <a:close/>
                </a:path>
                <a:path w="2724150" h="626110">
                  <a:moveTo>
                    <a:pt x="2200275" y="3441"/>
                  </a:moveTo>
                  <a:lnTo>
                    <a:pt x="2199805" y="2324"/>
                  </a:lnTo>
                  <a:lnTo>
                    <a:pt x="2197951" y="457"/>
                  </a:lnTo>
                  <a:lnTo>
                    <a:pt x="2196820" y="0"/>
                  </a:lnTo>
                  <a:lnTo>
                    <a:pt x="2194191" y="0"/>
                  </a:lnTo>
                  <a:lnTo>
                    <a:pt x="2193074" y="457"/>
                  </a:lnTo>
                  <a:lnTo>
                    <a:pt x="2191207" y="2324"/>
                  </a:lnTo>
                  <a:lnTo>
                    <a:pt x="2190750" y="3441"/>
                  </a:lnTo>
                  <a:lnTo>
                    <a:pt x="2190750" y="6070"/>
                  </a:lnTo>
                  <a:lnTo>
                    <a:pt x="2191207" y="7200"/>
                  </a:lnTo>
                  <a:lnTo>
                    <a:pt x="2193074" y="9055"/>
                  </a:lnTo>
                  <a:lnTo>
                    <a:pt x="2194191" y="9525"/>
                  </a:lnTo>
                  <a:lnTo>
                    <a:pt x="2196820" y="9525"/>
                  </a:lnTo>
                  <a:lnTo>
                    <a:pt x="2197951" y="9055"/>
                  </a:lnTo>
                  <a:lnTo>
                    <a:pt x="2199805" y="7200"/>
                  </a:lnTo>
                  <a:lnTo>
                    <a:pt x="2200275" y="6070"/>
                  </a:lnTo>
                  <a:lnTo>
                    <a:pt x="2200275" y="3441"/>
                  </a:lnTo>
                  <a:close/>
                </a:path>
                <a:path w="2724150" h="626110">
                  <a:moveTo>
                    <a:pt x="2247900" y="619506"/>
                  </a:moveTo>
                  <a:lnTo>
                    <a:pt x="2247430" y="618375"/>
                  </a:lnTo>
                  <a:lnTo>
                    <a:pt x="2245576" y="616521"/>
                  </a:lnTo>
                  <a:lnTo>
                    <a:pt x="2244445" y="616051"/>
                  </a:lnTo>
                  <a:lnTo>
                    <a:pt x="2241816" y="616051"/>
                  </a:lnTo>
                  <a:lnTo>
                    <a:pt x="2240699" y="616521"/>
                  </a:lnTo>
                  <a:lnTo>
                    <a:pt x="2238832" y="618375"/>
                  </a:lnTo>
                  <a:lnTo>
                    <a:pt x="2238375" y="619506"/>
                  </a:lnTo>
                  <a:lnTo>
                    <a:pt x="2238375" y="622134"/>
                  </a:lnTo>
                  <a:lnTo>
                    <a:pt x="2238832" y="623252"/>
                  </a:lnTo>
                  <a:lnTo>
                    <a:pt x="2240699" y="625106"/>
                  </a:lnTo>
                  <a:lnTo>
                    <a:pt x="2241816" y="625576"/>
                  </a:lnTo>
                  <a:lnTo>
                    <a:pt x="2244445" y="625576"/>
                  </a:lnTo>
                  <a:lnTo>
                    <a:pt x="2245576" y="625106"/>
                  </a:lnTo>
                  <a:lnTo>
                    <a:pt x="2247430" y="623252"/>
                  </a:lnTo>
                  <a:lnTo>
                    <a:pt x="2247900" y="622134"/>
                  </a:lnTo>
                  <a:lnTo>
                    <a:pt x="2247900" y="619506"/>
                  </a:lnTo>
                  <a:close/>
                </a:path>
                <a:path w="2724150" h="626110">
                  <a:moveTo>
                    <a:pt x="2247900" y="3441"/>
                  </a:moveTo>
                  <a:lnTo>
                    <a:pt x="2247430" y="2324"/>
                  </a:lnTo>
                  <a:lnTo>
                    <a:pt x="2245576" y="457"/>
                  </a:lnTo>
                  <a:lnTo>
                    <a:pt x="2244445" y="0"/>
                  </a:lnTo>
                  <a:lnTo>
                    <a:pt x="2241816" y="0"/>
                  </a:lnTo>
                  <a:lnTo>
                    <a:pt x="2240699" y="457"/>
                  </a:lnTo>
                  <a:lnTo>
                    <a:pt x="2238832" y="2324"/>
                  </a:lnTo>
                  <a:lnTo>
                    <a:pt x="2238375" y="3441"/>
                  </a:lnTo>
                  <a:lnTo>
                    <a:pt x="2238375" y="6070"/>
                  </a:lnTo>
                  <a:lnTo>
                    <a:pt x="2238832" y="7200"/>
                  </a:lnTo>
                  <a:lnTo>
                    <a:pt x="2240699" y="9055"/>
                  </a:lnTo>
                  <a:lnTo>
                    <a:pt x="2241816" y="9525"/>
                  </a:lnTo>
                  <a:lnTo>
                    <a:pt x="2244445" y="9525"/>
                  </a:lnTo>
                  <a:lnTo>
                    <a:pt x="2245576" y="9055"/>
                  </a:lnTo>
                  <a:lnTo>
                    <a:pt x="2247430" y="7200"/>
                  </a:lnTo>
                  <a:lnTo>
                    <a:pt x="2247900" y="6070"/>
                  </a:lnTo>
                  <a:lnTo>
                    <a:pt x="2247900" y="3441"/>
                  </a:lnTo>
                  <a:close/>
                </a:path>
                <a:path w="2724150" h="626110">
                  <a:moveTo>
                    <a:pt x="2295525" y="619506"/>
                  </a:moveTo>
                  <a:lnTo>
                    <a:pt x="2295055" y="618375"/>
                  </a:lnTo>
                  <a:lnTo>
                    <a:pt x="2293201" y="616521"/>
                  </a:lnTo>
                  <a:lnTo>
                    <a:pt x="2292070" y="616051"/>
                  </a:lnTo>
                  <a:lnTo>
                    <a:pt x="2289441" y="616051"/>
                  </a:lnTo>
                  <a:lnTo>
                    <a:pt x="2288324" y="616521"/>
                  </a:lnTo>
                  <a:lnTo>
                    <a:pt x="2286457" y="618375"/>
                  </a:lnTo>
                  <a:lnTo>
                    <a:pt x="2286000" y="619506"/>
                  </a:lnTo>
                  <a:lnTo>
                    <a:pt x="2286000" y="622134"/>
                  </a:lnTo>
                  <a:lnTo>
                    <a:pt x="2286457" y="623252"/>
                  </a:lnTo>
                  <a:lnTo>
                    <a:pt x="2288324" y="625106"/>
                  </a:lnTo>
                  <a:lnTo>
                    <a:pt x="2289441" y="625576"/>
                  </a:lnTo>
                  <a:lnTo>
                    <a:pt x="2292070" y="625576"/>
                  </a:lnTo>
                  <a:lnTo>
                    <a:pt x="2293201" y="625106"/>
                  </a:lnTo>
                  <a:lnTo>
                    <a:pt x="2295055" y="623252"/>
                  </a:lnTo>
                  <a:lnTo>
                    <a:pt x="2295525" y="622134"/>
                  </a:lnTo>
                  <a:lnTo>
                    <a:pt x="2295525" y="619506"/>
                  </a:lnTo>
                  <a:close/>
                </a:path>
                <a:path w="2724150" h="626110">
                  <a:moveTo>
                    <a:pt x="2295525" y="3441"/>
                  </a:moveTo>
                  <a:lnTo>
                    <a:pt x="2295055" y="2324"/>
                  </a:lnTo>
                  <a:lnTo>
                    <a:pt x="2293201" y="457"/>
                  </a:lnTo>
                  <a:lnTo>
                    <a:pt x="2292070" y="0"/>
                  </a:lnTo>
                  <a:lnTo>
                    <a:pt x="2289441" y="0"/>
                  </a:lnTo>
                  <a:lnTo>
                    <a:pt x="2288324" y="457"/>
                  </a:lnTo>
                  <a:lnTo>
                    <a:pt x="2286457" y="2324"/>
                  </a:lnTo>
                  <a:lnTo>
                    <a:pt x="2286000" y="3441"/>
                  </a:lnTo>
                  <a:lnTo>
                    <a:pt x="2286000" y="6070"/>
                  </a:lnTo>
                  <a:lnTo>
                    <a:pt x="2286457" y="7200"/>
                  </a:lnTo>
                  <a:lnTo>
                    <a:pt x="2288324" y="9055"/>
                  </a:lnTo>
                  <a:lnTo>
                    <a:pt x="2289441" y="9525"/>
                  </a:lnTo>
                  <a:lnTo>
                    <a:pt x="2292070" y="9525"/>
                  </a:lnTo>
                  <a:lnTo>
                    <a:pt x="2293201" y="9055"/>
                  </a:lnTo>
                  <a:lnTo>
                    <a:pt x="2295055" y="7200"/>
                  </a:lnTo>
                  <a:lnTo>
                    <a:pt x="2295525" y="6070"/>
                  </a:lnTo>
                  <a:lnTo>
                    <a:pt x="2295525" y="3441"/>
                  </a:lnTo>
                  <a:close/>
                </a:path>
                <a:path w="2724150" h="626110">
                  <a:moveTo>
                    <a:pt x="2343150" y="619506"/>
                  </a:moveTo>
                  <a:lnTo>
                    <a:pt x="2342680" y="618375"/>
                  </a:lnTo>
                  <a:lnTo>
                    <a:pt x="2340826" y="616521"/>
                  </a:lnTo>
                  <a:lnTo>
                    <a:pt x="2339695" y="616051"/>
                  </a:lnTo>
                  <a:lnTo>
                    <a:pt x="2337066" y="616051"/>
                  </a:lnTo>
                  <a:lnTo>
                    <a:pt x="2335949" y="616521"/>
                  </a:lnTo>
                  <a:lnTo>
                    <a:pt x="2334082" y="618375"/>
                  </a:lnTo>
                  <a:lnTo>
                    <a:pt x="2333625" y="619506"/>
                  </a:lnTo>
                  <a:lnTo>
                    <a:pt x="2333625" y="622134"/>
                  </a:lnTo>
                  <a:lnTo>
                    <a:pt x="2334082" y="623252"/>
                  </a:lnTo>
                  <a:lnTo>
                    <a:pt x="2335949" y="625106"/>
                  </a:lnTo>
                  <a:lnTo>
                    <a:pt x="2337066" y="625576"/>
                  </a:lnTo>
                  <a:lnTo>
                    <a:pt x="2339695" y="625576"/>
                  </a:lnTo>
                  <a:lnTo>
                    <a:pt x="2340826" y="625106"/>
                  </a:lnTo>
                  <a:lnTo>
                    <a:pt x="2342680" y="623252"/>
                  </a:lnTo>
                  <a:lnTo>
                    <a:pt x="2343150" y="622134"/>
                  </a:lnTo>
                  <a:lnTo>
                    <a:pt x="2343150" y="619506"/>
                  </a:lnTo>
                  <a:close/>
                </a:path>
                <a:path w="2724150" h="626110">
                  <a:moveTo>
                    <a:pt x="2343150" y="3441"/>
                  </a:moveTo>
                  <a:lnTo>
                    <a:pt x="2342680" y="2324"/>
                  </a:lnTo>
                  <a:lnTo>
                    <a:pt x="2340826" y="457"/>
                  </a:lnTo>
                  <a:lnTo>
                    <a:pt x="2339695" y="0"/>
                  </a:lnTo>
                  <a:lnTo>
                    <a:pt x="2337066" y="0"/>
                  </a:lnTo>
                  <a:lnTo>
                    <a:pt x="2335949" y="457"/>
                  </a:lnTo>
                  <a:lnTo>
                    <a:pt x="2334082" y="2324"/>
                  </a:lnTo>
                  <a:lnTo>
                    <a:pt x="2333625" y="3441"/>
                  </a:lnTo>
                  <a:lnTo>
                    <a:pt x="2333625" y="6070"/>
                  </a:lnTo>
                  <a:lnTo>
                    <a:pt x="2334082" y="7200"/>
                  </a:lnTo>
                  <a:lnTo>
                    <a:pt x="2335949" y="9055"/>
                  </a:lnTo>
                  <a:lnTo>
                    <a:pt x="2337066" y="9525"/>
                  </a:lnTo>
                  <a:lnTo>
                    <a:pt x="2339695" y="9525"/>
                  </a:lnTo>
                  <a:lnTo>
                    <a:pt x="2340826" y="9055"/>
                  </a:lnTo>
                  <a:lnTo>
                    <a:pt x="2342680" y="7200"/>
                  </a:lnTo>
                  <a:lnTo>
                    <a:pt x="2343150" y="6070"/>
                  </a:lnTo>
                  <a:lnTo>
                    <a:pt x="2343150" y="3441"/>
                  </a:lnTo>
                  <a:close/>
                </a:path>
                <a:path w="2724150" h="626110">
                  <a:moveTo>
                    <a:pt x="2390775" y="619506"/>
                  </a:moveTo>
                  <a:lnTo>
                    <a:pt x="2390305" y="618375"/>
                  </a:lnTo>
                  <a:lnTo>
                    <a:pt x="2388451" y="616521"/>
                  </a:lnTo>
                  <a:lnTo>
                    <a:pt x="2387320" y="616051"/>
                  </a:lnTo>
                  <a:lnTo>
                    <a:pt x="2384691" y="616051"/>
                  </a:lnTo>
                  <a:lnTo>
                    <a:pt x="2383574" y="616521"/>
                  </a:lnTo>
                  <a:lnTo>
                    <a:pt x="2381707" y="618375"/>
                  </a:lnTo>
                  <a:lnTo>
                    <a:pt x="2381250" y="619506"/>
                  </a:lnTo>
                  <a:lnTo>
                    <a:pt x="2381250" y="622134"/>
                  </a:lnTo>
                  <a:lnTo>
                    <a:pt x="2381707" y="623252"/>
                  </a:lnTo>
                  <a:lnTo>
                    <a:pt x="2383574" y="625106"/>
                  </a:lnTo>
                  <a:lnTo>
                    <a:pt x="2384691" y="625576"/>
                  </a:lnTo>
                  <a:lnTo>
                    <a:pt x="2387320" y="625576"/>
                  </a:lnTo>
                  <a:lnTo>
                    <a:pt x="2388451" y="625106"/>
                  </a:lnTo>
                  <a:lnTo>
                    <a:pt x="2390305" y="623252"/>
                  </a:lnTo>
                  <a:lnTo>
                    <a:pt x="2390775" y="622134"/>
                  </a:lnTo>
                  <a:lnTo>
                    <a:pt x="2390775" y="619506"/>
                  </a:lnTo>
                  <a:close/>
                </a:path>
                <a:path w="2724150" h="626110">
                  <a:moveTo>
                    <a:pt x="2390775" y="3441"/>
                  </a:moveTo>
                  <a:lnTo>
                    <a:pt x="2390305" y="2324"/>
                  </a:lnTo>
                  <a:lnTo>
                    <a:pt x="2388451" y="457"/>
                  </a:lnTo>
                  <a:lnTo>
                    <a:pt x="2387320" y="0"/>
                  </a:lnTo>
                  <a:lnTo>
                    <a:pt x="2384691" y="0"/>
                  </a:lnTo>
                  <a:lnTo>
                    <a:pt x="2383574" y="457"/>
                  </a:lnTo>
                  <a:lnTo>
                    <a:pt x="2381707" y="2324"/>
                  </a:lnTo>
                  <a:lnTo>
                    <a:pt x="2381250" y="3441"/>
                  </a:lnTo>
                  <a:lnTo>
                    <a:pt x="2381250" y="6070"/>
                  </a:lnTo>
                  <a:lnTo>
                    <a:pt x="2381707" y="7200"/>
                  </a:lnTo>
                  <a:lnTo>
                    <a:pt x="2383574" y="9055"/>
                  </a:lnTo>
                  <a:lnTo>
                    <a:pt x="2384691" y="9525"/>
                  </a:lnTo>
                  <a:lnTo>
                    <a:pt x="2387320" y="9525"/>
                  </a:lnTo>
                  <a:lnTo>
                    <a:pt x="2388451" y="9055"/>
                  </a:lnTo>
                  <a:lnTo>
                    <a:pt x="2390305" y="7200"/>
                  </a:lnTo>
                  <a:lnTo>
                    <a:pt x="2390775" y="6070"/>
                  </a:lnTo>
                  <a:lnTo>
                    <a:pt x="2390775" y="3441"/>
                  </a:lnTo>
                  <a:close/>
                </a:path>
                <a:path w="2724150" h="626110">
                  <a:moveTo>
                    <a:pt x="2438400" y="619506"/>
                  </a:moveTo>
                  <a:lnTo>
                    <a:pt x="2437930" y="618375"/>
                  </a:lnTo>
                  <a:lnTo>
                    <a:pt x="2436076" y="616521"/>
                  </a:lnTo>
                  <a:lnTo>
                    <a:pt x="2434945" y="616051"/>
                  </a:lnTo>
                  <a:lnTo>
                    <a:pt x="2432316" y="616051"/>
                  </a:lnTo>
                  <a:lnTo>
                    <a:pt x="2431199" y="616521"/>
                  </a:lnTo>
                  <a:lnTo>
                    <a:pt x="2429332" y="618375"/>
                  </a:lnTo>
                  <a:lnTo>
                    <a:pt x="2428875" y="619506"/>
                  </a:lnTo>
                  <a:lnTo>
                    <a:pt x="2428875" y="622134"/>
                  </a:lnTo>
                  <a:lnTo>
                    <a:pt x="2429332" y="623252"/>
                  </a:lnTo>
                  <a:lnTo>
                    <a:pt x="2431199" y="625106"/>
                  </a:lnTo>
                  <a:lnTo>
                    <a:pt x="2432316" y="625576"/>
                  </a:lnTo>
                  <a:lnTo>
                    <a:pt x="2434945" y="625576"/>
                  </a:lnTo>
                  <a:lnTo>
                    <a:pt x="2436076" y="625106"/>
                  </a:lnTo>
                  <a:lnTo>
                    <a:pt x="2437930" y="623252"/>
                  </a:lnTo>
                  <a:lnTo>
                    <a:pt x="2438400" y="622134"/>
                  </a:lnTo>
                  <a:lnTo>
                    <a:pt x="2438400" y="619506"/>
                  </a:lnTo>
                  <a:close/>
                </a:path>
                <a:path w="2724150" h="626110">
                  <a:moveTo>
                    <a:pt x="2438400" y="3441"/>
                  </a:moveTo>
                  <a:lnTo>
                    <a:pt x="2437930" y="2324"/>
                  </a:lnTo>
                  <a:lnTo>
                    <a:pt x="2436076" y="457"/>
                  </a:lnTo>
                  <a:lnTo>
                    <a:pt x="2434945" y="0"/>
                  </a:lnTo>
                  <a:lnTo>
                    <a:pt x="2432316" y="0"/>
                  </a:lnTo>
                  <a:lnTo>
                    <a:pt x="2431199" y="457"/>
                  </a:lnTo>
                  <a:lnTo>
                    <a:pt x="2429332" y="2324"/>
                  </a:lnTo>
                  <a:lnTo>
                    <a:pt x="2428875" y="3441"/>
                  </a:lnTo>
                  <a:lnTo>
                    <a:pt x="2428875" y="6070"/>
                  </a:lnTo>
                  <a:lnTo>
                    <a:pt x="2429332" y="7200"/>
                  </a:lnTo>
                  <a:lnTo>
                    <a:pt x="2431199" y="9055"/>
                  </a:lnTo>
                  <a:lnTo>
                    <a:pt x="2432316" y="9525"/>
                  </a:lnTo>
                  <a:lnTo>
                    <a:pt x="2434945" y="9525"/>
                  </a:lnTo>
                  <a:lnTo>
                    <a:pt x="2436076" y="9055"/>
                  </a:lnTo>
                  <a:lnTo>
                    <a:pt x="2437930" y="7200"/>
                  </a:lnTo>
                  <a:lnTo>
                    <a:pt x="2438400" y="6070"/>
                  </a:lnTo>
                  <a:lnTo>
                    <a:pt x="2438400" y="3441"/>
                  </a:lnTo>
                  <a:close/>
                </a:path>
                <a:path w="2724150" h="626110">
                  <a:moveTo>
                    <a:pt x="2486025" y="619506"/>
                  </a:moveTo>
                  <a:lnTo>
                    <a:pt x="2485555" y="618375"/>
                  </a:lnTo>
                  <a:lnTo>
                    <a:pt x="2483701" y="616521"/>
                  </a:lnTo>
                  <a:lnTo>
                    <a:pt x="2482570" y="616051"/>
                  </a:lnTo>
                  <a:lnTo>
                    <a:pt x="2479941" y="616051"/>
                  </a:lnTo>
                  <a:lnTo>
                    <a:pt x="2478824" y="616521"/>
                  </a:lnTo>
                  <a:lnTo>
                    <a:pt x="2476957" y="618375"/>
                  </a:lnTo>
                  <a:lnTo>
                    <a:pt x="2476500" y="619506"/>
                  </a:lnTo>
                  <a:lnTo>
                    <a:pt x="2476500" y="622134"/>
                  </a:lnTo>
                  <a:lnTo>
                    <a:pt x="2476957" y="623252"/>
                  </a:lnTo>
                  <a:lnTo>
                    <a:pt x="2478824" y="625106"/>
                  </a:lnTo>
                  <a:lnTo>
                    <a:pt x="2479941" y="625576"/>
                  </a:lnTo>
                  <a:lnTo>
                    <a:pt x="2482570" y="625576"/>
                  </a:lnTo>
                  <a:lnTo>
                    <a:pt x="2483701" y="625106"/>
                  </a:lnTo>
                  <a:lnTo>
                    <a:pt x="2485555" y="623252"/>
                  </a:lnTo>
                  <a:lnTo>
                    <a:pt x="2486025" y="622134"/>
                  </a:lnTo>
                  <a:lnTo>
                    <a:pt x="2486025" y="619506"/>
                  </a:lnTo>
                  <a:close/>
                </a:path>
                <a:path w="2724150" h="626110">
                  <a:moveTo>
                    <a:pt x="2486025" y="3441"/>
                  </a:moveTo>
                  <a:lnTo>
                    <a:pt x="2485555" y="2324"/>
                  </a:lnTo>
                  <a:lnTo>
                    <a:pt x="2483701" y="457"/>
                  </a:lnTo>
                  <a:lnTo>
                    <a:pt x="2482570" y="0"/>
                  </a:lnTo>
                  <a:lnTo>
                    <a:pt x="2479941" y="0"/>
                  </a:lnTo>
                  <a:lnTo>
                    <a:pt x="2478824" y="457"/>
                  </a:lnTo>
                  <a:lnTo>
                    <a:pt x="2476957" y="2324"/>
                  </a:lnTo>
                  <a:lnTo>
                    <a:pt x="2476500" y="3441"/>
                  </a:lnTo>
                  <a:lnTo>
                    <a:pt x="2476500" y="6070"/>
                  </a:lnTo>
                  <a:lnTo>
                    <a:pt x="2476957" y="7200"/>
                  </a:lnTo>
                  <a:lnTo>
                    <a:pt x="2478824" y="9055"/>
                  </a:lnTo>
                  <a:lnTo>
                    <a:pt x="2479941" y="9525"/>
                  </a:lnTo>
                  <a:lnTo>
                    <a:pt x="2482570" y="9525"/>
                  </a:lnTo>
                  <a:lnTo>
                    <a:pt x="2483701" y="9055"/>
                  </a:lnTo>
                  <a:lnTo>
                    <a:pt x="2485555" y="7200"/>
                  </a:lnTo>
                  <a:lnTo>
                    <a:pt x="2486025" y="6070"/>
                  </a:lnTo>
                  <a:lnTo>
                    <a:pt x="2486025" y="3441"/>
                  </a:lnTo>
                  <a:close/>
                </a:path>
                <a:path w="2724150" h="626110">
                  <a:moveTo>
                    <a:pt x="2533650" y="619506"/>
                  </a:moveTo>
                  <a:lnTo>
                    <a:pt x="2533180" y="618375"/>
                  </a:lnTo>
                  <a:lnTo>
                    <a:pt x="2531326" y="616521"/>
                  </a:lnTo>
                  <a:lnTo>
                    <a:pt x="2530195" y="616051"/>
                  </a:lnTo>
                  <a:lnTo>
                    <a:pt x="2527566" y="616051"/>
                  </a:lnTo>
                  <a:lnTo>
                    <a:pt x="2526449" y="616521"/>
                  </a:lnTo>
                  <a:lnTo>
                    <a:pt x="2524582" y="618375"/>
                  </a:lnTo>
                  <a:lnTo>
                    <a:pt x="2524125" y="619506"/>
                  </a:lnTo>
                  <a:lnTo>
                    <a:pt x="2524125" y="622134"/>
                  </a:lnTo>
                  <a:lnTo>
                    <a:pt x="2524582" y="623252"/>
                  </a:lnTo>
                  <a:lnTo>
                    <a:pt x="2526449" y="625106"/>
                  </a:lnTo>
                  <a:lnTo>
                    <a:pt x="2527566" y="625576"/>
                  </a:lnTo>
                  <a:lnTo>
                    <a:pt x="2530195" y="625576"/>
                  </a:lnTo>
                  <a:lnTo>
                    <a:pt x="2531326" y="625106"/>
                  </a:lnTo>
                  <a:lnTo>
                    <a:pt x="2533180" y="623252"/>
                  </a:lnTo>
                  <a:lnTo>
                    <a:pt x="2533650" y="622134"/>
                  </a:lnTo>
                  <a:lnTo>
                    <a:pt x="2533650" y="619506"/>
                  </a:lnTo>
                  <a:close/>
                </a:path>
                <a:path w="2724150" h="626110">
                  <a:moveTo>
                    <a:pt x="2533650" y="3441"/>
                  </a:moveTo>
                  <a:lnTo>
                    <a:pt x="2533180" y="2324"/>
                  </a:lnTo>
                  <a:lnTo>
                    <a:pt x="2531326" y="457"/>
                  </a:lnTo>
                  <a:lnTo>
                    <a:pt x="2530195" y="0"/>
                  </a:lnTo>
                  <a:lnTo>
                    <a:pt x="2527566" y="0"/>
                  </a:lnTo>
                  <a:lnTo>
                    <a:pt x="2526449" y="457"/>
                  </a:lnTo>
                  <a:lnTo>
                    <a:pt x="2524582" y="2324"/>
                  </a:lnTo>
                  <a:lnTo>
                    <a:pt x="2524125" y="3441"/>
                  </a:lnTo>
                  <a:lnTo>
                    <a:pt x="2524125" y="6070"/>
                  </a:lnTo>
                  <a:lnTo>
                    <a:pt x="2524582" y="7200"/>
                  </a:lnTo>
                  <a:lnTo>
                    <a:pt x="2526449" y="9055"/>
                  </a:lnTo>
                  <a:lnTo>
                    <a:pt x="2527566" y="9525"/>
                  </a:lnTo>
                  <a:lnTo>
                    <a:pt x="2530195" y="9525"/>
                  </a:lnTo>
                  <a:lnTo>
                    <a:pt x="2531326" y="9055"/>
                  </a:lnTo>
                  <a:lnTo>
                    <a:pt x="2533180" y="7200"/>
                  </a:lnTo>
                  <a:lnTo>
                    <a:pt x="2533650" y="6070"/>
                  </a:lnTo>
                  <a:lnTo>
                    <a:pt x="2533650" y="3441"/>
                  </a:lnTo>
                  <a:close/>
                </a:path>
                <a:path w="2724150" h="626110">
                  <a:moveTo>
                    <a:pt x="2581275" y="619506"/>
                  </a:moveTo>
                  <a:lnTo>
                    <a:pt x="2580805" y="618375"/>
                  </a:lnTo>
                  <a:lnTo>
                    <a:pt x="2578951" y="616521"/>
                  </a:lnTo>
                  <a:lnTo>
                    <a:pt x="2577820" y="616051"/>
                  </a:lnTo>
                  <a:lnTo>
                    <a:pt x="2575191" y="616051"/>
                  </a:lnTo>
                  <a:lnTo>
                    <a:pt x="2574074" y="616521"/>
                  </a:lnTo>
                  <a:lnTo>
                    <a:pt x="2572207" y="618375"/>
                  </a:lnTo>
                  <a:lnTo>
                    <a:pt x="2571750" y="619506"/>
                  </a:lnTo>
                  <a:lnTo>
                    <a:pt x="2571750" y="622134"/>
                  </a:lnTo>
                  <a:lnTo>
                    <a:pt x="2572207" y="623252"/>
                  </a:lnTo>
                  <a:lnTo>
                    <a:pt x="2574074" y="625106"/>
                  </a:lnTo>
                  <a:lnTo>
                    <a:pt x="2575191" y="625576"/>
                  </a:lnTo>
                  <a:lnTo>
                    <a:pt x="2577820" y="625576"/>
                  </a:lnTo>
                  <a:lnTo>
                    <a:pt x="2578951" y="625106"/>
                  </a:lnTo>
                  <a:lnTo>
                    <a:pt x="2580805" y="623252"/>
                  </a:lnTo>
                  <a:lnTo>
                    <a:pt x="2581275" y="622134"/>
                  </a:lnTo>
                  <a:lnTo>
                    <a:pt x="2581275" y="619506"/>
                  </a:lnTo>
                  <a:close/>
                </a:path>
                <a:path w="2724150" h="626110">
                  <a:moveTo>
                    <a:pt x="2581275" y="3441"/>
                  </a:moveTo>
                  <a:lnTo>
                    <a:pt x="2580805" y="2324"/>
                  </a:lnTo>
                  <a:lnTo>
                    <a:pt x="2578951" y="457"/>
                  </a:lnTo>
                  <a:lnTo>
                    <a:pt x="2577820" y="0"/>
                  </a:lnTo>
                  <a:lnTo>
                    <a:pt x="2575191" y="0"/>
                  </a:lnTo>
                  <a:lnTo>
                    <a:pt x="2574074" y="457"/>
                  </a:lnTo>
                  <a:lnTo>
                    <a:pt x="2572207" y="2324"/>
                  </a:lnTo>
                  <a:lnTo>
                    <a:pt x="2571750" y="3441"/>
                  </a:lnTo>
                  <a:lnTo>
                    <a:pt x="2571750" y="6070"/>
                  </a:lnTo>
                  <a:lnTo>
                    <a:pt x="2572207" y="7200"/>
                  </a:lnTo>
                  <a:lnTo>
                    <a:pt x="2574074" y="9055"/>
                  </a:lnTo>
                  <a:lnTo>
                    <a:pt x="2575191" y="9525"/>
                  </a:lnTo>
                  <a:lnTo>
                    <a:pt x="2577820" y="9525"/>
                  </a:lnTo>
                  <a:lnTo>
                    <a:pt x="2578951" y="9055"/>
                  </a:lnTo>
                  <a:lnTo>
                    <a:pt x="2580805" y="7200"/>
                  </a:lnTo>
                  <a:lnTo>
                    <a:pt x="2581275" y="6070"/>
                  </a:lnTo>
                  <a:lnTo>
                    <a:pt x="2581275" y="3441"/>
                  </a:lnTo>
                  <a:close/>
                </a:path>
                <a:path w="2724150" h="626110">
                  <a:moveTo>
                    <a:pt x="2628900" y="619506"/>
                  </a:moveTo>
                  <a:lnTo>
                    <a:pt x="2628430" y="618375"/>
                  </a:lnTo>
                  <a:lnTo>
                    <a:pt x="2626576" y="616521"/>
                  </a:lnTo>
                  <a:lnTo>
                    <a:pt x="2625445" y="616051"/>
                  </a:lnTo>
                  <a:lnTo>
                    <a:pt x="2622816" y="616051"/>
                  </a:lnTo>
                  <a:lnTo>
                    <a:pt x="2621699" y="616521"/>
                  </a:lnTo>
                  <a:lnTo>
                    <a:pt x="2619832" y="618375"/>
                  </a:lnTo>
                  <a:lnTo>
                    <a:pt x="2619375" y="619506"/>
                  </a:lnTo>
                  <a:lnTo>
                    <a:pt x="2619375" y="622134"/>
                  </a:lnTo>
                  <a:lnTo>
                    <a:pt x="2619832" y="623252"/>
                  </a:lnTo>
                  <a:lnTo>
                    <a:pt x="2621699" y="625106"/>
                  </a:lnTo>
                  <a:lnTo>
                    <a:pt x="2622816" y="625576"/>
                  </a:lnTo>
                  <a:lnTo>
                    <a:pt x="2625445" y="625576"/>
                  </a:lnTo>
                  <a:lnTo>
                    <a:pt x="2626576" y="625106"/>
                  </a:lnTo>
                  <a:lnTo>
                    <a:pt x="2628430" y="623252"/>
                  </a:lnTo>
                  <a:lnTo>
                    <a:pt x="2628900" y="622134"/>
                  </a:lnTo>
                  <a:lnTo>
                    <a:pt x="2628900" y="619506"/>
                  </a:lnTo>
                  <a:close/>
                </a:path>
                <a:path w="2724150" h="626110">
                  <a:moveTo>
                    <a:pt x="2628900" y="3441"/>
                  </a:moveTo>
                  <a:lnTo>
                    <a:pt x="2628430" y="2324"/>
                  </a:lnTo>
                  <a:lnTo>
                    <a:pt x="2626576" y="457"/>
                  </a:lnTo>
                  <a:lnTo>
                    <a:pt x="2625445" y="0"/>
                  </a:lnTo>
                  <a:lnTo>
                    <a:pt x="2622816" y="0"/>
                  </a:lnTo>
                  <a:lnTo>
                    <a:pt x="2621699" y="457"/>
                  </a:lnTo>
                  <a:lnTo>
                    <a:pt x="2619832" y="2324"/>
                  </a:lnTo>
                  <a:lnTo>
                    <a:pt x="2619375" y="3441"/>
                  </a:lnTo>
                  <a:lnTo>
                    <a:pt x="2619375" y="6070"/>
                  </a:lnTo>
                  <a:lnTo>
                    <a:pt x="2619832" y="7200"/>
                  </a:lnTo>
                  <a:lnTo>
                    <a:pt x="2621699" y="9055"/>
                  </a:lnTo>
                  <a:lnTo>
                    <a:pt x="2622816" y="9525"/>
                  </a:lnTo>
                  <a:lnTo>
                    <a:pt x="2625445" y="9525"/>
                  </a:lnTo>
                  <a:lnTo>
                    <a:pt x="2626576" y="9055"/>
                  </a:lnTo>
                  <a:lnTo>
                    <a:pt x="2628430" y="7200"/>
                  </a:lnTo>
                  <a:lnTo>
                    <a:pt x="2628900" y="6070"/>
                  </a:lnTo>
                  <a:lnTo>
                    <a:pt x="2628900" y="3441"/>
                  </a:lnTo>
                  <a:close/>
                </a:path>
                <a:path w="2724150" h="626110">
                  <a:moveTo>
                    <a:pt x="2676525" y="619506"/>
                  </a:moveTo>
                  <a:lnTo>
                    <a:pt x="2676055" y="618375"/>
                  </a:lnTo>
                  <a:lnTo>
                    <a:pt x="2674201" y="616521"/>
                  </a:lnTo>
                  <a:lnTo>
                    <a:pt x="2673070" y="616051"/>
                  </a:lnTo>
                  <a:lnTo>
                    <a:pt x="2670441" y="616051"/>
                  </a:lnTo>
                  <a:lnTo>
                    <a:pt x="2669324" y="616521"/>
                  </a:lnTo>
                  <a:lnTo>
                    <a:pt x="2667457" y="618375"/>
                  </a:lnTo>
                  <a:lnTo>
                    <a:pt x="2667000" y="619506"/>
                  </a:lnTo>
                  <a:lnTo>
                    <a:pt x="2667000" y="622134"/>
                  </a:lnTo>
                  <a:lnTo>
                    <a:pt x="2667457" y="623252"/>
                  </a:lnTo>
                  <a:lnTo>
                    <a:pt x="2669324" y="625106"/>
                  </a:lnTo>
                  <a:lnTo>
                    <a:pt x="2670441" y="625576"/>
                  </a:lnTo>
                  <a:lnTo>
                    <a:pt x="2673070" y="625576"/>
                  </a:lnTo>
                  <a:lnTo>
                    <a:pt x="2674201" y="625106"/>
                  </a:lnTo>
                  <a:lnTo>
                    <a:pt x="2676055" y="623252"/>
                  </a:lnTo>
                  <a:lnTo>
                    <a:pt x="2676525" y="622134"/>
                  </a:lnTo>
                  <a:lnTo>
                    <a:pt x="2676525" y="619506"/>
                  </a:lnTo>
                  <a:close/>
                </a:path>
                <a:path w="2724150" h="626110">
                  <a:moveTo>
                    <a:pt x="2676525" y="3441"/>
                  </a:moveTo>
                  <a:lnTo>
                    <a:pt x="2676055" y="2324"/>
                  </a:lnTo>
                  <a:lnTo>
                    <a:pt x="2674201" y="457"/>
                  </a:lnTo>
                  <a:lnTo>
                    <a:pt x="2673070" y="0"/>
                  </a:lnTo>
                  <a:lnTo>
                    <a:pt x="2670441" y="0"/>
                  </a:lnTo>
                  <a:lnTo>
                    <a:pt x="2669324" y="457"/>
                  </a:lnTo>
                  <a:lnTo>
                    <a:pt x="2667457" y="2324"/>
                  </a:lnTo>
                  <a:lnTo>
                    <a:pt x="2667000" y="3441"/>
                  </a:lnTo>
                  <a:lnTo>
                    <a:pt x="2667000" y="6070"/>
                  </a:lnTo>
                  <a:lnTo>
                    <a:pt x="2667457" y="7200"/>
                  </a:lnTo>
                  <a:lnTo>
                    <a:pt x="2669324" y="9055"/>
                  </a:lnTo>
                  <a:lnTo>
                    <a:pt x="2670441" y="9525"/>
                  </a:lnTo>
                  <a:lnTo>
                    <a:pt x="2673070" y="9525"/>
                  </a:lnTo>
                  <a:lnTo>
                    <a:pt x="2674201" y="9055"/>
                  </a:lnTo>
                  <a:lnTo>
                    <a:pt x="2676055" y="7200"/>
                  </a:lnTo>
                  <a:lnTo>
                    <a:pt x="2676525" y="6070"/>
                  </a:lnTo>
                  <a:lnTo>
                    <a:pt x="2676525" y="3441"/>
                  </a:lnTo>
                  <a:close/>
                </a:path>
                <a:path w="2724150" h="626110">
                  <a:moveTo>
                    <a:pt x="2724150" y="619506"/>
                  </a:moveTo>
                  <a:lnTo>
                    <a:pt x="2723680" y="618375"/>
                  </a:lnTo>
                  <a:lnTo>
                    <a:pt x="2721826" y="616521"/>
                  </a:lnTo>
                  <a:lnTo>
                    <a:pt x="2720695" y="616051"/>
                  </a:lnTo>
                  <a:lnTo>
                    <a:pt x="2718066" y="616051"/>
                  </a:lnTo>
                  <a:lnTo>
                    <a:pt x="2716949" y="616521"/>
                  </a:lnTo>
                  <a:lnTo>
                    <a:pt x="2715082" y="618375"/>
                  </a:lnTo>
                  <a:lnTo>
                    <a:pt x="2714625" y="619506"/>
                  </a:lnTo>
                  <a:lnTo>
                    <a:pt x="2714625" y="622134"/>
                  </a:lnTo>
                  <a:lnTo>
                    <a:pt x="2715082" y="623252"/>
                  </a:lnTo>
                  <a:lnTo>
                    <a:pt x="2716949" y="625106"/>
                  </a:lnTo>
                  <a:lnTo>
                    <a:pt x="2718066" y="625576"/>
                  </a:lnTo>
                  <a:lnTo>
                    <a:pt x="2720695" y="625576"/>
                  </a:lnTo>
                  <a:lnTo>
                    <a:pt x="2721826" y="625106"/>
                  </a:lnTo>
                  <a:lnTo>
                    <a:pt x="2723680" y="623252"/>
                  </a:lnTo>
                  <a:lnTo>
                    <a:pt x="2724150" y="622134"/>
                  </a:lnTo>
                  <a:lnTo>
                    <a:pt x="2724150" y="619506"/>
                  </a:lnTo>
                  <a:close/>
                </a:path>
                <a:path w="2724150" h="626110">
                  <a:moveTo>
                    <a:pt x="2724150" y="3441"/>
                  </a:moveTo>
                  <a:lnTo>
                    <a:pt x="2723680" y="2324"/>
                  </a:lnTo>
                  <a:lnTo>
                    <a:pt x="2721826" y="457"/>
                  </a:lnTo>
                  <a:lnTo>
                    <a:pt x="2720695" y="0"/>
                  </a:lnTo>
                  <a:lnTo>
                    <a:pt x="2718066" y="0"/>
                  </a:lnTo>
                  <a:lnTo>
                    <a:pt x="2716949" y="457"/>
                  </a:lnTo>
                  <a:lnTo>
                    <a:pt x="2715082" y="2324"/>
                  </a:lnTo>
                  <a:lnTo>
                    <a:pt x="2714625" y="3441"/>
                  </a:lnTo>
                  <a:lnTo>
                    <a:pt x="2714625" y="6070"/>
                  </a:lnTo>
                  <a:lnTo>
                    <a:pt x="2715082" y="7200"/>
                  </a:lnTo>
                  <a:lnTo>
                    <a:pt x="2716949" y="9055"/>
                  </a:lnTo>
                  <a:lnTo>
                    <a:pt x="2718066" y="9525"/>
                  </a:lnTo>
                  <a:lnTo>
                    <a:pt x="2720695" y="9525"/>
                  </a:lnTo>
                  <a:lnTo>
                    <a:pt x="2721826" y="9055"/>
                  </a:lnTo>
                  <a:lnTo>
                    <a:pt x="2723680" y="7200"/>
                  </a:lnTo>
                  <a:lnTo>
                    <a:pt x="2724150" y="6070"/>
                  </a:lnTo>
                  <a:lnTo>
                    <a:pt x="2724150" y="3441"/>
                  </a:lnTo>
                  <a:close/>
                </a:path>
              </a:pathLst>
            </a:custGeom>
            <a:solidFill>
              <a:srgbClr val="C7C6C3"/>
            </a:solidFill>
          </p:spPr>
          <p:txBody>
            <a:bodyPr wrap="square" lIns="0" tIns="0" rIns="0" bIns="0" rtlCol="0"/>
            <a:lstStyle/>
            <a:p>
              <a:endParaRPr sz="1688"/>
            </a:p>
          </p:txBody>
        </p:sp>
        <p:sp>
          <p:nvSpPr>
            <p:cNvPr id="95" name="object 95"/>
            <p:cNvSpPr/>
            <p:nvPr/>
          </p:nvSpPr>
          <p:spPr>
            <a:xfrm>
              <a:off x="4363916" y="5658695"/>
              <a:ext cx="1652270" cy="38100"/>
            </a:xfrm>
            <a:custGeom>
              <a:avLst/>
              <a:gdLst/>
              <a:ahLst/>
              <a:cxnLst/>
              <a:rect l="l" t="t" r="r" b="b"/>
              <a:pathLst>
                <a:path w="1652270" h="38100">
                  <a:moveTo>
                    <a:pt x="1652166" y="37579"/>
                  </a:moveTo>
                  <a:lnTo>
                    <a:pt x="0" y="37579"/>
                  </a:lnTo>
                  <a:lnTo>
                    <a:pt x="0" y="0"/>
                  </a:lnTo>
                  <a:lnTo>
                    <a:pt x="1652166" y="0"/>
                  </a:lnTo>
                  <a:lnTo>
                    <a:pt x="1652166" y="37579"/>
                  </a:lnTo>
                  <a:close/>
                </a:path>
              </a:pathLst>
            </a:custGeom>
            <a:solidFill>
              <a:srgbClr val="118CFF">
                <a:alpha val="73999"/>
              </a:srgbClr>
            </a:solidFill>
          </p:spPr>
          <p:txBody>
            <a:bodyPr wrap="square" lIns="0" tIns="0" rIns="0" bIns="0" rtlCol="0"/>
            <a:lstStyle/>
            <a:p>
              <a:endParaRPr sz="1688"/>
            </a:p>
          </p:txBody>
        </p:sp>
        <p:sp>
          <p:nvSpPr>
            <p:cNvPr id="97" name="object 97"/>
            <p:cNvSpPr/>
            <p:nvPr/>
          </p:nvSpPr>
          <p:spPr>
            <a:xfrm>
              <a:off x="4363916" y="5720301"/>
              <a:ext cx="1652270" cy="38100"/>
            </a:xfrm>
            <a:custGeom>
              <a:avLst/>
              <a:gdLst/>
              <a:ahLst/>
              <a:cxnLst/>
              <a:rect l="l" t="t" r="r" b="b"/>
              <a:pathLst>
                <a:path w="1652270" h="38100">
                  <a:moveTo>
                    <a:pt x="1652166" y="37579"/>
                  </a:moveTo>
                  <a:lnTo>
                    <a:pt x="0" y="37579"/>
                  </a:lnTo>
                  <a:lnTo>
                    <a:pt x="0" y="0"/>
                  </a:lnTo>
                  <a:lnTo>
                    <a:pt x="1652166" y="0"/>
                  </a:lnTo>
                  <a:lnTo>
                    <a:pt x="1652166" y="37579"/>
                  </a:lnTo>
                  <a:close/>
                </a:path>
              </a:pathLst>
            </a:custGeom>
            <a:solidFill>
              <a:srgbClr val="2395FF">
                <a:alpha val="73999"/>
              </a:srgbClr>
            </a:solidFill>
          </p:spPr>
          <p:txBody>
            <a:bodyPr wrap="square" lIns="0" tIns="0" rIns="0" bIns="0" rtlCol="0"/>
            <a:lstStyle/>
            <a:p>
              <a:endParaRPr sz="1688"/>
            </a:p>
          </p:txBody>
        </p:sp>
        <p:sp>
          <p:nvSpPr>
            <p:cNvPr id="99" name="object 99"/>
            <p:cNvSpPr/>
            <p:nvPr/>
          </p:nvSpPr>
          <p:spPr>
            <a:xfrm>
              <a:off x="4363916" y="5781906"/>
              <a:ext cx="1872614" cy="38100"/>
            </a:xfrm>
            <a:custGeom>
              <a:avLst/>
              <a:gdLst/>
              <a:ahLst/>
              <a:cxnLst/>
              <a:rect l="l" t="t" r="r" b="b"/>
              <a:pathLst>
                <a:path w="1872614" h="38100">
                  <a:moveTo>
                    <a:pt x="1872455" y="37579"/>
                  </a:moveTo>
                  <a:lnTo>
                    <a:pt x="0" y="37579"/>
                  </a:lnTo>
                  <a:lnTo>
                    <a:pt x="0" y="0"/>
                  </a:lnTo>
                  <a:lnTo>
                    <a:pt x="1872455" y="0"/>
                  </a:lnTo>
                  <a:lnTo>
                    <a:pt x="1872455" y="37579"/>
                  </a:lnTo>
                  <a:close/>
                </a:path>
              </a:pathLst>
            </a:custGeom>
            <a:solidFill>
              <a:srgbClr val="178FFF">
                <a:alpha val="73999"/>
              </a:srgbClr>
            </a:solidFill>
          </p:spPr>
          <p:txBody>
            <a:bodyPr wrap="square" lIns="0" tIns="0" rIns="0" bIns="0" rtlCol="0"/>
            <a:lstStyle/>
            <a:p>
              <a:endParaRPr sz="1688"/>
            </a:p>
          </p:txBody>
        </p:sp>
        <p:sp>
          <p:nvSpPr>
            <p:cNvPr id="101" name="object 101"/>
            <p:cNvSpPr/>
            <p:nvPr/>
          </p:nvSpPr>
          <p:spPr>
            <a:xfrm>
              <a:off x="4363916" y="5843512"/>
              <a:ext cx="1597660" cy="38100"/>
            </a:xfrm>
            <a:custGeom>
              <a:avLst/>
              <a:gdLst/>
              <a:ahLst/>
              <a:cxnLst/>
              <a:rect l="l" t="t" r="r" b="b"/>
              <a:pathLst>
                <a:path w="1597660" h="38100">
                  <a:moveTo>
                    <a:pt x="1597094" y="37579"/>
                  </a:moveTo>
                  <a:lnTo>
                    <a:pt x="0" y="37579"/>
                  </a:lnTo>
                  <a:lnTo>
                    <a:pt x="0" y="0"/>
                  </a:lnTo>
                  <a:lnTo>
                    <a:pt x="1597094" y="0"/>
                  </a:lnTo>
                  <a:lnTo>
                    <a:pt x="1597094" y="37579"/>
                  </a:lnTo>
                  <a:close/>
                </a:path>
              </a:pathLst>
            </a:custGeom>
            <a:solidFill>
              <a:srgbClr val="1A90FF">
                <a:alpha val="73999"/>
              </a:srgbClr>
            </a:solidFill>
          </p:spPr>
          <p:txBody>
            <a:bodyPr wrap="square" lIns="0" tIns="0" rIns="0" bIns="0" rtlCol="0"/>
            <a:lstStyle/>
            <a:p>
              <a:endParaRPr sz="1688"/>
            </a:p>
          </p:txBody>
        </p:sp>
        <p:sp>
          <p:nvSpPr>
            <p:cNvPr id="103" name="object 103"/>
            <p:cNvSpPr/>
            <p:nvPr/>
          </p:nvSpPr>
          <p:spPr>
            <a:xfrm>
              <a:off x="4363916" y="5905117"/>
              <a:ext cx="1156970" cy="38100"/>
            </a:xfrm>
            <a:custGeom>
              <a:avLst/>
              <a:gdLst/>
              <a:ahLst/>
              <a:cxnLst/>
              <a:rect l="l" t="t" r="r" b="b"/>
              <a:pathLst>
                <a:path w="1156970" h="38100">
                  <a:moveTo>
                    <a:pt x="1156516" y="37579"/>
                  </a:moveTo>
                  <a:lnTo>
                    <a:pt x="0" y="37579"/>
                  </a:lnTo>
                  <a:lnTo>
                    <a:pt x="0" y="0"/>
                  </a:lnTo>
                  <a:lnTo>
                    <a:pt x="1156516" y="0"/>
                  </a:lnTo>
                  <a:lnTo>
                    <a:pt x="1156516" y="37579"/>
                  </a:lnTo>
                  <a:close/>
                </a:path>
              </a:pathLst>
            </a:custGeom>
            <a:solidFill>
              <a:srgbClr val="86C6FF">
                <a:alpha val="73999"/>
              </a:srgbClr>
            </a:solidFill>
          </p:spPr>
          <p:txBody>
            <a:bodyPr wrap="square" lIns="0" tIns="0" rIns="0" bIns="0" rtlCol="0"/>
            <a:lstStyle/>
            <a:p>
              <a:endParaRPr sz="1688"/>
            </a:p>
          </p:txBody>
        </p:sp>
        <p:sp>
          <p:nvSpPr>
            <p:cNvPr id="105" name="object 105"/>
            <p:cNvSpPr/>
            <p:nvPr/>
          </p:nvSpPr>
          <p:spPr>
            <a:xfrm>
              <a:off x="4363916" y="5966723"/>
              <a:ext cx="551180" cy="38100"/>
            </a:xfrm>
            <a:custGeom>
              <a:avLst/>
              <a:gdLst/>
              <a:ahLst/>
              <a:cxnLst/>
              <a:rect l="l" t="t" r="r" b="b"/>
              <a:pathLst>
                <a:path w="551179" h="38100">
                  <a:moveTo>
                    <a:pt x="550722" y="37579"/>
                  </a:moveTo>
                  <a:lnTo>
                    <a:pt x="0" y="37579"/>
                  </a:lnTo>
                  <a:lnTo>
                    <a:pt x="0" y="0"/>
                  </a:lnTo>
                  <a:lnTo>
                    <a:pt x="550722" y="0"/>
                  </a:lnTo>
                  <a:lnTo>
                    <a:pt x="550722" y="37579"/>
                  </a:lnTo>
                  <a:close/>
                </a:path>
              </a:pathLst>
            </a:custGeom>
            <a:solidFill>
              <a:srgbClr val="9DD0FF">
                <a:alpha val="73999"/>
              </a:srgbClr>
            </a:solidFill>
          </p:spPr>
          <p:txBody>
            <a:bodyPr wrap="square" lIns="0" tIns="0" rIns="0" bIns="0" rtlCol="0"/>
            <a:lstStyle/>
            <a:p>
              <a:endParaRPr sz="1688"/>
            </a:p>
          </p:txBody>
        </p:sp>
        <p:sp>
          <p:nvSpPr>
            <p:cNvPr id="107" name="object 107"/>
            <p:cNvSpPr/>
            <p:nvPr/>
          </p:nvSpPr>
          <p:spPr>
            <a:xfrm>
              <a:off x="4363916" y="6028328"/>
              <a:ext cx="826135" cy="38100"/>
            </a:xfrm>
            <a:custGeom>
              <a:avLst/>
              <a:gdLst/>
              <a:ahLst/>
              <a:cxnLst/>
              <a:rect l="l" t="t" r="r" b="b"/>
              <a:pathLst>
                <a:path w="826135" h="38100">
                  <a:moveTo>
                    <a:pt x="826083" y="37579"/>
                  </a:moveTo>
                  <a:lnTo>
                    <a:pt x="0" y="37579"/>
                  </a:lnTo>
                  <a:lnTo>
                    <a:pt x="0" y="0"/>
                  </a:lnTo>
                  <a:lnTo>
                    <a:pt x="826083" y="0"/>
                  </a:lnTo>
                  <a:lnTo>
                    <a:pt x="826083" y="37579"/>
                  </a:lnTo>
                  <a:close/>
                </a:path>
              </a:pathLst>
            </a:custGeom>
            <a:solidFill>
              <a:srgbClr val="9CCFFF">
                <a:alpha val="73999"/>
              </a:srgbClr>
            </a:solidFill>
          </p:spPr>
          <p:txBody>
            <a:bodyPr wrap="square" lIns="0" tIns="0" rIns="0" bIns="0" rtlCol="0"/>
            <a:lstStyle/>
            <a:p>
              <a:endParaRPr sz="1688"/>
            </a:p>
          </p:txBody>
        </p:sp>
        <p:sp>
          <p:nvSpPr>
            <p:cNvPr id="109" name="object 109"/>
            <p:cNvSpPr/>
            <p:nvPr/>
          </p:nvSpPr>
          <p:spPr>
            <a:xfrm>
              <a:off x="4363916" y="6089934"/>
              <a:ext cx="716280" cy="38100"/>
            </a:xfrm>
            <a:custGeom>
              <a:avLst/>
              <a:gdLst/>
              <a:ahLst/>
              <a:cxnLst/>
              <a:rect l="l" t="t" r="r" b="b"/>
              <a:pathLst>
                <a:path w="716279" h="38100">
                  <a:moveTo>
                    <a:pt x="715938" y="37579"/>
                  </a:moveTo>
                  <a:lnTo>
                    <a:pt x="0" y="37579"/>
                  </a:lnTo>
                  <a:lnTo>
                    <a:pt x="0" y="0"/>
                  </a:lnTo>
                  <a:lnTo>
                    <a:pt x="715938" y="0"/>
                  </a:lnTo>
                  <a:lnTo>
                    <a:pt x="715938" y="37579"/>
                  </a:lnTo>
                  <a:close/>
                </a:path>
              </a:pathLst>
            </a:custGeom>
            <a:solidFill>
              <a:srgbClr val="91CBFF">
                <a:alpha val="73999"/>
              </a:srgbClr>
            </a:solidFill>
          </p:spPr>
          <p:txBody>
            <a:bodyPr wrap="square" lIns="0" tIns="0" rIns="0" bIns="0" rtlCol="0"/>
            <a:lstStyle/>
            <a:p>
              <a:endParaRPr sz="1688"/>
            </a:p>
          </p:txBody>
        </p:sp>
        <p:sp>
          <p:nvSpPr>
            <p:cNvPr id="111" name="object 111"/>
            <p:cNvSpPr/>
            <p:nvPr/>
          </p:nvSpPr>
          <p:spPr>
            <a:xfrm>
              <a:off x="4363916" y="6151540"/>
              <a:ext cx="771525" cy="38100"/>
            </a:xfrm>
            <a:custGeom>
              <a:avLst/>
              <a:gdLst/>
              <a:ahLst/>
              <a:cxnLst/>
              <a:rect l="l" t="t" r="r" b="b"/>
              <a:pathLst>
                <a:path w="771525" h="38100">
                  <a:moveTo>
                    <a:pt x="771011" y="37579"/>
                  </a:moveTo>
                  <a:lnTo>
                    <a:pt x="0" y="37579"/>
                  </a:lnTo>
                  <a:lnTo>
                    <a:pt x="0" y="0"/>
                  </a:lnTo>
                  <a:lnTo>
                    <a:pt x="771011" y="0"/>
                  </a:lnTo>
                  <a:lnTo>
                    <a:pt x="771011" y="37579"/>
                  </a:lnTo>
                  <a:close/>
                </a:path>
              </a:pathLst>
            </a:custGeom>
            <a:solidFill>
              <a:srgbClr val="A3D3FF">
                <a:alpha val="73999"/>
              </a:srgbClr>
            </a:solidFill>
          </p:spPr>
          <p:txBody>
            <a:bodyPr wrap="square" lIns="0" tIns="0" rIns="0" bIns="0" rtlCol="0"/>
            <a:lstStyle/>
            <a:p>
              <a:endParaRPr sz="1688"/>
            </a:p>
          </p:txBody>
        </p:sp>
        <p:sp>
          <p:nvSpPr>
            <p:cNvPr id="113" name="object 113"/>
            <p:cNvSpPr/>
            <p:nvPr/>
          </p:nvSpPr>
          <p:spPr>
            <a:xfrm>
              <a:off x="4363916" y="6213145"/>
              <a:ext cx="495934" cy="38100"/>
            </a:xfrm>
            <a:custGeom>
              <a:avLst/>
              <a:gdLst/>
              <a:ahLst/>
              <a:cxnLst/>
              <a:rect l="l" t="t" r="r" b="b"/>
              <a:pathLst>
                <a:path w="495935" h="38100">
                  <a:moveTo>
                    <a:pt x="495650" y="37579"/>
                  </a:moveTo>
                  <a:lnTo>
                    <a:pt x="0" y="37579"/>
                  </a:lnTo>
                  <a:lnTo>
                    <a:pt x="0" y="0"/>
                  </a:lnTo>
                  <a:lnTo>
                    <a:pt x="495650" y="0"/>
                  </a:lnTo>
                  <a:lnTo>
                    <a:pt x="495650" y="37579"/>
                  </a:lnTo>
                  <a:close/>
                </a:path>
              </a:pathLst>
            </a:custGeom>
            <a:solidFill>
              <a:srgbClr val="B6DBFF">
                <a:alpha val="73999"/>
              </a:srgbClr>
            </a:solidFill>
          </p:spPr>
          <p:txBody>
            <a:bodyPr wrap="square" lIns="0" tIns="0" rIns="0" bIns="0" rtlCol="0"/>
            <a:lstStyle/>
            <a:p>
              <a:endParaRPr sz="1688"/>
            </a:p>
          </p:txBody>
        </p:sp>
        <p:sp>
          <p:nvSpPr>
            <p:cNvPr id="115" name="object 115"/>
            <p:cNvSpPr/>
            <p:nvPr/>
          </p:nvSpPr>
          <p:spPr>
            <a:xfrm>
              <a:off x="4363916" y="6274751"/>
              <a:ext cx="495934" cy="38100"/>
            </a:xfrm>
            <a:custGeom>
              <a:avLst/>
              <a:gdLst/>
              <a:ahLst/>
              <a:cxnLst/>
              <a:rect l="l" t="t" r="r" b="b"/>
              <a:pathLst>
                <a:path w="495935" h="38100">
                  <a:moveTo>
                    <a:pt x="495650" y="37579"/>
                  </a:moveTo>
                  <a:lnTo>
                    <a:pt x="0" y="37579"/>
                  </a:lnTo>
                  <a:lnTo>
                    <a:pt x="0" y="0"/>
                  </a:lnTo>
                  <a:lnTo>
                    <a:pt x="495650" y="0"/>
                  </a:lnTo>
                  <a:lnTo>
                    <a:pt x="495650" y="37579"/>
                  </a:lnTo>
                  <a:close/>
                </a:path>
              </a:pathLst>
            </a:custGeom>
            <a:solidFill>
              <a:srgbClr val="BEDFFF">
                <a:alpha val="73999"/>
              </a:srgbClr>
            </a:solidFill>
          </p:spPr>
          <p:txBody>
            <a:bodyPr wrap="square" lIns="0" tIns="0" rIns="0" bIns="0" rtlCol="0"/>
            <a:lstStyle/>
            <a:p>
              <a:endParaRPr sz="1688"/>
            </a:p>
          </p:txBody>
        </p:sp>
        <p:sp>
          <p:nvSpPr>
            <p:cNvPr id="117" name="object 117"/>
            <p:cNvSpPr/>
            <p:nvPr/>
          </p:nvSpPr>
          <p:spPr>
            <a:xfrm>
              <a:off x="4363916" y="6336356"/>
              <a:ext cx="551180" cy="38100"/>
            </a:xfrm>
            <a:custGeom>
              <a:avLst/>
              <a:gdLst/>
              <a:ahLst/>
              <a:cxnLst/>
              <a:rect l="l" t="t" r="r" b="b"/>
              <a:pathLst>
                <a:path w="551179" h="38100">
                  <a:moveTo>
                    <a:pt x="550722" y="37579"/>
                  </a:moveTo>
                  <a:lnTo>
                    <a:pt x="0" y="37579"/>
                  </a:lnTo>
                  <a:lnTo>
                    <a:pt x="0" y="0"/>
                  </a:lnTo>
                  <a:lnTo>
                    <a:pt x="550722" y="0"/>
                  </a:lnTo>
                  <a:lnTo>
                    <a:pt x="550722" y="37579"/>
                  </a:lnTo>
                  <a:close/>
                </a:path>
              </a:pathLst>
            </a:custGeom>
            <a:solidFill>
              <a:srgbClr val="B9DEFF">
                <a:alpha val="73999"/>
              </a:srgbClr>
            </a:solidFill>
          </p:spPr>
          <p:txBody>
            <a:bodyPr wrap="square" lIns="0" tIns="0" rIns="0" bIns="0" rtlCol="0"/>
            <a:lstStyle/>
            <a:p>
              <a:endParaRPr sz="1688"/>
            </a:p>
          </p:txBody>
        </p:sp>
        <p:sp>
          <p:nvSpPr>
            <p:cNvPr id="119" name="object 119"/>
            <p:cNvSpPr/>
            <p:nvPr/>
          </p:nvSpPr>
          <p:spPr>
            <a:xfrm>
              <a:off x="4363916" y="6397962"/>
              <a:ext cx="275590" cy="38100"/>
            </a:xfrm>
            <a:custGeom>
              <a:avLst/>
              <a:gdLst/>
              <a:ahLst/>
              <a:cxnLst/>
              <a:rect l="l" t="t" r="r" b="b"/>
              <a:pathLst>
                <a:path w="275589" h="38100">
                  <a:moveTo>
                    <a:pt x="275361" y="37579"/>
                  </a:moveTo>
                  <a:lnTo>
                    <a:pt x="0" y="37579"/>
                  </a:lnTo>
                  <a:lnTo>
                    <a:pt x="0" y="0"/>
                  </a:lnTo>
                  <a:lnTo>
                    <a:pt x="275361" y="0"/>
                  </a:lnTo>
                  <a:lnTo>
                    <a:pt x="275361" y="37579"/>
                  </a:lnTo>
                  <a:close/>
                </a:path>
              </a:pathLst>
            </a:custGeom>
            <a:solidFill>
              <a:srgbClr val="D3E9FF">
                <a:alpha val="73999"/>
              </a:srgbClr>
            </a:solidFill>
          </p:spPr>
          <p:txBody>
            <a:bodyPr wrap="square" lIns="0" tIns="0" rIns="0" bIns="0" rtlCol="0"/>
            <a:lstStyle/>
            <a:p>
              <a:endParaRPr sz="1688"/>
            </a:p>
          </p:txBody>
        </p:sp>
        <p:sp>
          <p:nvSpPr>
            <p:cNvPr id="121" name="object 121"/>
            <p:cNvSpPr/>
            <p:nvPr/>
          </p:nvSpPr>
          <p:spPr>
            <a:xfrm>
              <a:off x="4363916" y="6459567"/>
              <a:ext cx="165735" cy="38100"/>
            </a:xfrm>
            <a:custGeom>
              <a:avLst/>
              <a:gdLst/>
              <a:ahLst/>
              <a:cxnLst/>
              <a:rect l="l" t="t" r="r" b="b"/>
              <a:pathLst>
                <a:path w="165735" h="38100">
                  <a:moveTo>
                    <a:pt x="165216" y="37579"/>
                  </a:moveTo>
                  <a:lnTo>
                    <a:pt x="0" y="37579"/>
                  </a:lnTo>
                  <a:lnTo>
                    <a:pt x="0" y="0"/>
                  </a:lnTo>
                  <a:lnTo>
                    <a:pt x="165216" y="0"/>
                  </a:lnTo>
                  <a:lnTo>
                    <a:pt x="165216" y="37579"/>
                  </a:lnTo>
                  <a:close/>
                </a:path>
              </a:pathLst>
            </a:custGeom>
            <a:solidFill>
              <a:srgbClr val="DAEDFF">
                <a:alpha val="73999"/>
              </a:srgbClr>
            </a:solidFill>
          </p:spPr>
          <p:txBody>
            <a:bodyPr wrap="square" lIns="0" tIns="0" rIns="0" bIns="0" rtlCol="0"/>
            <a:lstStyle/>
            <a:p>
              <a:endParaRPr sz="1688"/>
            </a:p>
          </p:txBody>
        </p:sp>
        <p:sp>
          <p:nvSpPr>
            <p:cNvPr id="123" name="object 123"/>
            <p:cNvSpPr/>
            <p:nvPr/>
          </p:nvSpPr>
          <p:spPr>
            <a:xfrm>
              <a:off x="4363916" y="6521173"/>
              <a:ext cx="275590" cy="38100"/>
            </a:xfrm>
            <a:custGeom>
              <a:avLst/>
              <a:gdLst/>
              <a:ahLst/>
              <a:cxnLst/>
              <a:rect l="l" t="t" r="r" b="b"/>
              <a:pathLst>
                <a:path w="275589" h="38100">
                  <a:moveTo>
                    <a:pt x="275361" y="37579"/>
                  </a:moveTo>
                  <a:lnTo>
                    <a:pt x="0" y="37579"/>
                  </a:lnTo>
                  <a:lnTo>
                    <a:pt x="0" y="0"/>
                  </a:lnTo>
                  <a:lnTo>
                    <a:pt x="275361" y="0"/>
                  </a:lnTo>
                  <a:lnTo>
                    <a:pt x="275361" y="37579"/>
                  </a:lnTo>
                  <a:close/>
                </a:path>
              </a:pathLst>
            </a:custGeom>
            <a:solidFill>
              <a:srgbClr val="DEEFFF">
                <a:alpha val="73999"/>
              </a:srgbClr>
            </a:solidFill>
          </p:spPr>
          <p:txBody>
            <a:bodyPr wrap="square" lIns="0" tIns="0" rIns="0" bIns="0" rtlCol="0"/>
            <a:lstStyle/>
            <a:p>
              <a:endParaRPr sz="1688"/>
            </a:p>
          </p:txBody>
        </p:sp>
        <p:pic>
          <p:nvPicPr>
            <p:cNvPr id="125" name="object 125"/>
            <p:cNvPicPr/>
            <p:nvPr/>
          </p:nvPicPr>
          <p:blipFill>
            <a:blip r:embed="rId9" cstate="print"/>
            <a:stretch>
              <a:fillRect/>
            </a:stretch>
          </p:blipFill>
          <p:spPr>
            <a:xfrm>
              <a:off x="228600" y="3221736"/>
              <a:ext cx="6595872" cy="2157984"/>
            </a:xfrm>
            <a:prstGeom prst="rect">
              <a:avLst/>
            </a:prstGeom>
          </p:spPr>
        </p:pic>
      </p:grpSp>
      <p:sp>
        <p:nvSpPr>
          <p:cNvPr id="126" name="object 126"/>
          <p:cNvSpPr txBox="1"/>
          <p:nvPr/>
        </p:nvSpPr>
        <p:spPr>
          <a:xfrm>
            <a:off x="6916621" y="5184703"/>
            <a:ext cx="147042" cy="141930"/>
          </a:xfrm>
          <a:prstGeom prst="rect">
            <a:avLst/>
          </a:prstGeom>
        </p:spPr>
        <p:txBody>
          <a:bodyPr vert="horz" wrap="square" lIns="0" tIns="11906" rIns="0" bIns="0" rtlCol="0">
            <a:spAutoFit/>
          </a:bodyPr>
          <a:lstStyle/>
          <a:p>
            <a:pPr marL="11906">
              <a:spcBef>
                <a:spcPts val="94"/>
              </a:spcBef>
            </a:pPr>
            <a:r>
              <a:rPr sz="844" b="1" dirty="0">
                <a:solidFill>
                  <a:srgbClr val="FFFFFF"/>
                </a:solidFill>
                <a:latin typeface="Segoe UI"/>
                <a:cs typeface="Segoe UI"/>
              </a:rPr>
              <a:t>10</a:t>
            </a:r>
            <a:endParaRPr sz="844">
              <a:latin typeface="Segoe UI"/>
              <a:cs typeface="Segoe UI"/>
            </a:endParaRPr>
          </a:p>
        </p:txBody>
      </p:sp>
      <p:sp>
        <p:nvSpPr>
          <p:cNvPr id="127" name="object 127"/>
          <p:cNvSpPr txBox="1"/>
          <p:nvPr/>
        </p:nvSpPr>
        <p:spPr>
          <a:xfrm>
            <a:off x="6916621" y="5762255"/>
            <a:ext cx="147042" cy="141930"/>
          </a:xfrm>
          <a:prstGeom prst="rect">
            <a:avLst/>
          </a:prstGeom>
        </p:spPr>
        <p:txBody>
          <a:bodyPr vert="horz" wrap="square" lIns="0" tIns="11906" rIns="0" bIns="0" rtlCol="0">
            <a:spAutoFit/>
          </a:bodyPr>
          <a:lstStyle/>
          <a:p>
            <a:pPr marL="11906">
              <a:spcBef>
                <a:spcPts val="94"/>
              </a:spcBef>
            </a:pPr>
            <a:r>
              <a:rPr sz="844" b="1" dirty="0">
                <a:solidFill>
                  <a:srgbClr val="FFFFFF"/>
                </a:solidFill>
                <a:latin typeface="Segoe UI"/>
                <a:cs typeface="Segoe UI"/>
              </a:rPr>
              <a:t>20</a:t>
            </a:r>
            <a:endParaRPr sz="844">
              <a:latin typeface="Segoe UI"/>
              <a:cs typeface="Segoe UI"/>
            </a:endParaRPr>
          </a:p>
        </p:txBody>
      </p:sp>
      <p:grpSp>
        <p:nvGrpSpPr>
          <p:cNvPr id="129" name="object 129"/>
          <p:cNvGrpSpPr/>
          <p:nvPr/>
        </p:nvGrpSpPr>
        <p:grpSpPr>
          <a:xfrm>
            <a:off x="1005234" y="3472312"/>
            <a:ext cx="5188148" cy="1243608"/>
            <a:chOff x="894449" y="3703799"/>
            <a:chExt cx="5534025" cy="1326515"/>
          </a:xfrm>
        </p:grpSpPr>
        <p:sp>
          <p:nvSpPr>
            <p:cNvPr id="130" name="object 130"/>
            <p:cNvSpPr/>
            <p:nvPr/>
          </p:nvSpPr>
          <p:spPr>
            <a:xfrm>
              <a:off x="894448" y="3703802"/>
              <a:ext cx="5534025" cy="1005205"/>
            </a:xfrm>
            <a:custGeom>
              <a:avLst/>
              <a:gdLst/>
              <a:ahLst/>
              <a:cxnLst/>
              <a:rect l="l" t="t" r="r" b="b"/>
              <a:pathLst>
                <a:path w="5534025" h="1005204">
                  <a:moveTo>
                    <a:pt x="9525" y="998651"/>
                  </a:moveTo>
                  <a:lnTo>
                    <a:pt x="9055" y="997521"/>
                  </a:lnTo>
                  <a:lnTo>
                    <a:pt x="7200" y="995667"/>
                  </a:lnTo>
                  <a:lnTo>
                    <a:pt x="6070" y="995197"/>
                  </a:lnTo>
                  <a:lnTo>
                    <a:pt x="3441" y="995197"/>
                  </a:lnTo>
                  <a:lnTo>
                    <a:pt x="2324" y="995667"/>
                  </a:lnTo>
                  <a:lnTo>
                    <a:pt x="457" y="997521"/>
                  </a:lnTo>
                  <a:lnTo>
                    <a:pt x="0" y="998651"/>
                  </a:lnTo>
                  <a:lnTo>
                    <a:pt x="0" y="1001280"/>
                  </a:lnTo>
                  <a:lnTo>
                    <a:pt x="457" y="1002398"/>
                  </a:lnTo>
                  <a:lnTo>
                    <a:pt x="2324" y="1004265"/>
                  </a:lnTo>
                  <a:lnTo>
                    <a:pt x="3441" y="1004722"/>
                  </a:lnTo>
                  <a:lnTo>
                    <a:pt x="6070" y="1004722"/>
                  </a:lnTo>
                  <a:lnTo>
                    <a:pt x="7200" y="1004265"/>
                  </a:lnTo>
                  <a:lnTo>
                    <a:pt x="9055" y="1002398"/>
                  </a:lnTo>
                  <a:lnTo>
                    <a:pt x="9525" y="1001280"/>
                  </a:lnTo>
                  <a:lnTo>
                    <a:pt x="9525" y="998651"/>
                  </a:lnTo>
                  <a:close/>
                </a:path>
                <a:path w="5534025" h="1005204">
                  <a:moveTo>
                    <a:pt x="9525" y="501053"/>
                  </a:moveTo>
                  <a:lnTo>
                    <a:pt x="9055" y="499922"/>
                  </a:lnTo>
                  <a:lnTo>
                    <a:pt x="7200" y="498068"/>
                  </a:lnTo>
                  <a:lnTo>
                    <a:pt x="6070" y="497598"/>
                  </a:lnTo>
                  <a:lnTo>
                    <a:pt x="3441" y="497598"/>
                  </a:lnTo>
                  <a:lnTo>
                    <a:pt x="2324" y="498068"/>
                  </a:lnTo>
                  <a:lnTo>
                    <a:pt x="457" y="499922"/>
                  </a:lnTo>
                  <a:lnTo>
                    <a:pt x="0" y="501053"/>
                  </a:lnTo>
                  <a:lnTo>
                    <a:pt x="0" y="503682"/>
                  </a:lnTo>
                  <a:lnTo>
                    <a:pt x="457" y="504799"/>
                  </a:lnTo>
                  <a:lnTo>
                    <a:pt x="2324" y="506666"/>
                  </a:lnTo>
                  <a:lnTo>
                    <a:pt x="3441" y="507123"/>
                  </a:lnTo>
                  <a:lnTo>
                    <a:pt x="6070" y="507123"/>
                  </a:lnTo>
                  <a:lnTo>
                    <a:pt x="7200" y="506666"/>
                  </a:lnTo>
                  <a:lnTo>
                    <a:pt x="9055" y="504799"/>
                  </a:lnTo>
                  <a:lnTo>
                    <a:pt x="9525" y="503682"/>
                  </a:lnTo>
                  <a:lnTo>
                    <a:pt x="9525" y="501053"/>
                  </a:lnTo>
                  <a:close/>
                </a:path>
                <a:path w="5534025" h="1005204">
                  <a:moveTo>
                    <a:pt x="9525" y="3454"/>
                  </a:moveTo>
                  <a:lnTo>
                    <a:pt x="9055" y="2324"/>
                  </a:lnTo>
                  <a:lnTo>
                    <a:pt x="7200" y="469"/>
                  </a:lnTo>
                  <a:lnTo>
                    <a:pt x="6070" y="0"/>
                  </a:lnTo>
                  <a:lnTo>
                    <a:pt x="3441" y="0"/>
                  </a:lnTo>
                  <a:lnTo>
                    <a:pt x="2324" y="469"/>
                  </a:lnTo>
                  <a:lnTo>
                    <a:pt x="457" y="2324"/>
                  </a:lnTo>
                  <a:lnTo>
                    <a:pt x="0" y="3454"/>
                  </a:lnTo>
                  <a:lnTo>
                    <a:pt x="0" y="6083"/>
                  </a:lnTo>
                  <a:lnTo>
                    <a:pt x="457" y="7200"/>
                  </a:lnTo>
                  <a:lnTo>
                    <a:pt x="2324" y="9067"/>
                  </a:lnTo>
                  <a:lnTo>
                    <a:pt x="3441" y="9525"/>
                  </a:lnTo>
                  <a:lnTo>
                    <a:pt x="6070" y="9525"/>
                  </a:lnTo>
                  <a:lnTo>
                    <a:pt x="7200" y="9067"/>
                  </a:lnTo>
                  <a:lnTo>
                    <a:pt x="9055" y="7200"/>
                  </a:lnTo>
                  <a:lnTo>
                    <a:pt x="9525" y="6083"/>
                  </a:lnTo>
                  <a:lnTo>
                    <a:pt x="9525" y="3454"/>
                  </a:lnTo>
                  <a:close/>
                </a:path>
                <a:path w="5534025" h="1005204">
                  <a:moveTo>
                    <a:pt x="57150" y="998651"/>
                  </a:moveTo>
                  <a:lnTo>
                    <a:pt x="56680" y="997521"/>
                  </a:lnTo>
                  <a:lnTo>
                    <a:pt x="54825" y="995667"/>
                  </a:lnTo>
                  <a:lnTo>
                    <a:pt x="53695" y="995197"/>
                  </a:lnTo>
                  <a:lnTo>
                    <a:pt x="51066" y="995197"/>
                  </a:lnTo>
                  <a:lnTo>
                    <a:pt x="49949" y="995667"/>
                  </a:lnTo>
                  <a:lnTo>
                    <a:pt x="48082" y="997521"/>
                  </a:lnTo>
                  <a:lnTo>
                    <a:pt x="47625" y="998651"/>
                  </a:lnTo>
                  <a:lnTo>
                    <a:pt x="47625" y="1001280"/>
                  </a:lnTo>
                  <a:lnTo>
                    <a:pt x="48082" y="1002398"/>
                  </a:lnTo>
                  <a:lnTo>
                    <a:pt x="49949" y="1004265"/>
                  </a:lnTo>
                  <a:lnTo>
                    <a:pt x="51066" y="1004722"/>
                  </a:lnTo>
                  <a:lnTo>
                    <a:pt x="53695" y="1004722"/>
                  </a:lnTo>
                  <a:lnTo>
                    <a:pt x="54825" y="1004265"/>
                  </a:lnTo>
                  <a:lnTo>
                    <a:pt x="56680" y="1002398"/>
                  </a:lnTo>
                  <a:lnTo>
                    <a:pt x="57150" y="1001280"/>
                  </a:lnTo>
                  <a:lnTo>
                    <a:pt x="57150" y="998651"/>
                  </a:lnTo>
                  <a:close/>
                </a:path>
                <a:path w="5534025" h="1005204">
                  <a:moveTo>
                    <a:pt x="57150" y="501053"/>
                  </a:moveTo>
                  <a:lnTo>
                    <a:pt x="56680" y="499922"/>
                  </a:lnTo>
                  <a:lnTo>
                    <a:pt x="54825" y="498068"/>
                  </a:lnTo>
                  <a:lnTo>
                    <a:pt x="53695" y="497598"/>
                  </a:lnTo>
                  <a:lnTo>
                    <a:pt x="51066" y="497598"/>
                  </a:lnTo>
                  <a:lnTo>
                    <a:pt x="49949" y="498068"/>
                  </a:lnTo>
                  <a:lnTo>
                    <a:pt x="48082" y="499922"/>
                  </a:lnTo>
                  <a:lnTo>
                    <a:pt x="47625" y="501053"/>
                  </a:lnTo>
                  <a:lnTo>
                    <a:pt x="47625" y="503682"/>
                  </a:lnTo>
                  <a:lnTo>
                    <a:pt x="48082" y="504799"/>
                  </a:lnTo>
                  <a:lnTo>
                    <a:pt x="49949" y="506666"/>
                  </a:lnTo>
                  <a:lnTo>
                    <a:pt x="51066" y="507123"/>
                  </a:lnTo>
                  <a:lnTo>
                    <a:pt x="53695" y="507123"/>
                  </a:lnTo>
                  <a:lnTo>
                    <a:pt x="54825" y="506666"/>
                  </a:lnTo>
                  <a:lnTo>
                    <a:pt x="56680" y="504799"/>
                  </a:lnTo>
                  <a:lnTo>
                    <a:pt x="57150" y="503682"/>
                  </a:lnTo>
                  <a:lnTo>
                    <a:pt x="57150" y="501053"/>
                  </a:lnTo>
                  <a:close/>
                </a:path>
                <a:path w="5534025" h="1005204">
                  <a:moveTo>
                    <a:pt x="57150" y="3454"/>
                  </a:moveTo>
                  <a:lnTo>
                    <a:pt x="56680" y="2324"/>
                  </a:lnTo>
                  <a:lnTo>
                    <a:pt x="54825" y="469"/>
                  </a:lnTo>
                  <a:lnTo>
                    <a:pt x="53695" y="0"/>
                  </a:lnTo>
                  <a:lnTo>
                    <a:pt x="51066" y="0"/>
                  </a:lnTo>
                  <a:lnTo>
                    <a:pt x="49949" y="469"/>
                  </a:lnTo>
                  <a:lnTo>
                    <a:pt x="48082" y="2324"/>
                  </a:lnTo>
                  <a:lnTo>
                    <a:pt x="47625" y="3454"/>
                  </a:lnTo>
                  <a:lnTo>
                    <a:pt x="47625" y="6083"/>
                  </a:lnTo>
                  <a:lnTo>
                    <a:pt x="48082" y="7200"/>
                  </a:lnTo>
                  <a:lnTo>
                    <a:pt x="49949" y="9067"/>
                  </a:lnTo>
                  <a:lnTo>
                    <a:pt x="51066" y="9525"/>
                  </a:lnTo>
                  <a:lnTo>
                    <a:pt x="53695" y="9525"/>
                  </a:lnTo>
                  <a:lnTo>
                    <a:pt x="54825" y="9067"/>
                  </a:lnTo>
                  <a:lnTo>
                    <a:pt x="56680" y="7200"/>
                  </a:lnTo>
                  <a:lnTo>
                    <a:pt x="57150" y="6083"/>
                  </a:lnTo>
                  <a:lnTo>
                    <a:pt x="57150" y="3454"/>
                  </a:lnTo>
                  <a:close/>
                </a:path>
                <a:path w="5534025" h="1005204">
                  <a:moveTo>
                    <a:pt x="104775" y="998651"/>
                  </a:moveTo>
                  <a:lnTo>
                    <a:pt x="104305" y="997521"/>
                  </a:lnTo>
                  <a:lnTo>
                    <a:pt x="102450" y="995667"/>
                  </a:lnTo>
                  <a:lnTo>
                    <a:pt x="101320" y="995197"/>
                  </a:lnTo>
                  <a:lnTo>
                    <a:pt x="98691" y="995197"/>
                  </a:lnTo>
                  <a:lnTo>
                    <a:pt x="97574" y="995667"/>
                  </a:lnTo>
                  <a:lnTo>
                    <a:pt x="95707" y="997521"/>
                  </a:lnTo>
                  <a:lnTo>
                    <a:pt x="95250" y="998651"/>
                  </a:lnTo>
                  <a:lnTo>
                    <a:pt x="95250" y="1001280"/>
                  </a:lnTo>
                  <a:lnTo>
                    <a:pt x="95707" y="1002398"/>
                  </a:lnTo>
                  <a:lnTo>
                    <a:pt x="97574" y="1004265"/>
                  </a:lnTo>
                  <a:lnTo>
                    <a:pt x="98691" y="1004722"/>
                  </a:lnTo>
                  <a:lnTo>
                    <a:pt x="101320" y="1004722"/>
                  </a:lnTo>
                  <a:lnTo>
                    <a:pt x="102450" y="1004265"/>
                  </a:lnTo>
                  <a:lnTo>
                    <a:pt x="104305" y="1002398"/>
                  </a:lnTo>
                  <a:lnTo>
                    <a:pt x="104775" y="1001280"/>
                  </a:lnTo>
                  <a:lnTo>
                    <a:pt x="104775" y="998651"/>
                  </a:lnTo>
                  <a:close/>
                </a:path>
                <a:path w="5534025" h="1005204">
                  <a:moveTo>
                    <a:pt x="104775" y="501053"/>
                  </a:moveTo>
                  <a:lnTo>
                    <a:pt x="104305" y="499922"/>
                  </a:lnTo>
                  <a:lnTo>
                    <a:pt x="102450" y="498068"/>
                  </a:lnTo>
                  <a:lnTo>
                    <a:pt x="101320" y="497598"/>
                  </a:lnTo>
                  <a:lnTo>
                    <a:pt x="98691" y="497598"/>
                  </a:lnTo>
                  <a:lnTo>
                    <a:pt x="97574" y="498068"/>
                  </a:lnTo>
                  <a:lnTo>
                    <a:pt x="95707" y="499922"/>
                  </a:lnTo>
                  <a:lnTo>
                    <a:pt x="95250" y="501053"/>
                  </a:lnTo>
                  <a:lnTo>
                    <a:pt x="95250" y="503682"/>
                  </a:lnTo>
                  <a:lnTo>
                    <a:pt x="95707" y="504799"/>
                  </a:lnTo>
                  <a:lnTo>
                    <a:pt x="97574" y="506666"/>
                  </a:lnTo>
                  <a:lnTo>
                    <a:pt x="98691" y="507123"/>
                  </a:lnTo>
                  <a:lnTo>
                    <a:pt x="101320" y="507123"/>
                  </a:lnTo>
                  <a:lnTo>
                    <a:pt x="102450" y="506666"/>
                  </a:lnTo>
                  <a:lnTo>
                    <a:pt x="104305" y="504799"/>
                  </a:lnTo>
                  <a:lnTo>
                    <a:pt x="104775" y="503682"/>
                  </a:lnTo>
                  <a:lnTo>
                    <a:pt x="104775" y="501053"/>
                  </a:lnTo>
                  <a:close/>
                </a:path>
                <a:path w="5534025" h="1005204">
                  <a:moveTo>
                    <a:pt x="104775" y="3454"/>
                  </a:moveTo>
                  <a:lnTo>
                    <a:pt x="104305" y="2324"/>
                  </a:lnTo>
                  <a:lnTo>
                    <a:pt x="102450" y="469"/>
                  </a:lnTo>
                  <a:lnTo>
                    <a:pt x="101320" y="0"/>
                  </a:lnTo>
                  <a:lnTo>
                    <a:pt x="98691" y="0"/>
                  </a:lnTo>
                  <a:lnTo>
                    <a:pt x="97574" y="469"/>
                  </a:lnTo>
                  <a:lnTo>
                    <a:pt x="95707" y="2324"/>
                  </a:lnTo>
                  <a:lnTo>
                    <a:pt x="95250" y="3454"/>
                  </a:lnTo>
                  <a:lnTo>
                    <a:pt x="95250" y="6083"/>
                  </a:lnTo>
                  <a:lnTo>
                    <a:pt x="95707" y="7200"/>
                  </a:lnTo>
                  <a:lnTo>
                    <a:pt x="97574" y="9067"/>
                  </a:lnTo>
                  <a:lnTo>
                    <a:pt x="98691" y="9525"/>
                  </a:lnTo>
                  <a:lnTo>
                    <a:pt x="101320" y="9525"/>
                  </a:lnTo>
                  <a:lnTo>
                    <a:pt x="102450" y="9067"/>
                  </a:lnTo>
                  <a:lnTo>
                    <a:pt x="104305" y="7200"/>
                  </a:lnTo>
                  <a:lnTo>
                    <a:pt x="104775" y="6083"/>
                  </a:lnTo>
                  <a:lnTo>
                    <a:pt x="104775" y="3454"/>
                  </a:lnTo>
                  <a:close/>
                </a:path>
                <a:path w="5534025" h="1005204">
                  <a:moveTo>
                    <a:pt x="152400" y="998651"/>
                  </a:moveTo>
                  <a:lnTo>
                    <a:pt x="151930" y="997521"/>
                  </a:lnTo>
                  <a:lnTo>
                    <a:pt x="150075" y="995667"/>
                  </a:lnTo>
                  <a:lnTo>
                    <a:pt x="148945" y="995197"/>
                  </a:lnTo>
                  <a:lnTo>
                    <a:pt x="146316" y="995197"/>
                  </a:lnTo>
                  <a:lnTo>
                    <a:pt x="145199" y="995667"/>
                  </a:lnTo>
                  <a:lnTo>
                    <a:pt x="143332" y="997521"/>
                  </a:lnTo>
                  <a:lnTo>
                    <a:pt x="142875" y="998651"/>
                  </a:lnTo>
                  <a:lnTo>
                    <a:pt x="142875" y="1001280"/>
                  </a:lnTo>
                  <a:lnTo>
                    <a:pt x="143332" y="1002398"/>
                  </a:lnTo>
                  <a:lnTo>
                    <a:pt x="145199" y="1004265"/>
                  </a:lnTo>
                  <a:lnTo>
                    <a:pt x="146316" y="1004722"/>
                  </a:lnTo>
                  <a:lnTo>
                    <a:pt x="148945" y="1004722"/>
                  </a:lnTo>
                  <a:lnTo>
                    <a:pt x="150075" y="1004265"/>
                  </a:lnTo>
                  <a:lnTo>
                    <a:pt x="151930" y="1002398"/>
                  </a:lnTo>
                  <a:lnTo>
                    <a:pt x="152400" y="1001280"/>
                  </a:lnTo>
                  <a:lnTo>
                    <a:pt x="152400" y="998651"/>
                  </a:lnTo>
                  <a:close/>
                </a:path>
                <a:path w="5534025" h="1005204">
                  <a:moveTo>
                    <a:pt x="152400" y="501053"/>
                  </a:moveTo>
                  <a:lnTo>
                    <a:pt x="151930" y="499922"/>
                  </a:lnTo>
                  <a:lnTo>
                    <a:pt x="150075" y="498068"/>
                  </a:lnTo>
                  <a:lnTo>
                    <a:pt x="148945" y="497598"/>
                  </a:lnTo>
                  <a:lnTo>
                    <a:pt x="146316" y="497598"/>
                  </a:lnTo>
                  <a:lnTo>
                    <a:pt x="145199" y="498068"/>
                  </a:lnTo>
                  <a:lnTo>
                    <a:pt x="143332" y="499922"/>
                  </a:lnTo>
                  <a:lnTo>
                    <a:pt x="142875" y="501053"/>
                  </a:lnTo>
                  <a:lnTo>
                    <a:pt x="142875" y="503682"/>
                  </a:lnTo>
                  <a:lnTo>
                    <a:pt x="143332" y="504799"/>
                  </a:lnTo>
                  <a:lnTo>
                    <a:pt x="145199" y="506666"/>
                  </a:lnTo>
                  <a:lnTo>
                    <a:pt x="146316" y="507123"/>
                  </a:lnTo>
                  <a:lnTo>
                    <a:pt x="148945" y="507123"/>
                  </a:lnTo>
                  <a:lnTo>
                    <a:pt x="150075" y="506666"/>
                  </a:lnTo>
                  <a:lnTo>
                    <a:pt x="151930" y="504799"/>
                  </a:lnTo>
                  <a:lnTo>
                    <a:pt x="152400" y="503682"/>
                  </a:lnTo>
                  <a:lnTo>
                    <a:pt x="152400" y="501053"/>
                  </a:lnTo>
                  <a:close/>
                </a:path>
                <a:path w="5534025" h="1005204">
                  <a:moveTo>
                    <a:pt x="152400" y="3454"/>
                  </a:moveTo>
                  <a:lnTo>
                    <a:pt x="151930" y="2324"/>
                  </a:lnTo>
                  <a:lnTo>
                    <a:pt x="150075" y="469"/>
                  </a:lnTo>
                  <a:lnTo>
                    <a:pt x="148945" y="0"/>
                  </a:lnTo>
                  <a:lnTo>
                    <a:pt x="146316" y="0"/>
                  </a:lnTo>
                  <a:lnTo>
                    <a:pt x="145199" y="469"/>
                  </a:lnTo>
                  <a:lnTo>
                    <a:pt x="143332" y="2324"/>
                  </a:lnTo>
                  <a:lnTo>
                    <a:pt x="142875" y="3454"/>
                  </a:lnTo>
                  <a:lnTo>
                    <a:pt x="142875" y="6083"/>
                  </a:lnTo>
                  <a:lnTo>
                    <a:pt x="143332" y="7200"/>
                  </a:lnTo>
                  <a:lnTo>
                    <a:pt x="145199" y="9067"/>
                  </a:lnTo>
                  <a:lnTo>
                    <a:pt x="146316" y="9525"/>
                  </a:lnTo>
                  <a:lnTo>
                    <a:pt x="148945" y="9525"/>
                  </a:lnTo>
                  <a:lnTo>
                    <a:pt x="150075" y="9067"/>
                  </a:lnTo>
                  <a:lnTo>
                    <a:pt x="151930" y="7200"/>
                  </a:lnTo>
                  <a:lnTo>
                    <a:pt x="152400" y="6083"/>
                  </a:lnTo>
                  <a:lnTo>
                    <a:pt x="152400" y="3454"/>
                  </a:lnTo>
                  <a:close/>
                </a:path>
                <a:path w="5534025" h="1005204">
                  <a:moveTo>
                    <a:pt x="200025" y="998651"/>
                  </a:moveTo>
                  <a:lnTo>
                    <a:pt x="199555" y="997521"/>
                  </a:lnTo>
                  <a:lnTo>
                    <a:pt x="197700" y="995667"/>
                  </a:lnTo>
                  <a:lnTo>
                    <a:pt x="196570" y="995197"/>
                  </a:lnTo>
                  <a:lnTo>
                    <a:pt x="193941" y="995197"/>
                  </a:lnTo>
                  <a:lnTo>
                    <a:pt x="192824" y="995667"/>
                  </a:lnTo>
                  <a:lnTo>
                    <a:pt x="190957" y="997521"/>
                  </a:lnTo>
                  <a:lnTo>
                    <a:pt x="190500" y="998651"/>
                  </a:lnTo>
                  <a:lnTo>
                    <a:pt x="190500" y="1001280"/>
                  </a:lnTo>
                  <a:lnTo>
                    <a:pt x="190957" y="1002398"/>
                  </a:lnTo>
                  <a:lnTo>
                    <a:pt x="192824" y="1004265"/>
                  </a:lnTo>
                  <a:lnTo>
                    <a:pt x="193941" y="1004722"/>
                  </a:lnTo>
                  <a:lnTo>
                    <a:pt x="196570" y="1004722"/>
                  </a:lnTo>
                  <a:lnTo>
                    <a:pt x="197700" y="1004265"/>
                  </a:lnTo>
                  <a:lnTo>
                    <a:pt x="199555" y="1002398"/>
                  </a:lnTo>
                  <a:lnTo>
                    <a:pt x="200025" y="1001280"/>
                  </a:lnTo>
                  <a:lnTo>
                    <a:pt x="200025" y="998651"/>
                  </a:lnTo>
                  <a:close/>
                </a:path>
                <a:path w="5534025" h="1005204">
                  <a:moveTo>
                    <a:pt x="200025" y="501053"/>
                  </a:moveTo>
                  <a:lnTo>
                    <a:pt x="199555" y="499922"/>
                  </a:lnTo>
                  <a:lnTo>
                    <a:pt x="197700" y="498068"/>
                  </a:lnTo>
                  <a:lnTo>
                    <a:pt x="196570" y="497598"/>
                  </a:lnTo>
                  <a:lnTo>
                    <a:pt x="193941" y="497598"/>
                  </a:lnTo>
                  <a:lnTo>
                    <a:pt x="192824" y="498068"/>
                  </a:lnTo>
                  <a:lnTo>
                    <a:pt x="190957" y="499922"/>
                  </a:lnTo>
                  <a:lnTo>
                    <a:pt x="190500" y="501053"/>
                  </a:lnTo>
                  <a:lnTo>
                    <a:pt x="190500" y="503682"/>
                  </a:lnTo>
                  <a:lnTo>
                    <a:pt x="190957" y="504799"/>
                  </a:lnTo>
                  <a:lnTo>
                    <a:pt x="192824" y="506666"/>
                  </a:lnTo>
                  <a:lnTo>
                    <a:pt x="193941" y="507123"/>
                  </a:lnTo>
                  <a:lnTo>
                    <a:pt x="196570" y="507123"/>
                  </a:lnTo>
                  <a:lnTo>
                    <a:pt x="197700" y="506666"/>
                  </a:lnTo>
                  <a:lnTo>
                    <a:pt x="199555" y="504799"/>
                  </a:lnTo>
                  <a:lnTo>
                    <a:pt x="200025" y="503682"/>
                  </a:lnTo>
                  <a:lnTo>
                    <a:pt x="200025" y="501053"/>
                  </a:lnTo>
                  <a:close/>
                </a:path>
                <a:path w="5534025" h="1005204">
                  <a:moveTo>
                    <a:pt x="200025" y="3454"/>
                  </a:moveTo>
                  <a:lnTo>
                    <a:pt x="199555" y="2324"/>
                  </a:lnTo>
                  <a:lnTo>
                    <a:pt x="197700" y="469"/>
                  </a:lnTo>
                  <a:lnTo>
                    <a:pt x="196570" y="0"/>
                  </a:lnTo>
                  <a:lnTo>
                    <a:pt x="193941" y="0"/>
                  </a:lnTo>
                  <a:lnTo>
                    <a:pt x="192824" y="469"/>
                  </a:lnTo>
                  <a:lnTo>
                    <a:pt x="190957" y="2324"/>
                  </a:lnTo>
                  <a:lnTo>
                    <a:pt x="190500" y="3454"/>
                  </a:lnTo>
                  <a:lnTo>
                    <a:pt x="190500" y="6083"/>
                  </a:lnTo>
                  <a:lnTo>
                    <a:pt x="190957" y="7200"/>
                  </a:lnTo>
                  <a:lnTo>
                    <a:pt x="192824" y="9067"/>
                  </a:lnTo>
                  <a:lnTo>
                    <a:pt x="193941" y="9525"/>
                  </a:lnTo>
                  <a:lnTo>
                    <a:pt x="196570" y="9525"/>
                  </a:lnTo>
                  <a:lnTo>
                    <a:pt x="197700" y="9067"/>
                  </a:lnTo>
                  <a:lnTo>
                    <a:pt x="199555" y="7200"/>
                  </a:lnTo>
                  <a:lnTo>
                    <a:pt x="200025" y="6083"/>
                  </a:lnTo>
                  <a:lnTo>
                    <a:pt x="200025" y="3454"/>
                  </a:lnTo>
                  <a:close/>
                </a:path>
                <a:path w="5534025" h="1005204">
                  <a:moveTo>
                    <a:pt x="247650" y="998651"/>
                  </a:moveTo>
                  <a:lnTo>
                    <a:pt x="247180" y="997521"/>
                  </a:lnTo>
                  <a:lnTo>
                    <a:pt x="245325" y="995667"/>
                  </a:lnTo>
                  <a:lnTo>
                    <a:pt x="244195" y="995197"/>
                  </a:lnTo>
                  <a:lnTo>
                    <a:pt x="241566" y="995197"/>
                  </a:lnTo>
                  <a:lnTo>
                    <a:pt x="240449" y="995667"/>
                  </a:lnTo>
                  <a:lnTo>
                    <a:pt x="238582" y="997521"/>
                  </a:lnTo>
                  <a:lnTo>
                    <a:pt x="238125" y="998651"/>
                  </a:lnTo>
                  <a:lnTo>
                    <a:pt x="238125" y="1001280"/>
                  </a:lnTo>
                  <a:lnTo>
                    <a:pt x="238582" y="1002398"/>
                  </a:lnTo>
                  <a:lnTo>
                    <a:pt x="240449" y="1004265"/>
                  </a:lnTo>
                  <a:lnTo>
                    <a:pt x="241566" y="1004722"/>
                  </a:lnTo>
                  <a:lnTo>
                    <a:pt x="244195" y="1004722"/>
                  </a:lnTo>
                  <a:lnTo>
                    <a:pt x="245325" y="1004265"/>
                  </a:lnTo>
                  <a:lnTo>
                    <a:pt x="247180" y="1002398"/>
                  </a:lnTo>
                  <a:lnTo>
                    <a:pt x="247650" y="1001280"/>
                  </a:lnTo>
                  <a:lnTo>
                    <a:pt x="247650" y="998651"/>
                  </a:lnTo>
                  <a:close/>
                </a:path>
                <a:path w="5534025" h="1005204">
                  <a:moveTo>
                    <a:pt x="247650" y="501053"/>
                  </a:moveTo>
                  <a:lnTo>
                    <a:pt x="247180" y="499922"/>
                  </a:lnTo>
                  <a:lnTo>
                    <a:pt x="245325" y="498068"/>
                  </a:lnTo>
                  <a:lnTo>
                    <a:pt x="244195" y="497598"/>
                  </a:lnTo>
                  <a:lnTo>
                    <a:pt x="241566" y="497598"/>
                  </a:lnTo>
                  <a:lnTo>
                    <a:pt x="240449" y="498068"/>
                  </a:lnTo>
                  <a:lnTo>
                    <a:pt x="238582" y="499922"/>
                  </a:lnTo>
                  <a:lnTo>
                    <a:pt x="238125" y="501053"/>
                  </a:lnTo>
                  <a:lnTo>
                    <a:pt x="238125" y="503682"/>
                  </a:lnTo>
                  <a:lnTo>
                    <a:pt x="238582" y="504799"/>
                  </a:lnTo>
                  <a:lnTo>
                    <a:pt x="240449" y="506666"/>
                  </a:lnTo>
                  <a:lnTo>
                    <a:pt x="241566" y="507123"/>
                  </a:lnTo>
                  <a:lnTo>
                    <a:pt x="244195" y="507123"/>
                  </a:lnTo>
                  <a:lnTo>
                    <a:pt x="245325" y="506666"/>
                  </a:lnTo>
                  <a:lnTo>
                    <a:pt x="247180" y="504799"/>
                  </a:lnTo>
                  <a:lnTo>
                    <a:pt x="247650" y="503682"/>
                  </a:lnTo>
                  <a:lnTo>
                    <a:pt x="247650" y="501053"/>
                  </a:lnTo>
                  <a:close/>
                </a:path>
                <a:path w="5534025" h="1005204">
                  <a:moveTo>
                    <a:pt x="247650" y="3454"/>
                  </a:moveTo>
                  <a:lnTo>
                    <a:pt x="247180" y="2324"/>
                  </a:lnTo>
                  <a:lnTo>
                    <a:pt x="245325" y="469"/>
                  </a:lnTo>
                  <a:lnTo>
                    <a:pt x="244195" y="0"/>
                  </a:lnTo>
                  <a:lnTo>
                    <a:pt x="241566" y="0"/>
                  </a:lnTo>
                  <a:lnTo>
                    <a:pt x="240449" y="469"/>
                  </a:lnTo>
                  <a:lnTo>
                    <a:pt x="238582" y="2324"/>
                  </a:lnTo>
                  <a:lnTo>
                    <a:pt x="238125" y="3454"/>
                  </a:lnTo>
                  <a:lnTo>
                    <a:pt x="238125" y="6083"/>
                  </a:lnTo>
                  <a:lnTo>
                    <a:pt x="238582" y="7200"/>
                  </a:lnTo>
                  <a:lnTo>
                    <a:pt x="240449" y="9067"/>
                  </a:lnTo>
                  <a:lnTo>
                    <a:pt x="241566" y="9525"/>
                  </a:lnTo>
                  <a:lnTo>
                    <a:pt x="244195" y="9525"/>
                  </a:lnTo>
                  <a:lnTo>
                    <a:pt x="245325" y="9067"/>
                  </a:lnTo>
                  <a:lnTo>
                    <a:pt x="247180" y="7200"/>
                  </a:lnTo>
                  <a:lnTo>
                    <a:pt x="247650" y="6083"/>
                  </a:lnTo>
                  <a:lnTo>
                    <a:pt x="247650" y="3454"/>
                  </a:lnTo>
                  <a:close/>
                </a:path>
                <a:path w="5534025" h="1005204">
                  <a:moveTo>
                    <a:pt x="295275" y="998651"/>
                  </a:moveTo>
                  <a:lnTo>
                    <a:pt x="294805" y="997521"/>
                  </a:lnTo>
                  <a:lnTo>
                    <a:pt x="292950" y="995667"/>
                  </a:lnTo>
                  <a:lnTo>
                    <a:pt x="291820" y="995197"/>
                  </a:lnTo>
                  <a:lnTo>
                    <a:pt x="289191" y="995197"/>
                  </a:lnTo>
                  <a:lnTo>
                    <a:pt x="288074" y="995667"/>
                  </a:lnTo>
                  <a:lnTo>
                    <a:pt x="286207" y="997521"/>
                  </a:lnTo>
                  <a:lnTo>
                    <a:pt x="285750" y="998651"/>
                  </a:lnTo>
                  <a:lnTo>
                    <a:pt x="285750" y="1001280"/>
                  </a:lnTo>
                  <a:lnTo>
                    <a:pt x="286207" y="1002398"/>
                  </a:lnTo>
                  <a:lnTo>
                    <a:pt x="288074" y="1004265"/>
                  </a:lnTo>
                  <a:lnTo>
                    <a:pt x="289191" y="1004722"/>
                  </a:lnTo>
                  <a:lnTo>
                    <a:pt x="291820" y="1004722"/>
                  </a:lnTo>
                  <a:lnTo>
                    <a:pt x="292950" y="1004265"/>
                  </a:lnTo>
                  <a:lnTo>
                    <a:pt x="294805" y="1002398"/>
                  </a:lnTo>
                  <a:lnTo>
                    <a:pt x="295275" y="1001280"/>
                  </a:lnTo>
                  <a:lnTo>
                    <a:pt x="295275" y="998651"/>
                  </a:lnTo>
                  <a:close/>
                </a:path>
                <a:path w="5534025" h="1005204">
                  <a:moveTo>
                    <a:pt x="295275" y="501053"/>
                  </a:moveTo>
                  <a:lnTo>
                    <a:pt x="294805" y="499922"/>
                  </a:lnTo>
                  <a:lnTo>
                    <a:pt x="292950" y="498068"/>
                  </a:lnTo>
                  <a:lnTo>
                    <a:pt x="291820" y="497598"/>
                  </a:lnTo>
                  <a:lnTo>
                    <a:pt x="289191" y="497598"/>
                  </a:lnTo>
                  <a:lnTo>
                    <a:pt x="288074" y="498068"/>
                  </a:lnTo>
                  <a:lnTo>
                    <a:pt x="286207" y="499922"/>
                  </a:lnTo>
                  <a:lnTo>
                    <a:pt x="285750" y="501053"/>
                  </a:lnTo>
                  <a:lnTo>
                    <a:pt x="285750" y="503682"/>
                  </a:lnTo>
                  <a:lnTo>
                    <a:pt x="286207" y="504799"/>
                  </a:lnTo>
                  <a:lnTo>
                    <a:pt x="288074" y="506666"/>
                  </a:lnTo>
                  <a:lnTo>
                    <a:pt x="289191" y="507123"/>
                  </a:lnTo>
                  <a:lnTo>
                    <a:pt x="291820" y="507123"/>
                  </a:lnTo>
                  <a:lnTo>
                    <a:pt x="292950" y="506666"/>
                  </a:lnTo>
                  <a:lnTo>
                    <a:pt x="294805" y="504799"/>
                  </a:lnTo>
                  <a:lnTo>
                    <a:pt x="295275" y="503682"/>
                  </a:lnTo>
                  <a:lnTo>
                    <a:pt x="295275" y="501053"/>
                  </a:lnTo>
                  <a:close/>
                </a:path>
                <a:path w="5534025" h="1005204">
                  <a:moveTo>
                    <a:pt x="295275" y="3454"/>
                  </a:moveTo>
                  <a:lnTo>
                    <a:pt x="294805" y="2324"/>
                  </a:lnTo>
                  <a:lnTo>
                    <a:pt x="292950" y="469"/>
                  </a:lnTo>
                  <a:lnTo>
                    <a:pt x="291820" y="0"/>
                  </a:lnTo>
                  <a:lnTo>
                    <a:pt x="289191" y="0"/>
                  </a:lnTo>
                  <a:lnTo>
                    <a:pt x="288074" y="469"/>
                  </a:lnTo>
                  <a:lnTo>
                    <a:pt x="286207" y="2324"/>
                  </a:lnTo>
                  <a:lnTo>
                    <a:pt x="285750" y="3454"/>
                  </a:lnTo>
                  <a:lnTo>
                    <a:pt x="285750" y="6083"/>
                  </a:lnTo>
                  <a:lnTo>
                    <a:pt x="286207" y="7200"/>
                  </a:lnTo>
                  <a:lnTo>
                    <a:pt x="288074" y="9067"/>
                  </a:lnTo>
                  <a:lnTo>
                    <a:pt x="289191" y="9525"/>
                  </a:lnTo>
                  <a:lnTo>
                    <a:pt x="291820" y="9525"/>
                  </a:lnTo>
                  <a:lnTo>
                    <a:pt x="292950" y="9067"/>
                  </a:lnTo>
                  <a:lnTo>
                    <a:pt x="294805" y="7200"/>
                  </a:lnTo>
                  <a:lnTo>
                    <a:pt x="295275" y="6083"/>
                  </a:lnTo>
                  <a:lnTo>
                    <a:pt x="295275" y="3454"/>
                  </a:lnTo>
                  <a:close/>
                </a:path>
                <a:path w="5534025" h="1005204">
                  <a:moveTo>
                    <a:pt x="342900" y="998651"/>
                  </a:moveTo>
                  <a:lnTo>
                    <a:pt x="342430" y="997521"/>
                  </a:lnTo>
                  <a:lnTo>
                    <a:pt x="340575" y="995667"/>
                  </a:lnTo>
                  <a:lnTo>
                    <a:pt x="339445" y="995197"/>
                  </a:lnTo>
                  <a:lnTo>
                    <a:pt x="336816" y="995197"/>
                  </a:lnTo>
                  <a:lnTo>
                    <a:pt x="335699" y="995667"/>
                  </a:lnTo>
                  <a:lnTo>
                    <a:pt x="333832" y="997521"/>
                  </a:lnTo>
                  <a:lnTo>
                    <a:pt x="333375" y="998651"/>
                  </a:lnTo>
                  <a:lnTo>
                    <a:pt x="333375" y="1001280"/>
                  </a:lnTo>
                  <a:lnTo>
                    <a:pt x="333832" y="1002398"/>
                  </a:lnTo>
                  <a:lnTo>
                    <a:pt x="335699" y="1004265"/>
                  </a:lnTo>
                  <a:lnTo>
                    <a:pt x="336816" y="1004722"/>
                  </a:lnTo>
                  <a:lnTo>
                    <a:pt x="339445" y="1004722"/>
                  </a:lnTo>
                  <a:lnTo>
                    <a:pt x="340575" y="1004265"/>
                  </a:lnTo>
                  <a:lnTo>
                    <a:pt x="342430" y="1002398"/>
                  </a:lnTo>
                  <a:lnTo>
                    <a:pt x="342900" y="1001280"/>
                  </a:lnTo>
                  <a:lnTo>
                    <a:pt x="342900" y="998651"/>
                  </a:lnTo>
                  <a:close/>
                </a:path>
                <a:path w="5534025" h="1005204">
                  <a:moveTo>
                    <a:pt x="342900" y="501053"/>
                  </a:moveTo>
                  <a:lnTo>
                    <a:pt x="342430" y="499922"/>
                  </a:lnTo>
                  <a:lnTo>
                    <a:pt x="340575" y="498068"/>
                  </a:lnTo>
                  <a:lnTo>
                    <a:pt x="339445" y="497598"/>
                  </a:lnTo>
                  <a:lnTo>
                    <a:pt x="336816" y="497598"/>
                  </a:lnTo>
                  <a:lnTo>
                    <a:pt x="335699" y="498068"/>
                  </a:lnTo>
                  <a:lnTo>
                    <a:pt x="333832" y="499922"/>
                  </a:lnTo>
                  <a:lnTo>
                    <a:pt x="333375" y="501053"/>
                  </a:lnTo>
                  <a:lnTo>
                    <a:pt x="333375" y="503682"/>
                  </a:lnTo>
                  <a:lnTo>
                    <a:pt x="333832" y="504799"/>
                  </a:lnTo>
                  <a:lnTo>
                    <a:pt x="335699" y="506666"/>
                  </a:lnTo>
                  <a:lnTo>
                    <a:pt x="336816" y="507123"/>
                  </a:lnTo>
                  <a:lnTo>
                    <a:pt x="339445" y="507123"/>
                  </a:lnTo>
                  <a:lnTo>
                    <a:pt x="340575" y="506666"/>
                  </a:lnTo>
                  <a:lnTo>
                    <a:pt x="342430" y="504799"/>
                  </a:lnTo>
                  <a:lnTo>
                    <a:pt x="342900" y="503682"/>
                  </a:lnTo>
                  <a:lnTo>
                    <a:pt x="342900" y="501053"/>
                  </a:lnTo>
                  <a:close/>
                </a:path>
                <a:path w="5534025" h="1005204">
                  <a:moveTo>
                    <a:pt x="342900" y="3454"/>
                  </a:moveTo>
                  <a:lnTo>
                    <a:pt x="342430" y="2324"/>
                  </a:lnTo>
                  <a:lnTo>
                    <a:pt x="340575" y="469"/>
                  </a:lnTo>
                  <a:lnTo>
                    <a:pt x="339445" y="0"/>
                  </a:lnTo>
                  <a:lnTo>
                    <a:pt x="336816" y="0"/>
                  </a:lnTo>
                  <a:lnTo>
                    <a:pt x="335699" y="469"/>
                  </a:lnTo>
                  <a:lnTo>
                    <a:pt x="333832" y="2324"/>
                  </a:lnTo>
                  <a:lnTo>
                    <a:pt x="333375" y="3454"/>
                  </a:lnTo>
                  <a:lnTo>
                    <a:pt x="333375" y="6083"/>
                  </a:lnTo>
                  <a:lnTo>
                    <a:pt x="333832" y="7200"/>
                  </a:lnTo>
                  <a:lnTo>
                    <a:pt x="335699" y="9067"/>
                  </a:lnTo>
                  <a:lnTo>
                    <a:pt x="336816" y="9525"/>
                  </a:lnTo>
                  <a:lnTo>
                    <a:pt x="339445" y="9525"/>
                  </a:lnTo>
                  <a:lnTo>
                    <a:pt x="340575" y="9067"/>
                  </a:lnTo>
                  <a:lnTo>
                    <a:pt x="342430" y="7200"/>
                  </a:lnTo>
                  <a:lnTo>
                    <a:pt x="342900" y="6083"/>
                  </a:lnTo>
                  <a:lnTo>
                    <a:pt x="342900" y="3454"/>
                  </a:lnTo>
                  <a:close/>
                </a:path>
                <a:path w="5534025" h="1005204">
                  <a:moveTo>
                    <a:pt x="390525" y="998651"/>
                  </a:moveTo>
                  <a:lnTo>
                    <a:pt x="390055" y="997521"/>
                  </a:lnTo>
                  <a:lnTo>
                    <a:pt x="388200" y="995667"/>
                  </a:lnTo>
                  <a:lnTo>
                    <a:pt x="387070" y="995197"/>
                  </a:lnTo>
                  <a:lnTo>
                    <a:pt x="384441" y="995197"/>
                  </a:lnTo>
                  <a:lnTo>
                    <a:pt x="383324" y="995667"/>
                  </a:lnTo>
                  <a:lnTo>
                    <a:pt x="381457" y="997521"/>
                  </a:lnTo>
                  <a:lnTo>
                    <a:pt x="381000" y="998651"/>
                  </a:lnTo>
                  <a:lnTo>
                    <a:pt x="381000" y="1001280"/>
                  </a:lnTo>
                  <a:lnTo>
                    <a:pt x="381457" y="1002398"/>
                  </a:lnTo>
                  <a:lnTo>
                    <a:pt x="383324" y="1004265"/>
                  </a:lnTo>
                  <a:lnTo>
                    <a:pt x="384441" y="1004722"/>
                  </a:lnTo>
                  <a:lnTo>
                    <a:pt x="387070" y="1004722"/>
                  </a:lnTo>
                  <a:lnTo>
                    <a:pt x="388200" y="1004265"/>
                  </a:lnTo>
                  <a:lnTo>
                    <a:pt x="390055" y="1002398"/>
                  </a:lnTo>
                  <a:lnTo>
                    <a:pt x="390525" y="1001280"/>
                  </a:lnTo>
                  <a:lnTo>
                    <a:pt x="390525" y="998651"/>
                  </a:lnTo>
                  <a:close/>
                </a:path>
                <a:path w="5534025" h="1005204">
                  <a:moveTo>
                    <a:pt x="390525" y="501053"/>
                  </a:moveTo>
                  <a:lnTo>
                    <a:pt x="390055" y="499922"/>
                  </a:lnTo>
                  <a:lnTo>
                    <a:pt x="388200" y="498068"/>
                  </a:lnTo>
                  <a:lnTo>
                    <a:pt x="387070" y="497598"/>
                  </a:lnTo>
                  <a:lnTo>
                    <a:pt x="384441" y="497598"/>
                  </a:lnTo>
                  <a:lnTo>
                    <a:pt x="383324" y="498068"/>
                  </a:lnTo>
                  <a:lnTo>
                    <a:pt x="381457" y="499922"/>
                  </a:lnTo>
                  <a:lnTo>
                    <a:pt x="381000" y="501053"/>
                  </a:lnTo>
                  <a:lnTo>
                    <a:pt x="381000" y="503682"/>
                  </a:lnTo>
                  <a:lnTo>
                    <a:pt x="381457" y="504799"/>
                  </a:lnTo>
                  <a:lnTo>
                    <a:pt x="383324" y="506666"/>
                  </a:lnTo>
                  <a:lnTo>
                    <a:pt x="384441" y="507123"/>
                  </a:lnTo>
                  <a:lnTo>
                    <a:pt x="387070" y="507123"/>
                  </a:lnTo>
                  <a:lnTo>
                    <a:pt x="388200" y="506666"/>
                  </a:lnTo>
                  <a:lnTo>
                    <a:pt x="390055" y="504799"/>
                  </a:lnTo>
                  <a:lnTo>
                    <a:pt x="390525" y="503682"/>
                  </a:lnTo>
                  <a:lnTo>
                    <a:pt x="390525" y="501053"/>
                  </a:lnTo>
                  <a:close/>
                </a:path>
                <a:path w="5534025" h="1005204">
                  <a:moveTo>
                    <a:pt x="390525" y="3454"/>
                  </a:moveTo>
                  <a:lnTo>
                    <a:pt x="390055" y="2324"/>
                  </a:lnTo>
                  <a:lnTo>
                    <a:pt x="388200" y="469"/>
                  </a:lnTo>
                  <a:lnTo>
                    <a:pt x="387070" y="0"/>
                  </a:lnTo>
                  <a:lnTo>
                    <a:pt x="384441" y="0"/>
                  </a:lnTo>
                  <a:lnTo>
                    <a:pt x="383324" y="469"/>
                  </a:lnTo>
                  <a:lnTo>
                    <a:pt x="381457" y="2324"/>
                  </a:lnTo>
                  <a:lnTo>
                    <a:pt x="381000" y="3454"/>
                  </a:lnTo>
                  <a:lnTo>
                    <a:pt x="381000" y="6083"/>
                  </a:lnTo>
                  <a:lnTo>
                    <a:pt x="381457" y="7200"/>
                  </a:lnTo>
                  <a:lnTo>
                    <a:pt x="383324" y="9067"/>
                  </a:lnTo>
                  <a:lnTo>
                    <a:pt x="384441" y="9525"/>
                  </a:lnTo>
                  <a:lnTo>
                    <a:pt x="387070" y="9525"/>
                  </a:lnTo>
                  <a:lnTo>
                    <a:pt x="388200" y="9067"/>
                  </a:lnTo>
                  <a:lnTo>
                    <a:pt x="390055" y="7200"/>
                  </a:lnTo>
                  <a:lnTo>
                    <a:pt x="390525" y="6083"/>
                  </a:lnTo>
                  <a:lnTo>
                    <a:pt x="390525" y="3454"/>
                  </a:lnTo>
                  <a:close/>
                </a:path>
                <a:path w="5534025" h="1005204">
                  <a:moveTo>
                    <a:pt x="438150" y="998651"/>
                  </a:moveTo>
                  <a:lnTo>
                    <a:pt x="437680" y="997521"/>
                  </a:lnTo>
                  <a:lnTo>
                    <a:pt x="435825" y="995667"/>
                  </a:lnTo>
                  <a:lnTo>
                    <a:pt x="434695" y="995197"/>
                  </a:lnTo>
                  <a:lnTo>
                    <a:pt x="432066" y="995197"/>
                  </a:lnTo>
                  <a:lnTo>
                    <a:pt x="430949" y="995667"/>
                  </a:lnTo>
                  <a:lnTo>
                    <a:pt x="429082" y="997521"/>
                  </a:lnTo>
                  <a:lnTo>
                    <a:pt x="428625" y="998651"/>
                  </a:lnTo>
                  <a:lnTo>
                    <a:pt x="428625" y="1001280"/>
                  </a:lnTo>
                  <a:lnTo>
                    <a:pt x="429082" y="1002398"/>
                  </a:lnTo>
                  <a:lnTo>
                    <a:pt x="430949" y="1004265"/>
                  </a:lnTo>
                  <a:lnTo>
                    <a:pt x="432066" y="1004722"/>
                  </a:lnTo>
                  <a:lnTo>
                    <a:pt x="434695" y="1004722"/>
                  </a:lnTo>
                  <a:lnTo>
                    <a:pt x="435825" y="1004265"/>
                  </a:lnTo>
                  <a:lnTo>
                    <a:pt x="437680" y="1002398"/>
                  </a:lnTo>
                  <a:lnTo>
                    <a:pt x="438150" y="1001280"/>
                  </a:lnTo>
                  <a:lnTo>
                    <a:pt x="438150" y="998651"/>
                  </a:lnTo>
                  <a:close/>
                </a:path>
                <a:path w="5534025" h="1005204">
                  <a:moveTo>
                    <a:pt x="438150" y="501053"/>
                  </a:moveTo>
                  <a:lnTo>
                    <a:pt x="437680" y="499922"/>
                  </a:lnTo>
                  <a:lnTo>
                    <a:pt x="435825" y="498068"/>
                  </a:lnTo>
                  <a:lnTo>
                    <a:pt x="434695" y="497598"/>
                  </a:lnTo>
                  <a:lnTo>
                    <a:pt x="432066" y="497598"/>
                  </a:lnTo>
                  <a:lnTo>
                    <a:pt x="430949" y="498068"/>
                  </a:lnTo>
                  <a:lnTo>
                    <a:pt x="429082" y="499922"/>
                  </a:lnTo>
                  <a:lnTo>
                    <a:pt x="428625" y="501053"/>
                  </a:lnTo>
                  <a:lnTo>
                    <a:pt x="428625" y="503682"/>
                  </a:lnTo>
                  <a:lnTo>
                    <a:pt x="429082" y="504799"/>
                  </a:lnTo>
                  <a:lnTo>
                    <a:pt x="430949" y="506666"/>
                  </a:lnTo>
                  <a:lnTo>
                    <a:pt x="432066" y="507123"/>
                  </a:lnTo>
                  <a:lnTo>
                    <a:pt x="434695" y="507123"/>
                  </a:lnTo>
                  <a:lnTo>
                    <a:pt x="435825" y="506666"/>
                  </a:lnTo>
                  <a:lnTo>
                    <a:pt x="437680" y="504799"/>
                  </a:lnTo>
                  <a:lnTo>
                    <a:pt x="438150" y="503682"/>
                  </a:lnTo>
                  <a:lnTo>
                    <a:pt x="438150" y="501053"/>
                  </a:lnTo>
                  <a:close/>
                </a:path>
                <a:path w="5534025" h="1005204">
                  <a:moveTo>
                    <a:pt x="438150" y="3454"/>
                  </a:moveTo>
                  <a:lnTo>
                    <a:pt x="437680" y="2324"/>
                  </a:lnTo>
                  <a:lnTo>
                    <a:pt x="435825" y="469"/>
                  </a:lnTo>
                  <a:lnTo>
                    <a:pt x="434695" y="0"/>
                  </a:lnTo>
                  <a:lnTo>
                    <a:pt x="432066" y="0"/>
                  </a:lnTo>
                  <a:lnTo>
                    <a:pt x="430949" y="469"/>
                  </a:lnTo>
                  <a:lnTo>
                    <a:pt x="429082" y="2324"/>
                  </a:lnTo>
                  <a:lnTo>
                    <a:pt x="428625" y="3454"/>
                  </a:lnTo>
                  <a:lnTo>
                    <a:pt x="428625" y="6083"/>
                  </a:lnTo>
                  <a:lnTo>
                    <a:pt x="429082" y="7200"/>
                  </a:lnTo>
                  <a:lnTo>
                    <a:pt x="430949" y="9067"/>
                  </a:lnTo>
                  <a:lnTo>
                    <a:pt x="432066" y="9525"/>
                  </a:lnTo>
                  <a:lnTo>
                    <a:pt x="434695" y="9525"/>
                  </a:lnTo>
                  <a:lnTo>
                    <a:pt x="435825" y="9067"/>
                  </a:lnTo>
                  <a:lnTo>
                    <a:pt x="437680" y="7200"/>
                  </a:lnTo>
                  <a:lnTo>
                    <a:pt x="438150" y="6083"/>
                  </a:lnTo>
                  <a:lnTo>
                    <a:pt x="438150" y="3454"/>
                  </a:lnTo>
                  <a:close/>
                </a:path>
                <a:path w="5534025" h="1005204">
                  <a:moveTo>
                    <a:pt x="485775" y="998651"/>
                  </a:moveTo>
                  <a:lnTo>
                    <a:pt x="485305" y="997521"/>
                  </a:lnTo>
                  <a:lnTo>
                    <a:pt x="483450" y="995667"/>
                  </a:lnTo>
                  <a:lnTo>
                    <a:pt x="482320" y="995197"/>
                  </a:lnTo>
                  <a:lnTo>
                    <a:pt x="479691" y="995197"/>
                  </a:lnTo>
                  <a:lnTo>
                    <a:pt x="478574" y="995667"/>
                  </a:lnTo>
                  <a:lnTo>
                    <a:pt x="476707" y="997521"/>
                  </a:lnTo>
                  <a:lnTo>
                    <a:pt x="476250" y="998651"/>
                  </a:lnTo>
                  <a:lnTo>
                    <a:pt x="476250" y="1001280"/>
                  </a:lnTo>
                  <a:lnTo>
                    <a:pt x="476707" y="1002398"/>
                  </a:lnTo>
                  <a:lnTo>
                    <a:pt x="478574" y="1004265"/>
                  </a:lnTo>
                  <a:lnTo>
                    <a:pt x="479691" y="1004722"/>
                  </a:lnTo>
                  <a:lnTo>
                    <a:pt x="482320" y="1004722"/>
                  </a:lnTo>
                  <a:lnTo>
                    <a:pt x="483450" y="1004265"/>
                  </a:lnTo>
                  <a:lnTo>
                    <a:pt x="485305" y="1002398"/>
                  </a:lnTo>
                  <a:lnTo>
                    <a:pt x="485775" y="1001280"/>
                  </a:lnTo>
                  <a:lnTo>
                    <a:pt x="485775" y="998651"/>
                  </a:lnTo>
                  <a:close/>
                </a:path>
                <a:path w="5534025" h="1005204">
                  <a:moveTo>
                    <a:pt x="485775" y="501053"/>
                  </a:moveTo>
                  <a:lnTo>
                    <a:pt x="485305" y="499922"/>
                  </a:lnTo>
                  <a:lnTo>
                    <a:pt x="483450" y="498068"/>
                  </a:lnTo>
                  <a:lnTo>
                    <a:pt x="482320" y="497598"/>
                  </a:lnTo>
                  <a:lnTo>
                    <a:pt x="479691" y="497598"/>
                  </a:lnTo>
                  <a:lnTo>
                    <a:pt x="478574" y="498068"/>
                  </a:lnTo>
                  <a:lnTo>
                    <a:pt x="476707" y="499922"/>
                  </a:lnTo>
                  <a:lnTo>
                    <a:pt x="476250" y="501053"/>
                  </a:lnTo>
                  <a:lnTo>
                    <a:pt x="476250" y="503682"/>
                  </a:lnTo>
                  <a:lnTo>
                    <a:pt x="476707" y="504799"/>
                  </a:lnTo>
                  <a:lnTo>
                    <a:pt x="478574" y="506666"/>
                  </a:lnTo>
                  <a:lnTo>
                    <a:pt x="479691" y="507123"/>
                  </a:lnTo>
                  <a:lnTo>
                    <a:pt x="482320" y="507123"/>
                  </a:lnTo>
                  <a:lnTo>
                    <a:pt x="483450" y="506666"/>
                  </a:lnTo>
                  <a:lnTo>
                    <a:pt x="485305" y="504799"/>
                  </a:lnTo>
                  <a:lnTo>
                    <a:pt x="485775" y="503682"/>
                  </a:lnTo>
                  <a:lnTo>
                    <a:pt x="485775" y="501053"/>
                  </a:lnTo>
                  <a:close/>
                </a:path>
                <a:path w="5534025" h="1005204">
                  <a:moveTo>
                    <a:pt x="485775" y="3454"/>
                  </a:moveTo>
                  <a:lnTo>
                    <a:pt x="485305" y="2324"/>
                  </a:lnTo>
                  <a:lnTo>
                    <a:pt x="483450" y="469"/>
                  </a:lnTo>
                  <a:lnTo>
                    <a:pt x="482320" y="0"/>
                  </a:lnTo>
                  <a:lnTo>
                    <a:pt x="479691" y="0"/>
                  </a:lnTo>
                  <a:lnTo>
                    <a:pt x="478574" y="469"/>
                  </a:lnTo>
                  <a:lnTo>
                    <a:pt x="476707" y="2324"/>
                  </a:lnTo>
                  <a:lnTo>
                    <a:pt x="476250" y="3454"/>
                  </a:lnTo>
                  <a:lnTo>
                    <a:pt x="476250" y="6083"/>
                  </a:lnTo>
                  <a:lnTo>
                    <a:pt x="476707" y="7200"/>
                  </a:lnTo>
                  <a:lnTo>
                    <a:pt x="478574" y="9067"/>
                  </a:lnTo>
                  <a:lnTo>
                    <a:pt x="479691" y="9525"/>
                  </a:lnTo>
                  <a:lnTo>
                    <a:pt x="482320" y="9525"/>
                  </a:lnTo>
                  <a:lnTo>
                    <a:pt x="483450" y="9067"/>
                  </a:lnTo>
                  <a:lnTo>
                    <a:pt x="485305" y="7200"/>
                  </a:lnTo>
                  <a:lnTo>
                    <a:pt x="485775" y="6083"/>
                  </a:lnTo>
                  <a:lnTo>
                    <a:pt x="485775" y="3454"/>
                  </a:lnTo>
                  <a:close/>
                </a:path>
                <a:path w="5534025" h="1005204">
                  <a:moveTo>
                    <a:pt x="533400" y="998651"/>
                  </a:moveTo>
                  <a:lnTo>
                    <a:pt x="532930" y="997521"/>
                  </a:lnTo>
                  <a:lnTo>
                    <a:pt x="531075" y="995667"/>
                  </a:lnTo>
                  <a:lnTo>
                    <a:pt x="529945" y="995197"/>
                  </a:lnTo>
                  <a:lnTo>
                    <a:pt x="527316" y="995197"/>
                  </a:lnTo>
                  <a:lnTo>
                    <a:pt x="526199" y="995667"/>
                  </a:lnTo>
                  <a:lnTo>
                    <a:pt x="524332" y="997521"/>
                  </a:lnTo>
                  <a:lnTo>
                    <a:pt x="523875" y="998651"/>
                  </a:lnTo>
                  <a:lnTo>
                    <a:pt x="523875" y="1001280"/>
                  </a:lnTo>
                  <a:lnTo>
                    <a:pt x="524332" y="1002398"/>
                  </a:lnTo>
                  <a:lnTo>
                    <a:pt x="526199" y="1004265"/>
                  </a:lnTo>
                  <a:lnTo>
                    <a:pt x="527316" y="1004722"/>
                  </a:lnTo>
                  <a:lnTo>
                    <a:pt x="529945" y="1004722"/>
                  </a:lnTo>
                  <a:lnTo>
                    <a:pt x="531075" y="1004265"/>
                  </a:lnTo>
                  <a:lnTo>
                    <a:pt x="532930" y="1002398"/>
                  </a:lnTo>
                  <a:lnTo>
                    <a:pt x="533400" y="1001280"/>
                  </a:lnTo>
                  <a:lnTo>
                    <a:pt x="533400" y="998651"/>
                  </a:lnTo>
                  <a:close/>
                </a:path>
                <a:path w="5534025" h="1005204">
                  <a:moveTo>
                    <a:pt x="533400" y="501053"/>
                  </a:moveTo>
                  <a:lnTo>
                    <a:pt x="532930" y="499922"/>
                  </a:lnTo>
                  <a:lnTo>
                    <a:pt x="531075" y="498068"/>
                  </a:lnTo>
                  <a:lnTo>
                    <a:pt x="529945" y="497598"/>
                  </a:lnTo>
                  <a:lnTo>
                    <a:pt x="527316" y="497598"/>
                  </a:lnTo>
                  <a:lnTo>
                    <a:pt x="526199" y="498068"/>
                  </a:lnTo>
                  <a:lnTo>
                    <a:pt x="524332" y="499922"/>
                  </a:lnTo>
                  <a:lnTo>
                    <a:pt x="523875" y="501053"/>
                  </a:lnTo>
                  <a:lnTo>
                    <a:pt x="523875" y="503682"/>
                  </a:lnTo>
                  <a:lnTo>
                    <a:pt x="524332" y="504799"/>
                  </a:lnTo>
                  <a:lnTo>
                    <a:pt x="526199" y="506666"/>
                  </a:lnTo>
                  <a:lnTo>
                    <a:pt x="527316" y="507123"/>
                  </a:lnTo>
                  <a:lnTo>
                    <a:pt x="529945" y="507123"/>
                  </a:lnTo>
                  <a:lnTo>
                    <a:pt x="531075" y="506666"/>
                  </a:lnTo>
                  <a:lnTo>
                    <a:pt x="532930" y="504799"/>
                  </a:lnTo>
                  <a:lnTo>
                    <a:pt x="533400" y="503682"/>
                  </a:lnTo>
                  <a:lnTo>
                    <a:pt x="533400" y="501053"/>
                  </a:lnTo>
                  <a:close/>
                </a:path>
                <a:path w="5534025" h="1005204">
                  <a:moveTo>
                    <a:pt x="533400" y="3454"/>
                  </a:moveTo>
                  <a:lnTo>
                    <a:pt x="532930" y="2324"/>
                  </a:lnTo>
                  <a:lnTo>
                    <a:pt x="531075" y="469"/>
                  </a:lnTo>
                  <a:lnTo>
                    <a:pt x="529945" y="0"/>
                  </a:lnTo>
                  <a:lnTo>
                    <a:pt x="527316" y="0"/>
                  </a:lnTo>
                  <a:lnTo>
                    <a:pt x="526199" y="469"/>
                  </a:lnTo>
                  <a:lnTo>
                    <a:pt x="524332" y="2324"/>
                  </a:lnTo>
                  <a:lnTo>
                    <a:pt x="523875" y="3454"/>
                  </a:lnTo>
                  <a:lnTo>
                    <a:pt x="523875" y="6083"/>
                  </a:lnTo>
                  <a:lnTo>
                    <a:pt x="524332" y="7200"/>
                  </a:lnTo>
                  <a:lnTo>
                    <a:pt x="526199" y="9067"/>
                  </a:lnTo>
                  <a:lnTo>
                    <a:pt x="527316" y="9525"/>
                  </a:lnTo>
                  <a:lnTo>
                    <a:pt x="529945" y="9525"/>
                  </a:lnTo>
                  <a:lnTo>
                    <a:pt x="531075" y="9067"/>
                  </a:lnTo>
                  <a:lnTo>
                    <a:pt x="532930" y="7200"/>
                  </a:lnTo>
                  <a:lnTo>
                    <a:pt x="533400" y="6083"/>
                  </a:lnTo>
                  <a:lnTo>
                    <a:pt x="533400" y="3454"/>
                  </a:lnTo>
                  <a:close/>
                </a:path>
                <a:path w="5534025" h="1005204">
                  <a:moveTo>
                    <a:pt x="581025" y="998651"/>
                  </a:moveTo>
                  <a:lnTo>
                    <a:pt x="580555" y="997521"/>
                  </a:lnTo>
                  <a:lnTo>
                    <a:pt x="578700" y="995667"/>
                  </a:lnTo>
                  <a:lnTo>
                    <a:pt x="577570" y="995197"/>
                  </a:lnTo>
                  <a:lnTo>
                    <a:pt x="574941" y="995197"/>
                  </a:lnTo>
                  <a:lnTo>
                    <a:pt x="573824" y="995667"/>
                  </a:lnTo>
                  <a:lnTo>
                    <a:pt x="571957" y="997521"/>
                  </a:lnTo>
                  <a:lnTo>
                    <a:pt x="571500" y="998651"/>
                  </a:lnTo>
                  <a:lnTo>
                    <a:pt x="571500" y="1001280"/>
                  </a:lnTo>
                  <a:lnTo>
                    <a:pt x="571957" y="1002398"/>
                  </a:lnTo>
                  <a:lnTo>
                    <a:pt x="573824" y="1004265"/>
                  </a:lnTo>
                  <a:lnTo>
                    <a:pt x="574941" y="1004722"/>
                  </a:lnTo>
                  <a:lnTo>
                    <a:pt x="577570" y="1004722"/>
                  </a:lnTo>
                  <a:lnTo>
                    <a:pt x="578700" y="1004265"/>
                  </a:lnTo>
                  <a:lnTo>
                    <a:pt x="580555" y="1002398"/>
                  </a:lnTo>
                  <a:lnTo>
                    <a:pt x="581025" y="1001280"/>
                  </a:lnTo>
                  <a:lnTo>
                    <a:pt x="581025" y="998651"/>
                  </a:lnTo>
                  <a:close/>
                </a:path>
                <a:path w="5534025" h="1005204">
                  <a:moveTo>
                    <a:pt x="581025" y="501053"/>
                  </a:moveTo>
                  <a:lnTo>
                    <a:pt x="580555" y="499922"/>
                  </a:lnTo>
                  <a:lnTo>
                    <a:pt x="578700" y="498068"/>
                  </a:lnTo>
                  <a:lnTo>
                    <a:pt x="577570" y="497598"/>
                  </a:lnTo>
                  <a:lnTo>
                    <a:pt x="574941" y="497598"/>
                  </a:lnTo>
                  <a:lnTo>
                    <a:pt x="573824" y="498068"/>
                  </a:lnTo>
                  <a:lnTo>
                    <a:pt x="571957" y="499922"/>
                  </a:lnTo>
                  <a:lnTo>
                    <a:pt x="571500" y="501053"/>
                  </a:lnTo>
                  <a:lnTo>
                    <a:pt x="571500" y="503682"/>
                  </a:lnTo>
                  <a:lnTo>
                    <a:pt x="571957" y="504799"/>
                  </a:lnTo>
                  <a:lnTo>
                    <a:pt x="573824" y="506666"/>
                  </a:lnTo>
                  <a:lnTo>
                    <a:pt x="574941" y="507123"/>
                  </a:lnTo>
                  <a:lnTo>
                    <a:pt x="577570" y="507123"/>
                  </a:lnTo>
                  <a:lnTo>
                    <a:pt x="578700" y="506666"/>
                  </a:lnTo>
                  <a:lnTo>
                    <a:pt x="580555" y="504799"/>
                  </a:lnTo>
                  <a:lnTo>
                    <a:pt x="581025" y="503682"/>
                  </a:lnTo>
                  <a:lnTo>
                    <a:pt x="581025" y="501053"/>
                  </a:lnTo>
                  <a:close/>
                </a:path>
                <a:path w="5534025" h="1005204">
                  <a:moveTo>
                    <a:pt x="581025" y="3454"/>
                  </a:moveTo>
                  <a:lnTo>
                    <a:pt x="580555" y="2324"/>
                  </a:lnTo>
                  <a:lnTo>
                    <a:pt x="578700" y="469"/>
                  </a:lnTo>
                  <a:lnTo>
                    <a:pt x="577570" y="0"/>
                  </a:lnTo>
                  <a:lnTo>
                    <a:pt x="574941" y="0"/>
                  </a:lnTo>
                  <a:lnTo>
                    <a:pt x="573824" y="469"/>
                  </a:lnTo>
                  <a:lnTo>
                    <a:pt x="571957" y="2324"/>
                  </a:lnTo>
                  <a:lnTo>
                    <a:pt x="571500" y="3454"/>
                  </a:lnTo>
                  <a:lnTo>
                    <a:pt x="571500" y="6083"/>
                  </a:lnTo>
                  <a:lnTo>
                    <a:pt x="571957" y="7200"/>
                  </a:lnTo>
                  <a:lnTo>
                    <a:pt x="573824" y="9067"/>
                  </a:lnTo>
                  <a:lnTo>
                    <a:pt x="574941" y="9525"/>
                  </a:lnTo>
                  <a:lnTo>
                    <a:pt x="577570" y="9525"/>
                  </a:lnTo>
                  <a:lnTo>
                    <a:pt x="578700" y="9067"/>
                  </a:lnTo>
                  <a:lnTo>
                    <a:pt x="580555" y="7200"/>
                  </a:lnTo>
                  <a:lnTo>
                    <a:pt x="581025" y="6083"/>
                  </a:lnTo>
                  <a:lnTo>
                    <a:pt x="581025" y="3454"/>
                  </a:lnTo>
                  <a:close/>
                </a:path>
                <a:path w="5534025" h="1005204">
                  <a:moveTo>
                    <a:pt x="628650" y="998651"/>
                  </a:moveTo>
                  <a:lnTo>
                    <a:pt x="628180" y="997521"/>
                  </a:lnTo>
                  <a:lnTo>
                    <a:pt x="626325" y="995667"/>
                  </a:lnTo>
                  <a:lnTo>
                    <a:pt x="625195" y="995197"/>
                  </a:lnTo>
                  <a:lnTo>
                    <a:pt x="622566" y="995197"/>
                  </a:lnTo>
                  <a:lnTo>
                    <a:pt x="621449" y="995667"/>
                  </a:lnTo>
                  <a:lnTo>
                    <a:pt x="619582" y="997521"/>
                  </a:lnTo>
                  <a:lnTo>
                    <a:pt x="619125" y="998651"/>
                  </a:lnTo>
                  <a:lnTo>
                    <a:pt x="619125" y="1001280"/>
                  </a:lnTo>
                  <a:lnTo>
                    <a:pt x="619582" y="1002398"/>
                  </a:lnTo>
                  <a:lnTo>
                    <a:pt x="621449" y="1004265"/>
                  </a:lnTo>
                  <a:lnTo>
                    <a:pt x="622566" y="1004722"/>
                  </a:lnTo>
                  <a:lnTo>
                    <a:pt x="625195" y="1004722"/>
                  </a:lnTo>
                  <a:lnTo>
                    <a:pt x="626325" y="1004265"/>
                  </a:lnTo>
                  <a:lnTo>
                    <a:pt x="628180" y="1002398"/>
                  </a:lnTo>
                  <a:lnTo>
                    <a:pt x="628650" y="1001280"/>
                  </a:lnTo>
                  <a:lnTo>
                    <a:pt x="628650" y="998651"/>
                  </a:lnTo>
                  <a:close/>
                </a:path>
                <a:path w="5534025" h="1005204">
                  <a:moveTo>
                    <a:pt x="628650" y="501053"/>
                  </a:moveTo>
                  <a:lnTo>
                    <a:pt x="628180" y="499922"/>
                  </a:lnTo>
                  <a:lnTo>
                    <a:pt x="626325" y="498068"/>
                  </a:lnTo>
                  <a:lnTo>
                    <a:pt x="625195" y="497598"/>
                  </a:lnTo>
                  <a:lnTo>
                    <a:pt x="622566" y="497598"/>
                  </a:lnTo>
                  <a:lnTo>
                    <a:pt x="621449" y="498068"/>
                  </a:lnTo>
                  <a:lnTo>
                    <a:pt x="619582" y="499922"/>
                  </a:lnTo>
                  <a:lnTo>
                    <a:pt x="619125" y="501053"/>
                  </a:lnTo>
                  <a:lnTo>
                    <a:pt x="619125" y="503682"/>
                  </a:lnTo>
                  <a:lnTo>
                    <a:pt x="619582" y="504799"/>
                  </a:lnTo>
                  <a:lnTo>
                    <a:pt x="621449" y="506666"/>
                  </a:lnTo>
                  <a:lnTo>
                    <a:pt x="622566" y="507123"/>
                  </a:lnTo>
                  <a:lnTo>
                    <a:pt x="625195" y="507123"/>
                  </a:lnTo>
                  <a:lnTo>
                    <a:pt x="626325" y="506666"/>
                  </a:lnTo>
                  <a:lnTo>
                    <a:pt x="628180" y="504799"/>
                  </a:lnTo>
                  <a:lnTo>
                    <a:pt x="628650" y="503682"/>
                  </a:lnTo>
                  <a:lnTo>
                    <a:pt x="628650" y="501053"/>
                  </a:lnTo>
                  <a:close/>
                </a:path>
                <a:path w="5534025" h="1005204">
                  <a:moveTo>
                    <a:pt x="628650" y="3454"/>
                  </a:moveTo>
                  <a:lnTo>
                    <a:pt x="628180" y="2324"/>
                  </a:lnTo>
                  <a:lnTo>
                    <a:pt x="626325" y="469"/>
                  </a:lnTo>
                  <a:lnTo>
                    <a:pt x="625195" y="0"/>
                  </a:lnTo>
                  <a:lnTo>
                    <a:pt x="622566" y="0"/>
                  </a:lnTo>
                  <a:lnTo>
                    <a:pt x="621449" y="469"/>
                  </a:lnTo>
                  <a:lnTo>
                    <a:pt x="619582" y="2324"/>
                  </a:lnTo>
                  <a:lnTo>
                    <a:pt x="619125" y="3454"/>
                  </a:lnTo>
                  <a:lnTo>
                    <a:pt x="619125" y="6083"/>
                  </a:lnTo>
                  <a:lnTo>
                    <a:pt x="619582" y="7200"/>
                  </a:lnTo>
                  <a:lnTo>
                    <a:pt x="621449" y="9067"/>
                  </a:lnTo>
                  <a:lnTo>
                    <a:pt x="622566" y="9525"/>
                  </a:lnTo>
                  <a:lnTo>
                    <a:pt x="625195" y="9525"/>
                  </a:lnTo>
                  <a:lnTo>
                    <a:pt x="626325" y="9067"/>
                  </a:lnTo>
                  <a:lnTo>
                    <a:pt x="628180" y="7200"/>
                  </a:lnTo>
                  <a:lnTo>
                    <a:pt x="628650" y="6083"/>
                  </a:lnTo>
                  <a:lnTo>
                    <a:pt x="628650" y="3454"/>
                  </a:lnTo>
                  <a:close/>
                </a:path>
                <a:path w="5534025" h="1005204">
                  <a:moveTo>
                    <a:pt x="676275" y="998651"/>
                  </a:moveTo>
                  <a:lnTo>
                    <a:pt x="675805" y="997521"/>
                  </a:lnTo>
                  <a:lnTo>
                    <a:pt x="673950" y="995667"/>
                  </a:lnTo>
                  <a:lnTo>
                    <a:pt x="672820" y="995197"/>
                  </a:lnTo>
                  <a:lnTo>
                    <a:pt x="670191" y="995197"/>
                  </a:lnTo>
                  <a:lnTo>
                    <a:pt x="669074" y="995667"/>
                  </a:lnTo>
                  <a:lnTo>
                    <a:pt x="667207" y="997521"/>
                  </a:lnTo>
                  <a:lnTo>
                    <a:pt x="666750" y="998651"/>
                  </a:lnTo>
                  <a:lnTo>
                    <a:pt x="666750" y="1001280"/>
                  </a:lnTo>
                  <a:lnTo>
                    <a:pt x="667207" y="1002398"/>
                  </a:lnTo>
                  <a:lnTo>
                    <a:pt x="669074" y="1004265"/>
                  </a:lnTo>
                  <a:lnTo>
                    <a:pt x="670191" y="1004722"/>
                  </a:lnTo>
                  <a:lnTo>
                    <a:pt x="672820" y="1004722"/>
                  </a:lnTo>
                  <a:lnTo>
                    <a:pt x="673950" y="1004265"/>
                  </a:lnTo>
                  <a:lnTo>
                    <a:pt x="675805" y="1002398"/>
                  </a:lnTo>
                  <a:lnTo>
                    <a:pt x="676275" y="1001280"/>
                  </a:lnTo>
                  <a:lnTo>
                    <a:pt x="676275" y="998651"/>
                  </a:lnTo>
                  <a:close/>
                </a:path>
                <a:path w="5534025" h="1005204">
                  <a:moveTo>
                    <a:pt x="676275" y="501053"/>
                  </a:moveTo>
                  <a:lnTo>
                    <a:pt x="675805" y="499922"/>
                  </a:lnTo>
                  <a:lnTo>
                    <a:pt x="673950" y="498068"/>
                  </a:lnTo>
                  <a:lnTo>
                    <a:pt x="672820" y="497598"/>
                  </a:lnTo>
                  <a:lnTo>
                    <a:pt x="670191" y="497598"/>
                  </a:lnTo>
                  <a:lnTo>
                    <a:pt x="669074" y="498068"/>
                  </a:lnTo>
                  <a:lnTo>
                    <a:pt x="667207" y="499922"/>
                  </a:lnTo>
                  <a:lnTo>
                    <a:pt x="666750" y="501053"/>
                  </a:lnTo>
                  <a:lnTo>
                    <a:pt x="666750" y="503682"/>
                  </a:lnTo>
                  <a:lnTo>
                    <a:pt x="667207" y="504799"/>
                  </a:lnTo>
                  <a:lnTo>
                    <a:pt x="669074" y="506666"/>
                  </a:lnTo>
                  <a:lnTo>
                    <a:pt x="670191" y="507123"/>
                  </a:lnTo>
                  <a:lnTo>
                    <a:pt x="672820" y="507123"/>
                  </a:lnTo>
                  <a:lnTo>
                    <a:pt x="673950" y="506666"/>
                  </a:lnTo>
                  <a:lnTo>
                    <a:pt x="675805" y="504799"/>
                  </a:lnTo>
                  <a:lnTo>
                    <a:pt x="676275" y="503682"/>
                  </a:lnTo>
                  <a:lnTo>
                    <a:pt x="676275" y="501053"/>
                  </a:lnTo>
                  <a:close/>
                </a:path>
                <a:path w="5534025" h="1005204">
                  <a:moveTo>
                    <a:pt x="676275" y="3454"/>
                  </a:moveTo>
                  <a:lnTo>
                    <a:pt x="675805" y="2324"/>
                  </a:lnTo>
                  <a:lnTo>
                    <a:pt x="673950" y="469"/>
                  </a:lnTo>
                  <a:lnTo>
                    <a:pt x="672820" y="0"/>
                  </a:lnTo>
                  <a:lnTo>
                    <a:pt x="670191" y="0"/>
                  </a:lnTo>
                  <a:lnTo>
                    <a:pt x="669074" y="469"/>
                  </a:lnTo>
                  <a:lnTo>
                    <a:pt x="667207" y="2324"/>
                  </a:lnTo>
                  <a:lnTo>
                    <a:pt x="666750" y="3454"/>
                  </a:lnTo>
                  <a:lnTo>
                    <a:pt x="666750" y="6083"/>
                  </a:lnTo>
                  <a:lnTo>
                    <a:pt x="667207" y="7200"/>
                  </a:lnTo>
                  <a:lnTo>
                    <a:pt x="669074" y="9067"/>
                  </a:lnTo>
                  <a:lnTo>
                    <a:pt x="670191" y="9525"/>
                  </a:lnTo>
                  <a:lnTo>
                    <a:pt x="672820" y="9525"/>
                  </a:lnTo>
                  <a:lnTo>
                    <a:pt x="673950" y="9067"/>
                  </a:lnTo>
                  <a:lnTo>
                    <a:pt x="675805" y="7200"/>
                  </a:lnTo>
                  <a:lnTo>
                    <a:pt x="676275" y="6083"/>
                  </a:lnTo>
                  <a:lnTo>
                    <a:pt x="676275" y="3454"/>
                  </a:lnTo>
                  <a:close/>
                </a:path>
                <a:path w="5534025" h="1005204">
                  <a:moveTo>
                    <a:pt x="723900" y="998651"/>
                  </a:moveTo>
                  <a:lnTo>
                    <a:pt x="723430" y="997521"/>
                  </a:lnTo>
                  <a:lnTo>
                    <a:pt x="721575" y="995667"/>
                  </a:lnTo>
                  <a:lnTo>
                    <a:pt x="720445" y="995197"/>
                  </a:lnTo>
                  <a:lnTo>
                    <a:pt x="717816" y="995197"/>
                  </a:lnTo>
                  <a:lnTo>
                    <a:pt x="716699" y="995667"/>
                  </a:lnTo>
                  <a:lnTo>
                    <a:pt x="714832" y="997521"/>
                  </a:lnTo>
                  <a:lnTo>
                    <a:pt x="714375" y="998651"/>
                  </a:lnTo>
                  <a:lnTo>
                    <a:pt x="714375" y="1001280"/>
                  </a:lnTo>
                  <a:lnTo>
                    <a:pt x="714832" y="1002398"/>
                  </a:lnTo>
                  <a:lnTo>
                    <a:pt x="716699" y="1004265"/>
                  </a:lnTo>
                  <a:lnTo>
                    <a:pt x="717816" y="1004722"/>
                  </a:lnTo>
                  <a:lnTo>
                    <a:pt x="720445" y="1004722"/>
                  </a:lnTo>
                  <a:lnTo>
                    <a:pt x="721575" y="1004265"/>
                  </a:lnTo>
                  <a:lnTo>
                    <a:pt x="723430" y="1002398"/>
                  </a:lnTo>
                  <a:lnTo>
                    <a:pt x="723900" y="1001280"/>
                  </a:lnTo>
                  <a:lnTo>
                    <a:pt x="723900" y="998651"/>
                  </a:lnTo>
                  <a:close/>
                </a:path>
                <a:path w="5534025" h="1005204">
                  <a:moveTo>
                    <a:pt x="723900" y="501053"/>
                  </a:moveTo>
                  <a:lnTo>
                    <a:pt x="723430" y="499922"/>
                  </a:lnTo>
                  <a:lnTo>
                    <a:pt x="721575" y="498068"/>
                  </a:lnTo>
                  <a:lnTo>
                    <a:pt x="720445" y="497598"/>
                  </a:lnTo>
                  <a:lnTo>
                    <a:pt x="717816" y="497598"/>
                  </a:lnTo>
                  <a:lnTo>
                    <a:pt x="716699" y="498068"/>
                  </a:lnTo>
                  <a:lnTo>
                    <a:pt x="714832" y="499922"/>
                  </a:lnTo>
                  <a:lnTo>
                    <a:pt x="714375" y="501053"/>
                  </a:lnTo>
                  <a:lnTo>
                    <a:pt x="714375" y="503682"/>
                  </a:lnTo>
                  <a:lnTo>
                    <a:pt x="714832" y="504799"/>
                  </a:lnTo>
                  <a:lnTo>
                    <a:pt x="716699" y="506666"/>
                  </a:lnTo>
                  <a:lnTo>
                    <a:pt x="717816" y="507123"/>
                  </a:lnTo>
                  <a:lnTo>
                    <a:pt x="720445" y="507123"/>
                  </a:lnTo>
                  <a:lnTo>
                    <a:pt x="721575" y="506666"/>
                  </a:lnTo>
                  <a:lnTo>
                    <a:pt x="723430" y="504799"/>
                  </a:lnTo>
                  <a:lnTo>
                    <a:pt x="723900" y="503682"/>
                  </a:lnTo>
                  <a:lnTo>
                    <a:pt x="723900" y="501053"/>
                  </a:lnTo>
                  <a:close/>
                </a:path>
                <a:path w="5534025" h="1005204">
                  <a:moveTo>
                    <a:pt x="723900" y="3454"/>
                  </a:moveTo>
                  <a:lnTo>
                    <a:pt x="723430" y="2324"/>
                  </a:lnTo>
                  <a:lnTo>
                    <a:pt x="721575" y="469"/>
                  </a:lnTo>
                  <a:lnTo>
                    <a:pt x="720445" y="0"/>
                  </a:lnTo>
                  <a:lnTo>
                    <a:pt x="717816" y="0"/>
                  </a:lnTo>
                  <a:lnTo>
                    <a:pt x="716699" y="469"/>
                  </a:lnTo>
                  <a:lnTo>
                    <a:pt x="714832" y="2324"/>
                  </a:lnTo>
                  <a:lnTo>
                    <a:pt x="714375" y="3454"/>
                  </a:lnTo>
                  <a:lnTo>
                    <a:pt x="714375" y="6083"/>
                  </a:lnTo>
                  <a:lnTo>
                    <a:pt x="714832" y="7200"/>
                  </a:lnTo>
                  <a:lnTo>
                    <a:pt x="716699" y="9067"/>
                  </a:lnTo>
                  <a:lnTo>
                    <a:pt x="717816" y="9525"/>
                  </a:lnTo>
                  <a:lnTo>
                    <a:pt x="720445" y="9525"/>
                  </a:lnTo>
                  <a:lnTo>
                    <a:pt x="721575" y="9067"/>
                  </a:lnTo>
                  <a:lnTo>
                    <a:pt x="723430" y="7200"/>
                  </a:lnTo>
                  <a:lnTo>
                    <a:pt x="723900" y="6083"/>
                  </a:lnTo>
                  <a:lnTo>
                    <a:pt x="723900" y="3454"/>
                  </a:lnTo>
                  <a:close/>
                </a:path>
                <a:path w="5534025" h="1005204">
                  <a:moveTo>
                    <a:pt x="771525" y="998651"/>
                  </a:moveTo>
                  <a:lnTo>
                    <a:pt x="771055" y="997521"/>
                  </a:lnTo>
                  <a:lnTo>
                    <a:pt x="769200" y="995667"/>
                  </a:lnTo>
                  <a:lnTo>
                    <a:pt x="768070" y="995197"/>
                  </a:lnTo>
                  <a:lnTo>
                    <a:pt x="765441" y="995197"/>
                  </a:lnTo>
                  <a:lnTo>
                    <a:pt x="764324" y="995667"/>
                  </a:lnTo>
                  <a:lnTo>
                    <a:pt x="762457" y="997521"/>
                  </a:lnTo>
                  <a:lnTo>
                    <a:pt x="762000" y="998651"/>
                  </a:lnTo>
                  <a:lnTo>
                    <a:pt x="762000" y="1001280"/>
                  </a:lnTo>
                  <a:lnTo>
                    <a:pt x="762457" y="1002398"/>
                  </a:lnTo>
                  <a:lnTo>
                    <a:pt x="764324" y="1004265"/>
                  </a:lnTo>
                  <a:lnTo>
                    <a:pt x="765441" y="1004722"/>
                  </a:lnTo>
                  <a:lnTo>
                    <a:pt x="768070" y="1004722"/>
                  </a:lnTo>
                  <a:lnTo>
                    <a:pt x="769200" y="1004265"/>
                  </a:lnTo>
                  <a:lnTo>
                    <a:pt x="771055" y="1002398"/>
                  </a:lnTo>
                  <a:lnTo>
                    <a:pt x="771525" y="1001280"/>
                  </a:lnTo>
                  <a:lnTo>
                    <a:pt x="771525" y="998651"/>
                  </a:lnTo>
                  <a:close/>
                </a:path>
                <a:path w="5534025" h="1005204">
                  <a:moveTo>
                    <a:pt x="771525" y="501053"/>
                  </a:moveTo>
                  <a:lnTo>
                    <a:pt x="771055" y="499922"/>
                  </a:lnTo>
                  <a:lnTo>
                    <a:pt x="769200" y="498068"/>
                  </a:lnTo>
                  <a:lnTo>
                    <a:pt x="768070" y="497598"/>
                  </a:lnTo>
                  <a:lnTo>
                    <a:pt x="765441" y="497598"/>
                  </a:lnTo>
                  <a:lnTo>
                    <a:pt x="764324" y="498068"/>
                  </a:lnTo>
                  <a:lnTo>
                    <a:pt x="762457" y="499922"/>
                  </a:lnTo>
                  <a:lnTo>
                    <a:pt x="762000" y="501053"/>
                  </a:lnTo>
                  <a:lnTo>
                    <a:pt x="762000" y="503682"/>
                  </a:lnTo>
                  <a:lnTo>
                    <a:pt x="762457" y="504799"/>
                  </a:lnTo>
                  <a:lnTo>
                    <a:pt x="764324" y="506666"/>
                  </a:lnTo>
                  <a:lnTo>
                    <a:pt x="765441" y="507123"/>
                  </a:lnTo>
                  <a:lnTo>
                    <a:pt x="768070" y="507123"/>
                  </a:lnTo>
                  <a:lnTo>
                    <a:pt x="769200" y="506666"/>
                  </a:lnTo>
                  <a:lnTo>
                    <a:pt x="771055" y="504799"/>
                  </a:lnTo>
                  <a:lnTo>
                    <a:pt x="771525" y="503682"/>
                  </a:lnTo>
                  <a:lnTo>
                    <a:pt x="771525" y="501053"/>
                  </a:lnTo>
                  <a:close/>
                </a:path>
                <a:path w="5534025" h="1005204">
                  <a:moveTo>
                    <a:pt x="771525" y="3454"/>
                  </a:moveTo>
                  <a:lnTo>
                    <a:pt x="771055" y="2324"/>
                  </a:lnTo>
                  <a:lnTo>
                    <a:pt x="769200" y="469"/>
                  </a:lnTo>
                  <a:lnTo>
                    <a:pt x="768070" y="0"/>
                  </a:lnTo>
                  <a:lnTo>
                    <a:pt x="765441" y="0"/>
                  </a:lnTo>
                  <a:lnTo>
                    <a:pt x="764324" y="469"/>
                  </a:lnTo>
                  <a:lnTo>
                    <a:pt x="762457" y="2324"/>
                  </a:lnTo>
                  <a:lnTo>
                    <a:pt x="762000" y="3454"/>
                  </a:lnTo>
                  <a:lnTo>
                    <a:pt x="762000" y="6083"/>
                  </a:lnTo>
                  <a:lnTo>
                    <a:pt x="762457" y="7200"/>
                  </a:lnTo>
                  <a:lnTo>
                    <a:pt x="764324" y="9067"/>
                  </a:lnTo>
                  <a:lnTo>
                    <a:pt x="765441" y="9525"/>
                  </a:lnTo>
                  <a:lnTo>
                    <a:pt x="768070" y="9525"/>
                  </a:lnTo>
                  <a:lnTo>
                    <a:pt x="769200" y="9067"/>
                  </a:lnTo>
                  <a:lnTo>
                    <a:pt x="771055" y="7200"/>
                  </a:lnTo>
                  <a:lnTo>
                    <a:pt x="771525" y="6083"/>
                  </a:lnTo>
                  <a:lnTo>
                    <a:pt x="771525" y="3454"/>
                  </a:lnTo>
                  <a:close/>
                </a:path>
                <a:path w="5534025" h="1005204">
                  <a:moveTo>
                    <a:pt x="819150" y="998651"/>
                  </a:moveTo>
                  <a:lnTo>
                    <a:pt x="818680" y="997521"/>
                  </a:lnTo>
                  <a:lnTo>
                    <a:pt x="816825" y="995667"/>
                  </a:lnTo>
                  <a:lnTo>
                    <a:pt x="815695" y="995197"/>
                  </a:lnTo>
                  <a:lnTo>
                    <a:pt x="813066" y="995197"/>
                  </a:lnTo>
                  <a:lnTo>
                    <a:pt x="811949" y="995667"/>
                  </a:lnTo>
                  <a:lnTo>
                    <a:pt x="810082" y="997521"/>
                  </a:lnTo>
                  <a:lnTo>
                    <a:pt x="809625" y="998651"/>
                  </a:lnTo>
                  <a:lnTo>
                    <a:pt x="809625" y="1001280"/>
                  </a:lnTo>
                  <a:lnTo>
                    <a:pt x="810082" y="1002398"/>
                  </a:lnTo>
                  <a:lnTo>
                    <a:pt x="811949" y="1004265"/>
                  </a:lnTo>
                  <a:lnTo>
                    <a:pt x="813066" y="1004722"/>
                  </a:lnTo>
                  <a:lnTo>
                    <a:pt x="815695" y="1004722"/>
                  </a:lnTo>
                  <a:lnTo>
                    <a:pt x="816825" y="1004265"/>
                  </a:lnTo>
                  <a:lnTo>
                    <a:pt x="818680" y="1002398"/>
                  </a:lnTo>
                  <a:lnTo>
                    <a:pt x="819150" y="1001280"/>
                  </a:lnTo>
                  <a:lnTo>
                    <a:pt x="819150" y="998651"/>
                  </a:lnTo>
                  <a:close/>
                </a:path>
                <a:path w="5534025" h="1005204">
                  <a:moveTo>
                    <a:pt x="819150" y="501053"/>
                  </a:moveTo>
                  <a:lnTo>
                    <a:pt x="818680" y="499922"/>
                  </a:lnTo>
                  <a:lnTo>
                    <a:pt x="816825" y="498068"/>
                  </a:lnTo>
                  <a:lnTo>
                    <a:pt x="815695" y="497598"/>
                  </a:lnTo>
                  <a:lnTo>
                    <a:pt x="813066" y="497598"/>
                  </a:lnTo>
                  <a:lnTo>
                    <a:pt x="811949" y="498068"/>
                  </a:lnTo>
                  <a:lnTo>
                    <a:pt x="810082" y="499922"/>
                  </a:lnTo>
                  <a:lnTo>
                    <a:pt x="809625" y="501053"/>
                  </a:lnTo>
                  <a:lnTo>
                    <a:pt x="809625" y="503682"/>
                  </a:lnTo>
                  <a:lnTo>
                    <a:pt x="810082" y="504799"/>
                  </a:lnTo>
                  <a:lnTo>
                    <a:pt x="811949" y="506666"/>
                  </a:lnTo>
                  <a:lnTo>
                    <a:pt x="813066" y="507123"/>
                  </a:lnTo>
                  <a:lnTo>
                    <a:pt x="815695" y="507123"/>
                  </a:lnTo>
                  <a:lnTo>
                    <a:pt x="816825" y="506666"/>
                  </a:lnTo>
                  <a:lnTo>
                    <a:pt x="818680" y="504799"/>
                  </a:lnTo>
                  <a:lnTo>
                    <a:pt x="819150" y="503682"/>
                  </a:lnTo>
                  <a:lnTo>
                    <a:pt x="819150" y="501053"/>
                  </a:lnTo>
                  <a:close/>
                </a:path>
                <a:path w="5534025" h="1005204">
                  <a:moveTo>
                    <a:pt x="819150" y="3454"/>
                  </a:moveTo>
                  <a:lnTo>
                    <a:pt x="818680" y="2324"/>
                  </a:lnTo>
                  <a:lnTo>
                    <a:pt x="816825" y="469"/>
                  </a:lnTo>
                  <a:lnTo>
                    <a:pt x="815695" y="0"/>
                  </a:lnTo>
                  <a:lnTo>
                    <a:pt x="813066" y="0"/>
                  </a:lnTo>
                  <a:lnTo>
                    <a:pt x="811949" y="469"/>
                  </a:lnTo>
                  <a:lnTo>
                    <a:pt x="810082" y="2324"/>
                  </a:lnTo>
                  <a:lnTo>
                    <a:pt x="809625" y="3454"/>
                  </a:lnTo>
                  <a:lnTo>
                    <a:pt x="809625" y="6083"/>
                  </a:lnTo>
                  <a:lnTo>
                    <a:pt x="810082" y="7200"/>
                  </a:lnTo>
                  <a:lnTo>
                    <a:pt x="811949" y="9067"/>
                  </a:lnTo>
                  <a:lnTo>
                    <a:pt x="813066" y="9525"/>
                  </a:lnTo>
                  <a:lnTo>
                    <a:pt x="815695" y="9525"/>
                  </a:lnTo>
                  <a:lnTo>
                    <a:pt x="816825" y="9067"/>
                  </a:lnTo>
                  <a:lnTo>
                    <a:pt x="818680" y="7200"/>
                  </a:lnTo>
                  <a:lnTo>
                    <a:pt x="819150" y="6083"/>
                  </a:lnTo>
                  <a:lnTo>
                    <a:pt x="819150" y="3454"/>
                  </a:lnTo>
                  <a:close/>
                </a:path>
                <a:path w="5534025" h="1005204">
                  <a:moveTo>
                    <a:pt x="866775" y="998651"/>
                  </a:moveTo>
                  <a:lnTo>
                    <a:pt x="866305" y="997521"/>
                  </a:lnTo>
                  <a:lnTo>
                    <a:pt x="864450" y="995667"/>
                  </a:lnTo>
                  <a:lnTo>
                    <a:pt x="863320" y="995197"/>
                  </a:lnTo>
                  <a:lnTo>
                    <a:pt x="860691" y="995197"/>
                  </a:lnTo>
                  <a:lnTo>
                    <a:pt x="859574" y="995667"/>
                  </a:lnTo>
                  <a:lnTo>
                    <a:pt x="857707" y="997521"/>
                  </a:lnTo>
                  <a:lnTo>
                    <a:pt x="857250" y="998651"/>
                  </a:lnTo>
                  <a:lnTo>
                    <a:pt x="857250" y="1001280"/>
                  </a:lnTo>
                  <a:lnTo>
                    <a:pt x="857707" y="1002398"/>
                  </a:lnTo>
                  <a:lnTo>
                    <a:pt x="859574" y="1004265"/>
                  </a:lnTo>
                  <a:lnTo>
                    <a:pt x="860691" y="1004722"/>
                  </a:lnTo>
                  <a:lnTo>
                    <a:pt x="863320" y="1004722"/>
                  </a:lnTo>
                  <a:lnTo>
                    <a:pt x="864450" y="1004265"/>
                  </a:lnTo>
                  <a:lnTo>
                    <a:pt x="866305" y="1002398"/>
                  </a:lnTo>
                  <a:lnTo>
                    <a:pt x="866775" y="1001280"/>
                  </a:lnTo>
                  <a:lnTo>
                    <a:pt x="866775" y="998651"/>
                  </a:lnTo>
                  <a:close/>
                </a:path>
                <a:path w="5534025" h="1005204">
                  <a:moveTo>
                    <a:pt x="866775" y="501053"/>
                  </a:moveTo>
                  <a:lnTo>
                    <a:pt x="866305" y="499922"/>
                  </a:lnTo>
                  <a:lnTo>
                    <a:pt x="864450" y="498068"/>
                  </a:lnTo>
                  <a:lnTo>
                    <a:pt x="863320" y="497598"/>
                  </a:lnTo>
                  <a:lnTo>
                    <a:pt x="860691" y="497598"/>
                  </a:lnTo>
                  <a:lnTo>
                    <a:pt x="859574" y="498068"/>
                  </a:lnTo>
                  <a:lnTo>
                    <a:pt x="857707" y="499922"/>
                  </a:lnTo>
                  <a:lnTo>
                    <a:pt x="857250" y="501053"/>
                  </a:lnTo>
                  <a:lnTo>
                    <a:pt x="857250" y="503682"/>
                  </a:lnTo>
                  <a:lnTo>
                    <a:pt x="857707" y="504799"/>
                  </a:lnTo>
                  <a:lnTo>
                    <a:pt x="859574" y="506666"/>
                  </a:lnTo>
                  <a:lnTo>
                    <a:pt x="860691" y="507123"/>
                  </a:lnTo>
                  <a:lnTo>
                    <a:pt x="863320" y="507123"/>
                  </a:lnTo>
                  <a:lnTo>
                    <a:pt x="864450" y="506666"/>
                  </a:lnTo>
                  <a:lnTo>
                    <a:pt x="866305" y="504799"/>
                  </a:lnTo>
                  <a:lnTo>
                    <a:pt x="866775" y="503682"/>
                  </a:lnTo>
                  <a:lnTo>
                    <a:pt x="866775" y="501053"/>
                  </a:lnTo>
                  <a:close/>
                </a:path>
                <a:path w="5534025" h="1005204">
                  <a:moveTo>
                    <a:pt x="866775" y="3454"/>
                  </a:moveTo>
                  <a:lnTo>
                    <a:pt x="866305" y="2324"/>
                  </a:lnTo>
                  <a:lnTo>
                    <a:pt x="864450" y="469"/>
                  </a:lnTo>
                  <a:lnTo>
                    <a:pt x="863320" y="0"/>
                  </a:lnTo>
                  <a:lnTo>
                    <a:pt x="860691" y="0"/>
                  </a:lnTo>
                  <a:lnTo>
                    <a:pt x="859574" y="469"/>
                  </a:lnTo>
                  <a:lnTo>
                    <a:pt x="857707" y="2324"/>
                  </a:lnTo>
                  <a:lnTo>
                    <a:pt x="857250" y="3454"/>
                  </a:lnTo>
                  <a:lnTo>
                    <a:pt x="857250" y="6083"/>
                  </a:lnTo>
                  <a:lnTo>
                    <a:pt x="857707" y="7200"/>
                  </a:lnTo>
                  <a:lnTo>
                    <a:pt x="859574" y="9067"/>
                  </a:lnTo>
                  <a:lnTo>
                    <a:pt x="860691" y="9525"/>
                  </a:lnTo>
                  <a:lnTo>
                    <a:pt x="863320" y="9525"/>
                  </a:lnTo>
                  <a:lnTo>
                    <a:pt x="864450" y="9067"/>
                  </a:lnTo>
                  <a:lnTo>
                    <a:pt x="866305" y="7200"/>
                  </a:lnTo>
                  <a:lnTo>
                    <a:pt x="866775" y="6083"/>
                  </a:lnTo>
                  <a:lnTo>
                    <a:pt x="866775" y="3454"/>
                  </a:lnTo>
                  <a:close/>
                </a:path>
                <a:path w="5534025" h="1005204">
                  <a:moveTo>
                    <a:pt x="914400" y="998651"/>
                  </a:moveTo>
                  <a:lnTo>
                    <a:pt x="913930" y="997521"/>
                  </a:lnTo>
                  <a:lnTo>
                    <a:pt x="912075" y="995667"/>
                  </a:lnTo>
                  <a:lnTo>
                    <a:pt x="910945" y="995197"/>
                  </a:lnTo>
                  <a:lnTo>
                    <a:pt x="908316" y="995197"/>
                  </a:lnTo>
                  <a:lnTo>
                    <a:pt x="907199" y="995667"/>
                  </a:lnTo>
                  <a:lnTo>
                    <a:pt x="905332" y="997521"/>
                  </a:lnTo>
                  <a:lnTo>
                    <a:pt x="904875" y="998651"/>
                  </a:lnTo>
                  <a:lnTo>
                    <a:pt x="904875" y="1001280"/>
                  </a:lnTo>
                  <a:lnTo>
                    <a:pt x="905332" y="1002398"/>
                  </a:lnTo>
                  <a:lnTo>
                    <a:pt x="907199" y="1004265"/>
                  </a:lnTo>
                  <a:lnTo>
                    <a:pt x="908316" y="1004722"/>
                  </a:lnTo>
                  <a:lnTo>
                    <a:pt x="910945" y="1004722"/>
                  </a:lnTo>
                  <a:lnTo>
                    <a:pt x="912075" y="1004265"/>
                  </a:lnTo>
                  <a:lnTo>
                    <a:pt x="913930" y="1002398"/>
                  </a:lnTo>
                  <a:lnTo>
                    <a:pt x="914400" y="1001280"/>
                  </a:lnTo>
                  <a:lnTo>
                    <a:pt x="914400" y="998651"/>
                  </a:lnTo>
                  <a:close/>
                </a:path>
                <a:path w="5534025" h="1005204">
                  <a:moveTo>
                    <a:pt x="914400" y="501053"/>
                  </a:moveTo>
                  <a:lnTo>
                    <a:pt x="913930" y="499922"/>
                  </a:lnTo>
                  <a:lnTo>
                    <a:pt x="912075" y="498068"/>
                  </a:lnTo>
                  <a:lnTo>
                    <a:pt x="910945" y="497598"/>
                  </a:lnTo>
                  <a:lnTo>
                    <a:pt x="908316" y="497598"/>
                  </a:lnTo>
                  <a:lnTo>
                    <a:pt x="907199" y="498068"/>
                  </a:lnTo>
                  <a:lnTo>
                    <a:pt x="905332" y="499922"/>
                  </a:lnTo>
                  <a:lnTo>
                    <a:pt x="904875" y="501053"/>
                  </a:lnTo>
                  <a:lnTo>
                    <a:pt x="904875" y="503682"/>
                  </a:lnTo>
                  <a:lnTo>
                    <a:pt x="905332" y="504799"/>
                  </a:lnTo>
                  <a:lnTo>
                    <a:pt x="907199" y="506666"/>
                  </a:lnTo>
                  <a:lnTo>
                    <a:pt x="908316" y="507123"/>
                  </a:lnTo>
                  <a:lnTo>
                    <a:pt x="910945" y="507123"/>
                  </a:lnTo>
                  <a:lnTo>
                    <a:pt x="912075" y="506666"/>
                  </a:lnTo>
                  <a:lnTo>
                    <a:pt x="913930" y="504799"/>
                  </a:lnTo>
                  <a:lnTo>
                    <a:pt x="914400" y="503682"/>
                  </a:lnTo>
                  <a:lnTo>
                    <a:pt x="914400" y="501053"/>
                  </a:lnTo>
                  <a:close/>
                </a:path>
                <a:path w="5534025" h="1005204">
                  <a:moveTo>
                    <a:pt x="914400" y="3454"/>
                  </a:moveTo>
                  <a:lnTo>
                    <a:pt x="913930" y="2324"/>
                  </a:lnTo>
                  <a:lnTo>
                    <a:pt x="912075" y="469"/>
                  </a:lnTo>
                  <a:lnTo>
                    <a:pt x="910945" y="0"/>
                  </a:lnTo>
                  <a:lnTo>
                    <a:pt x="908316" y="0"/>
                  </a:lnTo>
                  <a:lnTo>
                    <a:pt x="907199" y="469"/>
                  </a:lnTo>
                  <a:lnTo>
                    <a:pt x="905332" y="2324"/>
                  </a:lnTo>
                  <a:lnTo>
                    <a:pt x="904875" y="3454"/>
                  </a:lnTo>
                  <a:lnTo>
                    <a:pt x="904875" y="6083"/>
                  </a:lnTo>
                  <a:lnTo>
                    <a:pt x="905332" y="7200"/>
                  </a:lnTo>
                  <a:lnTo>
                    <a:pt x="907199" y="9067"/>
                  </a:lnTo>
                  <a:lnTo>
                    <a:pt x="908316" y="9525"/>
                  </a:lnTo>
                  <a:lnTo>
                    <a:pt x="910945" y="9525"/>
                  </a:lnTo>
                  <a:lnTo>
                    <a:pt x="912075" y="9067"/>
                  </a:lnTo>
                  <a:lnTo>
                    <a:pt x="913930" y="7200"/>
                  </a:lnTo>
                  <a:lnTo>
                    <a:pt x="914400" y="6083"/>
                  </a:lnTo>
                  <a:lnTo>
                    <a:pt x="914400" y="3454"/>
                  </a:lnTo>
                  <a:close/>
                </a:path>
                <a:path w="5534025" h="1005204">
                  <a:moveTo>
                    <a:pt x="962025" y="998651"/>
                  </a:moveTo>
                  <a:lnTo>
                    <a:pt x="961555" y="997521"/>
                  </a:lnTo>
                  <a:lnTo>
                    <a:pt x="959700" y="995667"/>
                  </a:lnTo>
                  <a:lnTo>
                    <a:pt x="958570" y="995197"/>
                  </a:lnTo>
                  <a:lnTo>
                    <a:pt x="955941" y="995197"/>
                  </a:lnTo>
                  <a:lnTo>
                    <a:pt x="954824" y="995667"/>
                  </a:lnTo>
                  <a:lnTo>
                    <a:pt x="952957" y="997521"/>
                  </a:lnTo>
                  <a:lnTo>
                    <a:pt x="952500" y="998651"/>
                  </a:lnTo>
                  <a:lnTo>
                    <a:pt x="952500" y="1001280"/>
                  </a:lnTo>
                  <a:lnTo>
                    <a:pt x="952957" y="1002398"/>
                  </a:lnTo>
                  <a:lnTo>
                    <a:pt x="954824" y="1004265"/>
                  </a:lnTo>
                  <a:lnTo>
                    <a:pt x="955941" y="1004722"/>
                  </a:lnTo>
                  <a:lnTo>
                    <a:pt x="958570" y="1004722"/>
                  </a:lnTo>
                  <a:lnTo>
                    <a:pt x="959700" y="1004265"/>
                  </a:lnTo>
                  <a:lnTo>
                    <a:pt x="961555" y="1002398"/>
                  </a:lnTo>
                  <a:lnTo>
                    <a:pt x="962025" y="1001280"/>
                  </a:lnTo>
                  <a:lnTo>
                    <a:pt x="962025" y="998651"/>
                  </a:lnTo>
                  <a:close/>
                </a:path>
                <a:path w="5534025" h="1005204">
                  <a:moveTo>
                    <a:pt x="962025" y="501053"/>
                  </a:moveTo>
                  <a:lnTo>
                    <a:pt x="961555" y="499922"/>
                  </a:lnTo>
                  <a:lnTo>
                    <a:pt x="959700" y="498068"/>
                  </a:lnTo>
                  <a:lnTo>
                    <a:pt x="958570" y="497598"/>
                  </a:lnTo>
                  <a:lnTo>
                    <a:pt x="955941" y="497598"/>
                  </a:lnTo>
                  <a:lnTo>
                    <a:pt x="954824" y="498068"/>
                  </a:lnTo>
                  <a:lnTo>
                    <a:pt x="952957" y="499922"/>
                  </a:lnTo>
                  <a:lnTo>
                    <a:pt x="952500" y="501053"/>
                  </a:lnTo>
                  <a:lnTo>
                    <a:pt x="952500" y="503682"/>
                  </a:lnTo>
                  <a:lnTo>
                    <a:pt x="952957" y="504799"/>
                  </a:lnTo>
                  <a:lnTo>
                    <a:pt x="954824" y="506666"/>
                  </a:lnTo>
                  <a:lnTo>
                    <a:pt x="955941" y="507123"/>
                  </a:lnTo>
                  <a:lnTo>
                    <a:pt x="958570" y="507123"/>
                  </a:lnTo>
                  <a:lnTo>
                    <a:pt x="959700" y="506666"/>
                  </a:lnTo>
                  <a:lnTo>
                    <a:pt x="961555" y="504799"/>
                  </a:lnTo>
                  <a:lnTo>
                    <a:pt x="962025" y="503682"/>
                  </a:lnTo>
                  <a:lnTo>
                    <a:pt x="962025" y="501053"/>
                  </a:lnTo>
                  <a:close/>
                </a:path>
                <a:path w="5534025" h="1005204">
                  <a:moveTo>
                    <a:pt x="962025" y="3454"/>
                  </a:moveTo>
                  <a:lnTo>
                    <a:pt x="961555" y="2324"/>
                  </a:lnTo>
                  <a:lnTo>
                    <a:pt x="959700" y="469"/>
                  </a:lnTo>
                  <a:lnTo>
                    <a:pt x="958570" y="0"/>
                  </a:lnTo>
                  <a:lnTo>
                    <a:pt x="955941" y="0"/>
                  </a:lnTo>
                  <a:lnTo>
                    <a:pt x="954824" y="469"/>
                  </a:lnTo>
                  <a:lnTo>
                    <a:pt x="952957" y="2324"/>
                  </a:lnTo>
                  <a:lnTo>
                    <a:pt x="952500" y="3454"/>
                  </a:lnTo>
                  <a:lnTo>
                    <a:pt x="952500" y="6083"/>
                  </a:lnTo>
                  <a:lnTo>
                    <a:pt x="952957" y="7200"/>
                  </a:lnTo>
                  <a:lnTo>
                    <a:pt x="954824" y="9067"/>
                  </a:lnTo>
                  <a:lnTo>
                    <a:pt x="955941" y="9525"/>
                  </a:lnTo>
                  <a:lnTo>
                    <a:pt x="958570" y="9525"/>
                  </a:lnTo>
                  <a:lnTo>
                    <a:pt x="959700" y="9067"/>
                  </a:lnTo>
                  <a:lnTo>
                    <a:pt x="961555" y="7200"/>
                  </a:lnTo>
                  <a:lnTo>
                    <a:pt x="962025" y="6083"/>
                  </a:lnTo>
                  <a:lnTo>
                    <a:pt x="962025" y="3454"/>
                  </a:lnTo>
                  <a:close/>
                </a:path>
                <a:path w="5534025" h="1005204">
                  <a:moveTo>
                    <a:pt x="1009650" y="998651"/>
                  </a:moveTo>
                  <a:lnTo>
                    <a:pt x="1009180" y="997521"/>
                  </a:lnTo>
                  <a:lnTo>
                    <a:pt x="1007325" y="995667"/>
                  </a:lnTo>
                  <a:lnTo>
                    <a:pt x="1006195" y="995197"/>
                  </a:lnTo>
                  <a:lnTo>
                    <a:pt x="1003566" y="995197"/>
                  </a:lnTo>
                  <a:lnTo>
                    <a:pt x="1002449" y="995667"/>
                  </a:lnTo>
                  <a:lnTo>
                    <a:pt x="1000582" y="997521"/>
                  </a:lnTo>
                  <a:lnTo>
                    <a:pt x="1000125" y="998651"/>
                  </a:lnTo>
                  <a:lnTo>
                    <a:pt x="1000125" y="1001280"/>
                  </a:lnTo>
                  <a:lnTo>
                    <a:pt x="1000582" y="1002398"/>
                  </a:lnTo>
                  <a:lnTo>
                    <a:pt x="1002449" y="1004265"/>
                  </a:lnTo>
                  <a:lnTo>
                    <a:pt x="1003566" y="1004722"/>
                  </a:lnTo>
                  <a:lnTo>
                    <a:pt x="1006195" y="1004722"/>
                  </a:lnTo>
                  <a:lnTo>
                    <a:pt x="1007325" y="1004265"/>
                  </a:lnTo>
                  <a:lnTo>
                    <a:pt x="1009180" y="1002398"/>
                  </a:lnTo>
                  <a:lnTo>
                    <a:pt x="1009650" y="1001280"/>
                  </a:lnTo>
                  <a:lnTo>
                    <a:pt x="1009650" y="998651"/>
                  </a:lnTo>
                  <a:close/>
                </a:path>
                <a:path w="5534025" h="1005204">
                  <a:moveTo>
                    <a:pt x="1009650" y="501053"/>
                  </a:moveTo>
                  <a:lnTo>
                    <a:pt x="1009180" y="499922"/>
                  </a:lnTo>
                  <a:lnTo>
                    <a:pt x="1007325" y="498068"/>
                  </a:lnTo>
                  <a:lnTo>
                    <a:pt x="1006195" y="497598"/>
                  </a:lnTo>
                  <a:lnTo>
                    <a:pt x="1003566" y="497598"/>
                  </a:lnTo>
                  <a:lnTo>
                    <a:pt x="1002449" y="498068"/>
                  </a:lnTo>
                  <a:lnTo>
                    <a:pt x="1000582" y="499922"/>
                  </a:lnTo>
                  <a:lnTo>
                    <a:pt x="1000125" y="501053"/>
                  </a:lnTo>
                  <a:lnTo>
                    <a:pt x="1000125" y="503682"/>
                  </a:lnTo>
                  <a:lnTo>
                    <a:pt x="1000582" y="504799"/>
                  </a:lnTo>
                  <a:lnTo>
                    <a:pt x="1002449" y="506666"/>
                  </a:lnTo>
                  <a:lnTo>
                    <a:pt x="1003566" y="507123"/>
                  </a:lnTo>
                  <a:lnTo>
                    <a:pt x="1006195" y="507123"/>
                  </a:lnTo>
                  <a:lnTo>
                    <a:pt x="1007325" y="506666"/>
                  </a:lnTo>
                  <a:lnTo>
                    <a:pt x="1009180" y="504799"/>
                  </a:lnTo>
                  <a:lnTo>
                    <a:pt x="1009650" y="503682"/>
                  </a:lnTo>
                  <a:lnTo>
                    <a:pt x="1009650" y="501053"/>
                  </a:lnTo>
                  <a:close/>
                </a:path>
                <a:path w="5534025" h="1005204">
                  <a:moveTo>
                    <a:pt x="1009650" y="3454"/>
                  </a:moveTo>
                  <a:lnTo>
                    <a:pt x="1009180" y="2324"/>
                  </a:lnTo>
                  <a:lnTo>
                    <a:pt x="1007325" y="469"/>
                  </a:lnTo>
                  <a:lnTo>
                    <a:pt x="1006195" y="0"/>
                  </a:lnTo>
                  <a:lnTo>
                    <a:pt x="1003566" y="0"/>
                  </a:lnTo>
                  <a:lnTo>
                    <a:pt x="1002449" y="469"/>
                  </a:lnTo>
                  <a:lnTo>
                    <a:pt x="1000582" y="2324"/>
                  </a:lnTo>
                  <a:lnTo>
                    <a:pt x="1000125" y="3454"/>
                  </a:lnTo>
                  <a:lnTo>
                    <a:pt x="1000125" y="6083"/>
                  </a:lnTo>
                  <a:lnTo>
                    <a:pt x="1000582" y="7200"/>
                  </a:lnTo>
                  <a:lnTo>
                    <a:pt x="1002449" y="9067"/>
                  </a:lnTo>
                  <a:lnTo>
                    <a:pt x="1003566" y="9525"/>
                  </a:lnTo>
                  <a:lnTo>
                    <a:pt x="1006195" y="9525"/>
                  </a:lnTo>
                  <a:lnTo>
                    <a:pt x="1007325" y="9067"/>
                  </a:lnTo>
                  <a:lnTo>
                    <a:pt x="1009180" y="7200"/>
                  </a:lnTo>
                  <a:lnTo>
                    <a:pt x="1009650" y="6083"/>
                  </a:lnTo>
                  <a:lnTo>
                    <a:pt x="1009650" y="3454"/>
                  </a:lnTo>
                  <a:close/>
                </a:path>
                <a:path w="5534025" h="1005204">
                  <a:moveTo>
                    <a:pt x="1057275" y="998651"/>
                  </a:moveTo>
                  <a:lnTo>
                    <a:pt x="1056805" y="997521"/>
                  </a:lnTo>
                  <a:lnTo>
                    <a:pt x="1054950" y="995667"/>
                  </a:lnTo>
                  <a:lnTo>
                    <a:pt x="1053820" y="995197"/>
                  </a:lnTo>
                  <a:lnTo>
                    <a:pt x="1051191" y="995197"/>
                  </a:lnTo>
                  <a:lnTo>
                    <a:pt x="1050074" y="995667"/>
                  </a:lnTo>
                  <a:lnTo>
                    <a:pt x="1048207" y="997521"/>
                  </a:lnTo>
                  <a:lnTo>
                    <a:pt x="1047750" y="998651"/>
                  </a:lnTo>
                  <a:lnTo>
                    <a:pt x="1047750" y="1001280"/>
                  </a:lnTo>
                  <a:lnTo>
                    <a:pt x="1048207" y="1002398"/>
                  </a:lnTo>
                  <a:lnTo>
                    <a:pt x="1050074" y="1004265"/>
                  </a:lnTo>
                  <a:lnTo>
                    <a:pt x="1051191" y="1004722"/>
                  </a:lnTo>
                  <a:lnTo>
                    <a:pt x="1053820" y="1004722"/>
                  </a:lnTo>
                  <a:lnTo>
                    <a:pt x="1054950" y="1004265"/>
                  </a:lnTo>
                  <a:lnTo>
                    <a:pt x="1056805" y="1002398"/>
                  </a:lnTo>
                  <a:lnTo>
                    <a:pt x="1057275" y="1001280"/>
                  </a:lnTo>
                  <a:lnTo>
                    <a:pt x="1057275" y="998651"/>
                  </a:lnTo>
                  <a:close/>
                </a:path>
                <a:path w="5534025" h="1005204">
                  <a:moveTo>
                    <a:pt x="1057275" y="501053"/>
                  </a:moveTo>
                  <a:lnTo>
                    <a:pt x="1056805" y="499922"/>
                  </a:lnTo>
                  <a:lnTo>
                    <a:pt x="1054950" y="498068"/>
                  </a:lnTo>
                  <a:lnTo>
                    <a:pt x="1053820" y="497598"/>
                  </a:lnTo>
                  <a:lnTo>
                    <a:pt x="1051191" y="497598"/>
                  </a:lnTo>
                  <a:lnTo>
                    <a:pt x="1050074" y="498068"/>
                  </a:lnTo>
                  <a:lnTo>
                    <a:pt x="1048207" y="499922"/>
                  </a:lnTo>
                  <a:lnTo>
                    <a:pt x="1047750" y="501053"/>
                  </a:lnTo>
                  <a:lnTo>
                    <a:pt x="1047750" y="503682"/>
                  </a:lnTo>
                  <a:lnTo>
                    <a:pt x="1048207" y="504799"/>
                  </a:lnTo>
                  <a:lnTo>
                    <a:pt x="1050074" y="506666"/>
                  </a:lnTo>
                  <a:lnTo>
                    <a:pt x="1051191" y="507123"/>
                  </a:lnTo>
                  <a:lnTo>
                    <a:pt x="1053820" y="507123"/>
                  </a:lnTo>
                  <a:lnTo>
                    <a:pt x="1054950" y="506666"/>
                  </a:lnTo>
                  <a:lnTo>
                    <a:pt x="1056805" y="504799"/>
                  </a:lnTo>
                  <a:lnTo>
                    <a:pt x="1057275" y="503682"/>
                  </a:lnTo>
                  <a:lnTo>
                    <a:pt x="1057275" y="501053"/>
                  </a:lnTo>
                  <a:close/>
                </a:path>
                <a:path w="5534025" h="1005204">
                  <a:moveTo>
                    <a:pt x="1057275" y="3454"/>
                  </a:moveTo>
                  <a:lnTo>
                    <a:pt x="1056805" y="2324"/>
                  </a:lnTo>
                  <a:lnTo>
                    <a:pt x="1054950" y="469"/>
                  </a:lnTo>
                  <a:lnTo>
                    <a:pt x="1053820" y="0"/>
                  </a:lnTo>
                  <a:lnTo>
                    <a:pt x="1051191" y="0"/>
                  </a:lnTo>
                  <a:lnTo>
                    <a:pt x="1050074" y="469"/>
                  </a:lnTo>
                  <a:lnTo>
                    <a:pt x="1048207" y="2324"/>
                  </a:lnTo>
                  <a:lnTo>
                    <a:pt x="1047750" y="3454"/>
                  </a:lnTo>
                  <a:lnTo>
                    <a:pt x="1047750" y="6083"/>
                  </a:lnTo>
                  <a:lnTo>
                    <a:pt x="1048207" y="7200"/>
                  </a:lnTo>
                  <a:lnTo>
                    <a:pt x="1050074" y="9067"/>
                  </a:lnTo>
                  <a:lnTo>
                    <a:pt x="1051191" y="9525"/>
                  </a:lnTo>
                  <a:lnTo>
                    <a:pt x="1053820" y="9525"/>
                  </a:lnTo>
                  <a:lnTo>
                    <a:pt x="1054950" y="9067"/>
                  </a:lnTo>
                  <a:lnTo>
                    <a:pt x="1056805" y="7200"/>
                  </a:lnTo>
                  <a:lnTo>
                    <a:pt x="1057275" y="6083"/>
                  </a:lnTo>
                  <a:lnTo>
                    <a:pt x="1057275" y="3454"/>
                  </a:lnTo>
                  <a:close/>
                </a:path>
                <a:path w="5534025" h="1005204">
                  <a:moveTo>
                    <a:pt x="1104900" y="998651"/>
                  </a:moveTo>
                  <a:lnTo>
                    <a:pt x="1104430" y="997521"/>
                  </a:lnTo>
                  <a:lnTo>
                    <a:pt x="1102575" y="995667"/>
                  </a:lnTo>
                  <a:lnTo>
                    <a:pt x="1101445" y="995197"/>
                  </a:lnTo>
                  <a:lnTo>
                    <a:pt x="1098816" y="995197"/>
                  </a:lnTo>
                  <a:lnTo>
                    <a:pt x="1097699" y="995667"/>
                  </a:lnTo>
                  <a:lnTo>
                    <a:pt x="1095832" y="997521"/>
                  </a:lnTo>
                  <a:lnTo>
                    <a:pt x="1095375" y="998651"/>
                  </a:lnTo>
                  <a:lnTo>
                    <a:pt x="1095375" y="1001280"/>
                  </a:lnTo>
                  <a:lnTo>
                    <a:pt x="1095832" y="1002398"/>
                  </a:lnTo>
                  <a:lnTo>
                    <a:pt x="1097699" y="1004265"/>
                  </a:lnTo>
                  <a:lnTo>
                    <a:pt x="1098816" y="1004722"/>
                  </a:lnTo>
                  <a:lnTo>
                    <a:pt x="1101445" y="1004722"/>
                  </a:lnTo>
                  <a:lnTo>
                    <a:pt x="1102575" y="1004265"/>
                  </a:lnTo>
                  <a:lnTo>
                    <a:pt x="1104430" y="1002398"/>
                  </a:lnTo>
                  <a:lnTo>
                    <a:pt x="1104900" y="1001280"/>
                  </a:lnTo>
                  <a:lnTo>
                    <a:pt x="1104900" y="998651"/>
                  </a:lnTo>
                  <a:close/>
                </a:path>
                <a:path w="5534025" h="1005204">
                  <a:moveTo>
                    <a:pt x="1104900" y="501053"/>
                  </a:moveTo>
                  <a:lnTo>
                    <a:pt x="1104430" y="499922"/>
                  </a:lnTo>
                  <a:lnTo>
                    <a:pt x="1102575" y="498068"/>
                  </a:lnTo>
                  <a:lnTo>
                    <a:pt x="1101445" y="497598"/>
                  </a:lnTo>
                  <a:lnTo>
                    <a:pt x="1098816" y="497598"/>
                  </a:lnTo>
                  <a:lnTo>
                    <a:pt x="1097699" y="498068"/>
                  </a:lnTo>
                  <a:lnTo>
                    <a:pt x="1095832" y="499922"/>
                  </a:lnTo>
                  <a:lnTo>
                    <a:pt x="1095375" y="501053"/>
                  </a:lnTo>
                  <a:lnTo>
                    <a:pt x="1095375" y="503682"/>
                  </a:lnTo>
                  <a:lnTo>
                    <a:pt x="1095832" y="504799"/>
                  </a:lnTo>
                  <a:lnTo>
                    <a:pt x="1097699" y="506666"/>
                  </a:lnTo>
                  <a:lnTo>
                    <a:pt x="1098816" y="507123"/>
                  </a:lnTo>
                  <a:lnTo>
                    <a:pt x="1101445" y="507123"/>
                  </a:lnTo>
                  <a:lnTo>
                    <a:pt x="1102575" y="506666"/>
                  </a:lnTo>
                  <a:lnTo>
                    <a:pt x="1104430" y="504799"/>
                  </a:lnTo>
                  <a:lnTo>
                    <a:pt x="1104900" y="503682"/>
                  </a:lnTo>
                  <a:lnTo>
                    <a:pt x="1104900" y="501053"/>
                  </a:lnTo>
                  <a:close/>
                </a:path>
                <a:path w="5534025" h="1005204">
                  <a:moveTo>
                    <a:pt x="1104900" y="3454"/>
                  </a:moveTo>
                  <a:lnTo>
                    <a:pt x="1104430" y="2324"/>
                  </a:lnTo>
                  <a:lnTo>
                    <a:pt x="1102575" y="469"/>
                  </a:lnTo>
                  <a:lnTo>
                    <a:pt x="1101445" y="0"/>
                  </a:lnTo>
                  <a:lnTo>
                    <a:pt x="1098816" y="0"/>
                  </a:lnTo>
                  <a:lnTo>
                    <a:pt x="1097699" y="469"/>
                  </a:lnTo>
                  <a:lnTo>
                    <a:pt x="1095832" y="2324"/>
                  </a:lnTo>
                  <a:lnTo>
                    <a:pt x="1095375" y="3454"/>
                  </a:lnTo>
                  <a:lnTo>
                    <a:pt x="1095375" y="6083"/>
                  </a:lnTo>
                  <a:lnTo>
                    <a:pt x="1095832" y="7200"/>
                  </a:lnTo>
                  <a:lnTo>
                    <a:pt x="1097699" y="9067"/>
                  </a:lnTo>
                  <a:lnTo>
                    <a:pt x="1098816" y="9525"/>
                  </a:lnTo>
                  <a:lnTo>
                    <a:pt x="1101445" y="9525"/>
                  </a:lnTo>
                  <a:lnTo>
                    <a:pt x="1102575" y="9067"/>
                  </a:lnTo>
                  <a:lnTo>
                    <a:pt x="1104430" y="7200"/>
                  </a:lnTo>
                  <a:lnTo>
                    <a:pt x="1104900" y="6083"/>
                  </a:lnTo>
                  <a:lnTo>
                    <a:pt x="1104900" y="3454"/>
                  </a:lnTo>
                  <a:close/>
                </a:path>
                <a:path w="5534025" h="1005204">
                  <a:moveTo>
                    <a:pt x="1152525" y="998651"/>
                  </a:moveTo>
                  <a:lnTo>
                    <a:pt x="1152055" y="997521"/>
                  </a:lnTo>
                  <a:lnTo>
                    <a:pt x="1150200" y="995667"/>
                  </a:lnTo>
                  <a:lnTo>
                    <a:pt x="1149070" y="995197"/>
                  </a:lnTo>
                  <a:lnTo>
                    <a:pt x="1146441" y="995197"/>
                  </a:lnTo>
                  <a:lnTo>
                    <a:pt x="1145324" y="995667"/>
                  </a:lnTo>
                  <a:lnTo>
                    <a:pt x="1143457" y="997521"/>
                  </a:lnTo>
                  <a:lnTo>
                    <a:pt x="1143000" y="998651"/>
                  </a:lnTo>
                  <a:lnTo>
                    <a:pt x="1143000" y="1001280"/>
                  </a:lnTo>
                  <a:lnTo>
                    <a:pt x="1143457" y="1002398"/>
                  </a:lnTo>
                  <a:lnTo>
                    <a:pt x="1145324" y="1004265"/>
                  </a:lnTo>
                  <a:lnTo>
                    <a:pt x="1146441" y="1004722"/>
                  </a:lnTo>
                  <a:lnTo>
                    <a:pt x="1149070" y="1004722"/>
                  </a:lnTo>
                  <a:lnTo>
                    <a:pt x="1150200" y="1004265"/>
                  </a:lnTo>
                  <a:lnTo>
                    <a:pt x="1152055" y="1002398"/>
                  </a:lnTo>
                  <a:lnTo>
                    <a:pt x="1152525" y="1001280"/>
                  </a:lnTo>
                  <a:lnTo>
                    <a:pt x="1152525" y="998651"/>
                  </a:lnTo>
                  <a:close/>
                </a:path>
                <a:path w="5534025" h="1005204">
                  <a:moveTo>
                    <a:pt x="1152525" y="501053"/>
                  </a:moveTo>
                  <a:lnTo>
                    <a:pt x="1152055" y="499922"/>
                  </a:lnTo>
                  <a:lnTo>
                    <a:pt x="1150200" y="498068"/>
                  </a:lnTo>
                  <a:lnTo>
                    <a:pt x="1149070" y="497598"/>
                  </a:lnTo>
                  <a:lnTo>
                    <a:pt x="1146441" y="497598"/>
                  </a:lnTo>
                  <a:lnTo>
                    <a:pt x="1145324" y="498068"/>
                  </a:lnTo>
                  <a:lnTo>
                    <a:pt x="1143457" y="499922"/>
                  </a:lnTo>
                  <a:lnTo>
                    <a:pt x="1143000" y="501053"/>
                  </a:lnTo>
                  <a:lnTo>
                    <a:pt x="1143000" y="503682"/>
                  </a:lnTo>
                  <a:lnTo>
                    <a:pt x="1143457" y="504799"/>
                  </a:lnTo>
                  <a:lnTo>
                    <a:pt x="1145324" y="506666"/>
                  </a:lnTo>
                  <a:lnTo>
                    <a:pt x="1146441" y="507123"/>
                  </a:lnTo>
                  <a:lnTo>
                    <a:pt x="1149070" y="507123"/>
                  </a:lnTo>
                  <a:lnTo>
                    <a:pt x="1150200" y="506666"/>
                  </a:lnTo>
                  <a:lnTo>
                    <a:pt x="1152055" y="504799"/>
                  </a:lnTo>
                  <a:lnTo>
                    <a:pt x="1152525" y="503682"/>
                  </a:lnTo>
                  <a:lnTo>
                    <a:pt x="1152525" y="501053"/>
                  </a:lnTo>
                  <a:close/>
                </a:path>
                <a:path w="5534025" h="1005204">
                  <a:moveTo>
                    <a:pt x="1152525" y="3454"/>
                  </a:moveTo>
                  <a:lnTo>
                    <a:pt x="1152055" y="2324"/>
                  </a:lnTo>
                  <a:lnTo>
                    <a:pt x="1150200" y="469"/>
                  </a:lnTo>
                  <a:lnTo>
                    <a:pt x="1149070" y="0"/>
                  </a:lnTo>
                  <a:lnTo>
                    <a:pt x="1146441" y="0"/>
                  </a:lnTo>
                  <a:lnTo>
                    <a:pt x="1145324" y="469"/>
                  </a:lnTo>
                  <a:lnTo>
                    <a:pt x="1143457" y="2324"/>
                  </a:lnTo>
                  <a:lnTo>
                    <a:pt x="1143000" y="3454"/>
                  </a:lnTo>
                  <a:lnTo>
                    <a:pt x="1143000" y="6083"/>
                  </a:lnTo>
                  <a:lnTo>
                    <a:pt x="1143457" y="7200"/>
                  </a:lnTo>
                  <a:lnTo>
                    <a:pt x="1145324" y="9067"/>
                  </a:lnTo>
                  <a:lnTo>
                    <a:pt x="1146441" y="9525"/>
                  </a:lnTo>
                  <a:lnTo>
                    <a:pt x="1149070" y="9525"/>
                  </a:lnTo>
                  <a:lnTo>
                    <a:pt x="1150200" y="9067"/>
                  </a:lnTo>
                  <a:lnTo>
                    <a:pt x="1152055" y="7200"/>
                  </a:lnTo>
                  <a:lnTo>
                    <a:pt x="1152525" y="6083"/>
                  </a:lnTo>
                  <a:lnTo>
                    <a:pt x="1152525" y="3454"/>
                  </a:lnTo>
                  <a:close/>
                </a:path>
                <a:path w="5534025" h="1005204">
                  <a:moveTo>
                    <a:pt x="1200150" y="998651"/>
                  </a:moveTo>
                  <a:lnTo>
                    <a:pt x="1199680" y="997521"/>
                  </a:lnTo>
                  <a:lnTo>
                    <a:pt x="1197825" y="995667"/>
                  </a:lnTo>
                  <a:lnTo>
                    <a:pt x="1196695" y="995197"/>
                  </a:lnTo>
                  <a:lnTo>
                    <a:pt x="1194066" y="995197"/>
                  </a:lnTo>
                  <a:lnTo>
                    <a:pt x="1192949" y="995667"/>
                  </a:lnTo>
                  <a:lnTo>
                    <a:pt x="1191082" y="997521"/>
                  </a:lnTo>
                  <a:lnTo>
                    <a:pt x="1190625" y="998651"/>
                  </a:lnTo>
                  <a:lnTo>
                    <a:pt x="1190625" y="1001280"/>
                  </a:lnTo>
                  <a:lnTo>
                    <a:pt x="1191082" y="1002398"/>
                  </a:lnTo>
                  <a:lnTo>
                    <a:pt x="1192949" y="1004265"/>
                  </a:lnTo>
                  <a:lnTo>
                    <a:pt x="1194066" y="1004722"/>
                  </a:lnTo>
                  <a:lnTo>
                    <a:pt x="1196695" y="1004722"/>
                  </a:lnTo>
                  <a:lnTo>
                    <a:pt x="1197825" y="1004265"/>
                  </a:lnTo>
                  <a:lnTo>
                    <a:pt x="1199680" y="1002398"/>
                  </a:lnTo>
                  <a:lnTo>
                    <a:pt x="1200150" y="1001280"/>
                  </a:lnTo>
                  <a:lnTo>
                    <a:pt x="1200150" y="998651"/>
                  </a:lnTo>
                  <a:close/>
                </a:path>
                <a:path w="5534025" h="1005204">
                  <a:moveTo>
                    <a:pt x="1200150" y="501053"/>
                  </a:moveTo>
                  <a:lnTo>
                    <a:pt x="1199680" y="499922"/>
                  </a:lnTo>
                  <a:lnTo>
                    <a:pt x="1197825" y="498068"/>
                  </a:lnTo>
                  <a:lnTo>
                    <a:pt x="1196695" y="497598"/>
                  </a:lnTo>
                  <a:lnTo>
                    <a:pt x="1194066" y="497598"/>
                  </a:lnTo>
                  <a:lnTo>
                    <a:pt x="1192949" y="498068"/>
                  </a:lnTo>
                  <a:lnTo>
                    <a:pt x="1191082" y="499922"/>
                  </a:lnTo>
                  <a:lnTo>
                    <a:pt x="1190625" y="501053"/>
                  </a:lnTo>
                  <a:lnTo>
                    <a:pt x="1190625" y="503682"/>
                  </a:lnTo>
                  <a:lnTo>
                    <a:pt x="1191082" y="504799"/>
                  </a:lnTo>
                  <a:lnTo>
                    <a:pt x="1192949" y="506666"/>
                  </a:lnTo>
                  <a:lnTo>
                    <a:pt x="1194066" y="507123"/>
                  </a:lnTo>
                  <a:lnTo>
                    <a:pt x="1196695" y="507123"/>
                  </a:lnTo>
                  <a:lnTo>
                    <a:pt x="1197825" y="506666"/>
                  </a:lnTo>
                  <a:lnTo>
                    <a:pt x="1199680" y="504799"/>
                  </a:lnTo>
                  <a:lnTo>
                    <a:pt x="1200150" y="503682"/>
                  </a:lnTo>
                  <a:lnTo>
                    <a:pt x="1200150" y="501053"/>
                  </a:lnTo>
                  <a:close/>
                </a:path>
                <a:path w="5534025" h="1005204">
                  <a:moveTo>
                    <a:pt x="1200150" y="3454"/>
                  </a:moveTo>
                  <a:lnTo>
                    <a:pt x="1199680" y="2324"/>
                  </a:lnTo>
                  <a:lnTo>
                    <a:pt x="1197825" y="469"/>
                  </a:lnTo>
                  <a:lnTo>
                    <a:pt x="1196695" y="0"/>
                  </a:lnTo>
                  <a:lnTo>
                    <a:pt x="1194066" y="0"/>
                  </a:lnTo>
                  <a:lnTo>
                    <a:pt x="1192949" y="469"/>
                  </a:lnTo>
                  <a:lnTo>
                    <a:pt x="1191082" y="2324"/>
                  </a:lnTo>
                  <a:lnTo>
                    <a:pt x="1190625" y="3454"/>
                  </a:lnTo>
                  <a:lnTo>
                    <a:pt x="1190625" y="6083"/>
                  </a:lnTo>
                  <a:lnTo>
                    <a:pt x="1191082" y="7200"/>
                  </a:lnTo>
                  <a:lnTo>
                    <a:pt x="1192949" y="9067"/>
                  </a:lnTo>
                  <a:lnTo>
                    <a:pt x="1194066" y="9525"/>
                  </a:lnTo>
                  <a:lnTo>
                    <a:pt x="1196695" y="9525"/>
                  </a:lnTo>
                  <a:lnTo>
                    <a:pt x="1197825" y="9067"/>
                  </a:lnTo>
                  <a:lnTo>
                    <a:pt x="1199680" y="7200"/>
                  </a:lnTo>
                  <a:lnTo>
                    <a:pt x="1200150" y="6083"/>
                  </a:lnTo>
                  <a:lnTo>
                    <a:pt x="1200150" y="3454"/>
                  </a:lnTo>
                  <a:close/>
                </a:path>
                <a:path w="5534025" h="1005204">
                  <a:moveTo>
                    <a:pt x="1247775" y="998651"/>
                  </a:moveTo>
                  <a:lnTo>
                    <a:pt x="1247305" y="997521"/>
                  </a:lnTo>
                  <a:lnTo>
                    <a:pt x="1245450" y="995667"/>
                  </a:lnTo>
                  <a:lnTo>
                    <a:pt x="1244320" y="995197"/>
                  </a:lnTo>
                  <a:lnTo>
                    <a:pt x="1241691" y="995197"/>
                  </a:lnTo>
                  <a:lnTo>
                    <a:pt x="1240574" y="995667"/>
                  </a:lnTo>
                  <a:lnTo>
                    <a:pt x="1238707" y="997521"/>
                  </a:lnTo>
                  <a:lnTo>
                    <a:pt x="1238250" y="998651"/>
                  </a:lnTo>
                  <a:lnTo>
                    <a:pt x="1238250" y="1001280"/>
                  </a:lnTo>
                  <a:lnTo>
                    <a:pt x="1238707" y="1002398"/>
                  </a:lnTo>
                  <a:lnTo>
                    <a:pt x="1240574" y="1004265"/>
                  </a:lnTo>
                  <a:lnTo>
                    <a:pt x="1241691" y="1004722"/>
                  </a:lnTo>
                  <a:lnTo>
                    <a:pt x="1244320" y="1004722"/>
                  </a:lnTo>
                  <a:lnTo>
                    <a:pt x="1245450" y="1004265"/>
                  </a:lnTo>
                  <a:lnTo>
                    <a:pt x="1247305" y="1002398"/>
                  </a:lnTo>
                  <a:lnTo>
                    <a:pt x="1247775" y="1001280"/>
                  </a:lnTo>
                  <a:lnTo>
                    <a:pt x="1247775" y="998651"/>
                  </a:lnTo>
                  <a:close/>
                </a:path>
                <a:path w="5534025" h="1005204">
                  <a:moveTo>
                    <a:pt x="1247775" y="501053"/>
                  </a:moveTo>
                  <a:lnTo>
                    <a:pt x="1247305" y="499922"/>
                  </a:lnTo>
                  <a:lnTo>
                    <a:pt x="1245450" y="498068"/>
                  </a:lnTo>
                  <a:lnTo>
                    <a:pt x="1244320" y="497598"/>
                  </a:lnTo>
                  <a:lnTo>
                    <a:pt x="1241691" y="497598"/>
                  </a:lnTo>
                  <a:lnTo>
                    <a:pt x="1240574" y="498068"/>
                  </a:lnTo>
                  <a:lnTo>
                    <a:pt x="1238707" y="499922"/>
                  </a:lnTo>
                  <a:lnTo>
                    <a:pt x="1238250" y="501053"/>
                  </a:lnTo>
                  <a:lnTo>
                    <a:pt x="1238250" y="503682"/>
                  </a:lnTo>
                  <a:lnTo>
                    <a:pt x="1238707" y="504799"/>
                  </a:lnTo>
                  <a:lnTo>
                    <a:pt x="1240574" y="506666"/>
                  </a:lnTo>
                  <a:lnTo>
                    <a:pt x="1241691" y="507123"/>
                  </a:lnTo>
                  <a:lnTo>
                    <a:pt x="1244320" y="507123"/>
                  </a:lnTo>
                  <a:lnTo>
                    <a:pt x="1245450" y="506666"/>
                  </a:lnTo>
                  <a:lnTo>
                    <a:pt x="1247305" y="504799"/>
                  </a:lnTo>
                  <a:lnTo>
                    <a:pt x="1247775" y="503682"/>
                  </a:lnTo>
                  <a:lnTo>
                    <a:pt x="1247775" y="501053"/>
                  </a:lnTo>
                  <a:close/>
                </a:path>
                <a:path w="5534025" h="1005204">
                  <a:moveTo>
                    <a:pt x="1247775" y="3454"/>
                  </a:moveTo>
                  <a:lnTo>
                    <a:pt x="1247305" y="2324"/>
                  </a:lnTo>
                  <a:lnTo>
                    <a:pt x="1245450" y="469"/>
                  </a:lnTo>
                  <a:lnTo>
                    <a:pt x="1244320" y="0"/>
                  </a:lnTo>
                  <a:lnTo>
                    <a:pt x="1241691" y="0"/>
                  </a:lnTo>
                  <a:lnTo>
                    <a:pt x="1240574" y="469"/>
                  </a:lnTo>
                  <a:lnTo>
                    <a:pt x="1238707" y="2324"/>
                  </a:lnTo>
                  <a:lnTo>
                    <a:pt x="1238250" y="3454"/>
                  </a:lnTo>
                  <a:lnTo>
                    <a:pt x="1238250" y="6083"/>
                  </a:lnTo>
                  <a:lnTo>
                    <a:pt x="1238707" y="7200"/>
                  </a:lnTo>
                  <a:lnTo>
                    <a:pt x="1240574" y="9067"/>
                  </a:lnTo>
                  <a:lnTo>
                    <a:pt x="1241691" y="9525"/>
                  </a:lnTo>
                  <a:lnTo>
                    <a:pt x="1244320" y="9525"/>
                  </a:lnTo>
                  <a:lnTo>
                    <a:pt x="1245450" y="9067"/>
                  </a:lnTo>
                  <a:lnTo>
                    <a:pt x="1247305" y="7200"/>
                  </a:lnTo>
                  <a:lnTo>
                    <a:pt x="1247775" y="6083"/>
                  </a:lnTo>
                  <a:lnTo>
                    <a:pt x="1247775" y="3454"/>
                  </a:lnTo>
                  <a:close/>
                </a:path>
                <a:path w="5534025" h="1005204">
                  <a:moveTo>
                    <a:pt x="1295400" y="998651"/>
                  </a:moveTo>
                  <a:lnTo>
                    <a:pt x="1294930" y="997521"/>
                  </a:lnTo>
                  <a:lnTo>
                    <a:pt x="1293075" y="995667"/>
                  </a:lnTo>
                  <a:lnTo>
                    <a:pt x="1291945" y="995197"/>
                  </a:lnTo>
                  <a:lnTo>
                    <a:pt x="1289316" y="995197"/>
                  </a:lnTo>
                  <a:lnTo>
                    <a:pt x="1288199" y="995667"/>
                  </a:lnTo>
                  <a:lnTo>
                    <a:pt x="1286332" y="997521"/>
                  </a:lnTo>
                  <a:lnTo>
                    <a:pt x="1285875" y="998651"/>
                  </a:lnTo>
                  <a:lnTo>
                    <a:pt x="1285875" y="1001280"/>
                  </a:lnTo>
                  <a:lnTo>
                    <a:pt x="1286332" y="1002398"/>
                  </a:lnTo>
                  <a:lnTo>
                    <a:pt x="1288199" y="1004265"/>
                  </a:lnTo>
                  <a:lnTo>
                    <a:pt x="1289316" y="1004722"/>
                  </a:lnTo>
                  <a:lnTo>
                    <a:pt x="1291945" y="1004722"/>
                  </a:lnTo>
                  <a:lnTo>
                    <a:pt x="1293075" y="1004265"/>
                  </a:lnTo>
                  <a:lnTo>
                    <a:pt x="1294930" y="1002398"/>
                  </a:lnTo>
                  <a:lnTo>
                    <a:pt x="1295400" y="1001280"/>
                  </a:lnTo>
                  <a:lnTo>
                    <a:pt x="1295400" y="998651"/>
                  </a:lnTo>
                  <a:close/>
                </a:path>
                <a:path w="5534025" h="1005204">
                  <a:moveTo>
                    <a:pt x="1295400" y="501053"/>
                  </a:moveTo>
                  <a:lnTo>
                    <a:pt x="1294930" y="499922"/>
                  </a:lnTo>
                  <a:lnTo>
                    <a:pt x="1293075" y="498068"/>
                  </a:lnTo>
                  <a:lnTo>
                    <a:pt x="1291945" y="497598"/>
                  </a:lnTo>
                  <a:lnTo>
                    <a:pt x="1289316" y="497598"/>
                  </a:lnTo>
                  <a:lnTo>
                    <a:pt x="1288199" y="498068"/>
                  </a:lnTo>
                  <a:lnTo>
                    <a:pt x="1286332" y="499922"/>
                  </a:lnTo>
                  <a:lnTo>
                    <a:pt x="1285875" y="501053"/>
                  </a:lnTo>
                  <a:lnTo>
                    <a:pt x="1285875" y="503682"/>
                  </a:lnTo>
                  <a:lnTo>
                    <a:pt x="1286332" y="504799"/>
                  </a:lnTo>
                  <a:lnTo>
                    <a:pt x="1288199" y="506666"/>
                  </a:lnTo>
                  <a:lnTo>
                    <a:pt x="1289316" y="507123"/>
                  </a:lnTo>
                  <a:lnTo>
                    <a:pt x="1291945" y="507123"/>
                  </a:lnTo>
                  <a:lnTo>
                    <a:pt x="1293075" y="506666"/>
                  </a:lnTo>
                  <a:lnTo>
                    <a:pt x="1294930" y="504799"/>
                  </a:lnTo>
                  <a:lnTo>
                    <a:pt x="1295400" y="503682"/>
                  </a:lnTo>
                  <a:lnTo>
                    <a:pt x="1295400" y="501053"/>
                  </a:lnTo>
                  <a:close/>
                </a:path>
                <a:path w="5534025" h="1005204">
                  <a:moveTo>
                    <a:pt x="1295400" y="3454"/>
                  </a:moveTo>
                  <a:lnTo>
                    <a:pt x="1294930" y="2324"/>
                  </a:lnTo>
                  <a:lnTo>
                    <a:pt x="1293075" y="469"/>
                  </a:lnTo>
                  <a:lnTo>
                    <a:pt x="1291945" y="0"/>
                  </a:lnTo>
                  <a:lnTo>
                    <a:pt x="1289316" y="0"/>
                  </a:lnTo>
                  <a:lnTo>
                    <a:pt x="1288199" y="469"/>
                  </a:lnTo>
                  <a:lnTo>
                    <a:pt x="1286332" y="2324"/>
                  </a:lnTo>
                  <a:lnTo>
                    <a:pt x="1285875" y="3454"/>
                  </a:lnTo>
                  <a:lnTo>
                    <a:pt x="1285875" y="6083"/>
                  </a:lnTo>
                  <a:lnTo>
                    <a:pt x="1286332" y="7200"/>
                  </a:lnTo>
                  <a:lnTo>
                    <a:pt x="1288199" y="9067"/>
                  </a:lnTo>
                  <a:lnTo>
                    <a:pt x="1289316" y="9525"/>
                  </a:lnTo>
                  <a:lnTo>
                    <a:pt x="1291945" y="9525"/>
                  </a:lnTo>
                  <a:lnTo>
                    <a:pt x="1293075" y="9067"/>
                  </a:lnTo>
                  <a:lnTo>
                    <a:pt x="1294930" y="7200"/>
                  </a:lnTo>
                  <a:lnTo>
                    <a:pt x="1295400" y="6083"/>
                  </a:lnTo>
                  <a:lnTo>
                    <a:pt x="1295400" y="3454"/>
                  </a:lnTo>
                  <a:close/>
                </a:path>
                <a:path w="5534025" h="1005204">
                  <a:moveTo>
                    <a:pt x="1343025" y="998651"/>
                  </a:moveTo>
                  <a:lnTo>
                    <a:pt x="1342555" y="997521"/>
                  </a:lnTo>
                  <a:lnTo>
                    <a:pt x="1340700" y="995667"/>
                  </a:lnTo>
                  <a:lnTo>
                    <a:pt x="1339570" y="995197"/>
                  </a:lnTo>
                  <a:lnTo>
                    <a:pt x="1336941" y="995197"/>
                  </a:lnTo>
                  <a:lnTo>
                    <a:pt x="1335824" y="995667"/>
                  </a:lnTo>
                  <a:lnTo>
                    <a:pt x="1333957" y="997521"/>
                  </a:lnTo>
                  <a:lnTo>
                    <a:pt x="1333500" y="998651"/>
                  </a:lnTo>
                  <a:lnTo>
                    <a:pt x="1333500" y="1001280"/>
                  </a:lnTo>
                  <a:lnTo>
                    <a:pt x="1333957" y="1002398"/>
                  </a:lnTo>
                  <a:lnTo>
                    <a:pt x="1335824" y="1004265"/>
                  </a:lnTo>
                  <a:lnTo>
                    <a:pt x="1336941" y="1004722"/>
                  </a:lnTo>
                  <a:lnTo>
                    <a:pt x="1339570" y="1004722"/>
                  </a:lnTo>
                  <a:lnTo>
                    <a:pt x="1340700" y="1004265"/>
                  </a:lnTo>
                  <a:lnTo>
                    <a:pt x="1342555" y="1002398"/>
                  </a:lnTo>
                  <a:lnTo>
                    <a:pt x="1343025" y="1001280"/>
                  </a:lnTo>
                  <a:lnTo>
                    <a:pt x="1343025" y="998651"/>
                  </a:lnTo>
                  <a:close/>
                </a:path>
                <a:path w="5534025" h="1005204">
                  <a:moveTo>
                    <a:pt x="1343025" y="501053"/>
                  </a:moveTo>
                  <a:lnTo>
                    <a:pt x="1342555" y="499922"/>
                  </a:lnTo>
                  <a:lnTo>
                    <a:pt x="1340700" y="498068"/>
                  </a:lnTo>
                  <a:lnTo>
                    <a:pt x="1339570" y="497598"/>
                  </a:lnTo>
                  <a:lnTo>
                    <a:pt x="1336941" y="497598"/>
                  </a:lnTo>
                  <a:lnTo>
                    <a:pt x="1335824" y="498068"/>
                  </a:lnTo>
                  <a:lnTo>
                    <a:pt x="1333957" y="499922"/>
                  </a:lnTo>
                  <a:lnTo>
                    <a:pt x="1333500" y="501053"/>
                  </a:lnTo>
                  <a:lnTo>
                    <a:pt x="1333500" y="503682"/>
                  </a:lnTo>
                  <a:lnTo>
                    <a:pt x="1333957" y="504799"/>
                  </a:lnTo>
                  <a:lnTo>
                    <a:pt x="1335824" y="506666"/>
                  </a:lnTo>
                  <a:lnTo>
                    <a:pt x="1336941" y="507123"/>
                  </a:lnTo>
                  <a:lnTo>
                    <a:pt x="1339570" y="507123"/>
                  </a:lnTo>
                  <a:lnTo>
                    <a:pt x="1340700" y="506666"/>
                  </a:lnTo>
                  <a:lnTo>
                    <a:pt x="1342555" y="504799"/>
                  </a:lnTo>
                  <a:lnTo>
                    <a:pt x="1343025" y="503682"/>
                  </a:lnTo>
                  <a:lnTo>
                    <a:pt x="1343025" y="501053"/>
                  </a:lnTo>
                  <a:close/>
                </a:path>
                <a:path w="5534025" h="1005204">
                  <a:moveTo>
                    <a:pt x="1343025" y="3454"/>
                  </a:moveTo>
                  <a:lnTo>
                    <a:pt x="1342555" y="2324"/>
                  </a:lnTo>
                  <a:lnTo>
                    <a:pt x="1340700" y="469"/>
                  </a:lnTo>
                  <a:lnTo>
                    <a:pt x="1339570" y="0"/>
                  </a:lnTo>
                  <a:lnTo>
                    <a:pt x="1336941" y="0"/>
                  </a:lnTo>
                  <a:lnTo>
                    <a:pt x="1335824" y="469"/>
                  </a:lnTo>
                  <a:lnTo>
                    <a:pt x="1333957" y="2324"/>
                  </a:lnTo>
                  <a:lnTo>
                    <a:pt x="1333500" y="3454"/>
                  </a:lnTo>
                  <a:lnTo>
                    <a:pt x="1333500" y="6083"/>
                  </a:lnTo>
                  <a:lnTo>
                    <a:pt x="1333957" y="7200"/>
                  </a:lnTo>
                  <a:lnTo>
                    <a:pt x="1335824" y="9067"/>
                  </a:lnTo>
                  <a:lnTo>
                    <a:pt x="1336941" y="9525"/>
                  </a:lnTo>
                  <a:lnTo>
                    <a:pt x="1339570" y="9525"/>
                  </a:lnTo>
                  <a:lnTo>
                    <a:pt x="1340700" y="9067"/>
                  </a:lnTo>
                  <a:lnTo>
                    <a:pt x="1342555" y="7200"/>
                  </a:lnTo>
                  <a:lnTo>
                    <a:pt x="1343025" y="6083"/>
                  </a:lnTo>
                  <a:lnTo>
                    <a:pt x="1343025" y="3454"/>
                  </a:lnTo>
                  <a:close/>
                </a:path>
                <a:path w="5534025" h="1005204">
                  <a:moveTo>
                    <a:pt x="1390650" y="998651"/>
                  </a:moveTo>
                  <a:lnTo>
                    <a:pt x="1390180" y="997521"/>
                  </a:lnTo>
                  <a:lnTo>
                    <a:pt x="1388325" y="995667"/>
                  </a:lnTo>
                  <a:lnTo>
                    <a:pt x="1387195" y="995197"/>
                  </a:lnTo>
                  <a:lnTo>
                    <a:pt x="1384566" y="995197"/>
                  </a:lnTo>
                  <a:lnTo>
                    <a:pt x="1383449" y="995667"/>
                  </a:lnTo>
                  <a:lnTo>
                    <a:pt x="1381582" y="997521"/>
                  </a:lnTo>
                  <a:lnTo>
                    <a:pt x="1381125" y="998651"/>
                  </a:lnTo>
                  <a:lnTo>
                    <a:pt x="1381125" y="1001280"/>
                  </a:lnTo>
                  <a:lnTo>
                    <a:pt x="1381582" y="1002398"/>
                  </a:lnTo>
                  <a:lnTo>
                    <a:pt x="1383449" y="1004265"/>
                  </a:lnTo>
                  <a:lnTo>
                    <a:pt x="1384566" y="1004722"/>
                  </a:lnTo>
                  <a:lnTo>
                    <a:pt x="1387195" y="1004722"/>
                  </a:lnTo>
                  <a:lnTo>
                    <a:pt x="1388325" y="1004265"/>
                  </a:lnTo>
                  <a:lnTo>
                    <a:pt x="1390180" y="1002398"/>
                  </a:lnTo>
                  <a:lnTo>
                    <a:pt x="1390650" y="1001280"/>
                  </a:lnTo>
                  <a:lnTo>
                    <a:pt x="1390650" y="998651"/>
                  </a:lnTo>
                  <a:close/>
                </a:path>
                <a:path w="5534025" h="1005204">
                  <a:moveTo>
                    <a:pt x="1390650" y="501053"/>
                  </a:moveTo>
                  <a:lnTo>
                    <a:pt x="1390180" y="499922"/>
                  </a:lnTo>
                  <a:lnTo>
                    <a:pt x="1388325" y="498068"/>
                  </a:lnTo>
                  <a:lnTo>
                    <a:pt x="1387195" y="497598"/>
                  </a:lnTo>
                  <a:lnTo>
                    <a:pt x="1384566" y="497598"/>
                  </a:lnTo>
                  <a:lnTo>
                    <a:pt x="1383449" y="498068"/>
                  </a:lnTo>
                  <a:lnTo>
                    <a:pt x="1381582" y="499922"/>
                  </a:lnTo>
                  <a:lnTo>
                    <a:pt x="1381125" y="501053"/>
                  </a:lnTo>
                  <a:lnTo>
                    <a:pt x="1381125" y="503682"/>
                  </a:lnTo>
                  <a:lnTo>
                    <a:pt x="1381582" y="504799"/>
                  </a:lnTo>
                  <a:lnTo>
                    <a:pt x="1383449" y="506666"/>
                  </a:lnTo>
                  <a:lnTo>
                    <a:pt x="1384566" y="507123"/>
                  </a:lnTo>
                  <a:lnTo>
                    <a:pt x="1387195" y="507123"/>
                  </a:lnTo>
                  <a:lnTo>
                    <a:pt x="1388325" y="506666"/>
                  </a:lnTo>
                  <a:lnTo>
                    <a:pt x="1390180" y="504799"/>
                  </a:lnTo>
                  <a:lnTo>
                    <a:pt x="1390650" y="503682"/>
                  </a:lnTo>
                  <a:lnTo>
                    <a:pt x="1390650" y="501053"/>
                  </a:lnTo>
                  <a:close/>
                </a:path>
                <a:path w="5534025" h="1005204">
                  <a:moveTo>
                    <a:pt x="1390650" y="3454"/>
                  </a:moveTo>
                  <a:lnTo>
                    <a:pt x="1390180" y="2324"/>
                  </a:lnTo>
                  <a:lnTo>
                    <a:pt x="1388325" y="469"/>
                  </a:lnTo>
                  <a:lnTo>
                    <a:pt x="1387195" y="0"/>
                  </a:lnTo>
                  <a:lnTo>
                    <a:pt x="1384566" y="0"/>
                  </a:lnTo>
                  <a:lnTo>
                    <a:pt x="1383449" y="469"/>
                  </a:lnTo>
                  <a:lnTo>
                    <a:pt x="1381582" y="2324"/>
                  </a:lnTo>
                  <a:lnTo>
                    <a:pt x="1381125" y="3454"/>
                  </a:lnTo>
                  <a:lnTo>
                    <a:pt x="1381125" y="6083"/>
                  </a:lnTo>
                  <a:lnTo>
                    <a:pt x="1381582" y="7200"/>
                  </a:lnTo>
                  <a:lnTo>
                    <a:pt x="1383449" y="9067"/>
                  </a:lnTo>
                  <a:lnTo>
                    <a:pt x="1384566" y="9525"/>
                  </a:lnTo>
                  <a:lnTo>
                    <a:pt x="1387195" y="9525"/>
                  </a:lnTo>
                  <a:lnTo>
                    <a:pt x="1388325" y="9067"/>
                  </a:lnTo>
                  <a:lnTo>
                    <a:pt x="1390180" y="7200"/>
                  </a:lnTo>
                  <a:lnTo>
                    <a:pt x="1390650" y="6083"/>
                  </a:lnTo>
                  <a:lnTo>
                    <a:pt x="1390650" y="3454"/>
                  </a:lnTo>
                  <a:close/>
                </a:path>
                <a:path w="5534025" h="1005204">
                  <a:moveTo>
                    <a:pt x="1438275" y="998651"/>
                  </a:moveTo>
                  <a:lnTo>
                    <a:pt x="1437805" y="997521"/>
                  </a:lnTo>
                  <a:lnTo>
                    <a:pt x="1435950" y="995667"/>
                  </a:lnTo>
                  <a:lnTo>
                    <a:pt x="1434820" y="995197"/>
                  </a:lnTo>
                  <a:lnTo>
                    <a:pt x="1432191" y="995197"/>
                  </a:lnTo>
                  <a:lnTo>
                    <a:pt x="1431074" y="995667"/>
                  </a:lnTo>
                  <a:lnTo>
                    <a:pt x="1429207" y="997521"/>
                  </a:lnTo>
                  <a:lnTo>
                    <a:pt x="1428750" y="998651"/>
                  </a:lnTo>
                  <a:lnTo>
                    <a:pt x="1428750" y="1001280"/>
                  </a:lnTo>
                  <a:lnTo>
                    <a:pt x="1429207" y="1002398"/>
                  </a:lnTo>
                  <a:lnTo>
                    <a:pt x="1431074" y="1004265"/>
                  </a:lnTo>
                  <a:lnTo>
                    <a:pt x="1432191" y="1004722"/>
                  </a:lnTo>
                  <a:lnTo>
                    <a:pt x="1434820" y="1004722"/>
                  </a:lnTo>
                  <a:lnTo>
                    <a:pt x="1435950" y="1004265"/>
                  </a:lnTo>
                  <a:lnTo>
                    <a:pt x="1437805" y="1002398"/>
                  </a:lnTo>
                  <a:lnTo>
                    <a:pt x="1438275" y="1001280"/>
                  </a:lnTo>
                  <a:lnTo>
                    <a:pt x="1438275" y="998651"/>
                  </a:lnTo>
                  <a:close/>
                </a:path>
                <a:path w="5534025" h="1005204">
                  <a:moveTo>
                    <a:pt x="1438275" y="501053"/>
                  </a:moveTo>
                  <a:lnTo>
                    <a:pt x="1437805" y="499922"/>
                  </a:lnTo>
                  <a:lnTo>
                    <a:pt x="1435950" y="498068"/>
                  </a:lnTo>
                  <a:lnTo>
                    <a:pt x="1434820" y="497598"/>
                  </a:lnTo>
                  <a:lnTo>
                    <a:pt x="1432191" y="497598"/>
                  </a:lnTo>
                  <a:lnTo>
                    <a:pt x="1431074" y="498068"/>
                  </a:lnTo>
                  <a:lnTo>
                    <a:pt x="1429207" y="499922"/>
                  </a:lnTo>
                  <a:lnTo>
                    <a:pt x="1428750" y="501053"/>
                  </a:lnTo>
                  <a:lnTo>
                    <a:pt x="1428750" y="503682"/>
                  </a:lnTo>
                  <a:lnTo>
                    <a:pt x="1429207" y="504799"/>
                  </a:lnTo>
                  <a:lnTo>
                    <a:pt x="1431074" y="506666"/>
                  </a:lnTo>
                  <a:lnTo>
                    <a:pt x="1432191" y="507123"/>
                  </a:lnTo>
                  <a:lnTo>
                    <a:pt x="1434820" y="507123"/>
                  </a:lnTo>
                  <a:lnTo>
                    <a:pt x="1435950" y="506666"/>
                  </a:lnTo>
                  <a:lnTo>
                    <a:pt x="1437805" y="504799"/>
                  </a:lnTo>
                  <a:lnTo>
                    <a:pt x="1438275" y="503682"/>
                  </a:lnTo>
                  <a:lnTo>
                    <a:pt x="1438275" y="501053"/>
                  </a:lnTo>
                  <a:close/>
                </a:path>
                <a:path w="5534025" h="1005204">
                  <a:moveTo>
                    <a:pt x="1438275" y="3454"/>
                  </a:moveTo>
                  <a:lnTo>
                    <a:pt x="1437805" y="2324"/>
                  </a:lnTo>
                  <a:lnTo>
                    <a:pt x="1435950" y="469"/>
                  </a:lnTo>
                  <a:lnTo>
                    <a:pt x="1434820" y="0"/>
                  </a:lnTo>
                  <a:lnTo>
                    <a:pt x="1432191" y="0"/>
                  </a:lnTo>
                  <a:lnTo>
                    <a:pt x="1431074" y="469"/>
                  </a:lnTo>
                  <a:lnTo>
                    <a:pt x="1429207" y="2324"/>
                  </a:lnTo>
                  <a:lnTo>
                    <a:pt x="1428750" y="3454"/>
                  </a:lnTo>
                  <a:lnTo>
                    <a:pt x="1428750" y="6083"/>
                  </a:lnTo>
                  <a:lnTo>
                    <a:pt x="1429207" y="7200"/>
                  </a:lnTo>
                  <a:lnTo>
                    <a:pt x="1431074" y="9067"/>
                  </a:lnTo>
                  <a:lnTo>
                    <a:pt x="1432191" y="9525"/>
                  </a:lnTo>
                  <a:lnTo>
                    <a:pt x="1434820" y="9525"/>
                  </a:lnTo>
                  <a:lnTo>
                    <a:pt x="1435950" y="9067"/>
                  </a:lnTo>
                  <a:lnTo>
                    <a:pt x="1437805" y="7200"/>
                  </a:lnTo>
                  <a:lnTo>
                    <a:pt x="1438275" y="6083"/>
                  </a:lnTo>
                  <a:lnTo>
                    <a:pt x="1438275" y="3454"/>
                  </a:lnTo>
                  <a:close/>
                </a:path>
                <a:path w="5534025" h="1005204">
                  <a:moveTo>
                    <a:pt x="1485900" y="998651"/>
                  </a:moveTo>
                  <a:lnTo>
                    <a:pt x="1485430" y="997521"/>
                  </a:lnTo>
                  <a:lnTo>
                    <a:pt x="1483575" y="995667"/>
                  </a:lnTo>
                  <a:lnTo>
                    <a:pt x="1482445" y="995197"/>
                  </a:lnTo>
                  <a:lnTo>
                    <a:pt x="1479816" y="995197"/>
                  </a:lnTo>
                  <a:lnTo>
                    <a:pt x="1478699" y="995667"/>
                  </a:lnTo>
                  <a:lnTo>
                    <a:pt x="1476832" y="997521"/>
                  </a:lnTo>
                  <a:lnTo>
                    <a:pt x="1476375" y="998651"/>
                  </a:lnTo>
                  <a:lnTo>
                    <a:pt x="1476375" y="1001280"/>
                  </a:lnTo>
                  <a:lnTo>
                    <a:pt x="1476832" y="1002398"/>
                  </a:lnTo>
                  <a:lnTo>
                    <a:pt x="1478699" y="1004265"/>
                  </a:lnTo>
                  <a:lnTo>
                    <a:pt x="1479816" y="1004722"/>
                  </a:lnTo>
                  <a:lnTo>
                    <a:pt x="1482445" y="1004722"/>
                  </a:lnTo>
                  <a:lnTo>
                    <a:pt x="1483575" y="1004265"/>
                  </a:lnTo>
                  <a:lnTo>
                    <a:pt x="1485430" y="1002398"/>
                  </a:lnTo>
                  <a:lnTo>
                    <a:pt x="1485900" y="1001280"/>
                  </a:lnTo>
                  <a:lnTo>
                    <a:pt x="1485900" y="998651"/>
                  </a:lnTo>
                  <a:close/>
                </a:path>
                <a:path w="5534025" h="1005204">
                  <a:moveTo>
                    <a:pt x="1485900" y="501053"/>
                  </a:moveTo>
                  <a:lnTo>
                    <a:pt x="1485430" y="499922"/>
                  </a:lnTo>
                  <a:lnTo>
                    <a:pt x="1483575" y="498068"/>
                  </a:lnTo>
                  <a:lnTo>
                    <a:pt x="1482445" y="497598"/>
                  </a:lnTo>
                  <a:lnTo>
                    <a:pt x="1479816" y="497598"/>
                  </a:lnTo>
                  <a:lnTo>
                    <a:pt x="1478699" y="498068"/>
                  </a:lnTo>
                  <a:lnTo>
                    <a:pt x="1476832" y="499922"/>
                  </a:lnTo>
                  <a:lnTo>
                    <a:pt x="1476375" y="501053"/>
                  </a:lnTo>
                  <a:lnTo>
                    <a:pt x="1476375" y="503682"/>
                  </a:lnTo>
                  <a:lnTo>
                    <a:pt x="1476832" y="504799"/>
                  </a:lnTo>
                  <a:lnTo>
                    <a:pt x="1478699" y="506666"/>
                  </a:lnTo>
                  <a:lnTo>
                    <a:pt x="1479816" y="507123"/>
                  </a:lnTo>
                  <a:lnTo>
                    <a:pt x="1482445" y="507123"/>
                  </a:lnTo>
                  <a:lnTo>
                    <a:pt x="1483575" y="506666"/>
                  </a:lnTo>
                  <a:lnTo>
                    <a:pt x="1485430" y="504799"/>
                  </a:lnTo>
                  <a:lnTo>
                    <a:pt x="1485900" y="503682"/>
                  </a:lnTo>
                  <a:lnTo>
                    <a:pt x="1485900" y="501053"/>
                  </a:lnTo>
                  <a:close/>
                </a:path>
                <a:path w="5534025" h="1005204">
                  <a:moveTo>
                    <a:pt x="1485900" y="3454"/>
                  </a:moveTo>
                  <a:lnTo>
                    <a:pt x="1485430" y="2324"/>
                  </a:lnTo>
                  <a:lnTo>
                    <a:pt x="1483575" y="469"/>
                  </a:lnTo>
                  <a:lnTo>
                    <a:pt x="1482445" y="0"/>
                  </a:lnTo>
                  <a:lnTo>
                    <a:pt x="1479816" y="0"/>
                  </a:lnTo>
                  <a:lnTo>
                    <a:pt x="1478699" y="469"/>
                  </a:lnTo>
                  <a:lnTo>
                    <a:pt x="1476832" y="2324"/>
                  </a:lnTo>
                  <a:lnTo>
                    <a:pt x="1476375" y="3454"/>
                  </a:lnTo>
                  <a:lnTo>
                    <a:pt x="1476375" y="6083"/>
                  </a:lnTo>
                  <a:lnTo>
                    <a:pt x="1476832" y="7200"/>
                  </a:lnTo>
                  <a:lnTo>
                    <a:pt x="1478699" y="9067"/>
                  </a:lnTo>
                  <a:lnTo>
                    <a:pt x="1479816" y="9525"/>
                  </a:lnTo>
                  <a:lnTo>
                    <a:pt x="1482445" y="9525"/>
                  </a:lnTo>
                  <a:lnTo>
                    <a:pt x="1483575" y="9067"/>
                  </a:lnTo>
                  <a:lnTo>
                    <a:pt x="1485430" y="7200"/>
                  </a:lnTo>
                  <a:lnTo>
                    <a:pt x="1485900" y="6083"/>
                  </a:lnTo>
                  <a:lnTo>
                    <a:pt x="1485900" y="3454"/>
                  </a:lnTo>
                  <a:close/>
                </a:path>
                <a:path w="5534025" h="1005204">
                  <a:moveTo>
                    <a:pt x="1533525" y="998651"/>
                  </a:moveTo>
                  <a:lnTo>
                    <a:pt x="1533055" y="997521"/>
                  </a:lnTo>
                  <a:lnTo>
                    <a:pt x="1531200" y="995667"/>
                  </a:lnTo>
                  <a:lnTo>
                    <a:pt x="1530070" y="995197"/>
                  </a:lnTo>
                  <a:lnTo>
                    <a:pt x="1527441" y="995197"/>
                  </a:lnTo>
                  <a:lnTo>
                    <a:pt x="1526324" y="995667"/>
                  </a:lnTo>
                  <a:lnTo>
                    <a:pt x="1524457" y="997521"/>
                  </a:lnTo>
                  <a:lnTo>
                    <a:pt x="1524000" y="998651"/>
                  </a:lnTo>
                  <a:lnTo>
                    <a:pt x="1524000" y="1001280"/>
                  </a:lnTo>
                  <a:lnTo>
                    <a:pt x="1524457" y="1002398"/>
                  </a:lnTo>
                  <a:lnTo>
                    <a:pt x="1526324" y="1004265"/>
                  </a:lnTo>
                  <a:lnTo>
                    <a:pt x="1527441" y="1004722"/>
                  </a:lnTo>
                  <a:lnTo>
                    <a:pt x="1530070" y="1004722"/>
                  </a:lnTo>
                  <a:lnTo>
                    <a:pt x="1531200" y="1004265"/>
                  </a:lnTo>
                  <a:lnTo>
                    <a:pt x="1533055" y="1002398"/>
                  </a:lnTo>
                  <a:lnTo>
                    <a:pt x="1533525" y="1001280"/>
                  </a:lnTo>
                  <a:lnTo>
                    <a:pt x="1533525" y="998651"/>
                  </a:lnTo>
                  <a:close/>
                </a:path>
                <a:path w="5534025" h="1005204">
                  <a:moveTo>
                    <a:pt x="1533525" y="501053"/>
                  </a:moveTo>
                  <a:lnTo>
                    <a:pt x="1533055" y="499922"/>
                  </a:lnTo>
                  <a:lnTo>
                    <a:pt x="1531200" y="498068"/>
                  </a:lnTo>
                  <a:lnTo>
                    <a:pt x="1530070" y="497598"/>
                  </a:lnTo>
                  <a:lnTo>
                    <a:pt x="1527441" y="497598"/>
                  </a:lnTo>
                  <a:lnTo>
                    <a:pt x="1526324" y="498068"/>
                  </a:lnTo>
                  <a:lnTo>
                    <a:pt x="1524457" y="499922"/>
                  </a:lnTo>
                  <a:lnTo>
                    <a:pt x="1524000" y="501053"/>
                  </a:lnTo>
                  <a:lnTo>
                    <a:pt x="1524000" y="503682"/>
                  </a:lnTo>
                  <a:lnTo>
                    <a:pt x="1524457" y="504799"/>
                  </a:lnTo>
                  <a:lnTo>
                    <a:pt x="1526324" y="506666"/>
                  </a:lnTo>
                  <a:lnTo>
                    <a:pt x="1527441" y="507123"/>
                  </a:lnTo>
                  <a:lnTo>
                    <a:pt x="1530070" y="507123"/>
                  </a:lnTo>
                  <a:lnTo>
                    <a:pt x="1531200" y="506666"/>
                  </a:lnTo>
                  <a:lnTo>
                    <a:pt x="1533055" y="504799"/>
                  </a:lnTo>
                  <a:lnTo>
                    <a:pt x="1533525" y="503682"/>
                  </a:lnTo>
                  <a:lnTo>
                    <a:pt x="1533525" y="501053"/>
                  </a:lnTo>
                  <a:close/>
                </a:path>
                <a:path w="5534025" h="1005204">
                  <a:moveTo>
                    <a:pt x="1533525" y="3454"/>
                  </a:moveTo>
                  <a:lnTo>
                    <a:pt x="1533055" y="2324"/>
                  </a:lnTo>
                  <a:lnTo>
                    <a:pt x="1531200" y="469"/>
                  </a:lnTo>
                  <a:lnTo>
                    <a:pt x="1530070" y="0"/>
                  </a:lnTo>
                  <a:lnTo>
                    <a:pt x="1527441" y="0"/>
                  </a:lnTo>
                  <a:lnTo>
                    <a:pt x="1526324" y="469"/>
                  </a:lnTo>
                  <a:lnTo>
                    <a:pt x="1524457" y="2324"/>
                  </a:lnTo>
                  <a:lnTo>
                    <a:pt x="1524000" y="3454"/>
                  </a:lnTo>
                  <a:lnTo>
                    <a:pt x="1524000" y="6083"/>
                  </a:lnTo>
                  <a:lnTo>
                    <a:pt x="1524457" y="7200"/>
                  </a:lnTo>
                  <a:lnTo>
                    <a:pt x="1526324" y="9067"/>
                  </a:lnTo>
                  <a:lnTo>
                    <a:pt x="1527441" y="9525"/>
                  </a:lnTo>
                  <a:lnTo>
                    <a:pt x="1530070" y="9525"/>
                  </a:lnTo>
                  <a:lnTo>
                    <a:pt x="1531200" y="9067"/>
                  </a:lnTo>
                  <a:lnTo>
                    <a:pt x="1533055" y="7200"/>
                  </a:lnTo>
                  <a:lnTo>
                    <a:pt x="1533525" y="6083"/>
                  </a:lnTo>
                  <a:lnTo>
                    <a:pt x="1533525" y="3454"/>
                  </a:lnTo>
                  <a:close/>
                </a:path>
                <a:path w="5534025" h="1005204">
                  <a:moveTo>
                    <a:pt x="1581150" y="998651"/>
                  </a:moveTo>
                  <a:lnTo>
                    <a:pt x="1580680" y="997521"/>
                  </a:lnTo>
                  <a:lnTo>
                    <a:pt x="1578825" y="995667"/>
                  </a:lnTo>
                  <a:lnTo>
                    <a:pt x="1577695" y="995197"/>
                  </a:lnTo>
                  <a:lnTo>
                    <a:pt x="1575066" y="995197"/>
                  </a:lnTo>
                  <a:lnTo>
                    <a:pt x="1573949" y="995667"/>
                  </a:lnTo>
                  <a:lnTo>
                    <a:pt x="1572082" y="997521"/>
                  </a:lnTo>
                  <a:lnTo>
                    <a:pt x="1571625" y="998651"/>
                  </a:lnTo>
                  <a:lnTo>
                    <a:pt x="1571625" y="1001280"/>
                  </a:lnTo>
                  <a:lnTo>
                    <a:pt x="1572082" y="1002398"/>
                  </a:lnTo>
                  <a:lnTo>
                    <a:pt x="1573949" y="1004265"/>
                  </a:lnTo>
                  <a:lnTo>
                    <a:pt x="1575066" y="1004722"/>
                  </a:lnTo>
                  <a:lnTo>
                    <a:pt x="1577695" y="1004722"/>
                  </a:lnTo>
                  <a:lnTo>
                    <a:pt x="1578825" y="1004265"/>
                  </a:lnTo>
                  <a:lnTo>
                    <a:pt x="1580680" y="1002398"/>
                  </a:lnTo>
                  <a:lnTo>
                    <a:pt x="1581150" y="1001280"/>
                  </a:lnTo>
                  <a:lnTo>
                    <a:pt x="1581150" y="998651"/>
                  </a:lnTo>
                  <a:close/>
                </a:path>
                <a:path w="5534025" h="1005204">
                  <a:moveTo>
                    <a:pt x="1581150" y="501053"/>
                  </a:moveTo>
                  <a:lnTo>
                    <a:pt x="1580680" y="499922"/>
                  </a:lnTo>
                  <a:lnTo>
                    <a:pt x="1578825" y="498068"/>
                  </a:lnTo>
                  <a:lnTo>
                    <a:pt x="1577695" y="497598"/>
                  </a:lnTo>
                  <a:lnTo>
                    <a:pt x="1575066" y="497598"/>
                  </a:lnTo>
                  <a:lnTo>
                    <a:pt x="1573949" y="498068"/>
                  </a:lnTo>
                  <a:lnTo>
                    <a:pt x="1572082" y="499922"/>
                  </a:lnTo>
                  <a:lnTo>
                    <a:pt x="1571625" y="501053"/>
                  </a:lnTo>
                  <a:lnTo>
                    <a:pt x="1571625" y="503682"/>
                  </a:lnTo>
                  <a:lnTo>
                    <a:pt x="1572082" y="504799"/>
                  </a:lnTo>
                  <a:lnTo>
                    <a:pt x="1573949" y="506666"/>
                  </a:lnTo>
                  <a:lnTo>
                    <a:pt x="1575066" y="507123"/>
                  </a:lnTo>
                  <a:lnTo>
                    <a:pt x="1577695" y="507123"/>
                  </a:lnTo>
                  <a:lnTo>
                    <a:pt x="1578825" y="506666"/>
                  </a:lnTo>
                  <a:lnTo>
                    <a:pt x="1580680" y="504799"/>
                  </a:lnTo>
                  <a:lnTo>
                    <a:pt x="1581150" y="503682"/>
                  </a:lnTo>
                  <a:lnTo>
                    <a:pt x="1581150" y="501053"/>
                  </a:lnTo>
                  <a:close/>
                </a:path>
                <a:path w="5534025" h="1005204">
                  <a:moveTo>
                    <a:pt x="1581150" y="3454"/>
                  </a:moveTo>
                  <a:lnTo>
                    <a:pt x="1580680" y="2324"/>
                  </a:lnTo>
                  <a:lnTo>
                    <a:pt x="1578825" y="469"/>
                  </a:lnTo>
                  <a:lnTo>
                    <a:pt x="1577695" y="0"/>
                  </a:lnTo>
                  <a:lnTo>
                    <a:pt x="1575066" y="0"/>
                  </a:lnTo>
                  <a:lnTo>
                    <a:pt x="1573949" y="469"/>
                  </a:lnTo>
                  <a:lnTo>
                    <a:pt x="1572082" y="2324"/>
                  </a:lnTo>
                  <a:lnTo>
                    <a:pt x="1571625" y="3454"/>
                  </a:lnTo>
                  <a:lnTo>
                    <a:pt x="1571625" y="6083"/>
                  </a:lnTo>
                  <a:lnTo>
                    <a:pt x="1572082" y="7200"/>
                  </a:lnTo>
                  <a:lnTo>
                    <a:pt x="1573949" y="9067"/>
                  </a:lnTo>
                  <a:lnTo>
                    <a:pt x="1575066" y="9525"/>
                  </a:lnTo>
                  <a:lnTo>
                    <a:pt x="1577695" y="9525"/>
                  </a:lnTo>
                  <a:lnTo>
                    <a:pt x="1578825" y="9067"/>
                  </a:lnTo>
                  <a:lnTo>
                    <a:pt x="1580680" y="7200"/>
                  </a:lnTo>
                  <a:lnTo>
                    <a:pt x="1581150" y="6083"/>
                  </a:lnTo>
                  <a:lnTo>
                    <a:pt x="1581150" y="3454"/>
                  </a:lnTo>
                  <a:close/>
                </a:path>
                <a:path w="5534025" h="1005204">
                  <a:moveTo>
                    <a:pt x="1628775" y="998651"/>
                  </a:moveTo>
                  <a:lnTo>
                    <a:pt x="1628305" y="997521"/>
                  </a:lnTo>
                  <a:lnTo>
                    <a:pt x="1626450" y="995667"/>
                  </a:lnTo>
                  <a:lnTo>
                    <a:pt x="1625320" y="995197"/>
                  </a:lnTo>
                  <a:lnTo>
                    <a:pt x="1622691" y="995197"/>
                  </a:lnTo>
                  <a:lnTo>
                    <a:pt x="1621574" y="995667"/>
                  </a:lnTo>
                  <a:lnTo>
                    <a:pt x="1619707" y="997521"/>
                  </a:lnTo>
                  <a:lnTo>
                    <a:pt x="1619250" y="998651"/>
                  </a:lnTo>
                  <a:lnTo>
                    <a:pt x="1619250" y="1001280"/>
                  </a:lnTo>
                  <a:lnTo>
                    <a:pt x="1619707" y="1002398"/>
                  </a:lnTo>
                  <a:lnTo>
                    <a:pt x="1621574" y="1004265"/>
                  </a:lnTo>
                  <a:lnTo>
                    <a:pt x="1622691" y="1004722"/>
                  </a:lnTo>
                  <a:lnTo>
                    <a:pt x="1625320" y="1004722"/>
                  </a:lnTo>
                  <a:lnTo>
                    <a:pt x="1626450" y="1004265"/>
                  </a:lnTo>
                  <a:lnTo>
                    <a:pt x="1628305" y="1002398"/>
                  </a:lnTo>
                  <a:lnTo>
                    <a:pt x="1628775" y="1001280"/>
                  </a:lnTo>
                  <a:lnTo>
                    <a:pt x="1628775" y="998651"/>
                  </a:lnTo>
                  <a:close/>
                </a:path>
                <a:path w="5534025" h="1005204">
                  <a:moveTo>
                    <a:pt x="1628775" y="501053"/>
                  </a:moveTo>
                  <a:lnTo>
                    <a:pt x="1628305" y="499922"/>
                  </a:lnTo>
                  <a:lnTo>
                    <a:pt x="1626450" y="498068"/>
                  </a:lnTo>
                  <a:lnTo>
                    <a:pt x="1625320" y="497598"/>
                  </a:lnTo>
                  <a:lnTo>
                    <a:pt x="1622691" y="497598"/>
                  </a:lnTo>
                  <a:lnTo>
                    <a:pt x="1621574" y="498068"/>
                  </a:lnTo>
                  <a:lnTo>
                    <a:pt x="1619707" y="499922"/>
                  </a:lnTo>
                  <a:lnTo>
                    <a:pt x="1619250" y="501053"/>
                  </a:lnTo>
                  <a:lnTo>
                    <a:pt x="1619250" y="503682"/>
                  </a:lnTo>
                  <a:lnTo>
                    <a:pt x="1619707" y="504799"/>
                  </a:lnTo>
                  <a:lnTo>
                    <a:pt x="1621574" y="506666"/>
                  </a:lnTo>
                  <a:lnTo>
                    <a:pt x="1622691" y="507123"/>
                  </a:lnTo>
                  <a:lnTo>
                    <a:pt x="1625320" y="507123"/>
                  </a:lnTo>
                  <a:lnTo>
                    <a:pt x="1626450" y="506666"/>
                  </a:lnTo>
                  <a:lnTo>
                    <a:pt x="1628305" y="504799"/>
                  </a:lnTo>
                  <a:lnTo>
                    <a:pt x="1628775" y="503682"/>
                  </a:lnTo>
                  <a:lnTo>
                    <a:pt x="1628775" y="501053"/>
                  </a:lnTo>
                  <a:close/>
                </a:path>
                <a:path w="5534025" h="1005204">
                  <a:moveTo>
                    <a:pt x="1628775" y="3454"/>
                  </a:moveTo>
                  <a:lnTo>
                    <a:pt x="1628305" y="2324"/>
                  </a:lnTo>
                  <a:lnTo>
                    <a:pt x="1626450" y="469"/>
                  </a:lnTo>
                  <a:lnTo>
                    <a:pt x="1625320" y="0"/>
                  </a:lnTo>
                  <a:lnTo>
                    <a:pt x="1622691" y="0"/>
                  </a:lnTo>
                  <a:lnTo>
                    <a:pt x="1621574" y="469"/>
                  </a:lnTo>
                  <a:lnTo>
                    <a:pt x="1619707" y="2324"/>
                  </a:lnTo>
                  <a:lnTo>
                    <a:pt x="1619250" y="3454"/>
                  </a:lnTo>
                  <a:lnTo>
                    <a:pt x="1619250" y="6083"/>
                  </a:lnTo>
                  <a:lnTo>
                    <a:pt x="1619707" y="7200"/>
                  </a:lnTo>
                  <a:lnTo>
                    <a:pt x="1621574" y="9067"/>
                  </a:lnTo>
                  <a:lnTo>
                    <a:pt x="1622691" y="9525"/>
                  </a:lnTo>
                  <a:lnTo>
                    <a:pt x="1625320" y="9525"/>
                  </a:lnTo>
                  <a:lnTo>
                    <a:pt x="1626450" y="9067"/>
                  </a:lnTo>
                  <a:lnTo>
                    <a:pt x="1628305" y="7200"/>
                  </a:lnTo>
                  <a:lnTo>
                    <a:pt x="1628775" y="6083"/>
                  </a:lnTo>
                  <a:lnTo>
                    <a:pt x="1628775" y="3454"/>
                  </a:lnTo>
                  <a:close/>
                </a:path>
                <a:path w="5534025" h="1005204">
                  <a:moveTo>
                    <a:pt x="1676400" y="998651"/>
                  </a:moveTo>
                  <a:lnTo>
                    <a:pt x="1675930" y="997521"/>
                  </a:lnTo>
                  <a:lnTo>
                    <a:pt x="1674075" y="995667"/>
                  </a:lnTo>
                  <a:lnTo>
                    <a:pt x="1672945" y="995197"/>
                  </a:lnTo>
                  <a:lnTo>
                    <a:pt x="1670316" y="995197"/>
                  </a:lnTo>
                  <a:lnTo>
                    <a:pt x="1669199" y="995667"/>
                  </a:lnTo>
                  <a:lnTo>
                    <a:pt x="1667332" y="997521"/>
                  </a:lnTo>
                  <a:lnTo>
                    <a:pt x="1666875" y="998651"/>
                  </a:lnTo>
                  <a:lnTo>
                    <a:pt x="1666875" y="1001280"/>
                  </a:lnTo>
                  <a:lnTo>
                    <a:pt x="1667332" y="1002398"/>
                  </a:lnTo>
                  <a:lnTo>
                    <a:pt x="1669199" y="1004265"/>
                  </a:lnTo>
                  <a:lnTo>
                    <a:pt x="1670316" y="1004722"/>
                  </a:lnTo>
                  <a:lnTo>
                    <a:pt x="1672945" y="1004722"/>
                  </a:lnTo>
                  <a:lnTo>
                    <a:pt x="1674075" y="1004265"/>
                  </a:lnTo>
                  <a:lnTo>
                    <a:pt x="1675930" y="1002398"/>
                  </a:lnTo>
                  <a:lnTo>
                    <a:pt x="1676400" y="1001280"/>
                  </a:lnTo>
                  <a:lnTo>
                    <a:pt x="1676400" y="998651"/>
                  </a:lnTo>
                  <a:close/>
                </a:path>
                <a:path w="5534025" h="1005204">
                  <a:moveTo>
                    <a:pt x="1676400" y="501053"/>
                  </a:moveTo>
                  <a:lnTo>
                    <a:pt x="1675930" y="499922"/>
                  </a:lnTo>
                  <a:lnTo>
                    <a:pt x="1674075" y="498068"/>
                  </a:lnTo>
                  <a:lnTo>
                    <a:pt x="1672945" y="497598"/>
                  </a:lnTo>
                  <a:lnTo>
                    <a:pt x="1670316" y="497598"/>
                  </a:lnTo>
                  <a:lnTo>
                    <a:pt x="1669199" y="498068"/>
                  </a:lnTo>
                  <a:lnTo>
                    <a:pt x="1667332" y="499922"/>
                  </a:lnTo>
                  <a:lnTo>
                    <a:pt x="1666875" y="501053"/>
                  </a:lnTo>
                  <a:lnTo>
                    <a:pt x="1666875" y="503682"/>
                  </a:lnTo>
                  <a:lnTo>
                    <a:pt x="1667332" y="504799"/>
                  </a:lnTo>
                  <a:lnTo>
                    <a:pt x="1669199" y="506666"/>
                  </a:lnTo>
                  <a:lnTo>
                    <a:pt x="1670316" y="507123"/>
                  </a:lnTo>
                  <a:lnTo>
                    <a:pt x="1672945" y="507123"/>
                  </a:lnTo>
                  <a:lnTo>
                    <a:pt x="1674075" y="506666"/>
                  </a:lnTo>
                  <a:lnTo>
                    <a:pt x="1675930" y="504799"/>
                  </a:lnTo>
                  <a:lnTo>
                    <a:pt x="1676400" y="503682"/>
                  </a:lnTo>
                  <a:lnTo>
                    <a:pt x="1676400" y="501053"/>
                  </a:lnTo>
                  <a:close/>
                </a:path>
                <a:path w="5534025" h="1005204">
                  <a:moveTo>
                    <a:pt x="1676400" y="3454"/>
                  </a:moveTo>
                  <a:lnTo>
                    <a:pt x="1675930" y="2324"/>
                  </a:lnTo>
                  <a:lnTo>
                    <a:pt x="1674075" y="469"/>
                  </a:lnTo>
                  <a:lnTo>
                    <a:pt x="1672945" y="0"/>
                  </a:lnTo>
                  <a:lnTo>
                    <a:pt x="1670316" y="0"/>
                  </a:lnTo>
                  <a:lnTo>
                    <a:pt x="1669199" y="469"/>
                  </a:lnTo>
                  <a:lnTo>
                    <a:pt x="1667332" y="2324"/>
                  </a:lnTo>
                  <a:lnTo>
                    <a:pt x="1666875" y="3454"/>
                  </a:lnTo>
                  <a:lnTo>
                    <a:pt x="1666875" y="6083"/>
                  </a:lnTo>
                  <a:lnTo>
                    <a:pt x="1667332" y="7200"/>
                  </a:lnTo>
                  <a:lnTo>
                    <a:pt x="1669199" y="9067"/>
                  </a:lnTo>
                  <a:lnTo>
                    <a:pt x="1670316" y="9525"/>
                  </a:lnTo>
                  <a:lnTo>
                    <a:pt x="1672945" y="9525"/>
                  </a:lnTo>
                  <a:lnTo>
                    <a:pt x="1674075" y="9067"/>
                  </a:lnTo>
                  <a:lnTo>
                    <a:pt x="1675930" y="7200"/>
                  </a:lnTo>
                  <a:lnTo>
                    <a:pt x="1676400" y="6083"/>
                  </a:lnTo>
                  <a:lnTo>
                    <a:pt x="1676400" y="3454"/>
                  </a:lnTo>
                  <a:close/>
                </a:path>
                <a:path w="5534025" h="1005204">
                  <a:moveTo>
                    <a:pt x="1724025" y="998651"/>
                  </a:moveTo>
                  <a:lnTo>
                    <a:pt x="1723555" y="997521"/>
                  </a:lnTo>
                  <a:lnTo>
                    <a:pt x="1721700" y="995667"/>
                  </a:lnTo>
                  <a:lnTo>
                    <a:pt x="1720570" y="995197"/>
                  </a:lnTo>
                  <a:lnTo>
                    <a:pt x="1717941" y="995197"/>
                  </a:lnTo>
                  <a:lnTo>
                    <a:pt x="1716824" y="995667"/>
                  </a:lnTo>
                  <a:lnTo>
                    <a:pt x="1714957" y="997521"/>
                  </a:lnTo>
                  <a:lnTo>
                    <a:pt x="1714500" y="998651"/>
                  </a:lnTo>
                  <a:lnTo>
                    <a:pt x="1714500" y="1001280"/>
                  </a:lnTo>
                  <a:lnTo>
                    <a:pt x="1714957" y="1002398"/>
                  </a:lnTo>
                  <a:lnTo>
                    <a:pt x="1716824" y="1004265"/>
                  </a:lnTo>
                  <a:lnTo>
                    <a:pt x="1717941" y="1004722"/>
                  </a:lnTo>
                  <a:lnTo>
                    <a:pt x="1720570" y="1004722"/>
                  </a:lnTo>
                  <a:lnTo>
                    <a:pt x="1721700" y="1004265"/>
                  </a:lnTo>
                  <a:lnTo>
                    <a:pt x="1723555" y="1002398"/>
                  </a:lnTo>
                  <a:lnTo>
                    <a:pt x="1724025" y="1001280"/>
                  </a:lnTo>
                  <a:lnTo>
                    <a:pt x="1724025" y="998651"/>
                  </a:lnTo>
                  <a:close/>
                </a:path>
                <a:path w="5534025" h="1005204">
                  <a:moveTo>
                    <a:pt x="1724025" y="501053"/>
                  </a:moveTo>
                  <a:lnTo>
                    <a:pt x="1723555" y="499922"/>
                  </a:lnTo>
                  <a:lnTo>
                    <a:pt x="1721700" y="498068"/>
                  </a:lnTo>
                  <a:lnTo>
                    <a:pt x="1720570" y="497598"/>
                  </a:lnTo>
                  <a:lnTo>
                    <a:pt x="1717941" y="497598"/>
                  </a:lnTo>
                  <a:lnTo>
                    <a:pt x="1716824" y="498068"/>
                  </a:lnTo>
                  <a:lnTo>
                    <a:pt x="1714957" y="499922"/>
                  </a:lnTo>
                  <a:lnTo>
                    <a:pt x="1714500" y="501053"/>
                  </a:lnTo>
                  <a:lnTo>
                    <a:pt x="1714500" y="503682"/>
                  </a:lnTo>
                  <a:lnTo>
                    <a:pt x="1714957" y="504799"/>
                  </a:lnTo>
                  <a:lnTo>
                    <a:pt x="1716824" y="506666"/>
                  </a:lnTo>
                  <a:lnTo>
                    <a:pt x="1717941" y="507123"/>
                  </a:lnTo>
                  <a:lnTo>
                    <a:pt x="1720570" y="507123"/>
                  </a:lnTo>
                  <a:lnTo>
                    <a:pt x="1721700" y="506666"/>
                  </a:lnTo>
                  <a:lnTo>
                    <a:pt x="1723555" y="504799"/>
                  </a:lnTo>
                  <a:lnTo>
                    <a:pt x="1724025" y="503682"/>
                  </a:lnTo>
                  <a:lnTo>
                    <a:pt x="1724025" y="501053"/>
                  </a:lnTo>
                  <a:close/>
                </a:path>
                <a:path w="5534025" h="1005204">
                  <a:moveTo>
                    <a:pt x="1724025" y="3454"/>
                  </a:moveTo>
                  <a:lnTo>
                    <a:pt x="1723555" y="2324"/>
                  </a:lnTo>
                  <a:lnTo>
                    <a:pt x="1721700" y="469"/>
                  </a:lnTo>
                  <a:lnTo>
                    <a:pt x="1720570" y="0"/>
                  </a:lnTo>
                  <a:lnTo>
                    <a:pt x="1717941" y="0"/>
                  </a:lnTo>
                  <a:lnTo>
                    <a:pt x="1716824" y="469"/>
                  </a:lnTo>
                  <a:lnTo>
                    <a:pt x="1714957" y="2324"/>
                  </a:lnTo>
                  <a:lnTo>
                    <a:pt x="1714500" y="3454"/>
                  </a:lnTo>
                  <a:lnTo>
                    <a:pt x="1714500" y="6083"/>
                  </a:lnTo>
                  <a:lnTo>
                    <a:pt x="1714957" y="7200"/>
                  </a:lnTo>
                  <a:lnTo>
                    <a:pt x="1716824" y="9067"/>
                  </a:lnTo>
                  <a:lnTo>
                    <a:pt x="1717941" y="9525"/>
                  </a:lnTo>
                  <a:lnTo>
                    <a:pt x="1720570" y="9525"/>
                  </a:lnTo>
                  <a:lnTo>
                    <a:pt x="1721700" y="9067"/>
                  </a:lnTo>
                  <a:lnTo>
                    <a:pt x="1723555" y="7200"/>
                  </a:lnTo>
                  <a:lnTo>
                    <a:pt x="1724025" y="6083"/>
                  </a:lnTo>
                  <a:lnTo>
                    <a:pt x="1724025" y="3454"/>
                  </a:lnTo>
                  <a:close/>
                </a:path>
                <a:path w="5534025" h="1005204">
                  <a:moveTo>
                    <a:pt x="1771650" y="998651"/>
                  </a:moveTo>
                  <a:lnTo>
                    <a:pt x="1771180" y="997521"/>
                  </a:lnTo>
                  <a:lnTo>
                    <a:pt x="1769325" y="995667"/>
                  </a:lnTo>
                  <a:lnTo>
                    <a:pt x="1768195" y="995197"/>
                  </a:lnTo>
                  <a:lnTo>
                    <a:pt x="1765566" y="995197"/>
                  </a:lnTo>
                  <a:lnTo>
                    <a:pt x="1764449" y="995667"/>
                  </a:lnTo>
                  <a:lnTo>
                    <a:pt x="1762582" y="997521"/>
                  </a:lnTo>
                  <a:lnTo>
                    <a:pt x="1762125" y="998651"/>
                  </a:lnTo>
                  <a:lnTo>
                    <a:pt x="1762125" y="1001280"/>
                  </a:lnTo>
                  <a:lnTo>
                    <a:pt x="1762582" y="1002398"/>
                  </a:lnTo>
                  <a:lnTo>
                    <a:pt x="1764449" y="1004265"/>
                  </a:lnTo>
                  <a:lnTo>
                    <a:pt x="1765566" y="1004722"/>
                  </a:lnTo>
                  <a:lnTo>
                    <a:pt x="1768195" y="1004722"/>
                  </a:lnTo>
                  <a:lnTo>
                    <a:pt x="1769325" y="1004265"/>
                  </a:lnTo>
                  <a:lnTo>
                    <a:pt x="1771180" y="1002398"/>
                  </a:lnTo>
                  <a:lnTo>
                    <a:pt x="1771650" y="1001280"/>
                  </a:lnTo>
                  <a:lnTo>
                    <a:pt x="1771650" y="998651"/>
                  </a:lnTo>
                  <a:close/>
                </a:path>
                <a:path w="5534025" h="1005204">
                  <a:moveTo>
                    <a:pt x="1771650" y="501053"/>
                  </a:moveTo>
                  <a:lnTo>
                    <a:pt x="1771180" y="499922"/>
                  </a:lnTo>
                  <a:lnTo>
                    <a:pt x="1769325" y="498068"/>
                  </a:lnTo>
                  <a:lnTo>
                    <a:pt x="1768195" y="497598"/>
                  </a:lnTo>
                  <a:lnTo>
                    <a:pt x="1765566" y="497598"/>
                  </a:lnTo>
                  <a:lnTo>
                    <a:pt x="1764449" y="498068"/>
                  </a:lnTo>
                  <a:lnTo>
                    <a:pt x="1762582" y="499922"/>
                  </a:lnTo>
                  <a:lnTo>
                    <a:pt x="1762125" y="501053"/>
                  </a:lnTo>
                  <a:lnTo>
                    <a:pt x="1762125" y="503682"/>
                  </a:lnTo>
                  <a:lnTo>
                    <a:pt x="1762582" y="504799"/>
                  </a:lnTo>
                  <a:lnTo>
                    <a:pt x="1764449" y="506666"/>
                  </a:lnTo>
                  <a:lnTo>
                    <a:pt x="1765566" y="507123"/>
                  </a:lnTo>
                  <a:lnTo>
                    <a:pt x="1768195" y="507123"/>
                  </a:lnTo>
                  <a:lnTo>
                    <a:pt x="1769325" y="506666"/>
                  </a:lnTo>
                  <a:lnTo>
                    <a:pt x="1771180" y="504799"/>
                  </a:lnTo>
                  <a:lnTo>
                    <a:pt x="1771650" y="503682"/>
                  </a:lnTo>
                  <a:lnTo>
                    <a:pt x="1771650" y="501053"/>
                  </a:lnTo>
                  <a:close/>
                </a:path>
                <a:path w="5534025" h="1005204">
                  <a:moveTo>
                    <a:pt x="1771650" y="3454"/>
                  </a:moveTo>
                  <a:lnTo>
                    <a:pt x="1771180" y="2324"/>
                  </a:lnTo>
                  <a:lnTo>
                    <a:pt x="1769325" y="469"/>
                  </a:lnTo>
                  <a:lnTo>
                    <a:pt x="1768195" y="0"/>
                  </a:lnTo>
                  <a:lnTo>
                    <a:pt x="1765566" y="0"/>
                  </a:lnTo>
                  <a:lnTo>
                    <a:pt x="1764449" y="469"/>
                  </a:lnTo>
                  <a:lnTo>
                    <a:pt x="1762582" y="2324"/>
                  </a:lnTo>
                  <a:lnTo>
                    <a:pt x="1762125" y="3454"/>
                  </a:lnTo>
                  <a:lnTo>
                    <a:pt x="1762125" y="6083"/>
                  </a:lnTo>
                  <a:lnTo>
                    <a:pt x="1762582" y="7200"/>
                  </a:lnTo>
                  <a:lnTo>
                    <a:pt x="1764449" y="9067"/>
                  </a:lnTo>
                  <a:lnTo>
                    <a:pt x="1765566" y="9525"/>
                  </a:lnTo>
                  <a:lnTo>
                    <a:pt x="1768195" y="9525"/>
                  </a:lnTo>
                  <a:lnTo>
                    <a:pt x="1769325" y="9067"/>
                  </a:lnTo>
                  <a:lnTo>
                    <a:pt x="1771180" y="7200"/>
                  </a:lnTo>
                  <a:lnTo>
                    <a:pt x="1771650" y="6083"/>
                  </a:lnTo>
                  <a:lnTo>
                    <a:pt x="1771650" y="3454"/>
                  </a:lnTo>
                  <a:close/>
                </a:path>
                <a:path w="5534025" h="1005204">
                  <a:moveTo>
                    <a:pt x="1819275" y="998651"/>
                  </a:moveTo>
                  <a:lnTo>
                    <a:pt x="1818805" y="997521"/>
                  </a:lnTo>
                  <a:lnTo>
                    <a:pt x="1816950" y="995667"/>
                  </a:lnTo>
                  <a:lnTo>
                    <a:pt x="1815820" y="995197"/>
                  </a:lnTo>
                  <a:lnTo>
                    <a:pt x="1813191" y="995197"/>
                  </a:lnTo>
                  <a:lnTo>
                    <a:pt x="1812074" y="995667"/>
                  </a:lnTo>
                  <a:lnTo>
                    <a:pt x="1810207" y="997521"/>
                  </a:lnTo>
                  <a:lnTo>
                    <a:pt x="1809750" y="998651"/>
                  </a:lnTo>
                  <a:lnTo>
                    <a:pt x="1809750" y="1001280"/>
                  </a:lnTo>
                  <a:lnTo>
                    <a:pt x="1810207" y="1002398"/>
                  </a:lnTo>
                  <a:lnTo>
                    <a:pt x="1812074" y="1004265"/>
                  </a:lnTo>
                  <a:lnTo>
                    <a:pt x="1813191" y="1004722"/>
                  </a:lnTo>
                  <a:lnTo>
                    <a:pt x="1815820" y="1004722"/>
                  </a:lnTo>
                  <a:lnTo>
                    <a:pt x="1816950" y="1004265"/>
                  </a:lnTo>
                  <a:lnTo>
                    <a:pt x="1818805" y="1002398"/>
                  </a:lnTo>
                  <a:lnTo>
                    <a:pt x="1819275" y="1001280"/>
                  </a:lnTo>
                  <a:lnTo>
                    <a:pt x="1819275" y="998651"/>
                  </a:lnTo>
                  <a:close/>
                </a:path>
                <a:path w="5534025" h="1005204">
                  <a:moveTo>
                    <a:pt x="1819275" y="501053"/>
                  </a:moveTo>
                  <a:lnTo>
                    <a:pt x="1818805" y="499922"/>
                  </a:lnTo>
                  <a:lnTo>
                    <a:pt x="1816950" y="498068"/>
                  </a:lnTo>
                  <a:lnTo>
                    <a:pt x="1815820" y="497598"/>
                  </a:lnTo>
                  <a:lnTo>
                    <a:pt x="1813191" y="497598"/>
                  </a:lnTo>
                  <a:lnTo>
                    <a:pt x="1812074" y="498068"/>
                  </a:lnTo>
                  <a:lnTo>
                    <a:pt x="1810207" y="499922"/>
                  </a:lnTo>
                  <a:lnTo>
                    <a:pt x="1809750" y="501053"/>
                  </a:lnTo>
                  <a:lnTo>
                    <a:pt x="1809750" y="503682"/>
                  </a:lnTo>
                  <a:lnTo>
                    <a:pt x="1810207" y="504799"/>
                  </a:lnTo>
                  <a:lnTo>
                    <a:pt x="1812074" y="506666"/>
                  </a:lnTo>
                  <a:lnTo>
                    <a:pt x="1813191" y="507123"/>
                  </a:lnTo>
                  <a:lnTo>
                    <a:pt x="1815820" y="507123"/>
                  </a:lnTo>
                  <a:lnTo>
                    <a:pt x="1816950" y="506666"/>
                  </a:lnTo>
                  <a:lnTo>
                    <a:pt x="1818805" y="504799"/>
                  </a:lnTo>
                  <a:lnTo>
                    <a:pt x="1819275" y="503682"/>
                  </a:lnTo>
                  <a:lnTo>
                    <a:pt x="1819275" y="501053"/>
                  </a:lnTo>
                  <a:close/>
                </a:path>
                <a:path w="5534025" h="1005204">
                  <a:moveTo>
                    <a:pt x="1819275" y="3454"/>
                  </a:moveTo>
                  <a:lnTo>
                    <a:pt x="1818805" y="2324"/>
                  </a:lnTo>
                  <a:lnTo>
                    <a:pt x="1816950" y="469"/>
                  </a:lnTo>
                  <a:lnTo>
                    <a:pt x="1815820" y="0"/>
                  </a:lnTo>
                  <a:lnTo>
                    <a:pt x="1813191" y="0"/>
                  </a:lnTo>
                  <a:lnTo>
                    <a:pt x="1812074" y="469"/>
                  </a:lnTo>
                  <a:lnTo>
                    <a:pt x="1810207" y="2324"/>
                  </a:lnTo>
                  <a:lnTo>
                    <a:pt x="1809750" y="3454"/>
                  </a:lnTo>
                  <a:lnTo>
                    <a:pt x="1809750" y="6083"/>
                  </a:lnTo>
                  <a:lnTo>
                    <a:pt x="1810207" y="7200"/>
                  </a:lnTo>
                  <a:lnTo>
                    <a:pt x="1812074" y="9067"/>
                  </a:lnTo>
                  <a:lnTo>
                    <a:pt x="1813191" y="9525"/>
                  </a:lnTo>
                  <a:lnTo>
                    <a:pt x="1815820" y="9525"/>
                  </a:lnTo>
                  <a:lnTo>
                    <a:pt x="1816950" y="9067"/>
                  </a:lnTo>
                  <a:lnTo>
                    <a:pt x="1818805" y="7200"/>
                  </a:lnTo>
                  <a:lnTo>
                    <a:pt x="1819275" y="6083"/>
                  </a:lnTo>
                  <a:lnTo>
                    <a:pt x="1819275" y="3454"/>
                  </a:lnTo>
                  <a:close/>
                </a:path>
                <a:path w="5534025" h="1005204">
                  <a:moveTo>
                    <a:pt x="1866900" y="998651"/>
                  </a:moveTo>
                  <a:lnTo>
                    <a:pt x="1866430" y="997521"/>
                  </a:lnTo>
                  <a:lnTo>
                    <a:pt x="1864575" y="995667"/>
                  </a:lnTo>
                  <a:lnTo>
                    <a:pt x="1863445" y="995197"/>
                  </a:lnTo>
                  <a:lnTo>
                    <a:pt x="1860816" y="995197"/>
                  </a:lnTo>
                  <a:lnTo>
                    <a:pt x="1859699" y="995667"/>
                  </a:lnTo>
                  <a:lnTo>
                    <a:pt x="1857832" y="997521"/>
                  </a:lnTo>
                  <a:lnTo>
                    <a:pt x="1857375" y="998651"/>
                  </a:lnTo>
                  <a:lnTo>
                    <a:pt x="1857375" y="1001280"/>
                  </a:lnTo>
                  <a:lnTo>
                    <a:pt x="1857832" y="1002398"/>
                  </a:lnTo>
                  <a:lnTo>
                    <a:pt x="1859699" y="1004265"/>
                  </a:lnTo>
                  <a:lnTo>
                    <a:pt x="1860816" y="1004722"/>
                  </a:lnTo>
                  <a:lnTo>
                    <a:pt x="1863445" y="1004722"/>
                  </a:lnTo>
                  <a:lnTo>
                    <a:pt x="1864575" y="1004265"/>
                  </a:lnTo>
                  <a:lnTo>
                    <a:pt x="1866430" y="1002398"/>
                  </a:lnTo>
                  <a:lnTo>
                    <a:pt x="1866900" y="1001280"/>
                  </a:lnTo>
                  <a:lnTo>
                    <a:pt x="1866900" y="998651"/>
                  </a:lnTo>
                  <a:close/>
                </a:path>
                <a:path w="5534025" h="1005204">
                  <a:moveTo>
                    <a:pt x="1866900" y="501053"/>
                  </a:moveTo>
                  <a:lnTo>
                    <a:pt x="1866430" y="499922"/>
                  </a:lnTo>
                  <a:lnTo>
                    <a:pt x="1864575" y="498068"/>
                  </a:lnTo>
                  <a:lnTo>
                    <a:pt x="1863445" y="497598"/>
                  </a:lnTo>
                  <a:lnTo>
                    <a:pt x="1860816" y="497598"/>
                  </a:lnTo>
                  <a:lnTo>
                    <a:pt x="1859699" y="498068"/>
                  </a:lnTo>
                  <a:lnTo>
                    <a:pt x="1857832" y="499922"/>
                  </a:lnTo>
                  <a:lnTo>
                    <a:pt x="1857375" y="501053"/>
                  </a:lnTo>
                  <a:lnTo>
                    <a:pt x="1857375" y="503682"/>
                  </a:lnTo>
                  <a:lnTo>
                    <a:pt x="1857832" y="504799"/>
                  </a:lnTo>
                  <a:lnTo>
                    <a:pt x="1859699" y="506666"/>
                  </a:lnTo>
                  <a:lnTo>
                    <a:pt x="1860816" y="507123"/>
                  </a:lnTo>
                  <a:lnTo>
                    <a:pt x="1863445" y="507123"/>
                  </a:lnTo>
                  <a:lnTo>
                    <a:pt x="1864575" y="506666"/>
                  </a:lnTo>
                  <a:lnTo>
                    <a:pt x="1866430" y="504799"/>
                  </a:lnTo>
                  <a:lnTo>
                    <a:pt x="1866900" y="503682"/>
                  </a:lnTo>
                  <a:lnTo>
                    <a:pt x="1866900" y="501053"/>
                  </a:lnTo>
                  <a:close/>
                </a:path>
                <a:path w="5534025" h="1005204">
                  <a:moveTo>
                    <a:pt x="1866900" y="3454"/>
                  </a:moveTo>
                  <a:lnTo>
                    <a:pt x="1866430" y="2324"/>
                  </a:lnTo>
                  <a:lnTo>
                    <a:pt x="1864575" y="469"/>
                  </a:lnTo>
                  <a:lnTo>
                    <a:pt x="1863445" y="0"/>
                  </a:lnTo>
                  <a:lnTo>
                    <a:pt x="1860816" y="0"/>
                  </a:lnTo>
                  <a:lnTo>
                    <a:pt x="1859699" y="469"/>
                  </a:lnTo>
                  <a:lnTo>
                    <a:pt x="1857832" y="2324"/>
                  </a:lnTo>
                  <a:lnTo>
                    <a:pt x="1857375" y="3454"/>
                  </a:lnTo>
                  <a:lnTo>
                    <a:pt x="1857375" y="6083"/>
                  </a:lnTo>
                  <a:lnTo>
                    <a:pt x="1857832" y="7200"/>
                  </a:lnTo>
                  <a:lnTo>
                    <a:pt x="1859699" y="9067"/>
                  </a:lnTo>
                  <a:lnTo>
                    <a:pt x="1860816" y="9525"/>
                  </a:lnTo>
                  <a:lnTo>
                    <a:pt x="1863445" y="9525"/>
                  </a:lnTo>
                  <a:lnTo>
                    <a:pt x="1864575" y="9067"/>
                  </a:lnTo>
                  <a:lnTo>
                    <a:pt x="1866430" y="7200"/>
                  </a:lnTo>
                  <a:lnTo>
                    <a:pt x="1866900" y="6083"/>
                  </a:lnTo>
                  <a:lnTo>
                    <a:pt x="1866900" y="3454"/>
                  </a:lnTo>
                  <a:close/>
                </a:path>
                <a:path w="5534025" h="1005204">
                  <a:moveTo>
                    <a:pt x="1914525" y="998651"/>
                  </a:moveTo>
                  <a:lnTo>
                    <a:pt x="1914055" y="997521"/>
                  </a:lnTo>
                  <a:lnTo>
                    <a:pt x="1912200" y="995667"/>
                  </a:lnTo>
                  <a:lnTo>
                    <a:pt x="1911070" y="995197"/>
                  </a:lnTo>
                  <a:lnTo>
                    <a:pt x="1908441" y="995197"/>
                  </a:lnTo>
                  <a:lnTo>
                    <a:pt x="1907324" y="995667"/>
                  </a:lnTo>
                  <a:lnTo>
                    <a:pt x="1905457" y="997521"/>
                  </a:lnTo>
                  <a:lnTo>
                    <a:pt x="1905000" y="998651"/>
                  </a:lnTo>
                  <a:lnTo>
                    <a:pt x="1905000" y="1001280"/>
                  </a:lnTo>
                  <a:lnTo>
                    <a:pt x="1905457" y="1002398"/>
                  </a:lnTo>
                  <a:lnTo>
                    <a:pt x="1907324" y="1004265"/>
                  </a:lnTo>
                  <a:lnTo>
                    <a:pt x="1908441" y="1004722"/>
                  </a:lnTo>
                  <a:lnTo>
                    <a:pt x="1911070" y="1004722"/>
                  </a:lnTo>
                  <a:lnTo>
                    <a:pt x="1912200" y="1004265"/>
                  </a:lnTo>
                  <a:lnTo>
                    <a:pt x="1914055" y="1002398"/>
                  </a:lnTo>
                  <a:lnTo>
                    <a:pt x="1914525" y="1001280"/>
                  </a:lnTo>
                  <a:lnTo>
                    <a:pt x="1914525" y="998651"/>
                  </a:lnTo>
                  <a:close/>
                </a:path>
                <a:path w="5534025" h="1005204">
                  <a:moveTo>
                    <a:pt x="1914525" y="501053"/>
                  </a:moveTo>
                  <a:lnTo>
                    <a:pt x="1914055" y="499922"/>
                  </a:lnTo>
                  <a:lnTo>
                    <a:pt x="1912200" y="498068"/>
                  </a:lnTo>
                  <a:lnTo>
                    <a:pt x="1911070" y="497598"/>
                  </a:lnTo>
                  <a:lnTo>
                    <a:pt x="1908441" y="497598"/>
                  </a:lnTo>
                  <a:lnTo>
                    <a:pt x="1907324" y="498068"/>
                  </a:lnTo>
                  <a:lnTo>
                    <a:pt x="1905457" y="499922"/>
                  </a:lnTo>
                  <a:lnTo>
                    <a:pt x="1905000" y="501053"/>
                  </a:lnTo>
                  <a:lnTo>
                    <a:pt x="1905000" y="503682"/>
                  </a:lnTo>
                  <a:lnTo>
                    <a:pt x="1905457" y="504799"/>
                  </a:lnTo>
                  <a:lnTo>
                    <a:pt x="1907324" y="506666"/>
                  </a:lnTo>
                  <a:lnTo>
                    <a:pt x="1908441" y="507123"/>
                  </a:lnTo>
                  <a:lnTo>
                    <a:pt x="1911070" y="507123"/>
                  </a:lnTo>
                  <a:lnTo>
                    <a:pt x="1912200" y="506666"/>
                  </a:lnTo>
                  <a:lnTo>
                    <a:pt x="1914055" y="504799"/>
                  </a:lnTo>
                  <a:lnTo>
                    <a:pt x="1914525" y="503682"/>
                  </a:lnTo>
                  <a:lnTo>
                    <a:pt x="1914525" y="501053"/>
                  </a:lnTo>
                  <a:close/>
                </a:path>
                <a:path w="5534025" h="1005204">
                  <a:moveTo>
                    <a:pt x="1914525" y="3454"/>
                  </a:moveTo>
                  <a:lnTo>
                    <a:pt x="1914055" y="2324"/>
                  </a:lnTo>
                  <a:lnTo>
                    <a:pt x="1912200" y="469"/>
                  </a:lnTo>
                  <a:lnTo>
                    <a:pt x="1911070" y="0"/>
                  </a:lnTo>
                  <a:lnTo>
                    <a:pt x="1908441" y="0"/>
                  </a:lnTo>
                  <a:lnTo>
                    <a:pt x="1907324" y="469"/>
                  </a:lnTo>
                  <a:lnTo>
                    <a:pt x="1905457" y="2324"/>
                  </a:lnTo>
                  <a:lnTo>
                    <a:pt x="1905000" y="3454"/>
                  </a:lnTo>
                  <a:lnTo>
                    <a:pt x="1905000" y="6083"/>
                  </a:lnTo>
                  <a:lnTo>
                    <a:pt x="1905457" y="7200"/>
                  </a:lnTo>
                  <a:lnTo>
                    <a:pt x="1907324" y="9067"/>
                  </a:lnTo>
                  <a:lnTo>
                    <a:pt x="1908441" y="9525"/>
                  </a:lnTo>
                  <a:lnTo>
                    <a:pt x="1911070" y="9525"/>
                  </a:lnTo>
                  <a:lnTo>
                    <a:pt x="1912200" y="9067"/>
                  </a:lnTo>
                  <a:lnTo>
                    <a:pt x="1914055" y="7200"/>
                  </a:lnTo>
                  <a:lnTo>
                    <a:pt x="1914525" y="6083"/>
                  </a:lnTo>
                  <a:lnTo>
                    <a:pt x="1914525" y="3454"/>
                  </a:lnTo>
                  <a:close/>
                </a:path>
                <a:path w="5534025" h="1005204">
                  <a:moveTo>
                    <a:pt x="1962150" y="998651"/>
                  </a:moveTo>
                  <a:lnTo>
                    <a:pt x="1961680" y="997521"/>
                  </a:lnTo>
                  <a:lnTo>
                    <a:pt x="1959825" y="995667"/>
                  </a:lnTo>
                  <a:lnTo>
                    <a:pt x="1958695" y="995197"/>
                  </a:lnTo>
                  <a:lnTo>
                    <a:pt x="1956066" y="995197"/>
                  </a:lnTo>
                  <a:lnTo>
                    <a:pt x="1954949" y="995667"/>
                  </a:lnTo>
                  <a:lnTo>
                    <a:pt x="1953082" y="997521"/>
                  </a:lnTo>
                  <a:lnTo>
                    <a:pt x="1952625" y="998651"/>
                  </a:lnTo>
                  <a:lnTo>
                    <a:pt x="1952625" y="1001280"/>
                  </a:lnTo>
                  <a:lnTo>
                    <a:pt x="1953082" y="1002398"/>
                  </a:lnTo>
                  <a:lnTo>
                    <a:pt x="1954949" y="1004265"/>
                  </a:lnTo>
                  <a:lnTo>
                    <a:pt x="1956066" y="1004722"/>
                  </a:lnTo>
                  <a:lnTo>
                    <a:pt x="1958695" y="1004722"/>
                  </a:lnTo>
                  <a:lnTo>
                    <a:pt x="1959825" y="1004265"/>
                  </a:lnTo>
                  <a:lnTo>
                    <a:pt x="1961680" y="1002398"/>
                  </a:lnTo>
                  <a:lnTo>
                    <a:pt x="1962150" y="1001280"/>
                  </a:lnTo>
                  <a:lnTo>
                    <a:pt x="1962150" y="998651"/>
                  </a:lnTo>
                  <a:close/>
                </a:path>
                <a:path w="5534025" h="1005204">
                  <a:moveTo>
                    <a:pt x="1962150" y="501053"/>
                  </a:moveTo>
                  <a:lnTo>
                    <a:pt x="1961680" y="499922"/>
                  </a:lnTo>
                  <a:lnTo>
                    <a:pt x="1959825" y="498068"/>
                  </a:lnTo>
                  <a:lnTo>
                    <a:pt x="1958695" y="497598"/>
                  </a:lnTo>
                  <a:lnTo>
                    <a:pt x="1956066" y="497598"/>
                  </a:lnTo>
                  <a:lnTo>
                    <a:pt x="1954949" y="498068"/>
                  </a:lnTo>
                  <a:lnTo>
                    <a:pt x="1953082" y="499922"/>
                  </a:lnTo>
                  <a:lnTo>
                    <a:pt x="1952625" y="501053"/>
                  </a:lnTo>
                  <a:lnTo>
                    <a:pt x="1952625" y="503682"/>
                  </a:lnTo>
                  <a:lnTo>
                    <a:pt x="1953082" y="504799"/>
                  </a:lnTo>
                  <a:lnTo>
                    <a:pt x="1954949" y="506666"/>
                  </a:lnTo>
                  <a:lnTo>
                    <a:pt x="1956066" y="507123"/>
                  </a:lnTo>
                  <a:lnTo>
                    <a:pt x="1958695" y="507123"/>
                  </a:lnTo>
                  <a:lnTo>
                    <a:pt x="1959825" y="506666"/>
                  </a:lnTo>
                  <a:lnTo>
                    <a:pt x="1961680" y="504799"/>
                  </a:lnTo>
                  <a:lnTo>
                    <a:pt x="1962150" y="503682"/>
                  </a:lnTo>
                  <a:lnTo>
                    <a:pt x="1962150" y="501053"/>
                  </a:lnTo>
                  <a:close/>
                </a:path>
                <a:path w="5534025" h="1005204">
                  <a:moveTo>
                    <a:pt x="1962150" y="3454"/>
                  </a:moveTo>
                  <a:lnTo>
                    <a:pt x="1961680" y="2324"/>
                  </a:lnTo>
                  <a:lnTo>
                    <a:pt x="1959825" y="469"/>
                  </a:lnTo>
                  <a:lnTo>
                    <a:pt x="1958695" y="0"/>
                  </a:lnTo>
                  <a:lnTo>
                    <a:pt x="1956066" y="0"/>
                  </a:lnTo>
                  <a:lnTo>
                    <a:pt x="1954949" y="469"/>
                  </a:lnTo>
                  <a:lnTo>
                    <a:pt x="1953082" y="2324"/>
                  </a:lnTo>
                  <a:lnTo>
                    <a:pt x="1952625" y="3454"/>
                  </a:lnTo>
                  <a:lnTo>
                    <a:pt x="1952625" y="6083"/>
                  </a:lnTo>
                  <a:lnTo>
                    <a:pt x="1953082" y="7200"/>
                  </a:lnTo>
                  <a:lnTo>
                    <a:pt x="1954949" y="9067"/>
                  </a:lnTo>
                  <a:lnTo>
                    <a:pt x="1956066" y="9525"/>
                  </a:lnTo>
                  <a:lnTo>
                    <a:pt x="1958695" y="9525"/>
                  </a:lnTo>
                  <a:lnTo>
                    <a:pt x="1959825" y="9067"/>
                  </a:lnTo>
                  <a:lnTo>
                    <a:pt x="1961680" y="7200"/>
                  </a:lnTo>
                  <a:lnTo>
                    <a:pt x="1962150" y="6083"/>
                  </a:lnTo>
                  <a:lnTo>
                    <a:pt x="1962150" y="3454"/>
                  </a:lnTo>
                  <a:close/>
                </a:path>
                <a:path w="5534025" h="1005204">
                  <a:moveTo>
                    <a:pt x="2009775" y="998651"/>
                  </a:moveTo>
                  <a:lnTo>
                    <a:pt x="2009305" y="997521"/>
                  </a:lnTo>
                  <a:lnTo>
                    <a:pt x="2007450" y="995667"/>
                  </a:lnTo>
                  <a:lnTo>
                    <a:pt x="2006320" y="995197"/>
                  </a:lnTo>
                  <a:lnTo>
                    <a:pt x="2003691" y="995197"/>
                  </a:lnTo>
                  <a:lnTo>
                    <a:pt x="2002574" y="995667"/>
                  </a:lnTo>
                  <a:lnTo>
                    <a:pt x="2000707" y="997521"/>
                  </a:lnTo>
                  <a:lnTo>
                    <a:pt x="2000250" y="998651"/>
                  </a:lnTo>
                  <a:lnTo>
                    <a:pt x="2000250" y="1001280"/>
                  </a:lnTo>
                  <a:lnTo>
                    <a:pt x="2000707" y="1002398"/>
                  </a:lnTo>
                  <a:lnTo>
                    <a:pt x="2002574" y="1004265"/>
                  </a:lnTo>
                  <a:lnTo>
                    <a:pt x="2003691" y="1004722"/>
                  </a:lnTo>
                  <a:lnTo>
                    <a:pt x="2006320" y="1004722"/>
                  </a:lnTo>
                  <a:lnTo>
                    <a:pt x="2007450" y="1004265"/>
                  </a:lnTo>
                  <a:lnTo>
                    <a:pt x="2009305" y="1002398"/>
                  </a:lnTo>
                  <a:lnTo>
                    <a:pt x="2009775" y="1001280"/>
                  </a:lnTo>
                  <a:lnTo>
                    <a:pt x="2009775" y="998651"/>
                  </a:lnTo>
                  <a:close/>
                </a:path>
                <a:path w="5534025" h="1005204">
                  <a:moveTo>
                    <a:pt x="2009775" y="501053"/>
                  </a:moveTo>
                  <a:lnTo>
                    <a:pt x="2009305" y="499922"/>
                  </a:lnTo>
                  <a:lnTo>
                    <a:pt x="2007450" y="498068"/>
                  </a:lnTo>
                  <a:lnTo>
                    <a:pt x="2006320" y="497598"/>
                  </a:lnTo>
                  <a:lnTo>
                    <a:pt x="2003691" y="497598"/>
                  </a:lnTo>
                  <a:lnTo>
                    <a:pt x="2002574" y="498068"/>
                  </a:lnTo>
                  <a:lnTo>
                    <a:pt x="2000707" y="499922"/>
                  </a:lnTo>
                  <a:lnTo>
                    <a:pt x="2000250" y="501053"/>
                  </a:lnTo>
                  <a:lnTo>
                    <a:pt x="2000250" y="503682"/>
                  </a:lnTo>
                  <a:lnTo>
                    <a:pt x="2000707" y="504799"/>
                  </a:lnTo>
                  <a:lnTo>
                    <a:pt x="2002574" y="506666"/>
                  </a:lnTo>
                  <a:lnTo>
                    <a:pt x="2003691" y="507123"/>
                  </a:lnTo>
                  <a:lnTo>
                    <a:pt x="2006320" y="507123"/>
                  </a:lnTo>
                  <a:lnTo>
                    <a:pt x="2007450" y="506666"/>
                  </a:lnTo>
                  <a:lnTo>
                    <a:pt x="2009305" y="504799"/>
                  </a:lnTo>
                  <a:lnTo>
                    <a:pt x="2009775" y="503682"/>
                  </a:lnTo>
                  <a:lnTo>
                    <a:pt x="2009775" y="501053"/>
                  </a:lnTo>
                  <a:close/>
                </a:path>
                <a:path w="5534025" h="1005204">
                  <a:moveTo>
                    <a:pt x="2009775" y="3454"/>
                  </a:moveTo>
                  <a:lnTo>
                    <a:pt x="2009305" y="2324"/>
                  </a:lnTo>
                  <a:lnTo>
                    <a:pt x="2007450" y="469"/>
                  </a:lnTo>
                  <a:lnTo>
                    <a:pt x="2006320" y="0"/>
                  </a:lnTo>
                  <a:lnTo>
                    <a:pt x="2003691" y="0"/>
                  </a:lnTo>
                  <a:lnTo>
                    <a:pt x="2002574" y="469"/>
                  </a:lnTo>
                  <a:lnTo>
                    <a:pt x="2000707" y="2324"/>
                  </a:lnTo>
                  <a:lnTo>
                    <a:pt x="2000250" y="3454"/>
                  </a:lnTo>
                  <a:lnTo>
                    <a:pt x="2000250" y="6083"/>
                  </a:lnTo>
                  <a:lnTo>
                    <a:pt x="2000707" y="7200"/>
                  </a:lnTo>
                  <a:lnTo>
                    <a:pt x="2002574" y="9067"/>
                  </a:lnTo>
                  <a:lnTo>
                    <a:pt x="2003691" y="9525"/>
                  </a:lnTo>
                  <a:lnTo>
                    <a:pt x="2006320" y="9525"/>
                  </a:lnTo>
                  <a:lnTo>
                    <a:pt x="2007450" y="9067"/>
                  </a:lnTo>
                  <a:lnTo>
                    <a:pt x="2009305" y="7200"/>
                  </a:lnTo>
                  <a:lnTo>
                    <a:pt x="2009775" y="6083"/>
                  </a:lnTo>
                  <a:lnTo>
                    <a:pt x="2009775" y="3454"/>
                  </a:lnTo>
                  <a:close/>
                </a:path>
                <a:path w="5534025" h="1005204">
                  <a:moveTo>
                    <a:pt x="2057400" y="998651"/>
                  </a:moveTo>
                  <a:lnTo>
                    <a:pt x="2056930" y="997521"/>
                  </a:lnTo>
                  <a:lnTo>
                    <a:pt x="2055075" y="995667"/>
                  </a:lnTo>
                  <a:lnTo>
                    <a:pt x="2053945" y="995197"/>
                  </a:lnTo>
                  <a:lnTo>
                    <a:pt x="2051316" y="995197"/>
                  </a:lnTo>
                  <a:lnTo>
                    <a:pt x="2050199" y="995667"/>
                  </a:lnTo>
                  <a:lnTo>
                    <a:pt x="2048332" y="997521"/>
                  </a:lnTo>
                  <a:lnTo>
                    <a:pt x="2047875" y="998651"/>
                  </a:lnTo>
                  <a:lnTo>
                    <a:pt x="2047875" y="1001280"/>
                  </a:lnTo>
                  <a:lnTo>
                    <a:pt x="2048332" y="1002398"/>
                  </a:lnTo>
                  <a:lnTo>
                    <a:pt x="2050199" y="1004265"/>
                  </a:lnTo>
                  <a:lnTo>
                    <a:pt x="2051316" y="1004722"/>
                  </a:lnTo>
                  <a:lnTo>
                    <a:pt x="2053945" y="1004722"/>
                  </a:lnTo>
                  <a:lnTo>
                    <a:pt x="2055075" y="1004265"/>
                  </a:lnTo>
                  <a:lnTo>
                    <a:pt x="2056930" y="1002398"/>
                  </a:lnTo>
                  <a:lnTo>
                    <a:pt x="2057400" y="1001280"/>
                  </a:lnTo>
                  <a:lnTo>
                    <a:pt x="2057400" y="998651"/>
                  </a:lnTo>
                  <a:close/>
                </a:path>
                <a:path w="5534025" h="1005204">
                  <a:moveTo>
                    <a:pt x="2057400" y="501053"/>
                  </a:moveTo>
                  <a:lnTo>
                    <a:pt x="2056930" y="499922"/>
                  </a:lnTo>
                  <a:lnTo>
                    <a:pt x="2055075" y="498068"/>
                  </a:lnTo>
                  <a:lnTo>
                    <a:pt x="2053945" y="497598"/>
                  </a:lnTo>
                  <a:lnTo>
                    <a:pt x="2051316" y="497598"/>
                  </a:lnTo>
                  <a:lnTo>
                    <a:pt x="2050199" y="498068"/>
                  </a:lnTo>
                  <a:lnTo>
                    <a:pt x="2048332" y="499922"/>
                  </a:lnTo>
                  <a:lnTo>
                    <a:pt x="2047875" y="501053"/>
                  </a:lnTo>
                  <a:lnTo>
                    <a:pt x="2047875" y="503682"/>
                  </a:lnTo>
                  <a:lnTo>
                    <a:pt x="2048332" y="504799"/>
                  </a:lnTo>
                  <a:lnTo>
                    <a:pt x="2050199" y="506666"/>
                  </a:lnTo>
                  <a:lnTo>
                    <a:pt x="2051316" y="507123"/>
                  </a:lnTo>
                  <a:lnTo>
                    <a:pt x="2053945" y="507123"/>
                  </a:lnTo>
                  <a:lnTo>
                    <a:pt x="2055075" y="506666"/>
                  </a:lnTo>
                  <a:lnTo>
                    <a:pt x="2056930" y="504799"/>
                  </a:lnTo>
                  <a:lnTo>
                    <a:pt x="2057400" y="503682"/>
                  </a:lnTo>
                  <a:lnTo>
                    <a:pt x="2057400" y="501053"/>
                  </a:lnTo>
                  <a:close/>
                </a:path>
                <a:path w="5534025" h="1005204">
                  <a:moveTo>
                    <a:pt x="2057400" y="3454"/>
                  </a:moveTo>
                  <a:lnTo>
                    <a:pt x="2056930" y="2324"/>
                  </a:lnTo>
                  <a:lnTo>
                    <a:pt x="2055075" y="469"/>
                  </a:lnTo>
                  <a:lnTo>
                    <a:pt x="2053945" y="0"/>
                  </a:lnTo>
                  <a:lnTo>
                    <a:pt x="2051316" y="0"/>
                  </a:lnTo>
                  <a:lnTo>
                    <a:pt x="2050199" y="469"/>
                  </a:lnTo>
                  <a:lnTo>
                    <a:pt x="2048332" y="2324"/>
                  </a:lnTo>
                  <a:lnTo>
                    <a:pt x="2047875" y="3454"/>
                  </a:lnTo>
                  <a:lnTo>
                    <a:pt x="2047875" y="6083"/>
                  </a:lnTo>
                  <a:lnTo>
                    <a:pt x="2048332" y="7200"/>
                  </a:lnTo>
                  <a:lnTo>
                    <a:pt x="2050199" y="9067"/>
                  </a:lnTo>
                  <a:lnTo>
                    <a:pt x="2051316" y="9525"/>
                  </a:lnTo>
                  <a:lnTo>
                    <a:pt x="2053945" y="9525"/>
                  </a:lnTo>
                  <a:lnTo>
                    <a:pt x="2055075" y="9067"/>
                  </a:lnTo>
                  <a:lnTo>
                    <a:pt x="2056930" y="7200"/>
                  </a:lnTo>
                  <a:lnTo>
                    <a:pt x="2057400" y="6083"/>
                  </a:lnTo>
                  <a:lnTo>
                    <a:pt x="2057400" y="3454"/>
                  </a:lnTo>
                  <a:close/>
                </a:path>
                <a:path w="5534025" h="1005204">
                  <a:moveTo>
                    <a:pt x="2105025" y="998651"/>
                  </a:moveTo>
                  <a:lnTo>
                    <a:pt x="2104555" y="997521"/>
                  </a:lnTo>
                  <a:lnTo>
                    <a:pt x="2102700" y="995667"/>
                  </a:lnTo>
                  <a:lnTo>
                    <a:pt x="2101570" y="995197"/>
                  </a:lnTo>
                  <a:lnTo>
                    <a:pt x="2098941" y="995197"/>
                  </a:lnTo>
                  <a:lnTo>
                    <a:pt x="2097824" y="995667"/>
                  </a:lnTo>
                  <a:lnTo>
                    <a:pt x="2095957" y="997521"/>
                  </a:lnTo>
                  <a:lnTo>
                    <a:pt x="2095500" y="998651"/>
                  </a:lnTo>
                  <a:lnTo>
                    <a:pt x="2095500" y="1001280"/>
                  </a:lnTo>
                  <a:lnTo>
                    <a:pt x="2095957" y="1002398"/>
                  </a:lnTo>
                  <a:lnTo>
                    <a:pt x="2097824" y="1004265"/>
                  </a:lnTo>
                  <a:lnTo>
                    <a:pt x="2098941" y="1004722"/>
                  </a:lnTo>
                  <a:lnTo>
                    <a:pt x="2101570" y="1004722"/>
                  </a:lnTo>
                  <a:lnTo>
                    <a:pt x="2102700" y="1004265"/>
                  </a:lnTo>
                  <a:lnTo>
                    <a:pt x="2104555" y="1002398"/>
                  </a:lnTo>
                  <a:lnTo>
                    <a:pt x="2105025" y="1001280"/>
                  </a:lnTo>
                  <a:lnTo>
                    <a:pt x="2105025" y="998651"/>
                  </a:lnTo>
                  <a:close/>
                </a:path>
                <a:path w="5534025" h="1005204">
                  <a:moveTo>
                    <a:pt x="2105025" y="501053"/>
                  </a:moveTo>
                  <a:lnTo>
                    <a:pt x="2104555" y="499922"/>
                  </a:lnTo>
                  <a:lnTo>
                    <a:pt x="2102700" y="498068"/>
                  </a:lnTo>
                  <a:lnTo>
                    <a:pt x="2101570" y="497598"/>
                  </a:lnTo>
                  <a:lnTo>
                    <a:pt x="2098941" y="497598"/>
                  </a:lnTo>
                  <a:lnTo>
                    <a:pt x="2097824" y="498068"/>
                  </a:lnTo>
                  <a:lnTo>
                    <a:pt x="2095957" y="499922"/>
                  </a:lnTo>
                  <a:lnTo>
                    <a:pt x="2095500" y="501053"/>
                  </a:lnTo>
                  <a:lnTo>
                    <a:pt x="2095500" y="503682"/>
                  </a:lnTo>
                  <a:lnTo>
                    <a:pt x="2095957" y="504799"/>
                  </a:lnTo>
                  <a:lnTo>
                    <a:pt x="2097824" y="506666"/>
                  </a:lnTo>
                  <a:lnTo>
                    <a:pt x="2098941" y="507123"/>
                  </a:lnTo>
                  <a:lnTo>
                    <a:pt x="2101570" y="507123"/>
                  </a:lnTo>
                  <a:lnTo>
                    <a:pt x="2102700" y="506666"/>
                  </a:lnTo>
                  <a:lnTo>
                    <a:pt x="2104555" y="504799"/>
                  </a:lnTo>
                  <a:lnTo>
                    <a:pt x="2105025" y="503682"/>
                  </a:lnTo>
                  <a:lnTo>
                    <a:pt x="2105025" y="501053"/>
                  </a:lnTo>
                  <a:close/>
                </a:path>
                <a:path w="5534025" h="1005204">
                  <a:moveTo>
                    <a:pt x="2105025" y="3454"/>
                  </a:moveTo>
                  <a:lnTo>
                    <a:pt x="2104555" y="2324"/>
                  </a:lnTo>
                  <a:lnTo>
                    <a:pt x="2102700" y="469"/>
                  </a:lnTo>
                  <a:lnTo>
                    <a:pt x="2101570" y="0"/>
                  </a:lnTo>
                  <a:lnTo>
                    <a:pt x="2098941" y="0"/>
                  </a:lnTo>
                  <a:lnTo>
                    <a:pt x="2097824" y="469"/>
                  </a:lnTo>
                  <a:lnTo>
                    <a:pt x="2095957" y="2324"/>
                  </a:lnTo>
                  <a:lnTo>
                    <a:pt x="2095500" y="3454"/>
                  </a:lnTo>
                  <a:lnTo>
                    <a:pt x="2095500" y="6083"/>
                  </a:lnTo>
                  <a:lnTo>
                    <a:pt x="2095957" y="7200"/>
                  </a:lnTo>
                  <a:lnTo>
                    <a:pt x="2097824" y="9067"/>
                  </a:lnTo>
                  <a:lnTo>
                    <a:pt x="2098941" y="9525"/>
                  </a:lnTo>
                  <a:lnTo>
                    <a:pt x="2101570" y="9525"/>
                  </a:lnTo>
                  <a:lnTo>
                    <a:pt x="2102700" y="9067"/>
                  </a:lnTo>
                  <a:lnTo>
                    <a:pt x="2104555" y="7200"/>
                  </a:lnTo>
                  <a:lnTo>
                    <a:pt x="2105025" y="6083"/>
                  </a:lnTo>
                  <a:lnTo>
                    <a:pt x="2105025" y="3454"/>
                  </a:lnTo>
                  <a:close/>
                </a:path>
                <a:path w="5534025" h="1005204">
                  <a:moveTo>
                    <a:pt x="2152650" y="998651"/>
                  </a:moveTo>
                  <a:lnTo>
                    <a:pt x="2152180" y="997521"/>
                  </a:lnTo>
                  <a:lnTo>
                    <a:pt x="2150326" y="995667"/>
                  </a:lnTo>
                  <a:lnTo>
                    <a:pt x="2149195" y="995197"/>
                  </a:lnTo>
                  <a:lnTo>
                    <a:pt x="2146566" y="995197"/>
                  </a:lnTo>
                  <a:lnTo>
                    <a:pt x="2145449" y="995667"/>
                  </a:lnTo>
                  <a:lnTo>
                    <a:pt x="2143582" y="997521"/>
                  </a:lnTo>
                  <a:lnTo>
                    <a:pt x="2143125" y="998651"/>
                  </a:lnTo>
                  <a:lnTo>
                    <a:pt x="2143125" y="1001280"/>
                  </a:lnTo>
                  <a:lnTo>
                    <a:pt x="2143582" y="1002398"/>
                  </a:lnTo>
                  <a:lnTo>
                    <a:pt x="2145449" y="1004265"/>
                  </a:lnTo>
                  <a:lnTo>
                    <a:pt x="2146566" y="1004722"/>
                  </a:lnTo>
                  <a:lnTo>
                    <a:pt x="2149195" y="1004722"/>
                  </a:lnTo>
                  <a:lnTo>
                    <a:pt x="2150326" y="1004265"/>
                  </a:lnTo>
                  <a:lnTo>
                    <a:pt x="2152180" y="1002398"/>
                  </a:lnTo>
                  <a:lnTo>
                    <a:pt x="2152650" y="1001280"/>
                  </a:lnTo>
                  <a:lnTo>
                    <a:pt x="2152650" y="998651"/>
                  </a:lnTo>
                  <a:close/>
                </a:path>
                <a:path w="5534025" h="1005204">
                  <a:moveTo>
                    <a:pt x="2152650" y="501053"/>
                  </a:moveTo>
                  <a:lnTo>
                    <a:pt x="2152180" y="499922"/>
                  </a:lnTo>
                  <a:lnTo>
                    <a:pt x="2150326" y="498068"/>
                  </a:lnTo>
                  <a:lnTo>
                    <a:pt x="2149195" y="497598"/>
                  </a:lnTo>
                  <a:lnTo>
                    <a:pt x="2146566" y="497598"/>
                  </a:lnTo>
                  <a:lnTo>
                    <a:pt x="2145449" y="498068"/>
                  </a:lnTo>
                  <a:lnTo>
                    <a:pt x="2143582" y="499922"/>
                  </a:lnTo>
                  <a:lnTo>
                    <a:pt x="2143125" y="501053"/>
                  </a:lnTo>
                  <a:lnTo>
                    <a:pt x="2143125" y="503682"/>
                  </a:lnTo>
                  <a:lnTo>
                    <a:pt x="2143582" y="504799"/>
                  </a:lnTo>
                  <a:lnTo>
                    <a:pt x="2145449" y="506666"/>
                  </a:lnTo>
                  <a:lnTo>
                    <a:pt x="2146566" y="507123"/>
                  </a:lnTo>
                  <a:lnTo>
                    <a:pt x="2149195" y="507123"/>
                  </a:lnTo>
                  <a:lnTo>
                    <a:pt x="2150326" y="506666"/>
                  </a:lnTo>
                  <a:lnTo>
                    <a:pt x="2152180" y="504799"/>
                  </a:lnTo>
                  <a:lnTo>
                    <a:pt x="2152650" y="503682"/>
                  </a:lnTo>
                  <a:lnTo>
                    <a:pt x="2152650" y="501053"/>
                  </a:lnTo>
                  <a:close/>
                </a:path>
                <a:path w="5534025" h="1005204">
                  <a:moveTo>
                    <a:pt x="2152650" y="3454"/>
                  </a:moveTo>
                  <a:lnTo>
                    <a:pt x="2152180" y="2324"/>
                  </a:lnTo>
                  <a:lnTo>
                    <a:pt x="2150326" y="469"/>
                  </a:lnTo>
                  <a:lnTo>
                    <a:pt x="2149195" y="0"/>
                  </a:lnTo>
                  <a:lnTo>
                    <a:pt x="2146566" y="0"/>
                  </a:lnTo>
                  <a:lnTo>
                    <a:pt x="2145449" y="469"/>
                  </a:lnTo>
                  <a:lnTo>
                    <a:pt x="2143582" y="2324"/>
                  </a:lnTo>
                  <a:lnTo>
                    <a:pt x="2143125" y="3454"/>
                  </a:lnTo>
                  <a:lnTo>
                    <a:pt x="2143125" y="6083"/>
                  </a:lnTo>
                  <a:lnTo>
                    <a:pt x="2143582" y="7200"/>
                  </a:lnTo>
                  <a:lnTo>
                    <a:pt x="2145449" y="9067"/>
                  </a:lnTo>
                  <a:lnTo>
                    <a:pt x="2146566" y="9525"/>
                  </a:lnTo>
                  <a:lnTo>
                    <a:pt x="2149195" y="9525"/>
                  </a:lnTo>
                  <a:lnTo>
                    <a:pt x="2150326" y="9067"/>
                  </a:lnTo>
                  <a:lnTo>
                    <a:pt x="2152180" y="7200"/>
                  </a:lnTo>
                  <a:lnTo>
                    <a:pt x="2152650" y="6083"/>
                  </a:lnTo>
                  <a:lnTo>
                    <a:pt x="2152650" y="3454"/>
                  </a:lnTo>
                  <a:close/>
                </a:path>
                <a:path w="5534025" h="1005204">
                  <a:moveTo>
                    <a:pt x="2200275" y="998651"/>
                  </a:moveTo>
                  <a:lnTo>
                    <a:pt x="2199805" y="997521"/>
                  </a:lnTo>
                  <a:lnTo>
                    <a:pt x="2197951" y="995667"/>
                  </a:lnTo>
                  <a:lnTo>
                    <a:pt x="2196820" y="995197"/>
                  </a:lnTo>
                  <a:lnTo>
                    <a:pt x="2194191" y="995197"/>
                  </a:lnTo>
                  <a:lnTo>
                    <a:pt x="2193074" y="995667"/>
                  </a:lnTo>
                  <a:lnTo>
                    <a:pt x="2191207" y="997521"/>
                  </a:lnTo>
                  <a:lnTo>
                    <a:pt x="2190750" y="998651"/>
                  </a:lnTo>
                  <a:lnTo>
                    <a:pt x="2190750" y="1001280"/>
                  </a:lnTo>
                  <a:lnTo>
                    <a:pt x="2191207" y="1002398"/>
                  </a:lnTo>
                  <a:lnTo>
                    <a:pt x="2193074" y="1004265"/>
                  </a:lnTo>
                  <a:lnTo>
                    <a:pt x="2194191" y="1004722"/>
                  </a:lnTo>
                  <a:lnTo>
                    <a:pt x="2196820" y="1004722"/>
                  </a:lnTo>
                  <a:lnTo>
                    <a:pt x="2197951" y="1004265"/>
                  </a:lnTo>
                  <a:lnTo>
                    <a:pt x="2199805" y="1002398"/>
                  </a:lnTo>
                  <a:lnTo>
                    <a:pt x="2200275" y="1001280"/>
                  </a:lnTo>
                  <a:lnTo>
                    <a:pt x="2200275" y="998651"/>
                  </a:lnTo>
                  <a:close/>
                </a:path>
                <a:path w="5534025" h="1005204">
                  <a:moveTo>
                    <a:pt x="2200275" y="501053"/>
                  </a:moveTo>
                  <a:lnTo>
                    <a:pt x="2199805" y="499922"/>
                  </a:lnTo>
                  <a:lnTo>
                    <a:pt x="2197951" y="498068"/>
                  </a:lnTo>
                  <a:lnTo>
                    <a:pt x="2196820" y="497598"/>
                  </a:lnTo>
                  <a:lnTo>
                    <a:pt x="2194191" y="497598"/>
                  </a:lnTo>
                  <a:lnTo>
                    <a:pt x="2193074" y="498068"/>
                  </a:lnTo>
                  <a:lnTo>
                    <a:pt x="2191207" y="499922"/>
                  </a:lnTo>
                  <a:lnTo>
                    <a:pt x="2190750" y="501053"/>
                  </a:lnTo>
                  <a:lnTo>
                    <a:pt x="2190750" y="503682"/>
                  </a:lnTo>
                  <a:lnTo>
                    <a:pt x="2191207" y="504799"/>
                  </a:lnTo>
                  <a:lnTo>
                    <a:pt x="2193074" y="506666"/>
                  </a:lnTo>
                  <a:lnTo>
                    <a:pt x="2194191" y="507123"/>
                  </a:lnTo>
                  <a:lnTo>
                    <a:pt x="2196820" y="507123"/>
                  </a:lnTo>
                  <a:lnTo>
                    <a:pt x="2197951" y="506666"/>
                  </a:lnTo>
                  <a:lnTo>
                    <a:pt x="2199805" y="504799"/>
                  </a:lnTo>
                  <a:lnTo>
                    <a:pt x="2200275" y="503682"/>
                  </a:lnTo>
                  <a:lnTo>
                    <a:pt x="2200275" y="501053"/>
                  </a:lnTo>
                  <a:close/>
                </a:path>
                <a:path w="5534025" h="1005204">
                  <a:moveTo>
                    <a:pt x="2200275" y="3454"/>
                  </a:moveTo>
                  <a:lnTo>
                    <a:pt x="2199805" y="2324"/>
                  </a:lnTo>
                  <a:lnTo>
                    <a:pt x="2197951" y="469"/>
                  </a:lnTo>
                  <a:lnTo>
                    <a:pt x="2196820" y="0"/>
                  </a:lnTo>
                  <a:lnTo>
                    <a:pt x="2194191" y="0"/>
                  </a:lnTo>
                  <a:lnTo>
                    <a:pt x="2193074" y="469"/>
                  </a:lnTo>
                  <a:lnTo>
                    <a:pt x="2191207" y="2324"/>
                  </a:lnTo>
                  <a:lnTo>
                    <a:pt x="2190750" y="3454"/>
                  </a:lnTo>
                  <a:lnTo>
                    <a:pt x="2190750" y="6083"/>
                  </a:lnTo>
                  <a:lnTo>
                    <a:pt x="2191207" y="7200"/>
                  </a:lnTo>
                  <a:lnTo>
                    <a:pt x="2193074" y="9067"/>
                  </a:lnTo>
                  <a:lnTo>
                    <a:pt x="2194191" y="9525"/>
                  </a:lnTo>
                  <a:lnTo>
                    <a:pt x="2196820" y="9525"/>
                  </a:lnTo>
                  <a:lnTo>
                    <a:pt x="2197951" y="9067"/>
                  </a:lnTo>
                  <a:lnTo>
                    <a:pt x="2199805" y="7200"/>
                  </a:lnTo>
                  <a:lnTo>
                    <a:pt x="2200275" y="6083"/>
                  </a:lnTo>
                  <a:lnTo>
                    <a:pt x="2200275" y="3454"/>
                  </a:lnTo>
                  <a:close/>
                </a:path>
                <a:path w="5534025" h="1005204">
                  <a:moveTo>
                    <a:pt x="2247900" y="998651"/>
                  </a:moveTo>
                  <a:lnTo>
                    <a:pt x="2247430" y="997521"/>
                  </a:lnTo>
                  <a:lnTo>
                    <a:pt x="2245576" y="995667"/>
                  </a:lnTo>
                  <a:lnTo>
                    <a:pt x="2244445" y="995197"/>
                  </a:lnTo>
                  <a:lnTo>
                    <a:pt x="2241816" y="995197"/>
                  </a:lnTo>
                  <a:lnTo>
                    <a:pt x="2240699" y="995667"/>
                  </a:lnTo>
                  <a:lnTo>
                    <a:pt x="2238832" y="997521"/>
                  </a:lnTo>
                  <a:lnTo>
                    <a:pt x="2238375" y="998651"/>
                  </a:lnTo>
                  <a:lnTo>
                    <a:pt x="2238375" y="1001280"/>
                  </a:lnTo>
                  <a:lnTo>
                    <a:pt x="2238832" y="1002398"/>
                  </a:lnTo>
                  <a:lnTo>
                    <a:pt x="2240699" y="1004265"/>
                  </a:lnTo>
                  <a:lnTo>
                    <a:pt x="2241816" y="1004722"/>
                  </a:lnTo>
                  <a:lnTo>
                    <a:pt x="2244445" y="1004722"/>
                  </a:lnTo>
                  <a:lnTo>
                    <a:pt x="2245576" y="1004265"/>
                  </a:lnTo>
                  <a:lnTo>
                    <a:pt x="2247430" y="1002398"/>
                  </a:lnTo>
                  <a:lnTo>
                    <a:pt x="2247900" y="1001280"/>
                  </a:lnTo>
                  <a:lnTo>
                    <a:pt x="2247900" y="998651"/>
                  </a:lnTo>
                  <a:close/>
                </a:path>
                <a:path w="5534025" h="1005204">
                  <a:moveTo>
                    <a:pt x="2247900" y="501053"/>
                  </a:moveTo>
                  <a:lnTo>
                    <a:pt x="2247430" y="499922"/>
                  </a:lnTo>
                  <a:lnTo>
                    <a:pt x="2245576" y="498068"/>
                  </a:lnTo>
                  <a:lnTo>
                    <a:pt x="2244445" y="497598"/>
                  </a:lnTo>
                  <a:lnTo>
                    <a:pt x="2241816" y="497598"/>
                  </a:lnTo>
                  <a:lnTo>
                    <a:pt x="2240699" y="498068"/>
                  </a:lnTo>
                  <a:lnTo>
                    <a:pt x="2238832" y="499922"/>
                  </a:lnTo>
                  <a:lnTo>
                    <a:pt x="2238375" y="501053"/>
                  </a:lnTo>
                  <a:lnTo>
                    <a:pt x="2238375" y="503682"/>
                  </a:lnTo>
                  <a:lnTo>
                    <a:pt x="2238832" y="504799"/>
                  </a:lnTo>
                  <a:lnTo>
                    <a:pt x="2240699" y="506666"/>
                  </a:lnTo>
                  <a:lnTo>
                    <a:pt x="2241816" y="507123"/>
                  </a:lnTo>
                  <a:lnTo>
                    <a:pt x="2244445" y="507123"/>
                  </a:lnTo>
                  <a:lnTo>
                    <a:pt x="2245576" y="506666"/>
                  </a:lnTo>
                  <a:lnTo>
                    <a:pt x="2247430" y="504799"/>
                  </a:lnTo>
                  <a:lnTo>
                    <a:pt x="2247900" y="503682"/>
                  </a:lnTo>
                  <a:lnTo>
                    <a:pt x="2247900" y="501053"/>
                  </a:lnTo>
                  <a:close/>
                </a:path>
                <a:path w="5534025" h="1005204">
                  <a:moveTo>
                    <a:pt x="2247900" y="3454"/>
                  </a:moveTo>
                  <a:lnTo>
                    <a:pt x="2247430" y="2324"/>
                  </a:lnTo>
                  <a:lnTo>
                    <a:pt x="2245576" y="469"/>
                  </a:lnTo>
                  <a:lnTo>
                    <a:pt x="2244445" y="0"/>
                  </a:lnTo>
                  <a:lnTo>
                    <a:pt x="2241816" y="0"/>
                  </a:lnTo>
                  <a:lnTo>
                    <a:pt x="2240699" y="469"/>
                  </a:lnTo>
                  <a:lnTo>
                    <a:pt x="2238832" y="2324"/>
                  </a:lnTo>
                  <a:lnTo>
                    <a:pt x="2238375" y="3454"/>
                  </a:lnTo>
                  <a:lnTo>
                    <a:pt x="2238375" y="6083"/>
                  </a:lnTo>
                  <a:lnTo>
                    <a:pt x="2238832" y="7200"/>
                  </a:lnTo>
                  <a:lnTo>
                    <a:pt x="2240699" y="9067"/>
                  </a:lnTo>
                  <a:lnTo>
                    <a:pt x="2241816" y="9525"/>
                  </a:lnTo>
                  <a:lnTo>
                    <a:pt x="2244445" y="9525"/>
                  </a:lnTo>
                  <a:lnTo>
                    <a:pt x="2245576" y="9067"/>
                  </a:lnTo>
                  <a:lnTo>
                    <a:pt x="2247430" y="7200"/>
                  </a:lnTo>
                  <a:lnTo>
                    <a:pt x="2247900" y="6083"/>
                  </a:lnTo>
                  <a:lnTo>
                    <a:pt x="2247900" y="3454"/>
                  </a:lnTo>
                  <a:close/>
                </a:path>
                <a:path w="5534025" h="1005204">
                  <a:moveTo>
                    <a:pt x="2295525" y="998651"/>
                  </a:moveTo>
                  <a:lnTo>
                    <a:pt x="2295055" y="997521"/>
                  </a:lnTo>
                  <a:lnTo>
                    <a:pt x="2293201" y="995667"/>
                  </a:lnTo>
                  <a:lnTo>
                    <a:pt x="2292070" y="995197"/>
                  </a:lnTo>
                  <a:lnTo>
                    <a:pt x="2289441" y="995197"/>
                  </a:lnTo>
                  <a:lnTo>
                    <a:pt x="2288324" y="995667"/>
                  </a:lnTo>
                  <a:lnTo>
                    <a:pt x="2286457" y="997521"/>
                  </a:lnTo>
                  <a:lnTo>
                    <a:pt x="2286000" y="998651"/>
                  </a:lnTo>
                  <a:lnTo>
                    <a:pt x="2286000" y="1001280"/>
                  </a:lnTo>
                  <a:lnTo>
                    <a:pt x="2286457" y="1002398"/>
                  </a:lnTo>
                  <a:lnTo>
                    <a:pt x="2288324" y="1004265"/>
                  </a:lnTo>
                  <a:lnTo>
                    <a:pt x="2289441" y="1004722"/>
                  </a:lnTo>
                  <a:lnTo>
                    <a:pt x="2292070" y="1004722"/>
                  </a:lnTo>
                  <a:lnTo>
                    <a:pt x="2293201" y="1004265"/>
                  </a:lnTo>
                  <a:lnTo>
                    <a:pt x="2295055" y="1002398"/>
                  </a:lnTo>
                  <a:lnTo>
                    <a:pt x="2295525" y="1001280"/>
                  </a:lnTo>
                  <a:lnTo>
                    <a:pt x="2295525" y="998651"/>
                  </a:lnTo>
                  <a:close/>
                </a:path>
                <a:path w="5534025" h="1005204">
                  <a:moveTo>
                    <a:pt x="2295525" y="501053"/>
                  </a:moveTo>
                  <a:lnTo>
                    <a:pt x="2295055" y="499922"/>
                  </a:lnTo>
                  <a:lnTo>
                    <a:pt x="2293201" y="498068"/>
                  </a:lnTo>
                  <a:lnTo>
                    <a:pt x="2292070" y="497598"/>
                  </a:lnTo>
                  <a:lnTo>
                    <a:pt x="2289441" y="497598"/>
                  </a:lnTo>
                  <a:lnTo>
                    <a:pt x="2288324" y="498068"/>
                  </a:lnTo>
                  <a:lnTo>
                    <a:pt x="2286457" y="499922"/>
                  </a:lnTo>
                  <a:lnTo>
                    <a:pt x="2286000" y="501053"/>
                  </a:lnTo>
                  <a:lnTo>
                    <a:pt x="2286000" y="503682"/>
                  </a:lnTo>
                  <a:lnTo>
                    <a:pt x="2286457" y="504799"/>
                  </a:lnTo>
                  <a:lnTo>
                    <a:pt x="2288324" y="506666"/>
                  </a:lnTo>
                  <a:lnTo>
                    <a:pt x="2289441" y="507123"/>
                  </a:lnTo>
                  <a:lnTo>
                    <a:pt x="2292070" y="507123"/>
                  </a:lnTo>
                  <a:lnTo>
                    <a:pt x="2293201" y="506666"/>
                  </a:lnTo>
                  <a:lnTo>
                    <a:pt x="2295055" y="504799"/>
                  </a:lnTo>
                  <a:lnTo>
                    <a:pt x="2295525" y="503682"/>
                  </a:lnTo>
                  <a:lnTo>
                    <a:pt x="2295525" y="501053"/>
                  </a:lnTo>
                  <a:close/>
                </a:path>
                <a:path w="5534025" h="1005204">
                  <a:moveTo>
                    <a:pt x="2295525" y="3454"/>
                  </a:moveTo>
                  <a:lnTo>
                    <a:pt x="2295055" y="2324"/>
                  </a:lnTo>
                  <a:lnTo>
                    <a:pt x="2293201" y="469"/>
                  </a:lnTo>
                  <a:lnTo>
                    <a:pt x="2292070" y="0"/>
                  </a:lnTo>
                  <a:lnTo>
                    <a:pt x="2289441" y="0"/>
                  </a:lnTo>
                  <a:lnTo>
                    <a:pt x="2288324" y="469"/>
                  </a:lnTo>
                  <a:lnTo>
                    <a:pt x="2286457" y="2324"/>
                  </a:lnTo>
                  <a:lnTo>
                    <a:pt x="2286000" y="3454"/>
                  </a:lnTo>
                  <a:lnTo>
                    <a:pt x="2286000" y="6083"/>
                  </a:lnTo>
                  <a:lnTo>
                    <a:pt x="2286457" y="7200"/>
                  </a:lnTo>
                  <a:lnTo>
                    <a:pt x="2288324" y="9067"/>
                  </a:lnTo>
                  <a:lnTo>
                    <a:pt x="2289441" y="9525"/>
                  </a:lnTo>
                  <a:lnTo>
                    <a:pt x="2292070" y="9525"/>
                  </a:lnTo>
                  <a:lnTo>
                    <a:pt x="2293201" y="9067"/>
                  </a:lnTo>
                  <a:lnTo>
                    <a:pt x="2295055" y="7200"/>
                  </a:lnTo>
                  <a:lnTo>
                    <a:pt x="2295525" y="6083"/>
                  </a:lnTo>
                  <a:lnTo>
                    <a:pt x="2295525" y="3454"/>
                  </a:lnTo>
                  <a:close/>
                </a:path>
                <a:path w="5534025" h="1005204">
                  <a:moveTo>
                    <a:pt x="2343150" y="998651"/>
                  </a:moveTo>
                  <a:lnTo>
                    <a:pt x="2342680" y="997521"/>
                  </a:lnTo>
                  <a:lnTo>
                    <a:pt x="2340826" y="995667"/>
                  </a:lnTo>
                  <a:lnTo>
                    <a:pt x="2339695" y="995197"/>
                  </a:lnTo>
                  <a:lnTo>
                    <a:pt x="2337066" y="995197"/>
                  </a:lnTo>
                  <a:lnTo>
                    <a:pt x="2335949" y="995667"/>
                  </a:lnTo>
                  <a:lnTo>
                    <a:pt x="2334082" y="997521"/>
                  </a:lnTo>
                  <a:lnTo>
                    <a:pt x="2333625" y="998651"/>
                  </a:lnTo>
                  <a:lnTo>
                    <a:pt x="2333625" y="1001280"/>
                  </a:lnTo>
                  <a:lnTo>
                    <a:pt x="2334082" y="1002398"/>
                  </a:lnTo>
                  <a:lnTo>
                    <a:pt x="2335949" y="1004265"/>
                  </a:lnTo>
                  <a:lnTo>
                    <a:pt x="2337066" y="1004722"/>
                  </a:lnTo>
                  <a:lnTo>
                    <a:pt x="2339695" y="1004722"/>
                  </a:lnTo>
                  <a:lnTo>
                    <a:pt x="2340826" y="1004265"/>
                  </a:lnTo>
                  <a:lnTo>
                    <a:pt x="2342680" y="1002398"/>
                  </a:lnTo>
                  <a:lnTo>
                    <a:pt x="2343150" y="1001280"/>
                  </a:lnTo>
                  <a:lnTo>
                    <a:pt x="2343150" y="998651"/>
                  </a:lnTo>
                  <a:close/>
                </a:path>
                <a:path w="5534025" h="1005204">
                  <a:moveTo>
                    <a:pt x="2343150" y="501053"/>
                  </a:moveTo>
                  <a:lnTo>
                    <a:pt x="2342680" y="499922"/>
                  </a:lnTo>
                  <a:lnTo>
                    <a:pt x="2340826" y="498068"/>
                  </a:lnTo>
                  <a:lnTo>
                    <a:pt x="2339695" y="497598"/>
                  </a:lnTo>
                  <a:lnTo>
                    <a:pt x="2337066" y="497598"/>
                  </a:lnTo>
                  <a:lnTo>
                    <a:pt x="2335949" y="498068"/>
                  </a:lnTo>
                  <a:lnTo>
                    <a:pt x="2334082" y="499922"/>
                  </a:lnTo>
                  <a:lnTo>
                    <a:pt x="2333625" y="501053"/>
                  </a:lnTo>
                  <a:lnTo>
                    <a:pt x="2333625" y="503682"/>
                  </a:lnTo>
                  <a:lnTo>
                    <a:pt x="2334082" y="504799"/>
                  </a:lnTo>
                  <a:lnTo>
                    <a:pt x="2335949" y="506666"/>
                  </a:lnTo>
                  <a:lnTo>
                    <a:pt x="2337066" y="507123"/>
                  </a:lnTo>
                  <a:lnTo>
                    <a:pt x="2339695" y="507123"/>
                  </a:lnTo>
                  <a:lnTo>
                    <a:pt x="2340826" y="506666"/>
                  </a:lnTo>
                  <a:lnTo>
                    <a:pt x="2342680" y="504799"/>
                  </a:lnTo>
                  <a:lnTo>
                    <a:pt x="2343150" y="503682"/>
                  </a:lnTo>
                  <a:lnTo>
                    <a:pt x="2343150" y="501053"/>
                  </a:lnTo>
                  <a:close/>
                </a:path>
                <a:path w="5534025" h="1005204">
                  <a:moveTo>
                    <a:pt x="2343150" y="3454"/>
                  </a:moveTo>
                  <a:lnTo>
                    <a:pt x="2342680" y="2324"/>
                  </a:lnTo>
                  <a:lnTo>
                    <a:pt x="2340826" y="469"/>
                  </a:lnTo>
                  <a:lnTo>
                    <a:pt x="2339695" y="0"/>
                  </a:lnTo>
                  <a:lnTo>
                    <a:pt x="2337066" y="0"/>
                  </a:lnTo>
                  <a:lnTo>
                    <a:pt x="2335949" y="469"/>
                  </a:lnTo>
                  <a:lnTo>
                    <a:pt x="2334082" y="2324"/>
                  </a:lnTo>
                  <a:lnTo>
                    <a:pt x="2333625" y="3454"/>
                  </a:lnTo>
                  <a:lnTo>
                    <a:pt x="2333625" y="6083"/>
                  </a:lnTo>
                  <a:lnTo>
                    <a:pt x="2334082" y="7200"/>
                  </a:lnTo>
                  <a:lnTo>
                    <a:pt x="2335949" y="9067"/>
                  </a:lnTo>
                  <a:lnTo>
                    <a:pt x="2337066" y="9525"/>
                  </a:lnTo>
                  <a:lnTo>
                    <a:pt x="2339695" y="9525"/>
                  </a:lnTo>
                  <a:lnTo>
                    <a:pt x="2340826" y="9067"/>
                  </a:lnTo>
                  <a:lnTo>
                    <a:pt x="2342680" y="7200"/>
                  </a:lnTo>
                  <a:lnTo>
                    <a:pt x="2343150" y="6083"/>
                  </a:lnTo>
                  <a:lnTo>
                    <a:pt x="2343150" y="3454"/>
                  </a:lnTo>
                  <a:close/>
                </a:path>
                <a:path w="5534025" h="1005204">
                  <a:moveTo>
                    <a:pt x="2390775" y="998651"/>
                  </a:moveTo>
                  <a:lnTo>
                    <a:pt x="2390305" y="997521"/>
                  </a:lnTo>
                  <a:lnTo>
                    <a:pt x="2388451" y="995667"/>
                  </a:lnTo>
                  <a:lnTo>
                    <a:pt x="2387320" y="995197"/>
                  </a:lnTo>
                  <a:lnTo>
                    <a:pt x="2384691" y="995197"/>
                  </a:lnTo>
                  <a:lnTo>
                    <a:pt x="2383574" y="995667"/>
                  </a:lnTo>
                  <a:lnTo>
                    <a:pt x="2381707" y="997521"/>
                  </a:lnTo>
                  <a:lnTo>
                    <a:pt x="2381250" y="998651"/>
                  </a:lnTo>
                  <a:lnTo>
                    <a:pt x="2381250" y="1001280"/>
                  </a:lnTo>
                  <a:lnTo>
                    <a:pt x="2381707" y="1002398"/>
                  </a:lnTo>
                  <a:lnTo>
                    <a:pt x="2383574" y="1004265"/>
                  </a:lnTo>
                  <a:lnTo>
                    <a:pt x="2384691" y="1004722"/>
                  </a:lnTo>
                  <a:lnTo>
                    <a:pt x="2387320" y="1004722"/>
                  </a:lnTo>
                  <a:lnTo>
                    <a:pt x="2388451" y="1004265"/>
                  </a:lnTo>
                  <a:lnTo>
                    <a:pt x="2390305" y="1002398"/>
                  </a:lnTo>
                  <a:lnTo>
                    <a:pt x="2390775" y="1001280"/>
                  </a:lnTo>
                  <a:lnTo>
                    <a:pt x="2390775" y="998651"/>
                  </a:lnTo>
                  <a:close/>
                </a:path>
                <a:path w="5534025" h="1005204">
                  <a:moveTo>
                    <a:pt x="2390775" y="501053"/>
                  </a:moveTo>
                  <a:lnTo>
                    <a:pt x="2390305" y="499922"/>
                  </a:lnTo>
                  <a:lnTo>
                    <a:pt x="2388451" y="498068"/>
                  </a:lnTo>
                  <a:lnTo>
                    <a:pt x="2387320" y="497598"/>
                  </a:lnTo>
                  <a:lnTo>
                    <a:pt x="2384691" y="497598"/>
                  </a:lnTo>
                  <a:lnTo>
                    <a:pt x="2383574" y="498068"/>
                  </a:lnTo>
                  <a:lnTo>
                    <a:pt x="2381707" y="499922"/>
                  </a:lnTo>
                  <a:lnTo>
                    <a:pt x="2381250" y="501053"/>
                  </a:lnTo>
                  <a:lnTo>
                    <a:pt x="2381250" y="503682"/>
                  </a:lnTo>
                  <a:lnTo>
                    <a:pt x="2381707" y="504799"/>
                  </a:lnTo>
                  <a:lnTo>
                    <a:pt x="2383574" y="506666"/>
                  </a:lnTo>
                  <a:lnTo>
                    <a:pt x="2384691" y="507123"/>
                  </a:lnTo>
                  <a:lnTo>
                    <a:pt x="2387320" y="507123"/>
                  </a:lnTo>
                  <a:lnTo>
                    <a:pt x="2388451" y="506666"/>
                  </a:lnTo>
                  <a:lnTo>
                    <a:pt x="2390305" y="504799"/>
                  </a:lnTo>
                  <a:lnTo>
                    <a:pt x="2390775" y="503682"/>
                  </a:lnTo>
                  <a:lnTo>
                    <a:pt x="2390775" y="501053"/>
                  </a:lnTo>
                  <a:close/>
                </a:path>
                <a:path w="5534025" h="1005204">
                  <a:moveTo>
                    <a:pt x="2390775" y="3454"/>
                  </a:moveTo>
                  <a:lnTo>
                    <a:pt x="2390305" y="2324"/>
                  </a:lnTo>
                  <a:lnTo>
                    <a:pt x="2388451" y="469"/>
                  </a:lnTo>
                  <a:lnTo>
                    <a:pt x="2387320" y="0"/>
                  </a:lnTo>
                  <a:lnTo>
                    <a:pt x="2384691" y="0"/>
                  </a:lnTo>
                  <a:lnTo>
                    <a:pt x="2383574" y="469"/>
                  </a:lnTo>
                  <a:lnTo>
                    <a:pt x="2381707" y="2324"/>
                  </a:lnTo>
                  <a:lnTo>
                    <a:pt x="2381250" y="3454"/>
                  </a:lnTo>
                  <a:lnTo>
                    <a:pt x="2381250" y="6083"/>
                  </a:lnTo>
                  <a:lnTo>
                    <a:pt x="2381707" y="7200"/>
                  </a:lnTo>
                  <a:lnTo>
                    <a:pt x="2383574" y="9067"/>
                  </a:lnTo>
                  <a:lnTo>
                    <a:pt x="2384691" y="9525"/>
                  </a:lnTo>
                  <a:lnTo>
                    <a:pt x="2387320" y="9525"/>
                  </a:lnTo>
                  <a:lnTo>
                    <a:pt x="2388451" y="9067"/>
                  </a:lnTo>
                  <a:lnTo>
                    <a:pt x="2390305" y="7200"/>
                  </a:lnTo>
                  <a:lnTo>
                    <a:pt x="2390775" y="6083"/>
                  </a:lnTo>
                  <a:lnTo>
                    <a:pt x="2390775" y="3454"/>
                  </a:lnTo>
                  <a:close/>
                </a:path>
                <a:path w="5534025" h="1005204">
                  <a:moveTo>
                    <a:pt x="2438400" y="998651"/>
                  </a:moveTo>
                  <a:lnTo>
                    <a:pt x="2437930" y="997521"/>
                  </a:lnTo>
                  <a:lnTo>
                    <a:pt x="2436076" y="995667"/>
                  </a:lnTo>
                  <a:lnTo>
                    <a:pt x="2434945" y="995197"/>
                  </a:lnTo>
                  <a:lnTo>
                    <a:pt x="2432316" y="995197"/>
                  </a:lnTo>
                  <a:lnTo>
                    <a:pt x="2431199" y="995667"/>
                  </a:lnTo>
                  <a:lnTo>
                    <a:pt x="2429332" y="997521"/>
                  </a:lnTo>
                  <a:lnTo>
                    <a:pt x="2428875" y="998651"/>
                  </a:lnTo>
                  <a:lnTo>
                    <a:pt x="2428875" y="1001280"/>
                  </a:lnTo>
                  <a:lnTo>
                    <a:pt x="2429332" y="1002398"/>
                  </a:lnTo>
                  <a:lnTo>
                    <a:pt x="2431199" y="1004265"/>
                  </a:lnTo>
                  <a:lnTo>
                    <a:pt x="2432316" y="1004722"/>
                  </a:lnTo>
                  <a:lnTo>
                    <a:pt x="2434945" y="1004722"/>
                  </a:lnTo>
                  <a:lnTo>
                    <a:pt x="2436076" y="1004265"/>
                  </a:lnTo>
                  <a:lnTo>
                    <a:pt x="2437930" y="1002398"/>
                  </a:lnTo>
                  <a:lnTo>
                    <a:pt x="2438400" y="1001280"/>
                  </a:lnTo>
                  <a:lnTo>
                    <a:pt x="2438400" y="998651"/>
                  </a:lnTo>
                  <a:close/>
                </a:path>
                <a:path w="5534025" h="1005204">
                  <a:moveTo>
                    <a:pt x="2438400" y="501053"/>
                  </a:moveTo>
                  <a:lnTo>
                    <a:pt x="2437930" y="499922"/>
                  </a:lnTo>
                  <a:lnTo>
                    <a:pt x="2436076" y="498068"/>
                  </a:lnTo>
                  <a:lnTo>
                    <a:pt x="2434945" y="497598"/>
                  </a:lnTo>
                  <a:lnTo>
                    <a:pt x="2432316" y="497598"/>
                  </a:lnTo>
                  <a:lnTo>
                    <a:pt x="2431199" y="498068"/>
                  </a:lnTo>
                  <a:lnTo>
                    <a:pt x="2429332" y="499922"/>
                  </a:lnTo>
                  <a:lnTo>
                    <a:pt x="2428875" y="501053"/>
                  </a:lnTo>
                  <a:lnTo>
                    <a:pt x="2428875" y="503682"/>
                  </a:lnTo>
                  <a:lnTo>
                    <a:pt x="2429332" y="504799"/>
                  </a:lnTo>
                  <a:lnTo>
                    <a:pt x="2431199" y="506666"/>
                  </a:lnTo>
                  <a:lnTo>
                    <a:pt x="2432316" y="507123"/>
                  </a:lnTo>
                  <a:lnTo>
                    <a:pt x="2434945" y="507123"/>
                  </a:lnTo>
                  <a:lnTo>
                    <a:pt x="2436076" y="506666"/>
                  </a:lnTo>
                  <a:lnTo>
                    <a:pt x="2437930" y="504799"/>
                  </a:lnTo>
                  <a:lnTo>
                    <a:pt x="2438400" y="503682"/>
                  </a:lnTo>
                  <a:lnTo>
                    <a:pt x="2438400" y="501053"/>
                  </a:lnTo>
                  <a:close/>
                </a:path>
                <a:path w="5534025" h="1005204">
                  <a:moveTo>
                    <a:pt x="2438400" y="3454"/>
                  </a:moveTo>
                  <a:lnTo>
                    <a:pt x="2437930" y="2324"/>
                  </a:lnTo>
                  <a:lnTo>
                    <a:pt x="2436076" y="469"/>
                  </a:lnTo>
                  <a:lnTo>
                    <a:pt x="2434945" y="0"/>
                  </a:lnTo>
                  <a:lnTo>
                    <a:pt x="2432316" y="0"/>
                  </a:lnTo>
                  <a:lnTo>
                    <a:pt x="2431199" y="469"/>
                  </a:lnTo>
                  <a:lnTo>
                    <a:pt x="2429332" y="2324"/>
                  </a:lnTo>
                  <a:lnTo>
                    <a:pt x="2428875" y="3454"/>
                  </a:lnTo>
                  <a:lnTo>
                    <a:pt x="2428875" y="6083"/>
                  </a:lnTo>
                  <a:lnTo>
                    <a:pt x="2429332" y="7200"/>
                  </a:lnTo>
                  <a:lnTo>
                    <a:pt x="2431199" y="9067"/>
                  </a:lnTo>
                  <a:lnTo>
                    <a:pt x="2432316" y="9525"/>
                  </a:lnTo>
                  <a:lnTo>
                    <a:pt x="2434945" y="9525"/>
                  </a:lnTo>
                  <a:lnTo>
                    <a:pt x="2436076" y="9067"/>
                  </a:lnTo>
                  <a:lnTo>
                    <a:pt x="2437930" y="7200"/>
                  </a:lnTo>
                  <a:lnTo>
                    <a:pt x="2438400" y="6083"/>
                  </a:lnTo>
                  <a:lnTo>
                    <a:pt x="2438400" y="3454"/>
                  </a:lnTo>
                  <a:close/>
                </a:path>
                <a:path w="5534025" h="1005204">
                  <a:moveTo>
                    <a:pt x="2486025" y="998651"/>
                  </a:moveTo>
                  <a:lnTo>
                    <a:pt x="2485555" y="997521"/>
                  </a:lnTo>
                  <a:lnTo>
                    <a:pt x="2483701" y="995667"/>
                  </a:lnTo>
                  <a:lnTo>
                    <a:pt x="2482570" y="995197"/>
                  </a:lnTo>
                  <a:lnTo>
                    <a:pt x="2479941" y="995197"/>
                  </a:lnTo>
                  <a:lnTo>
                    <a:pt x="2478824" y="995667"/>
                  </a:lnTo>
                  <a:lnTo>
                    <a:pt x="2476957" y="997521"/>
                  </a:lnTo>
                  <a:lnTo>
                    <a:pt x="2476500" y="998651"/>
                  </a:lnTo>
                  <a:lnTo>
                    <a:pt x="2476500" y="1001280"/>
                  </a:lnTo>
                  <a:lnTo>
                    <a:pt x="2476957" y="1002398"/>
                  </a:lnTo>
                  <a:lnTo>
                    <a:pt x="2478824" y="1004265"/>
                  </a:lnTo>
                  <a:lnTo>
                    <a:pt x="2479941" y="1004722"/>
                  </a:lnTo>
                  <a:lnTo>
                    <a:pt x="2482570" y="1004722"/>
                  </a:lnTo>
                  <a:lnTo>
                    <a:pt x="2483701" y="1004265"/>
                  </a:lnTo>
                  <a:lnTo>
                    <a:pt x="2485555" y="1002398"/>
                  </a:lnTo>
                  <a:lnTo>
                    <a:pt x="2486025" y="1001280"/>
                  </a:lnTo>
                  <a:lnTo>
                    <a:pt x="2486025" y="998651"/>
                  </a:lnTo>
                  <a:close/>
                </a:path>
                <a:path w="5534025" h="1005204">
                  <a:moveTo>
                    <a:pt x="2486025" y="501053"/>
                  </a:moveTo>
                  <a:lnTo>
                    <a:pt x="2485555" y="499922"/>
                  </a:lnTo>
                  <a:lnTo>
                    <a:pt x="2483701" y="498068"/>
                  </a:lnTo>
                  <a:lnTo>
                    <a:pt x="2482570" y="497598"/>
                  </a:lnTo>
                  <a:lnTo>
                    <a:pt x="2479941" y="497598"/>
                  </a:lnTo>
                  <a:lnTo>
                    <a:pt x="2478824" y="498068"/>
                  </a:lnTo>
                  <a:lnTo>
                    <a:pt x="2476957" y="499922"/>
                  </a:lnTo>
                  <a:lnTo>
                    <a:pt x="2476500" y="501053"/>
                  </a:lnTo>
                  <a:lnTo>
                    <a:pt x="2476500" y="503682"/>
                  </a:lnTo>
                  <a:lnTo>
                    <a:pt x="2476957" y="504799"/>
                  </a:lnTo>
                  <a:lnTo>
                    <a:pt x="2478824" y="506666"/>
                  </a:lnTo>
                  <a:lnTo>
                    <a:pt x="2479941" y="507123"/>
                  </a:lnTo>
                  <a:lnTo>
                    <a:pt x="2482570" y="507123"/>
                  </a:lnTo>
                  <a:lnTo>
                    <a:pt x="2483701" y="506666"/>
                  </a:lnTo>
                  <a:lnTo>
                    <a:pt x="2485555" y="504799"/>
                  </a:lnTo>
                  <a:lnTo>
                    <a:pt x="2486025" y="503682"/>
                  </a:lnTo>
                  <a:lnTo>
                    <a:pt x="2486025" y="501053"/>
                  </a:lnTo>
                  <a:close/>
                </a:path>
                <a:path w="5534025" h="1005204">
                  <a:moveTo>
                    <a:pt x="2486025" y="3454"/>
                  </a:moveTo>
                  <a:lnTo>
                    <a:pt x="2485555" y="2324"/>
                  </a:lnTo>
                  <a:lnTo>
                    <a:pt x="2483701" y="469"/>
                  </a:lnTo>
                  <a:lnTo>
                    <a:pt x="2482570" y="0"/>
                  </a:lnTo>
                  <a:lnTo>
                    <a:pt x="2479941" y="0"/>
                  </a:lnTo>
                  <a:lnTo>
                    <a:pt x="2478824" y="469"/>
                  </a:lnTo>
                  <a:lnTo>
                    <a:pt x="2476957" y="2324"/>
                  </a:lnTo>
                  <a:lnTo>
                    <a:pt x="2476500" y="3454"/>
                  </a:lnTo>
                  <a:lnTo>
                    <a:pt x="2476500" y="6083"/>
                  </a:lnTo>
                  <a:lnTo>
                    <a:pt x="2476957" y="7200"/>
                  </a:lnTo>
                  <a:lnTo>
                    <a:pt x="2478824" y="9067"/>
                  </a:lnTo>
                  <a:lnTo>
                    <a:pt x="2479941" y="9525"/>
                  </a:lnTo>
                  <a:lnTo>
                    <a:pt x="2482570" y="9525"/>
                  </a:lnTo>
                  <a:lnTo>
                    <a:pt x="2483701" y="9067"/>
                  </a:lnTo>
                  <a:lnTo>
                    <a:pt x="2485555" y="7200"/>
                  </a:lnTo>
                  <a:lnTo>
                    <a:pt x="2486025" y="6083"/>
                  </a:lnTo>
                  <a:lnTo>
                    <a:pt x="2486025" y="3454"/>
                  </a:lnTo>
                  <a:close/>
                </a:path>
                <a:path w="5534025" h="1005204">
                  <a:moveTo>
                    <a:pt x="2533650" y="998651"/>
                  </a:moveTo>
                  <a:lnTo>
                    <a:pt x="2533180" y="997521"/>
                  </a:lnTo>
                  <a:lnTo>
                    <a:pt x="2531326" y="995667"/>
                  </a:lnTo>
                  <a:lnTo>
                    <a:pt x="2530195" y="995197"/>
                  </a:lnTo>
                  <a:lnTo>
                    <a:pt x="2527566" y="995197"/>
                  </a:lnTo>
                  <a:lnTo>
                    <a:pt x="2526449" y="995667"/>
                  </a:lnTo>
                  <a:lnTo>
                    <a:pt x="2524582" y="997521"/>
                  </a:lnTo>
                  <a:lnTo>
                    <a:pt x="2524125" y="998651"/>
                  </a:lnTo>
                  <a:lnTo>
                    <a:pt x="2524125" y="1001280"/>
                  </a:lnTo>
                  <a:lnTo>
                    <a:pt x="2524582" y="1002398"/>
                  </a:lnTo>
                  <a:lnTo>
                    <a:pt x="2526449" y="1004265"/>
                  </a:lnTo>
                  <a:lnTo>
                    <a:pt x="2527566" y="1004722"/>
                  </a:lnTo>
                  <a:lnTo>
                    <a:pt x="2530195" y="1004722"/>
                  </a:lnTo>
                  <a:lnTo>
                    <a:pt x="2531326" y="1004265"/>
                  </a:lnTo>
                  <a:lnTo>
                    <a:pt x="2533180" y="1002398"/>
                  </a:lnTo>
                  <a:lnTo>
                    <a:pt x="2533650" y="1001280"/>
                  </a:lnTo>
                  <a:lnTo>
                    <a:pt x="2533650" y="998651"/>
                  </a:lnTo>
                  <a:close/>
                </a:path>
                <a:path w="5534025" h="1005204">
                  <a:moveTo>
                    <a:pt x="2533650" y="501053"/>
                  </a:moveTo>
                  <a:lnTo>
                    <a:pt x="2533180" y="499922"/>
                  </a:lnTo>
                  <a:lnTo>
                    <a:pt x="2531326" y="498068"/>
                  </a:lnTo>
                  <a:lnTo>
                    <a:pt x="2530195" y="497598"/>
                  </a:lnTo>
                  <a:lnTo>
                    <a:pt x="2527566" y="497598"/>
                  </a:lnTo>
                  <a:lnTo>
                    <a:pt x="2526449" y="498068"/>
                  </a:lnTo>
                  <a:lnTo>
                    <a:pt x="2524582" y="499922"/>
                  </a:lnTo>
                  <a:lnTo>
                    <a:pt x="2524125" y="501053"/>
                  </a:lnTo>
                  <a:lnTo>
                    <a:pt x="2524125" y="503682"/>
                  </a:lnTo>
                  <a:lnTo>
                    <a:pt x="2524582" y="504799"/>
                  </a:lnTo>
                  <a:lnTo>
                    <a:pt x="2526449" y="506666"/>
                  </a:lnTo>
                  <a:lnTo>
                    <a:pt x="2527566" y="507123"/>
                  </a:lnTo>
                  <a:lnTo>
                    <a:pt x="2530195" y="507123"/>
                  </a:lnTo>
                  <a:lnTo>
                    <a:pt x="2531326" y="506666"/>
                  </a:lnTo>
                  <a:lnTo>
                    <a:pt x="2533180" y="504799"/>
                  </a:lnTo>
                  <a:lnTo>
                    <a:pt x="2533650" y="503682"/>
                  </a:lnTo>
                  <a:lnTo>
                    <a:pt x="2533650" y="501053"/>
                  </a:lnTo>
                  <a:close/>
                </a:path>
                <a:path w="5534025" h="1005204">
                  <a:moveTo>
                    <a:pt x="2533650" y="3454"/>
                  </a:moveTo>
                  <a:lnTo>
                    <a:pt x="2533180" y="2324"/>
                  </a:lnTo>
                  <a:lnTo>
                    <a:pt x="2531326" y="469"/>
                  </a:lnTo>
                  <a:lnTo>
                    <a:pt x="2530195" y="0"/>
                  </a:lnTo>
                  <a:lnTo>
                    <a:pt x="2527566" y="0"/>
                  </a:lnTo>
                  <a:lnTo>
                    <a:pt x="2526449" y="469"/>
                  </a:lnTo>
                  <a:lnTo>
                    <a:pt x="2524582" y="2324"/>
                  </a:lnTo>
                  <a:lnTo>
                    <a:pt x="2524125" y="3454"/>
                  </a:lnTo>
                  <a:lnTo>
                    <a:pt x="2524125" y="6083"/>
                  </a:lnTo>
                  <a:lnTo>
                    <a:pt x="2524582" y="7200"/>
                  </a:lnTo>
                  <a:lnTo>
                    <a:pt x="2526449" y="9067"/>
                  </a:lnTo>
                  <a:lnTo>
                    <a:pt x="2527566" y="9525"/>
                  </a:lnTo>
                  <a:lnTo>
                    <a:pt x="2530195" y="9525"/>
                  </a:lnTo>
                  <a:lnTo>
                    <a:pt x="2531326" y="9067"/>
                  </a:lnTo>
                  <a:lnTo>
                    <a:pt x="2533180" y="7200"/>
                  </a:lnTo>
                  <a:lnTo>
                    <a:pt x="2533650" y="6083"/>
                  </a:lnTo>
                  <a:lnTo>
                    <a:pt x="2533650" y="3454"/>
                  </a:lnTo>
                  <a:close/>
                </a:path>
                <a:path w="5534025" h="1005204">
                  <a:moveTo>
                    <a:pt x="2581275" y="998651"/>
                  </a:moveTo>
                  <a:lnTo>
                    <a:pt x="2580805" y="997521"/>
                  </a:lnTo>
                  <a:lnTo>
                    <a:pt x="2578951" y="995667"/>
                  </a:lnTo>
                  <a:lnTo>
                    <a:pt x="2577820" y="995197"/>
                  </a:lnTo>
                  <a:lnTo>
                    <a:pt x="2575191" y="995197"/>
                  </a:lnTo>
                  <a:lnTo>
                    <a:pt x="2574074" y="995667"/>
                  </a:lnTo>
                  <a:lnTo>
                    <a:pt x="2572207" y="997521"/>
                  </a:lnTo>
                  <a:lnTo>
                    <a:pt x="2571750" y="998651"/>
                  </a:lnTo>
                  <a:lnTo>
                    <a:pt x="2571750" y="1001280"/>
                  </a:lnTo>
                  <a:lnTo>
                    <a:pt x="2572207" y="1002398"/>
                  </a:lnTo>
                  <a:lnTo>
                    <a:pt x="2574074" y="1004265"/>
                  </a:lnTo>
                  <a:lnTo>
                    <a:pt x="2575191" y="1004722"/>
                  </a:lnTo>
                  <a:lnTo>
                    <a:pt x="2577820" y="1004722"/>
                  </a:lnTo>
                  <a:lnTo>
                    <a:pt x="2578951" y="1004265"/>
                  </a:lnTo>
                  <a:lnTo>
                    <a:pt x="2580805" y="1002398"/>
                  </a:lnTo>
                  <a:lnTo>
                    <a:pt x="2581275" y="1001280"/>
                  </a:lnTo>
                  <a:lnTo>
                    <a:pt x="2581275" y="998651"/>
                  </a:lnTo>
                  <a:close/>
                </a:path>
                <a:path w="5534025" h="1005204">
                  <a:moveTo>
                    <a:pt x="2581275" y="501053"/>
                  </a:moveTo>
                  <a:lnTo>
                    <a:pt x="2580805" y="499922"/>
                  </a:lnTo>
                  <a:lnTo>
                    <a:pt x="2578951" y="498068"/>
                  </a:lnTo>
                  <a:lnTo>
                    <a:pt x="2577820" y="497598"/>
                  </a:lnTo>
                  <a:lnTo>
                    <a:pt x="2575191" y="497598"/>
                  </a:lnTo>
                  <a:lnTo>
                    <a:pt x="2574074" y="498068"/>
                  </a:lnTo>
                  <a:lnTo>
                    <a:pt x="2572207" y="499922"/>
                  </a:lnTo>
                  <a:lnTo>
                    <a:pt x="2571750" y="501053"/>
                  </a:lnTo>
                  <a:lnTo>
                    <a:pt x="2571750" y="503682"/>
                  </a:lnTo>
                  <a:lnTo>
                    <a:pt x="2572207" y="504799"/>
                  </a:lnTo>
                  <a:lnTo>
                    <a:pt x="2574074" y="506666"/>
                  </a:lnTo>
                  <a:lnTo>
                    <a:pt x="2575191" y="507123"/>
                  </a:lnTo>
                  <a:lnTo>
                    <a:pt x="2577820" y="507123"/>
                  </a:lnTo>
                  <a:lnTo>
                    <a:pt x="2578951" y="506666"/>
                  </a:lnTo>
                  <a:lnTo>
                    <a:pt x="2580805" y="504799"/>
                  </a:lnTo>
                  <a:lnTo>
                    <a:pt x="2581275" y="503682"/>
                  </a:lnTo>
                  <a:lnTo>
                    <a:pt x="2581275" y="501053"/>
                  </a:lnTo>
                  <a:close/>
                </a:path>
                <a:path w="5534025" h="1005204">
                  <a:moveTo>
                    <a:pt x="2581275" y="3454"/>
                  </a:moveTo>
                  <a:lnTo>
                    <a:pt x="2580805" y="2324"/>
                  </a:lnTo>
                  <a:lnTo>
                    <a:pt x="2578951" y="469"/>
                  </a:lnTo>
                  <a:lnTo>
                    <a:pt x="2577820" y="0"/>
                  </a:lnTo>
                  <a:lnTo>
                    <a:pt x="2575191" y="0"/>
                  </a:lnTo>
                  <a:lnTo>
                    <a:pt x="2574074" y="469"/>
                  </a:lnTo>
                  <a:lnTo>
                    <a:pt x="2572207" y="2324"/>
                  </a:lnTo>
                  <a:lnTo>
                    <a:pt x="2571750" y="3454"/>
                  </a:lnTo>
                  <a:lnTo>
                    <a:pt x="2571750" y="6083"/>
                  </a:lnTo>
                  <a:lnTo>
                    <a:pt x="2572207" y="7200"/>
                  </a:lnTo>
                  <a:lnTo>
                    <a:pt x="2574074" y="9067"/>
                  </a:lnTo>
                  <a:lnTo>
                    <a:pt x="2575191" y="9525"/>
                  </a:lnTo>
                  <a:lnTo>
                    <a:pt x="2577820" y="9525"/>
                  </a:lnTo>
                  <a:lnTo>
                    <a:pt x="2578951" y="9067"/>
                  </a:lnTo>
                  <a:lnTo>
                    <a:pt x="2580805" y="7200"/>
                  </a:lnTo>
                  <a:lnTo>
                    <a:pt x="2581275" y="6083"/>
                  </a:lnTo>
                  <a:lnTo>
                    <a:pt x="2581275" y="3454"/>
                  </a:lnTo>
                  <a:close/>
                </a:path>
                <a:path w="5534025" h="1005204">
                  <a:moveTo>
                    <a:pt x="2628900" y="998651"/>
                  </a:moveTo>
                  <a:lnTo>
                    <a:pt x="2628430" y="997521"/>
                  </a:lnTo>
                  <a:lnTo>
                    <a:pt x="2626576" y="995667"/>
                  </a:lnTo>
                  <a:lnTo>
                    <a:pt x="2625445" y="995197"/>
                  </a:lnTo>
                  <a:lnTo>
                    <a:pt x="2622816" y="995197"/>
                  </a:lnTo>
                  <a:lnTo>
                    <a:pt x="2621699" y="995667"/>
                  </a:lnTo>
                  <a:lnTo>
                    <a:pt x="2619832" y="997521"/>
                  </a:lnTo>
                  <a:lnTo>
                    <a:pt x="2619375" y="998651"/>
                  </a:lnTo>
                  <a:lnTo>
                    <a:pt x="2619375" y="1001280"/>
                  </a:lnTo>
                  <a:lnTo>
                    <a:pt x="2619832" y="1002398"/>
                  </a:lnTo>
                  <a:lnTo>
                    <a:pt x="2621699" y="1004265"/>
                  </a:lnTo>
                  <a:lnTo>
                    <a:pt x="2622816" y="1004722"/>
                  </a:lnTo>
                  <a:lnTo>
                    <a:pt x="2625445" y="1004722"/>
                  </a:lnTo>
                  <a:lnTo>
                    <a:pt x="2626576" y="1004265"/>
                  </a:lnTo>
                  <a:lnTo>
                    <a:pt x="2628430" y="1002398"/>
                  </a:lnTo>
                  <a:lnTo>
                    <a:pt x="2628900" y="1001280"/>
                  </a:lnTo>
                  <a:lnTo>
                    <a:pt x="2628900" y="998651"/>
                  </a:lnTo>
                  <a:close/>
                </a:path>
                <a:path w="5534025" h="1005204">
                  <a:moveTo>
                    <a:pt x="2628900" y="501053"/>
                  </a:moveTo>
                  <a:lnTo>
                    <a:pt x="2628430" y="499922"/>
                  </a:lnTo>
                  <a:lnTo>
                    <a:pt x="2626576" y="498068"/>
                  </a:lnTo>
                  <a:lnTo>
                    <a:pt x="2625445" y="497598"/>
                  </a:lnTo>
                  <a:lnTo>
                    <a:pt x="2622816" y="497598"/>
                  </a:lnTo>
                  <a:lnTo>
                    <a:pt x="2621699" y="498068"/>
                  </a:lnTo>
                  <a:lnTo>
                    <a:pt x="2619832" y="499922"/>
                  </a:lnTo>
                  <a:lnTo>
                    <a:pt x="2619375" y="501053"/>
                  </a:lnTo>
                  <a:lnTo>
                    <a:pt x="2619375" y="503682"/>
                  </a:lnTo>
                  <a:lnTo>
                    <a:pt x="2619832" y="504799"/>
                  </a:lnTo>
                  <a:lnTo>
                    <a:pt x="2621699" y="506666"/>
                  </a:lnTo>
                  <a:lnTo>
                    <a:pt x="2622816" y="507123"/>
                  </a:lnTo>
                  <a:lnTo>
                    <a:pt x="2625445" y="507123"/>
                  </a:lnTo>
                  <a:lnTo>
                    <a:pt x="2626576" y="506666"/>
                  </a:lnTo>
                  <a:lnTo>
                    <a:pt x="2628430" y="504799"/>
                  </a:lnTo>
                  <a:lnTo>
                    <a:pt x="2628900" y="503682"/>
                  </a:lnTo>
                  <a:lnTo>
                    <a:pt x="2628900" y="501053"/>
                  </a:lnTo>
                  <a:close/>
                </a:path>
                <a:path w="5534025" h="1005204">
                  <a:moveTo>
                    <a:pt x="2628900" y="3454"/>
                  </a:moveTo>
                  <a:lnTo>
                    <a:pt x="2628430" y="2324"/>
                  </a:lnTo>
                  <a:lnTo>
                    <a:pt x="2626576" y="469"/>
                  </a:lnTo>
                  <a:lnTo>
                    <a:pt x="2625445" y="0"/>
                  </a:lnTo>
                  <a:lnTo>
                    <a:pt x="2622816" y="0"/>
                  </a:lnTo>
                  <a:lnTo>
                    <a:pt x="2621699" y="469"/>
                  </a:lnTo>
                  <a:lnTo>
                    <a:pt x="2619832" y="2324"/>
                  </a:lnTo>
                  <a:lnTo>
                    <a:pt x="2619375" y="3454"/>
                  </a:lnTo>
                  <a:lnTo>
                    <a:pt x="2619375" y="6083"/>
                  </a:lnTo>
                  <a:lnTo>
                    <a:pt x="2619832" y="7200"/>
                  </a:lnTo>
                  <a:lnTo>
                    <a:pt x="2621699" y="9067"/>
                  </a:lnTo>
                  <a:lnTo>
                    <a:pt x="2622816" y="9525"/>
                  </a:lnTo>
                  <a:lnTo>
                    <a:pt x="2625445" y="9525"/>
                  </a:lnTo>
                  <a:lnTo>
                    <a:pt x="2626576" y="9067"/>
                  </a:lnTo>
                  <a:lnTo>
                    <a:pt x="2628430" y="7200"/>
                  </a:lnTo>
                  <a:lnTo>
                    <a:pt x="2628900" y="6083"/>
                  </a:lnTo>
                  <a:lnTo>
                    <a:pt x="2628900" y="3454"/>
                  </a:lnTo>
                  <a:close/>
                </a:path>
                <a:path w="5534025" h="1005204">
                  <a:moveTo>
                    <a:pt x="2676525" y="998651"/>
                  </a:moveTo>
                  <a:lnTo>
                    <a:pt x="2676055" y="997521"/>
                  </a:lnTo>
                  <a:lnTo>
                    <a:pt x="2674201" y="995667"/>
                  </a:lnTo>
                  <a:lnTo>
                    <a:pt x="2673070" y="995197"/>
                  </a:lnTo>
                  <a:lnTo>
                    <a:pt x="2670441" y="995197"/>
                  </a:lnTo>
                  <a:lnTo>
                    <a:pt x="2669324" y="995667"/>
                  </a:lnTo>
                  <a:lnTo>
                    <a:pt x="2667457" y="997521"/>
                  </a:lnTo>
                  <a:lnTo>
                    <a:pt x="2667000" y="998651"/>
                  </a:lnTo>
                  <a:lnTo>
                    <a:pt x="2667000" y="1001280"/>
                  </a:lnTo>
                  <a:lnTo>
                    <a:pt x="2667457" y="1002398"/>
                  </a:lnTo>
                  <a:lnTo>
                    <a:pt x="2669324" y="1004265"/>
                  </a:lnTo>
                  <a:lnTo>
                    <a:pt x="2670441" y="1004722"/>
                  </a:lnTo>
                  <a:lnTo>
                    <a:pt x="2673070" y="1004722"/>
                  </a:lnTo>
                  <a:lnTo>
                    <a:pt x="2674201" y="1004265"/>
                  </a:lnTo>
                  <a:lnTo>
                    <a:pt x="2676055" y="1002398"/>
                  </a:lnTo>
                  <a:lnTo>
                    <a:pt x="2676525" y="1001280"/>
                  </a:lnTo>
                  <a:lnTo>
                    <a:pt x="2676525" y="998651"/>
                  </a:lnTo>
                  <a:close/>
                </a:path>
                <a:path w="5534025" h="1005204">
                  <a:moveTo>
                    <a:pt x="2676525" y="501053"/>
                  </a:moveTo>
                  <a:lnTo>
                    <a:pt x="2676055" y="499922"/>
                  </a:lnTo>
                  <a:lnTo>
                    <a:pt x="2674201" y="498068"/>
                  </a:lnTo>
                  <a:lnTo>
                    <a:pt x="2673070" y="497598"/>
                  </a:lnTo>
                  <a:lnTo>
                    <a:pt x="2670441" y="497598"/>
                  </a:lnTo>
                  <a:lnTo>
                    <a:pt x="2669324" y="498068"/>
                  </a:lnTo>
                  <a:lnTo>
                    <a:pt x="2667457" y="499922"/>
                  </a:lnTo>
                  <a:lnTo>
                    <a:pt x="2667000" y="501053"/>
                  </a:lnTo>
                  <a:lnTo>
                    <a:pt x="2667000" y="503682"/>
                  </a:lnTo>
                  <a:lnTo>
                    <a:pt x="2667457" y="504799"/>
                  </a:lnTo>
                  <a:lnTo>
                    <a:pt x="2669324" y="506666"/>
                  </a:lnTo>
                  <a:lnTo>
                    <a:pt x="2670441" y="507123"/>
                  </a:lnTo>
                  <a:lnTo>
                    <a:pt x="2673070" y="507123"/>
                  </a:lnTo>
                  <a:lnTo>
                    <a:pt x="2674201" y="506666"/>
                  </a:lnTo>
                  <a:lnTo>
                    <a:pt x="2676055" y="504799"/>
                  </a:lnTo>
                  <a:lnTo>
                    <a:pt x="2676525" y="503682"/>
                  </a:lnTo>
                  <a:lnTo>
                    <a:pt x="2676525" y="501053"/>
                  </a:lnTo>
                  <a:close/>
                </a:path>
                <a:path w="5534025" h="1005204">
                  <a:moveTo>
                    <a:pt x="2676525" y="3454"/>
                  </a:moveTo>
                  <a:lnTo>
                    <a:pt x="2676055" y="2324"/>
                  </a:lnTo>
                  <a:lnTo>
                    <a:pt x="2674201" y="469"/>
                  </a:lnTo>
                  <a:lnTo>
                    <a:pt x="2673070" y="0"/>
                  </a:lnTo>
                  <a:lnTo>
                    <a:pt x="2670441" y="0"/>
                  </a:lnTo>
                  <a:lnTo>
                    <a:pt x="2669324" y="469"/>
                  </a:lnTo>
                  <a:lnTo>
                    <a:pt x="2667457" y="2324"/>
                  </a:lnTo>
                  <a:lnTo>
                    <a:pt x="2667000" y="3454"/>
                  </a:lnTo>
                  <a:lnTo>
                    <a:pt x="2667000" y="6083"/>
                  </a:lnTo>
                  <a:lnTo>
                    <a:pt x="2667457" y="7200"/>
                  </a:lnTo>
                  <a:lnTo>
                    <a:pt x="2669324" y="9067"/>
                  </a:lnTo>
                  <a:lnTo>
                    <a:pt x="2670441" y="9525"/>
                  </a:lnTo>
                  <a:lnTo>
                    <a:pt x="2673070" y="9525"/>
                  </a:lnTo>
                  <a:lnTo>
                    <a:pt x="2674201" y="9067"/>
                  </a:lnTo>
                  <a:lnTo>
                    <a:pt x="2676055" y="7200"/>
                  </a:lnTo>
                  <a:lnTo>
                    <a:pt x="2676525" y="6083"/>
                  </a:lnTo>
                  <a:lnTo>
                    <a:pt x="2676525" y="3454"/>
                  </a:lnTo>
                  <a:close/>
                </a:path>
                <a:path w="5534025" h="1005204">
                  <a:moveTo>
                    <a:pt x="2724150" y="998651"/>
                  </a:moveTo>
                  <a:lnTo>
                    <a:pt x="2723680" y="997521"/>
                  </a:lnTo>
                  <a:lnTo>
                    <a:pt x="2721826" y="995667"/>
                  </a:lnTo>
                  <a:lnTo>
                    <a:pt x="2720695" y="995197"/>
                  </a:lnTo>
                  <a:lnTo>
                    <a:pt x="2718066" y="995197"/>
                  </a:lnTo>
                  <a:lnTo>
                    <a:pt x="2716949" y="995667"/>
                  </a:lnTo>
                  <a:lnTo>
                    <a:pt x="2715082" y="997521"/>
                  </a:lnTo>
                  <a:lnTo>
                    <a:pt x="2714625" y="998651"/>
                  </a:lnTo>
                  <a:lnTo>
                    <a:pt x="2714625" y="1001280"/>
                  </a:lnTo>
                  <a:lnTo>
                    <a:pt x="2715082" y="1002398"/>
                  </a:lnTo>
                  <a:lnTo>
                    <a:pt x="2716949" y="1004265"/>
                  </a:lnTo>
                  <a:lnTo>
                    <a:pt x="2718066" y="1004722"/>
                  </a:lnTo>
                  <a:lnTo>
                    <a:pt x="2720695" y="1004722"/>
                  </a:lnTo>
                  <a:lnTo>
                    <a:pt x="2721826" y="1004265"/>
                  </a:lnTo>
                  <a:lnTo>
                    <a:pt x="2723680" y="1002398"/>
                  </a:lnTo>
                  <a:lnTo>
                    <a:pt x="2724150" y="1001280"/>
                  </a:lnTo>
                  <a:lnTo>
                    <a:pt x="2724150" y="998651"/>
                  </a:lnTo>
                  <a:close/>
                </a:path>
                <a:path w="5534025" h="1005204">
                  <a:moveTo>
                    <a:pt x="2724150" y="501053"/>
                  </a:moveTo>
                  <a:lnTo>
                    <a:pt x="2723680" y="499922"/>
                  </a:lnTo>
                  <a:lnTo>
                    <a:pt x="2721826" y="498068"/>
                  </a:lnTo>
                  <a:lnTo>
                    <a:pt x="2720695" y="497598"/>
                  </a:lnTo>
                  <a:lnTo>
                    <a:pt x="2718066" y="497598"/>
                  </a:lnTo>
                  <a:lnTo>
                    <a:pt x="2716949" y="498068"/>
                  </a:lnTo>
                  <a:lnTo>
                    <a:pt x="2715082" y="499922"/>
                  </a:lnTo>
                  <a:lnTo>
                    <a:pt x="2714625" y="501053"/>
                  </a:lnTo>
                  <a:lnTo>
                    <a:pt x="2714625" y="503682"/>
                  </a:lnTo>
                  <a:lnTo>
                    <a:pt x="2715082" y="504799"/>
                  </a:lnTo>
                  <a:lnTo>
                    <a:pt x="2716949" y="506666"/>
                  </a:lnTo>
                  <a:lnTo>
                    <a:pt x="2718066" y="507123"/>
                  </a:lnTo>
                  <a:lnTo>
                    <a:pt x="2720695" y="507123"/>
                  </a:lnTo>
                  <a:lnTo>
                    <a:pt x="2721826" y="506666"/>
                  </a:lnTo>
                  <a:lnTo>
                    <a:pt x="2723680" y="504799"/>
                  </a:lnTo>
                  <a:lnTo>
                    <a:pt x="2724150" y="503682"/>
                  </a:lnTo>
                  <a:lnTo>
                    <a:pt x="2724150" y="501053"/>
                  </a:lnTo>
                  <a:close/>
                </a:path>
                <a:path w="5534025" h="1005204">
                  <a:moveTo>
                    <a:pt x="2724150" y="3454"/>
                  </a:moveTo>
                  <a:lnTo>
                    <a:pt x="2723680" y="2324"/>
                  </a:lnTo>
                  <a:lnTo>
                    <a:pt x="2721826" y="469"/>
                  </a:lnTo>
                  <a:lnTo>
                    <a:pt x="2720695" y="0"/>
                  </a:lnTo>
                  <a:lnTo>
                    <a:pt x="2718066" y="0"/>
                  </a:lnTo>
                  <a:lnTo>
                    <a:pt x="2716949" y="469"/>
                  </a:lnTo>
                  <a:lnTo>
                    <a:pt x="2715082" y="2324"/>
                  </a:lnTo>
                  <a:lnTo>
                    <a:pt x="2714625" y="3454"/>
                  </a:lnTo>
                  <a:lnTo>
                    <a:pt x="2714625" y="6083"/>
                  </a:lnTo>
                  <a:lnTo>
                    <a:pt x="2715082" y="7200"/>
                  </a:lnTo>
                  <a:lnTo>
                    <a:pt x="2716949" y="9067"/>
                  </a:lnTo>
                  <a:lnTo>
                    <a:pt x="2718066" y="9525"/>
                  </a:lnTo>
                  <a:lnTo>
                    <a:pt x="2720695" y="9525"/>
                  </a:lnTo>
                  <a:lnTo>
                    <a:pt x="2721826" y="9067"/>
                  </a:lnTo>
                  <a:lnTo>
                    <a:pt x="2723680" y="7200"/>
                  </a:lnTo>
                  <a:lnTo>
                    <a:pt x="2724150" y="6083"/>
                  </a:lnTo>
                  <a:lnTo>
                    <a:pt x="2724150" y="3454"/>
                  </a:lnTo>
                  <a:close/>
                </a:path>
                <a:path w="5534025" h="1005204">
                  <a:moveTo>
                    <a:pt x="2771775" y="998651"/>
                  </a:moveTo>
                  <a:lnTo>
                    <a:pt x="2771305" y="997521"/>
                  </a:lnTo>
                  <a:lnTo>
                    <a:pt x="2769451" y="995667"/>
                  </a:lnTo>
                  <a:lnTo>
                    <a:pt x="2768320" y="995197"/>
                  </a:lnTo>
                  <a:lnTo>
                    <a:pt x="2765691" y="995197"/>
                  </a:lnTo>
                  <a:lnTo>
                    <a:pt x="2764574" y="995667"/>
                  </a:lnTo>
                  <a:lnTo>
                    <a:pt x="2762707" y="997521"/>
                  </a:lnTo>
                  <a:lnTo>
                    <a:pt x="2762250" y="998651"/>
                  </a:lnTo>
                  <a:lnTo>
                    <a:pt x="2762250" y="1001280"/>
                  </a:lnTo>
                  <a:lnTo>
                    <a:pt x="2762707" y="1002398"/>
                  </a:lnTo>
                  <a:lnTo>
                    <a:pt x="2764574" y="1004265"/>
                  </a:lnTo>
                  <a:lnTo>
                    <a:pt x="2765691" y="1004722"/>
                  </a:lnTo>
                  <a:lnTo>
                    <a:pt x="2768320" y="1004722"/>
                  </a:lnTo>
                  <a:lnTo>
                    <a:pt x="2769451" y="1004265"/>
                  </a:lnTo>
                  <a:lnTo>
                    <a:pt x="2771305" y="1002398"/>
                  </a:lnTo>
                  <a:lnTo>
                    <a:pt x="2771775" y="1001280"/>
                  </a:lnTo>
                  <a:lnTo>
                    <a:pt x="2771775" y="998651"/>
                  </a:lnTo>
                  <a:close/>
                </a:path>
                <a:path w="5534025" h="1005204">
                  <a:moveTo>
                    <a:pt x="2771775" y="501053"/>
                  </a:moveTo>
                  <a:lnTo>
                    <a:pt x="2771305" y="499922"/>
                  </a:lnTo>
                  <a:lnTo>
                    <a:pt x="2769451" y="498068"/>
                  </a:lnTo>
                  <a:lnTo>
                    <a:pt x="2768320" y="497598"/>
                  </a:lnTo>
                  <a:lnTo>
                    <a:pt x="2765691" y="497598"/>
                  </a:lnTo>
                  <a:lnTo>
                    <a:pt x="2764574" y="498068"/>
                  </a:lnTo>
                  <a:lnTo>
                    <a:pt x="2762707" y="499922"/>
                  </a:lnTo>
                  <a:lnTo>
                    <a:pt x="2762250" y="501053"/>
                  </a:lnTo>
                  <a:lnTo>
                    <a:pt x="2762250" y="503682"/>
                  </a:lnTo>
                  <a:lnTo>
                    <a:pt x="2762707" y="504799"/>
                  </a:lnTo>
                  <a:lnTo>
                    <a:pt x="2764574" y="506666"/>
                  </a:lnTo>
                  <a:lnTo>
                    <a:pt x="2765691" y="507123"/>
                  </a:lnTo>
                  <a:lnTo>
                    <a:pt x="2768320" y="507123"/>
                  </a:lnTo>
                  <a:lnTo>
                    <a:pt x="2769451" y="506666"/>
                  </a:lnTo>
                  <a:lnTo>
                    <a:pt x="2771305" y="504799"/>
                  </a:lnTo>
                  <a:lnTo>
                    <a:pt x="2771775" y="503682"/>
                  </a:lnTo>
                  <a:lnTo>
                    <a:pt x="2771775" y="501053"/>
                  </a:lnTo>
                  <a:close/>
                </a:path>
                <a:path w="5534025" h="1005204">
                  <a:moveTo>
                    <a:pt x="2771775" y="3454"/>
                  </a:moveTo>
                  <a:lnTo>
                    <a:pt x="2771305" y="2324"/>
                  </a:lnTo>
                  <a:lnTo>
                    <a:pt x="2769451" y="469"/>
                  </a:lnTo>
                  <a:lnTo>
                    <a:pt x="2768320" y="0"/>
                  </a:lnTo>
                  <a:lnTo>
                    <a:pt x="2765691" y="0"/>
                  </a:lnTo>
                  <a:lnTo>
                    <a:pt x="2764574" y="469"/>
                  </a:lnTo>
                  <a:lnTo>
                    <a:pt x="2762707" y="2324"/>
                  </a:lnTo>
                  <a:lnTo>
                    <a:pt x="2762250" y="3454"/>
                  </a:lnTo>
                  <a:lnTo>
                    <a:pt x="2762250" y="6083"/>
                  </a:lnTo>
                  <a:lnTo>
                    <a:pt x="2762707" y="7200"/>
                  </a:lnTo>
                  <a:lnTo>
                    <a:pt x="2764574" y="9067"/>
                  </a:lnTo>
                  <a:lnTo>
                    <a:pt x="2765691" y="9525"/>
                  </a:lnTo>
                  <a:lnTo>
                    <a:pt x="2768320" y="9525"/>
                  </a:lnTo>
                  <a:lnTo>
                    <a:pt x="2769451" y="9067"/>
                  </a:lnTo>
                  <a:lnTo>
                    <a:pt x="2771305" y="7200"/>
                  </a:lnTo>
                  <a:lnTo>
                    <a:pt x="2771775" y="6083"/>
                  </a:lnTo>
                  <a:lnTo>
                    <a:pt x="2771775" y="3454"/>
                  </a:lnTo>
                  <a:close/>
                </a:path>
                <a:path w="5534025" h="1005204">
                  <a:moveTo>
                    <a:pt x="2819400" y="998651"/>
                  </a:moveTo>
                  <a:lnTo>
                    <a:pt x="2818930" y="997521"/>
                  </a:lnTo>
                  <a:lnTo>
                    <a:pt x="2817076" y="995667"/>
                  </a:lnTo>
                  <a:lnTo>
                    <a:pt x="2815945" y="995197"/>
                  </a:lnTo>
                  <a:lnTo>
                    <a:pt x="2813316" y="995197"/>
                  </a:lnTo>
                  <a:lnTo>
                    <a:pt x="2812199" y="995667"/>
                  </a:lnTo>
                  <a:lnTo>
                    <a:pt x="2810332" y="997521"/>
                  </a:lnTo>
                  <a:lnTo>
                    <a:pt x="2809875" y="998651"/>
                  </a:lnTo>
                  <a:lnTo>
                    <a:pt x="2809875" y="1001280"/>
                  </a:lnTo>
                  <a:lnTo>
                    <a:pt x="2810332" y="1002398"/>
                  </a:lnTo>
                  <a:lnTo>
                    <a:pt x="2812199" y="1004265"/>
                  </a:lnTo>
                  <a:lnTo>
                    <a:pt x="2813316" y="1004722"/>
                  </a:lnTo>
                  <a:lnTo>
                    <a:pt x="2815945" y="1004722"/>
                  </a:lnTo>
                  <a:lnTo>
                    <a:pt x="2817076" y="1004265"/>
                  </a:lnTo>
                  <a:lnTo>
                    <a:pt x="2818930" y="1002398"/>
                  </a:lnTo>
                  <a:lnTo>
                    <a:pt x="2819400" y="1001280"/>
                  </a:lnTo>
                  <a:lnTo>
                    <a:pt x="2819400" y="998651"/>
                  </a:lnTo>
                  <a:close/>
                </a:path>
                <a:path w="5534025" h="1005204">
                  <a:moveTo>
                    <a:pt x="2819400" y="501053"/>
                  </a:moveTo>
                  <a:lnTo>
                    <a:pt x="2818930" y="499922"/>
                  </a:lnTo>
                  <a:lnTo>
                    <a:pt x="2817076" y="498068"/>
                  </a:lnTo>
                  <a:lnTo>
                    <a:pt x="2815945" y="497598"/>
                  </a:lnTo>
                  <a:lnTo>
                    <a:pt x="2813316" y="497598"/>
                  </a:lnTo>
                  <a:lnTo>
                    <a:pt x="2812199" y="498068"/>
                  </a:lnTo>
                  <a:lnTo>
                    <a:pt x="2810332" y="499922"/>
                  </a:lnTo>
                  <a:lnTo>
                    <a:pt x="2809875" y="501053"/>
                  </a:lnTo>
                  <a:lnTo>
                    <a:pt x="2809875" y="503682"/>
                  </a:lnTo>
                  <a:lnTo>
                    <a:pt x="2810332" y="504799"/>
                  </a:lnTo>
                  <a:lnTo>
                    <a:pt x="2812199" y="506666"/>
                  </a:lnTo>
                  <a:lnTo>
                    <a:pt x="2813316" y="507123"/>
                  </a:lnTo>
                  <a:lnTo>
                    <a:pt x="2815945" y="507123"/>
                  </a:lnTo>
                  <a:lnTo>
                    <a:pt x="2817076" y="506666"/>
                  </a:lnTo>
                  <a:lnTo>
                    <a:pt x="2818930" y="504799"/>
                  </a:lnTo>
                  <a:lnTo>
                    <a:pt x="2819400" y="503682"/>
                  </a:lnTo>
                  <a:lnTo>
                    <a:pt x="2819400" y="501053"/>
                  </a:lnTo>
                  <a:close/>
                </a:path>
                <a:path w="5534025" h="1005204">
                  <a:moveTo>
                    <a:pt x="2819400" y="3454"/>
                  </a:moveTo>
                  <a:lnTo>
                    <a:pt x="2818930" y="2324"/>
                  </a:lnTo>
                  <a:lnTo>
                    <a:pt x="2817076" y="469"/>
                  </a:lnTo>
                  <a:lnTo>
                    <a:pt x="2815945" y="0"/>
                  </a:lnTo>
                  <a:lnTo>
                    <a:pt x="2813316" y="0"/>
                  </a:lnTo>
                  <a:lnTo>
                    <a:pt x="2812199" y="469"/>
                  </a:lnTo>
                  <a:lnTo>
                    <a:pt x="2810332" y="2324"/>
                  </a:lnTo>
                  <a:lnTo>
                    <a:pt x="2809875" y="3454"/>
                  </a:lnTo>
                  <a:lnTo>
                    <a:pt x="2809875" y="6083"/>
                  </a:lnTo>
                  <a:lnTo>
                    <a:pt x="2810332" y="7200"/>
                  </a:lnTo>
                  <a:lnTo>
                    <a:pt x="2812199" y="9067"/>
                  </a:lnTo>
                  <a:lnTo>
                    <a:pt x="2813316" y="9525"/>
                  </a:lnTo>
                  <a:lnTo>
                    <a:pt x="2815945" y="9525"/>
                  </a:lnTo>
                  <a:lnTo>
                    <a:pt x="2817076" y="9067"/>
                  </a:lnTo>
                  <a:lnTo>
                    <a:pt x="2818930" y="7200"/>
                  </a:lnTo>
                  <a:lnTo>
                    <a:pt x="2819400" y="6083"/>
                  </a:lnTo>
                  <a:lnTo>
                    <a:pt x="2819400" y="3454"/>
                  </a:lnTo>
                  <a:close/>
                </a:path>
                <a:path w="5534025" h="1005204">
                  <a:moveTo>
                    <a:pt x="2867025" y="998651"/>
                  </a:moveTo>
                  <a:lnTo>
                    <a:pt x="2866555" y="997521"/>
                  </a:lnTo>
                  <a:lnTo>
                    <a:pt x="2864701" y="995667"/>
                  </a:lnTo>
                  <a:lnTo>
                    <a:pt x="2863570" y="995197"/>
                  </a:lnTo>
                  <a:lnTo>
                    <a:pt x="2860941" y="995197"/>
                  </a:lnTo>
                  <a:lnTo>
                    <a:pt x="2859824" y="995667"/>
                  </a:lnTo>
                  <a:lnTo>
                    <a:pt x="2857957" y="997521"/>
                  </a:lnTo>
                  <a:lnTo>
                    <a:pt x="2857500" y="998651"/>
                  </a:lnTo>
                  <a:lnTo>
                    <a:pt x="2857500" y="1001280"/>
                  </a:lnTo>
                  <a:lnTo>
                    <a:pt x="2857957" y="1002398"/>
                  </a:lnTo>
                  <a:lnTo>
                    <a:pt x="2859824" y="1004265"/>
                  </a:lnTo>
                  <a:lnTo>
                    <a:pt x="2860941" y="1004722"/>
                  </a:lnTo>
                  <a:lnTo>
                    <a:pt x="2863570" y="1004722"/>
                  </a:lnTo>
                  <a:lnTo>
                    <a:pt x="2864701" y="1004265"/>
                  </a:lnTo>
                  <a:lnTo>
                    <a:pt x="2866555" y="1002398"/>
                  </a:lnTo>
                  <a:lnTo>
                    <a:pt x="2867025" y="1001280"/>
                  </a:lnTo>
                  <a:lnTo>
                    <a:pt x="2867025" y="998651"/>
                  </a:lnTo>
                  <a:close/>
                </a:path>
                <a:path w="5534025" h="1005204">
                  <a:moveTo>
                    <a:pt x="2867025" y="501053"/>
                  </a:moveTo>
                  <a:lnTo>
                    <a:pt x="2866555" y="499922"/>
                  </a:lnTo>
                  <a:lnTo>
                    <a:pt x="2864701" y="498068"/>
                  </a:lnTo>
                  <a:lnTo>
                    <a:pt x="2863570" y="497598"/>
                  </a:lnTo>
                  <a:lnTo>
                    <a:pt x="2860941" y="497598"/>
                  </a:lnTo>
                  <a:lnTo>
                    <a:pt x="2859824" y="498068"/>
                  </a:lnTo>
                  <a:lnTo>
                    <a:pt x="2857957" y="499922"/>
                  </a:lnTo>
                  <a:lnTo>
                    <a:pt x="2857500" y="501053"/>
                  </a:lnTo>
                  <a:lnTo>
                    <a:pt x="2857500" y="503682"/>
                  </a:lnTo>
                  <a:lnTo>
                    <a:pt x="2857957" y="504799"/>
                  </a:lnTo>
                  <a:lnTo>
                    <a:pt x="2859824" y="506666"/>
                  </a:lnTo>
                  <a:lnTo>
                    <a:pt x="2860941" y="507123"/>
                  </a:lnTo>
                  <a:lnTo>
                    <a:pt x="2863570" y="507123"/>
                  </a:lnTo>
                  <a:lnTo>
                    <a:pt x="2864701" y="506666"/>
                  </a:lnTo>
                  <a:lnTo>
                    <a:pt x="2866555" y="504799"/>
                  </a:lnTo>
                  <a:lnTo>
                    <a:pt x="2867025" y="503682"/>
                  </a:lnTo>
                  <a:lnTo>
                    <a:pt x="2867025" y="501053"/>
                  </a:lnTo>
                  <a:close/>
                </a:path>
                <a:path w="5534025" h="1005204">
                  <a:moveTo>
                    <a:pt x="2867025" y="3454"/>
                  </a:moveTo>
                  <a:lnTo>
                    <a:pt x="2866555" y="2324"/>
                  </a:lnTo>
                  <a:lnTo>
                    <a:pt x="2864701" y="469"/>
                  </a:lnTo>
                  <a:lnTo>
                    <a:pt x="2863570" y="0"/>
                  </a:lnTo>
                  <a:lnTo>
                    <a:pt x="2860941" y="0"/>
                  </a:lnTo>
                  <a:lnTo>
                    <a:pt x="2859824" y="469"/>
                  </a:lnTo>
                  <a:lnTo>
                    <a:pt x="2857957" y="2324"/>
                  </a:lnTo>
                  <a:lnTo>
                    <a:pt x="2857500" y="3454"/>
                  </a:lnTo>
                  <a:lnTo>
                    <a:pt x="2857500" y="6083"/>
                  </a:lnTo>
                  <a:lnTo>
                    <a:pt x="2857957" y="7200"/>
                  </a:lnTo>
                  <a:lnTo>
                    <a:pt x="2859824" y="9067"/>
                  </a:lnTo>
                  <a:lnTo>
                    <a:pt x="2860941" y="9525"/>
                  </a:lnTo>
                  <a:lnTo>
                    <a:pt x="2863570" y="9525"/>
                  </a:lnTo>
                  <a:lnTo>
                    <a:pt x="2864701" y="9067"/>
                  </a:lnTo>
                  <a:lnTo>
                    <a:pt x="2866555" y="7200"/>
                  </a:lnTo>
                  <a:lnTo>
                    <a:pt x="2867025" y="6083"/>
                  </a:lnTo>
                  <a:lnTo>
                    <a:pt x="2867025" y="3454"/>
                  </a:lnTo>
                  <a:close/>
                </a:path>
                <a:path w="5534025" h="1005204">
                  <a:moveTo>
                    <a:pt x="2914650" y="998651"/>
                  </a:moveTo>
                  <a:lnTo>
                    <a:pt x="2914180" y="997521"/>
                  </a:lnTo>
                  <a:lnTo>
                    <a:pt x="2912326" y="995667"/>
                  </a:lnTo>
                  <a:lnTo>
                    <a:pt x="2911195" y="995197"/>
                  </a:lnTo>
                  <a:lnTo>
                    <a:pt x="2908566" y="995197"/>
                  </a:lnTo>
                  <a:lnTo>
                    <a:pt x="2907449" y="995667"/>
                  </a:lnTo>
                  <a:lnTo>
                    <a:pt x="2905582" y="997521"/>
                  </a:lnTo>
                  <a:lnTo>
                    <a:pt x="2905125" y="998651"/>
                  </a:lnTo>
                  <a:lnTo>
                    <a:pt x="2905125" y="1001280"/>
                  </a:lnTo>
                  <a:lnTo>
                    <a:pt x="2905582" y="1002398"/>
                  </a:lnTo>
                  <a:lnTo>
                    <a:pt x="2907449" y="1004265"/>
                  </a:lnTo>
                  <a:lnTo>
                    <a:pt x="2908566" y="1004722"/>
                  </a:lnTo>
                  <a:lnTo>
                    <a:pt x="2911195" y="1004722"/>
                  </a:lnTo>
                  <a:lnTo>
                    <a:pt x="2912326" y="1004265"/>
                  </a:lnTo>
                  <a:lnTo>
                    <a:pt x="2914180" y="1002398"/>
                  </a:lnTo>
                  <a:lnTo>
                    <a:pt x="2914650" y="1001280"/>
                  </a:lnTo>
                  <a:lnTo>
                    <a:pt x="2914650" y="998651"/>
                  </a:lnTo>
                  <a:close/>
                </a:path>
                <a:path w="5534025" h="1005204">
                  <a:moveTo>
                    <a:pt x="2914650" y="501053"/>
                  </a:moveTo>
                  <a:lnTo>
                    <a:pt x="2914180" y="499922"/>
                  </a:lnTo>
                  <a:lnTo>
                    <a:pt x="2912326" y="498068"/>
                  </a:lnTo>
                  <a:lnTo>
                    <a:pt x="2911195" y="497598"/>
                  </a:lnTo>
                  <a:lnTo>
                    <a:pt x="2908566" y="497598"/>
                  </a:lnTo>
                  <a:lnTo>
                    <a:pt x="2907449" y="498068"/>
                  </a:lnTo>
                  <a:lnTo>
                    <a:pt x="2905582" y="499922"/>
                  </a:lnTo>
                  <a:lnTo>
                    <a:pt x="2905125" y="501053"/>
                  </a:lnTo>
                  <a:lnTo>
                    <a:pt x="2905125" y="503682"/>
                  </a:lnTo>
                  <a:lnTo>
                    <a:pt x="2905582" y="504799"/>
                  </a:lnTo>
                  <a:lnTo>
                    <a:pt x="2907449" y="506666"/>
                  </a:lnTo>
                  <a:lnTo>
                    <a:pt x="2908566" y="507123"/>
                  </a:lnTo>
                  <a:lnTo>
                    <a:pt x="2911195" y="507123"/>
                  </a:lnTo>
                  <a:lnTo>
                    <a:pt x="2912326" y="506666"/>
                  </a:lnTo>
                  <a:lnTo>
                    <a:pt x="2914180" y="504799"/>
                  </a:lnTo>
                  <a:lnTo>
                    <a:pt x="2914650" y="503682"/>
                  </a:lnTo>
                  <a:lnTo>
                    <a:pt x="2914650" y="501053"/>
                  </a:lnTo>
                  <a:close/>
                </a:path>
                <a:path w="5534025" h="1005204">
                  <a:moveTo>
                    <a:pt x="2914650" y="3454"/>
                  </a:moveTo>
                  <a:lnTo>
                    <a:pt x="2914180" y="2324"/>
                  </a:lnTo>
                  <a:lnTo>
                    <a:pt x="2912326" y="469"/>
                  </a:lnTo>
                  <a:lnTo>
                    <a:pt x="2911195" y="0"/>
                  </a:lnTo>
                  <a:lnTo>
                    <a:pt x="2908566" y="0"/>
                  </a:lnTo>
                  <a:lnTo>
                    <a:pt x="2907449" y="469"/>
                  </a:lnTo>
                  <a:lnTo>
                    <a:pt x="2905582" y="2324"/>
                  </a:lnTo>
                  <a:lnTo>
                    <a:pt x="2905125" y="3454"/>
                  </a:lnTo>
                  <a:lnTo>
                    <a:pt x="2905125" y="6083"/>
                  </a:lnTo>
                  <a:lnTo>
                    <a:pt x="2905582" y="7200"/>
                  </a:lnTo>
                  <a:lnTo>
                    <a:pt x="2907449" y="9067"/>
                  </a:lnTo>
                  <a:lnTo>
                    <a:pt x="2908566" y="9525"/>
                  </a:lnTo>
                  <a:lnTo>
                    <a:pt x="2911195" y="9525"/>
                  </a:lnTo>
                  <a:lnTo>
                    <a:pt x="2912326" y="9067"/>
                  </a:lnTo>
                  <a:lnTo>
                    <a:pt x="2914180" y="7200"/>
                  </a:lnTo>
                  <a:lnTo>
                    <a:pt x="2914650" y="6083"/>
                  </a:lnTo>
                  <a:lnTo>
                    <a:pt x="2914650" y="3454"/>
                  </a:lnTo>
                  <a:close/>
                </a:path>
                <a:path w="5534025" h="1005204">
                  <a:moveTo>
                    <a:pt x="2962275" y="998651"/>
                  </a:moveTo>
                  <a:lnTo>
                    <a:pt x="2961805" y="997521"/>
                  </a:lnTo>
                  <a:lnTo>
                    <a:pt x="2959951" y="995667"/>
                  </a:lnTo>
                  <a:lnTo>
                    <a:pt x="2958820" y="995197"/>
                  </a:lnTo>
                  <a:lnTo>
                    <a:pt x="2956191" y="995197"/>
                  </a:lnTo>
                  <a:lnTo>
                    <a:pt x="2955074" y="995667"/>
                  </a:lnTo>
                  <a:lnTo>
                    <a:pt x="2953207" y="997521"/>
                  </a:lnTo>
                  <a:lnTo>
                    <a:pt x="2952750" y="998651"/>
                  </a:lnTo>
                  <a:lnTo>
                    <a:pt x="2952750" y="1001280"/>
                  </a:lnTo>
                  <a:lnTo>
                    <a:pt x="2953207" y="1002398"/>
                  </a:lnTo>
                  <a:lnTo>
                    <a:pt x="2955074" y="1004265"/>
                  </a:lnTo>
                  <a:lnTo>
                    <a:pt x="2956191" y="1004722"/>
                  </a:lnTo>
                  <a:lnTo>
                    <a:pt x="2958820" y="1004722"/>
                  </a:lnTo>
                  <a:lnTo>
                    <a:pt x="2959951" y="1004265"/>
                  </a:lnTo>
                  <a:lnTo>
                    <a:pt x="2961805" y="1002398"/>
                  </a:lnTo>
                  <a:lnTo>
                    <a:pt x="2962275" y="1001280"/>
                  </a:lnTo>
                  <a:lnTo>
                    <a:pt x="2962275" y="998651"/>
                  </a:lnTo>
                  <a:close/>
                </a:path>
                <a:path w="5534025" h="1005204">
                  <a:moveTo>
                    <a:pt x="2962275" y="501053"/>
                  </a:moveTo>
                  <a:lnTo>
                    <a:pt x="2961805" y="499922"/>
                  </a:lnTo>
                  <a:lnTo>
                    <a:pt x="2959951" y="498068"/>
                  </a:lnTo>
                  <a:lnTo>
                    <a:pt x="2958820" y="497598"/>
                  </a:lnTo>
                  <a:lnTo>
                    <a:pt x="2956191" y="497598"/>
                  </a:lnTo>
                  <a:lnTo>
                    <a:pt x="2955074" y="498068"/>
                  </a:lnTo>
                  <a:lnTo>
                    <a:pt x="2953207" y="499922"/>
                  </a:lnTo>
                  <a:lnTo>
                    <a:pt x="2952750" y="501053"/>
                  </a:lnTo>
                  <a:lnTo>
                    <a:pt x="2952750" y="503682"/>
                  </a:lnTo>
                  <a:lnTo>
                    <a:pt x="2953207" y="504799"/>
                  </a:lnTo>
                  <a:lnTo>
                    <a:pt x="2955074" y="506666"/>
                  </a:lnTo>
                  <a:lnTo>
                    <a:pt x="2956191" y="507123"/>
                  </a:lnTo>
                  <a:lnTo>
                    <a:pt x="2958820" y="507123"/>
                  </a:lnTo>
                  <a:lnTo>
                    <a:pt x="2959951" y="506666"/>
                  </a:lnTo>
                  <a:lnTo>
                    <a:pt x="2961805" y="504799"/>
                  </a:lnTo>
                  <a:lnTo>
                    <a:pt x="2962275" y="503682"/>
                  </a:lnTo>
                  <a:lnTo>
                    <a:pt x="2962275" y="501053"/>
                  </a:lnTo>
                  <a:close/>
                </a:path>
                <a:path w="5534025" h="1005204">
                  <a:moveTo>
                    <a:pt x="2962275" y="3454"/>
                  </a:moveTo>
                  <a:lnTo>
                    <a:pt x="2961805" y="2324"/>
                  </a:lnTo>
                  <a:lnTo>
                    <a:pt x="2959951" y="469"/>
                  </a:lnTo>
                  <a:lnTo>
                    <a:pt x="2958820" y="0"/>
                  </a:lnTo>
                  <a:lnTo>
                    <a:pt x="2956191" y="0"/>
                  </a:lnTo>
                  <a:lnTo>
                    <a:pt x="2955074" y="469"/>
                  </a:lnTo>
                  <a:lnTo>
                    <a:pt x="2953207" y="2324"/>
                  </a:lnTo>
                  <a:lnTo>
                    <a:pt x="2952750" y="3454"/>
                  </a:lnTo>
                  <a:lnTo>
                    <a:pt x="2952750" y="6083"/>
                  </a:lnTo>
                  <a:lnTo>
                    <a:pt x="2953207" y="7200"/>
                  </a:lnTo>
                  <a:lnTo>
                    <a:pt x="2955074" y="9067"/>
                  </a:lnTo>
                  <a:lnTo>
                    <a:pt x="2956191" y="9525"/>
                  </a:lnTo>
                  <a:lnTo>
                    <a:pt x="2958820" y="9525"/>
                  </a:lnTo>
                  <a:lnTo>
                    <a:pt x="2959951" y="9067"/>
                  </a:lnTo>
                  <a:lnTo>
                    <a:pt x="2961805" y="7200"/>
                  </a:lnTo>
                  <a:lnTo>
                    <a:pt x="2962275" y="6083"/>
                  </a:lnTo>
                  <a:lnTo>
                    <a:pt x="2962275" y="3454"/>
                  </a:lnTo>
                  <a:close/>
                </a:path>
                <a:path w="5534025" h="1005204">
                  <a:moveTo>
                    <a:pt x="3009900" y="998651"/>
                  </a:moveTo>
                  <a:lnTo>
                    <a:pt x="3009430" y="997521"/>
                  </a:lnTo>
                  <a:lnTo>
                    <a:pt x="3007563" y="995667"/>
                  </a:lnTo>
                  <a:lnTo>
                    <a:pt x="3006445" y="995197"/>
                  </a:lnTo>
                  <a:lnTo>
                    <a:pt x="3003816" y="995197"/>
                  </a:lnTo>
                  <a:lnTo>
                    <a:pt x="3002699" y="995667"/>
                  </a:lnTo>
                  <a:lnTo>
                    <a:pt x="3000832" y="997521"/>
                  </a:lnTo>
                  <a:lnTo>
                    <a:pt x="3000375" y="998651"/>
                  </a:lnTo>
                  <a:lnTo>
                    <a:pt x="3000375" y="1001280"/>
                  </a:lnTo>
                  <a:lnTo>
                    <a:pt x="3000832" y="1002398"/>
                  </a:lnTo>
                  <a:lnTo>
                    <a:pt x="3002699" y="1004265"/>
                  </a:lnTo>
                  <a:lnTo>
                    <a:pt x="3003816" y="1004722"/>
                  </a:lnTo>
                  <a:lnTo>
                    <a:pt x="3006445" y="1004722"/>
                  </a:lnTo>
                  <a:lnTo>
                    <a:pt x="3007563" y="1004265"/>
                  </a:lnTo>
                  <a:lnTo>
                    <a:pt x="3009430" y="1002398"/>
                  </a:lnTo>
                  <a:lnTo>
                    <a:pt x="3009900" y="1001280"/>
                  </a:lnTo>
                  <a:lnTo>
                    <a:pt x="3009900" y="998651"/>
                  </a:lnTo>
                  <a:close/>
                </a:path>
                <a:path w="5534025" h="1005204">
                  <a:moveTo>
                    <a:pt x="3009900" y="501053"/>
                  </a:moveTo>
                  <a:lnTo>
                    <a:pt x="3009430" y="499922"/>
                  </a:lnTo>
                  <a:lnTo>
                    <a:pt x="3007563" y="498068"/>
                  </a:lnTo>
                  <a:lnTo>
                    <a:pt x="3006445" y="497598"/>
                  </a:lnTo>
                  <a:lnTo>
                    <a:pt x="3003816" y="497598"/>
                  </a:lnTo>
                  <a:lnTo>
                    <a:pt x="3002699" y="498068"/>
                  </a:lnTo>
                  <a:lnTo>
                    <a:pt x="3000832" y="499922"/>
                  </a:lnTo>
                  <a:lnTo>
                    <a:pt x="3000375" y="501053"/>
                  </a:lnTo>
                  <a:lnTo>
                    <a:pt x="3000375" y="503682"/>
                  </a:lnTo>
                  <a:lnTo>
                    <a:pt x="3000832" y="504799"/>
                  </a:lnTo>
                  <a:lnTo>
                    <a:pt x="3002699" y="506666"/>
                  </a:lnTo>
                  <a:lnTo>
                    <a:pt x="3003816" y="507123"/>
                  </a:lnTo>
                  <a:lnTo>
                    <a:pt x="3006445" y="507123"/>
                  </a:lnTo>
                  <a:lnTo>
                    <a:pt x="3007563" y="506666"/>
                  </a:lnTo>
                  <a:lnTo>
                    <a:pt x="3009430" y="504799"/>
                  </a:lnTo>
                  <a:lnTo>
                    <a:pt x="3009900" y="503682"/>
                  </a:lnTo>
                  <a:lnTo>
                    <a:pt x="3009900" y="501053"/>
                  </a:lnTo>
                  <a:close/>
                </a:path>
                <a:path w="5534025" h="1005204">
                  <a:moveTo>
                    <a:pt x="3009900" y="3454"/>
                  </a:moveTo>
                  <a:lnTo>
                    <a:pt x="3009430" y="2324"/>
                  </a:lnTo>
                  <a:lnTo>
                    <a:pt x="3007563" y="469"/>
                  </a:lnTo>
                  <a:lnTo>
                    <a:pt x="3006445" y="0"/>
                  </a:lnTo>
                  <a:lnTo>
                    <a:pt x="3003816" y="0"/>
                  </a:lnTo>
                  <a:lnTo>
                    <a:pt x="3002699" y="469"/>
                  </a:lnTo>
                  <a:lnTo>
                    <a:pt x="3000832" y="2324"/>
                  </a:lnTo>
                  <a:lnTo>
                    <a:pt x="3000375" y="3454"/>
                  </a:lnTo>
                  <a:lnTo>
                    <a:pt x="3000375" y="6083"/>
                  </a:lnTo>
                  <a:lnTo>
                    <a:pt x="3000832" y="7200"/>
                  </a:lnTo>
                  <a:lnTo>
                    <a:pt x="3002699" y="9067"/>
                  </a:lnTo>
                  <a:lnTo>
                    <a:pt x="3003816" y="9525"/>
                  </a:lnTo>
                  <a:lnTo>
                    <a:pt x="3006445" y="9525"/>
                  </a:lnTo>
                  <a:lnTo>
                    <a:pt x="3007563" y="9067"/>
                  </a:lnTo>
                  <a:lnTo>
                    <a:pt x="3009430" y="7200"/>
                  </a:lnTo>
                  <a:lnTo>
                    <a:pt x="3009900" y="6083"/>
                  </a:lnTo>
                  <a:lnTo>
                    <a:pt x="3009900" y="3454"/>
                  </a:lnTo>
                  <a:close/>
                </a:path>
                <a:path w="5534025" h="1005204">
                  <a:moveTo>
                    <a:pt x="3057525" y="998651"/>
                  </a:moveTo>
                  <a:lnTo>
                    <a:pt x="3057055" y="997521"/>
                  </a:lnTo>
                  <a:lnTo>
                    <a:pt x="3055201" y="995667"/>
                  </a:lnTo>
                  <a:lnTo>
                    <a:pt x="3054070" y="995197"/>
                  </a:lnTo>
                  <a:lnTo>
                    <a:pt x="3051441" y="995197"/>
                  </a:lnTo>
                  <a:lnTo>
                    <a:pt x="3050324" y="995667"/>
                  </a:lnTo>
                  <a:lnTo>
                    <a:pt x="3048457" y="997521"/>
                  </a:lnTo>
                  <a:lnTo>
                    <a:pt x="3048000" y="998651"/>
                  </a:lnTo>
                  <a:lnTo>
                    <a:pt x="3048000" y="1001280"/>
                  </a:lnTo>
                  <a:lnTo>
                    <a:pt x="3048457" y="1002398"/>
                  </a:lnTo>
                  <a:lnTo>
                    <a:pt x="3050324" y="1004265"/>
                  </a:lnTo>
                  <a:lnTo>
                    <a:pt x="3051441" y="1004722"/>
                  </a:lnTo>
                  <a:lnTo>
                    <a:pt x="3054070" y="1004722"/>
                  </a:lnTo>
                  <a:lnTo>
                    <a:pt x="3055201" y="1004265"/>
                  </a:lnTo>
                  <a:lnTo>
                    <a:pt x="3057055" y="1002398"/>
                  </a:lnTo>
                  <a:lnTo>
                    <a:pt x="3057525" y="1001280"/>
                  </a:lnTo>
                  <a:lnTo>
                    <a:pt x="3057525" y="998651"/>
                  </a:lnTo>
                  <a:close/>
                </a:path>
                <a:path w="5534025" h="1005204">
                  <a:moveTo>
                    <a:pt x="3057525" y="501053"/>
                  </a:moveTo>
                  <a:lnTo>
                    <a:pt x="3057055" y="499922"/>
                  </a:lnTo>
                  <a:lnTo>
                    <a:pt x="3055201" y="498068"/>
                  </a:lnTo>
                  <a:lnTo>
                    <a:pt x="3054070" y="497598"/>
                  </a:lnTo>
                  <a:lnTo>
                    <a:pt x="3051441" y="497598"/>
                  </a:lnTo>
                  <a:lnTo>
                    <a:pt x="3050324" y="498068"/>
                  </a:lnTo>
                  <a:lnTo>
                    <a:pt x="3048457" y="499922"/>
                  </a:lnTo>
                  <a:lnTo>
                    <a:pt x="3048000" y="501053"/>
                  </a:lnTo>
                  <a:lnTo>
                    <a:pt x="3048000" y="503682"/>
                  </a:lnTo>
                  <a:lnTo>
                    <a:pt x="3048457" y="504799"/>
                  </a:lnTo>
                  <a:lnTo>
                    <a:pt x="3050324" y="506666"/>
                  </a:lnTo>
                  <a:lnTo>
                    <a:pt x="3051441" y="507123"/>
                  </a:lnTo>
                  <a:lnTo>
                    <a:pt x="3054070" y="507123"/>
                  </a:lnTo>
                  <a:lnTo>
                    <a:pt x="3055201" y="506666"/>
                  </a:lnTo>
                  <a:lnTo>
                    <a:pt x="3057055" y="504799"/>
                  </a:lnTo>
                  <a:lnTo>
                    <a:pt x="3057525" y="503682"/>
                  </a:lnTo>
                  <a:lnTo>
                    <a:pt x="3057525" y="501053"/>
                  </a:lnTo>
                  <a:close/>
                </a:path>
                <a:path w="5534025" h="1005204">
                  <a:moveTo>
                    <a:pt x="3057525" y="3454"/>
                  </a:moveTo>
                  <a:lnTo>
                    <a:pt x="3057055" y="2324"/>
                  </a:lnTo>
                  <a:lnTo>
                    <a:pt x="3055201" y="469"/>
                  </a:lnTo>
                  <a:lnTo>
                    <a:pt x="3054070" y="0"/>
                  </a:lnTo>
                  <a:lnTo>
                    <a:pt x="3051441" y="0"/>
                  </a:lnTo>
                  <a:lnTo>
                    <a:pt x="3050324" y="469"/>
                  </a:lnTo>
                  <a:lnTo>
                    <a:pt x="3048457" y="2324"/>
                  </a:lnTo>
                  <a:lnTo>
                    <a:pt x="3048000" y="3454"/>
                  </a:lnTo>
                  <a:lnTo>
                    <a:pt x="3048000" y="6083"/>
                  </a:lnTo>
                  <a:lnTo>
                    <a:pt x="3048457" y="7200"/>
                  </a:lnTo>
                  <a:lnTo>
                    <a:pt x="3050324" y="9067"/>
                  </a:lnTo>
                  <a:lnTo>
                    <a:pt x="3051441" y="9525"/>
                  </a:lnTo>
                  <a:lnTo>
                    <a:pt x="3054070" y="9525"/>
                  </a:lnTo>
                  <a:lnTo>
                    <a:pt x="3055201" y="9067"/>
                  </a:lnTo>
                  <a:lnTo>
                    <a:pt x="3057055" y="7200"/>
                  </a:lnTo>
                  <a:lnTo>
                    <a:pt x="3057525" y="6083"/>
                  </a:lnTo>
                  <a:lnTo>
                    <a:pt x="3057525" y="3454"/>
                  </a:lnTo>
                  <a:close/>
                </a:path>
                <a:path w="5534025" h="1005204">
                  <a:moveTo>
                    <a:pt x="3105150" y="998651"/>
                  </a:moveTo>
                  <a:lnTo>
                    <a:pt x="3104680" y="997521"/>
                  </a:lnTo>
                  <a:lnTo>
                    <a:pt x="3102826" y="995667"/>
                  </a:lnTo>
                  <a:lnTo>
                    <a:pt x="3101695" y="995197"/>
                  </a:lnTo>
                  <a:lnTo>
                    <a:pt x="3099066" y="995197"/>
                  </a:lnTo>
                  <a:lnTo>
                    <a:pt x="3097949" y="995667"/>
                  </a:lnTo>
                  <a:lnTo>
                    <a:pt x="3096082" y="997521"/>
                  </a:lnTo>
                  <a:lnTo>
                    <a:pt x="3095625" y="998651"/>
                  </a:lnTo>
                  <a:lnTo>
                    <a:pt x="3095625" y="1001280"/>
                  </a:lnTo>
                  <a:lnTo>
                    <a:pt x="3096082" y="1002398"/>
                  </a:lnTo>
                  <a:lnTo>
                    <a:pt x="3097949" y="1004265"/>
                  </a:lnTo>
                  <a:lnTo>
                    <a:pt x="3099066" y="1004722"/>
                  </a:lnTo>
                  <a:lnTo>
                    <a:pt x="3101695" y="1004722"/>
                  </a:lnTo>
                  <a:lnTo>
                    <a:pt x="3102826" y="1004265"/>
                  </a:lnTo>
                  <a:lnTo>
                    <a:pt x="3104680" y="1002398"/>
                  </a:lnTo>
                  <a:lnTo>
                    <a:pt x="3105150" y="1001280"/>
                  </a:lnTo>
                  <a:lnTo>
                    <a:pt x="3105150" y="998651"/>
                  </a:lnTo>
                  <a:close/>
                </a:path>
                <a:path w="5534025" h="1005204">
                  <a:moveTo>
                    <a:pt x="3105150" y="501053"/>
                  </a:moveTo>
                  <a:lnTo>
                    <a:pt x="3104680" y="499922"/>
                  </a:lnTo>
                  <a:lnTo>
                    <a:pt x="3102826" y="498068"/>
                  </a:lnTo>
                  <a:lnTo>
                    <a:pt x="3101695" y="497598"/>
                  </a:lnTo>
                  <a:lnTo>
                    <a:pt x="3099066" y="497598"/>
                  </a:lnTo>
                  <a:lnTo>
                    <a:pt x="3097949" y="498068"/>
                  </a:lnTo>
                  <a:lnTo>
                    <a:pt x="3096082" y="499922"/>
                  </a:lnTo>
                  <a:lnTo>
                    <a:pt x="3095625" y="501053"/>
                  </a:lnTo>
                  <a:lnTo>
                    <a:pt x="3095625" y="503682"/>
                  </a:lnTo>
                  <a:lnTo>
                    <a:pt x="3096082" y="504799"/>
                  </a:lnTo>
                  <a:lnTo>
                    <a:pt x="3097949" y="506666"/>
                  </a:lnTo>
                  <a:lnTo>
                    <a:pt x="3099066" y="507123"/>
                  </a:lnTo>
                  <a:lnTo>
                    <a:pt x="3101695" y="507123"/>
                  </a:lnTo>
                  <a:lnTo>
                    <a:pt x="3102826" y="506666"/>
                  </a:lnTo>
                  <a:lnTo>
                    <a:pt x="3104680" y="504799"/>
                  </a:lnTo>
                  <a:lnTo>
                    <a:pt x="3105150" y="503682"/>
                  </a:lnTo>
                  <a:lnTo>
                    <a:pt x="3105150" y="501053"/>
                  </a:lnTo>
                  <a:close/>
                </a:path>
                <a:path w="5534025" h="1005204">
                  <a:moveTo>
                    <a:pt x="3105150" y="3454"/>
                  </a:moveTo>
                  <a:lnTo>
                    <a:pt x="3104680" y="2324"/>
                  </a:lnTo>
                  <a:lnTo>
                    <a:pt x="3102826" y="469"/>
                  </a:lnTo>
                  <a:lnTo>
                    <a:pt x="3101695" y="0"/>
                  </a:lnTo>
                  <a:lnTo>
                    <a:pt x="3099066" y="0"/>
                  </a:lnTo>
                  <a:lnTo>
                    <a:pt x="3097949" y="469"/>
                  </a:lnTo>
                  <a:lnTo>
                    <a:pt x="3096082" y="2324"/>
                  </a:lnTo>
                  <a:lnTo>
                    <a:pt x="3095625" y="3454"/>
                  </a:lnTo>
                  <a:lnTo>
                    <a:pt x="3095625" y="6083"/>
                  </a:lnTo>
                  <a:lnTo>
                    <a:pt x="3096082" y="7200"/>
                  </a:lnTo>
                  <a:lnTo>
                    <a:pt x="3097949" y="9067"/>
                  </a:lnTo>
                  <a:lnTo>
                    <a:pt x="3099066" y="9525"/>
                  </a:lnTo>
                  <a:lnTo>
                    <a:pt x="3101695" y="9525"/>
                  </a:lnTo>
                  <a:lnTo>
                    <a:pt x="3102826" y="9067"/>
                  </a:lnTo>
                  <a:lnTo>
                    <a:pt x="3104680" y="7200"/>
                  </a:lnTo>
                  <a:lnTo>
                    <a:pt x="3105150" y="6083"/>
                  </a:lnTo>
                  <a:lnTo>
                    <a:pt x="3105150" y="3454"/>
                  </a:lnTo>
                  <a:close/>
                </a:path>
                <a:path w="5534025" h="1005204">
                  <a:moveTo>
                    <a:pt x="3152775" y="998651"/>
                  </a:moveTo>
                  <a:lnTo>
                    <a:pt x="3152305" y="997521"/>
                  </a:lnTo>
                  <a:lnTo>
                    <a:pt x="3150451" y="995667"/>
                  </a:lnTo>
                  <a:lnTo>
                    <a:pt x="3149320" y="995197"/>
                  </a:lnTo>
                  <a:lnTo>
                    <a:pt x="3146691" y="995197"/>
                  </a:lnTo>
                  <a:lnTo>
                    <a:pt x="3145574" y="995667"/>
                  </a:lnTo>
                  <a:lnTo>
                    <a:pt x="3143707" y="997521"/>
                  </a:lnTo>
                  <a:lnTo>
                    <a:pt x="3143250" y="998651"/>
                  </a:lnTo>
                  <a:lnTo>
                    <a:pt x="3143250" y="1001280"/>
                  </a:lnTo>
                  <a:lnTo>
                    <a:pt x="3143707" y="1002398"/>
                  </a:lnTo>
                  <a:lnTo>
                    <a:pt x="3145574" y="1004265"/>
                  </a:lnTo>
                  <a:lnTo>
                    <a:pt x="3146691" y="1004722"/>
                  </a:lnTo>
                  <a:lnTo>
                    <a:pt x="3149320" y="1004722"/>
                  </a:lnTo>
                  <a:lnTo>
                    <a:pt x="3150451" y="1004265"/>
                  </a:lnTo>
                  <a:lnTo>
                    <a:pt x="3152305" y="1002398"/>
                  </a:lnTo>
                  <a:lnTo>
                    <a:pt x="3152775" y="1001280"/>
                  </a:lnTo>
                  <a:lnTo>
                    <a:pt x="3152775" y="998651"/>
                  </a:lnTo>
                  <a:close/>
                </a:path>
                <a:path w="5534025" h="1005204">
                  <a:moveTo>
                    <a:pt x="3152775" y="501053"/>
                  </a:moveTo>
                  <a:lnTo>
                    <a:pt x="3152305" y="499922"/>
                  </a:lnTo>
                  <a:lnTo>
                    <a:pt x="3150451" y="498068"/>
                  </a:lnTo>
                  <a:lnTo>
                    <a:pt x="3149320" y="497598"/>
                  </a:lnTo>
                  <a:lnTo>
                    <a:pt x="3146691" y="497598"/>
                  </a:lnTo>
                  <a:lnTo>
                    <a:pt x="3145574" y="498068"/>
                  </a:lnTo>
                  <a:lnTo>
                    <a:pt x="3143707" y="499922"/>
                  </a:lnTo>
                  <a:lnTo>
                    <a:pt x="3143250" y="501053"/>
                  </a:lnTo>
                  <a:lnTo>
                    <a:pt x="3143250" y="503682"/>
                  </a:lnTo>
                  <a:lnTo>
                    <a:pt x="3143707" y="504799"/>
                  </a:lnTo>
                  <a:lnTo>
                    <a:pt x="3145574" y="506666"/>
                  </a:lnTo>
                  <a:lnTo>
                    <a:pt x="3146691" y="507123"/>
                  </a:lnTo>
                  <a:lnTo>
                    <a:pt x="3149320" y="507123"/>
                  </a:lnTo>
                  <a:lnTo>
                    <a:pt x="3150451" y="506666"/>
                  </a:lnTo>
                  <a:lnTo>
                    <a:pt x="3152305" y="504799"/>
                  </a:lnTo>
                  <a:lnTo>
                    <a:pt x="3152775" y="503682"/>
                  </a:lnTo>
                  <a:lnTo>
                    <a:pt x="3152775" y="501053"/>
                  </a:lnTo>
                  <a:close/>
                </a:path>
                <a:path w="5534025" h="1005204">
                  <a:moveTo>
                    <a:pt x="3152775" y="3454"/>
                  </a:moveTo>
                  <a:lnTo>
                    <a:pt x="3152305" y="2324"/>
                  </a:lnTo>
                  <a:lnTo>
                    <a:pt x="3150451" y="469"/>
                  </a:lnTo>
                  <a:lnTo>
                    <a:pt x="3149320" y="0"/>
                  </a:lnTo>
                  <a:lnTo>
                    <a:pt x="3146691" y="0"/>
                  </a:lnTo>
                  <a:lnTo>
                    <a:pt x="3145574" y="469"/>
                  </a:lnTo>
                  <a:lnTo>
                    <a:pt x="3143707" y="2324"/>
                  </a:lnTo>
                  <a:lnTo>
                    <a:pt x="3143250" y="3454"/>
                  </a:lnTo>
                  <a:lnTo>
                    <a:pt x="3143250" y="6083"/>
                  </a:lnTo>
                  <a:lnTo>
                    <a:pt x="3143707" y="7200"/>
                  </a:lnTo>
                  <a:lnTo>
                    <a:pt x="3145574" y="9067"/>
                  </a:lnTo>
                  <a:lnTo>
                    <a:pt x="3146691" y="9525"/>
                  </a:lnTo>
                  <a:lnTo>
                    <a:pt x="3149320" y="9525"/>
                  </a:lnTo>
                  <a:lnTo>
                    <a:pt x="3150451" y="9067"/>
                  </a:lnTo>
                  <a:lnTo>
                    <a:pt x="3152305" y="7200"/>
                  </a:lnTo>
                  <a:lnTo>
                    <a:pt x="3152775" y="6083"/>
                  </a:lnTo>
                  <a:lnTo>
                    <a:pt x="3152775" y="3454"/>
                  </a:lnTo>
                  <a:close/>
                </a:path>
                <a:path w="5534025" h="1005204">
                  <a:moveTo>
                    <a:pt x="3200400" y="998651"/>
                  </a:moveTo>
                  <a:lnTo>
                    <a:pt x="3199930" y="997521"/>
                  </a:lnTo>
                  <a:lnTo>
                    <a:pt x="3198063" y="995667"/>
                  </a:lnTo>
                  <a:lnTo>
                    <a:pt x="3196945" y="995197"/>
                  </a:lnTo>
                  <a:lnTo>
                    <a:pt x="3194316" y="995197"/>
                  </a:lnTo>
                  <a:lnTo>
                    <a:pt x="3193199" y="995667"/>
                  </a:lnTo>
                  <a:lnTo>
                    <a:pt x="3191332" y="997521"/>
                  </a:lnTo>
                  <a:lnTo>
                    <a:pt x="3190875" y="998651"/>
                  </a:lnTo>
                  <a:lnTo>
                    <a:pt x="3190875" y="1001280"/>
                  </a:lnTo>
                  <a:lnTo>
                    <a:pt x="3191332" y="1002398"/>
                  </a:lnTo>
                  <a:lnTo>
                    <a:pt x="3193199" y="1004265"/>
                  </a:lnTo>
                  <a:lnTo>
                    <a:pt x="3194316" y="1004722"/>
                  </a:lnTo>
                  <a:lnTo>
                    <a:pt x="3196945" y="1004722"/>
                  </a:lnTo>
                  <a:lnTo>
                    <a:pt x="3198063" y="1004265"/>
                  </a:lnTo>
                  <a:lnTo>
                    <a:pt x="3199930" y="1002398"/>
                  </a:lnTo>
                  <a:lnTo>
                    <a:pt x="3200400" y="1001280"/>
                  </a:lnTo>
                  <a:lnTo>
                    <a:pt x="3200400" y="998651"/>
                  </a:lnTo>
                  <a:close/>
                </a:path>
                <a:path w="5534025" h="1005204">
                  <a:moveTo>
                    <a:pt x="3200400" y="501053"/>
                  </a:moveTo>
                  <a:lnTo>
                    <a:pt x="3199930" y="499922"/>
                  </a:lnTo>
                  <a:lnTo>
                    <a:pt x="3198063" y="498068"/>
                  </a:lnTo>
                  <a:lnTo>
                    <a:pt x="3196945" y="497598"/>
                  </a:lnTo>
                  <a:lnTo>
                    <a:pt x="3194316" y="497598"/>
                  </a:lnTo>
                  <a:lnTo>
                    <a:pt x="3193199" y="498068"/>
                  </a:lnTo>
                  <a:lnTo>
                    <a:pt x="3191332" y="499922"/>
                  </a:lnTo>
                  <a:lnTo>
                    <a:pt x="3190875" y="501053"/>
                  </a:lnTo>
                  <a:lnTo>
                    <a:pt x="3190875" y="503682"/>
                  </a:lnTo>
                  <a:lnTo>
                    <a:pt x="3191332" y="504799"/>
                  </a:lnTo>
                  <a:lnTo>
                    <a:pt x="3193199" y="506666"/>
                  </a:lnTo>
                  <a:lnTo>
                    <a:pt x="3194316" y="507123"/>
                  </a:lnTo>
                  <a:lnTo>
                    <a:pt x="3196945" y="507123"/>
                  </a:lnTo>
                  <a:lnTo>
                    <a:pt x="3198063" y="506666"/>
                  </a:lnTo>
                  <a:lnTo>
                    <a:pt x="3199930" y="504799"/>
                  </a:lnTo>
                  <a:lnTo>
                    <a:pt x="3200400" y="503682"/>
                  </a:lnTo>
                  <a:lnTo>
                    <a:pt x="3200400" y="501053"/>
                  </a:lnTo>
                  <a:close/>
                </a:path>
                <a:path w="5534025" h="1005204">
                  <a:moveTo>
                    <a:pt x="3200400" y="3454"/>
                  </a:moveTo>
                  <a:lnTo>
                    <a:pt x="3199930" y="2324"/>
                  </a:lnTo>
                  <a:lnTo>
                    <a:pt x="3198063" y="469"/>
                  </a:lnTo>
                  <a:lnTo>
                    <a:pt x="3196945" y="0"/>
                  </a:lnTo>
                  <a:lnTo>
                    <a:pt x="3194316" y="0"/>
                  </a:lnTo>
                  <a:lnTo>
                    <a:pt x="3193199" y="469"/>
                  </a:lnTo>
                  <a:lnTo>
                    <a:pt x="3191332" y="2324"/>
                  </a:lnTo>
                  <a:lnTo>
                    <a:pt x="3190875" y="3454"/>
                  </a:lnTo>
                  <a:lnTo>
                    <a:pt x="3190875" y="6083"/>
                  </a:lnTo>
                  <a:lnTo>
                    <a:pt x="3191332" y="7200"/>
                  </a:lnTo>
                  <a:lnTo>
                    <a:pt x="3193199" y="9067"/>
                  </a:lnTo>
                  <a:lnTo>
                    <a:pt x="3194316" y="9525"/>
                  </a:lnTo>
                  <a:lnTo>
                    <a:pt x="3196945" y="9525"/>
                  </a:lnTo>
                  <a:lnTo>
                    <a:pt x="3198063" y="9067"/>
                  </a:lnTo>
                  <a:lnTo>
                    <a:pt x="3199930" y="7200"/>
                  </a:lnTo>
                  <a:lnTo>
                    <a:pt x="3200400" y="6083"/>
                  </a:lnTo>
                  <a:lnTo>
                    <a:pt x="3200400" y="3454"/>
                  </a:lnTo>
                  <a:close/>
                </a:path>
                <a:path w="5534025" h="1005204">
                  <a:moveTo>
                    <a:pt x="3248025" y="998651"/>
                  </a:moveTo>
                  <a:lnTo>
                    <a:pt x="3247555" y="997521"/>
                  </a:lnTo>
                  <a:lnTo>
                    <a:pt x="3245688" y="995667"/>
                  </a:lnTo>
                  <a:lnTo>
                    <a:pt x="3244570" y="995197"/>
                  </a:lnTo>
                  <a:lnTo>
                    <a:pt x="3241941" y="995197"/>
                  </a:lnTo>
                  <a:lnTo>
                    <a:pt x="3240824" y="995667"/>
                  </a:lnTo>
                  <a:lnTo>
                    <a:pt x="3238957" y="997521"/>
                  </a:lnTo>
                  <a:lnTo>
                    <a:pt x="3238500" y="998651"/>
                  </a:lnTo>
                  <a:lnTo>
                    <a:pt x="3238500" y="1001280"/>
                  </a:lnTo>
                  <a:lnTo>
                    <a:pt x="3238957" y="1002398"/>
                  </a:lnTo>
                  <a:lnTo>
                    <a:pt x="3240824" y="1004265"/>
                  </a:lnTo>
                  <a:lnTo>
                    <a:pt x="3241941" y="1004722"/>
                  </a:lnTo>
                  <a:lnTo>
                    <a:pt x="3244570" y="1004722"/>
                  </a:lnTo>
                  <a:lnTo>
                    <a:pt x="3245688" y="1004265"/>
                  </a:lnTo>
                  <a:lnTo>
                    <a:pt x="3247555" y="1002398"/>
                  </a:lnTo>
                  <a:lnTo>
                    <a:pt x="3248025" y="1001280"/>
                  </a:lnTo>
                  <a:lnTo>
                    <a:pt x="3248025" y="998651"/>
                  </a:lnTo>
                  <a:close/>
                </a:path>
                <a:path w="5534025" h="1005204">
                  <a:moveTo>
                    <a:pt x="3248025" y="501053"/>
                  </a:moveTo>
                  <a:lnTo>
                    <a:pt x="3247555" y="499922"/>
                  </a:lnTo>
                  <a:lnTo>
                    <a:pt x="3245688" y="498068"/>
                  </a:lnTo>
                  <a:lnTo>
                    <a:pt x="3244570" y="497598"/>
                  </a:lnTo>
                  <a:lnTo>
                    <a:pt x="3241941" y="497598"/>
                  </a:lnTo>
                  <a:lnTo>
                    <a:pt x="3240824" y="498068"/>
                  </a:lnTo>
                  <a:lnTo>
                    <a:pt x="3238957" y="499922"/>
                  </a:lnTo>
                  <a:lnTo>
                    <a:pt x="3238500" y="501053"/>
                  </a:lnTo>
                  <a:lnTo>
                    <a:pt x="3238500" y="503682"/>
                  </a:lnTo>
                  <a:lnTo>
                    <a:pt x="3238957" y="504799"/>
                  </a:lnTo>
                  <a:lnTo>
                    <a:pt x="3240824" y="506666"/>
                  </a:lnTo>
                  <a:lnTo>
                    <a:pt x="3241941" y="507123"/>
                  </a:lnTo>
                  <a:lnTo>
                    <a:pt x="3244570" y="507123"/>
                  </a:lnTo>
                  <a:lnTo>
                    <a:pt x="3245688" y="506666"/>
                  </a:lnTo>
                  <a:lnTo>
                    <a:pt x="3247555" y="504799"/>
                  </a:lnTo>
                  <a:lnTo>
                    <a:pt x="3248025" y="503682"/>
                  </a:lnTo>
                  <a:lnTo>
                    <a:pt x="3248025" y="501053"/>
                  </a:lnTo>
                  <a:close/>
                </a:path>
                <a:path w="5534025" h="1005204">
                  <a:moveTo>
                    <a:pt x="3248025" y="3454"/>
                  </a:moveTo>
                  <a:lnTo>
                    <a:pt x="3247555" y="2324"/>
                  </a:lnTo>
                  <a:lnTo>
                    <a:pt x="3245688" y="469"/>
                  </a:lnTo>
                  <a:lnTo>
                    <a:pt x="3244570" y="0"/>
                  </a:lnTo>
                  <a:lnTo>
                    <a:pt x="3241941" y="0"/>
                  </a:lnTo>
                  <a:lnTo>
                    <a:pt x="3240824" y="469"/>
                  </a:lnTo>
                  <a:lnTo>
                    <a:pt x="3238957" y="2324"/>
                  </a:lnTo>
                  <a:lnTo>
                    <a:pt x="3238500" y="3454"/>
                  </a:lnTo>
                  <a:lnTo>
                    <a:pt x="3238500" y="6083"/>
                  </a:lnTo>
                  <a:lnTo>
                    <a:pt x="3238957" y="7200"/>
                  </a:lnTo>
                  <a:lnTo>
                    <a:pt x="3240824" y="9067"/>
                  </a:lnTo>
                  <a:lnTo>
                    <a:pt x="3241941" y="9525"/>
                  </a:lnTo>
                  <a:lnTo>
                    <a:pt x="3244570" y="9525"/>
                  </a:lnTo>
                  <a:lnTo>
                    <a:pt x="3245688" y="9067"/>
                  </a:lnTo>
                  <a:lnTo>
                    <a:pt x="3247555" y="7200"/>
                  </a:lnTo>
                  <a:lnTo>
                    <a:pt x="3248025" y="6083"/>
                  </a:lnTo>
                  <a:lnTo>
                    <a:pt x="3248025" y="3454"/>
                  </a:lnTo>
                  <a:close/>
                </a:path>
                <a:path w="5534025" h="1005204">
                  <a:moveTo>
                    <a:pt x="3295650" y="998651"/>
                  </a:moveTo>
                  <a:lnTo>
                    <a:pt x="3295180" y="997521"/>
                  </a:lnTo>
                  <a:lnTo>
                    <a:pt x="3293326" y="995667"/>
                  </a:lnTo>
                  <a:lnTo>
                    <a:pt x="3292195" y="995197"/>
                  </a:lnTo>
                  <a:lnTo>
                    <a:pt x="3289566" y="995197"/>
                  </a:lnTo>
                  <a:lnTo>
                    <a:pt x="3288449" y="995667"/>
                  </a:lnTo>
                  <a:lnTo>
                    <a:pt x="3286582" y="997521"/>
                  </a:lnTo>
                  <a:lnTo>
                    <a:pt x="3286125" y="998651"/>
                  </a:lnTo>
                  <a:lnTo>
                    <a:pt x="3286125" y="1001280"/>
                  </a:lnTo>
                  <a:lnTo>
                    <a:pt x="3286582" y="1002398"/>
                  </a:lnTo>
                  <a:lnTo>
                    <a:pt x="3288449" y="1004265"/>
                  </a:lnTo>
                  <a:lnTo>
                    <a:pt x="3289566" y="1004722"/>
                  </a:lnTo>
                  <a:lnTo>
                    <a:pt x="3292195" y="1004722"/>
                  </a:lnTo>
                  <a:lnTo>
                    <a:pt x="3293326" y="1004265"/>
                  </a:lnTo>
                  <a:lnTo>
                    <a:pt x="3295180" y="1002398"/>
                  </a:lnTo>
                  <a:lnTo>
                    <a:pt x="3295650" y="1001280"/>
                  </a:lnTo>
                  <a:lnTo>
                    <a:pt x="3295650" y="998651"/>
                  </a:lnTo>
                  <a:close/>
                </a:path>
                <a:path w="5534025" h="1005204">
                  <a:moveTo>
                    <a:pt x="3295650" y="501053"/>
                  </a:moveTo>
                  <a:lnTo>
                    <a:pt x="3295180" y="499922"/>
                  </a:lnTo>
                  <a:lnTo>
                    <a:pt x="3293326" y="498068"/>
                  </a:lnTo>
                  <a:lnTo>
                    <a:pt x="3292195" y="497598"/>
                  </a:lnTo>
                  <a:lnTo>
                    <a:pt x="3289566" y="497598"/>
                  </a:lnTo>
                  <a:lnTo>
                    <a:pt x="3288449" y="498068"/>
                  </a:lnTo>
                  <a:lnTo>
                    <a:pt x="3286582" y="499922"/>
                  </a:lnTo>
                  <a:lnTo>
                    <a:pt x="3286125" y="501053"/>
                  </a:lnTo>
                  <a:lnTo>
                    <a:pt x="3286125" y="503682"/>
                  </a:lnTo>
                  <a:lnTo>
                    <a:pt x="3286582" y="504799"/>
                  </a:lnTo>
                  <a:lnTo>
                    <a:pt x="3288449" y="506666"/>
                  </a:lnTo>
                  <a:lnTo>
                    <a:pt x="3289566" y="507123"/>
                  </a:lnTo>
                  <a:lnTo>
                    <a:pt x="3292195" y="507123"/>
                  </a:lnTo>
                  <a:lnTo>
                    <a:pt x="3293326" y="506666"/>
                  </a:lnTo>
                  <a:lnTo>
                    <a:pt x="3295180" y="504799"/>
                  </a:lnTo>
                  <a:lnTo>
                    <a:pt x="3295650" y="503682"/>
                  </a:lnTo>
                  <a:lnTo>
                    <a:pt x="3295650" y="501053"/>
                  </a:lnTo>
                  <a:close/>
                </a:path>
                <a:path w="5534025" h="1005204">
                  <a:moveTo>
                    <a:pt x="3295650" y="3454"/>
                  </a:moveTo>
                  <a:lnTo>
                    <a:pt x="3295180" y="2324"/>
                  </a:lnTo>
                  <a:lnTo>
                    <a:pt x="3293326" y="469"/>
                  </a:lnTo>
                  <a:lnTo>
                    <a:pt x="3292195" y="0"/>
                  </a:lnTo>
                  <a:lnTo>
                    <a:pt x="3289566" y="0"/>
                  </a:lnTo>
                  <a:lnTo>
                    <a:pt x="3288449" y="469"/>
                  </a:lnTo>
                  <a:lnTo>
                    <a:pt x="3286582" y="2324"/>
                  </a:lnTo>
                  <a:lnTo>
                    <a:pt x="3286125" y="3454"/>
                  </a:lnTo>
                  <a:lnTo>
                    <a:pt x="3286125" y="6083"/>
                  </a:lnTo>
                  <a:lnTo>
                    <a:pt x="3286582" y="7200"/>
                  </a:lnTo>
                  <a:lnTo>
                    <a:pt x="3288449" y="9067"/>
                  </a:lnTo>
                  <a:lnTo>
                    <a:pt x="3289566" y="9525"/>
                  </a:lnTo>
                  <a:lnTo>
                    <a:pt x="3292195" y="9525"/>
                  </a:lnTo>
                  <a:lnTo>
                    <a:pt x="3293326" y="9067"/>
                  </a:lnTo>
                  <a:lnTo>
                    <a:pt x="3295180" y="7200"/>
                  </a:lnTo>
                  <a:lnTo>
                    <a:pt x="3295650" y="6083"/>
                  </a:lnTo>
                  <a:lnTo>
                    <a:pt x="3295650" y="3454"/>
                  </a:lnTo>
                  <a:close/>
                </a:path>
                <a:path w="5534025" h="1005204">
                  <a:moveTo>
                    <a:pt x="3343275" y="998651"/>
                  </a:moveTo>
                  <a:lnTo>
                    <a:pt x="3342805" y="997521"/>
                  </a:lnTo>
                  <a:lnTo>
                    <a:pt x="3340951" y="995667"/>
                  </a:lnTo>
                  <a:lnTo>
                    <a:pt x="3339820" y="995197"/>
                  </a:lnTo>
                  <a:lnTo>
                    <a:pt x="3337191" y="995197"/>
                  </a:lnTo>
                  <a:lnTo>
                    <a:pt x="3336074" y="995667"/>
                  </a:lnTo>
                  <a:lnTo>
                    <a:pt x="3334207" y="997521"/>
                  </a:lnTo>
                  <a:lnTo>
                    <a:pt x="3333750" y="998651"/>
                  </a:lnTo>
                  <a:lnTo>
                    <a:pt x="3333750" y="1001280"/>
                  </a:lnTo>
                  <a:lnTo>
                    <a:pt x="3334207" y="1002398"/>
                  </a:lnTo>
                  <a:lnTo>
                    <a:pt x="3336074" y="1004265"/>
                  </a:lnTo>
                  <a:lnTo>
                    <a:pt x="3337191" y="1004722"/>
                  </a:lnTo>
                  <a:lnTo>
                    <a:pt x="3339820" y="1004722"/>
                  </a:lnTo>
                  <a:lnTo>
                    <a:pt x="3340951" y="1004265"/>
                  </a:lnTo>
                  <a:lnTo>
                    <a:pt x="3342805" y="1002398"/>
                  </a:lnTo>
                  <a:lnTo>
                    <a:pt x="3343275" y="1001280"/>
                  </a:lnTo>
                  <a:lnTo>
                    <a:pt x="3343275" y="998651"/>
                  </a:lnTo>
                  <a:close/>
                </a:path>
                <a:path w="5534025" h="1005204">
                  <a:moveTo>
                    <a:pt x="3343275" y="501053"/>
                  </a:moveTo>
                  <a:lnTo>
                    <a:pt x="3342805" y="499922"/>
                  </a:lnTo>
                  <a:lnTo>
                    <a:pt x="3340951" y="498068"/>
                  </a:lnTo>
                  <a:lnTo>
                    <a:pt x="3339820" y="497598"/>
                  </a:lnTo>
                  <a:lnTo>
                    <a:pt x="3337191" y="497598"/>
                  </a:lnTo>
                  <a:lnTo>
                    <a:pt x="3336074" y="498068"/>
                  </a:lnTo>
                  <a:lnTo>
                    <a:pt x="3334207" y="499922"/>
                  </a:lnTo>
                  <a:lnTo>
                    <a:pt x="3333750" y="501053"/>
                  </a:lnTo>
                  <a:lnTo>
                    <a:pt x="3333750" y="503682"/>
                  </a:lnTo>
                  <a:lnTo>
                    <a:pt x="3334207" y="504799"/>
                  </a:lnTo>
                  <a:lnTo>
                    <a:pt x="3336074" y="506666"/>
                  </a:lnTo>
                  <a:lnTo>
                    <a:pt x="3337191" y="507123"/>
                  </a:lnTo>
                  <a:lnTo>
                    <a:pt x="3339820" y="507123"/>
                  </a:lnTo>
                  <a:lnTo>
                    <a:pt x="3340951" y="506666"/>
                  </a:lnTo>
                  <a:lnTo>
                    <a:pt x="3342805" y="504799"/>
                  </a:lnTo>
                  <a:lnTo>
                    <a:pt x="3343275" y="503682"/>
                  </a:lnTo>
                  <a:lnTo>
                    <a:pt x="3343275" y="501053"/>
                  </a:lnTo>
                  <a:close/>
                </a:path>
                <a:path w="5534025" h="1005204">
                  <a:moveTo>
                    <a:pt x="3343275" y="3454"/>
                  </a:moveTo>
                  <a:lnTo>
                    <a:pt x="3342805" y="2324"/>
                  </a:lnTo>
                  <a:lnTo>
                    <a:pt x="3340951" y="469"/>
                  </a:lnTo>
                  <a:lnTo>
                    <a:pt x="3339820" y="0"/>
                  </a:lnTo>
                  <a:lnTo>
                    <a:pt x="3337191" y="0"/>
                  </a:lnTo>
                  <a:lnTo>
                    <a:pt x="3336074" y="469"/>
                  </a:lnTo>
                  <a:lnTo>
                    <a:pt x="3334207" y="2324"/>
                  </a:lnTo>
                  <a:lnTo>
                    <a:pt x="3333750" y="3454"/>
                  </a:lnTo>
                  <a:lnTo>
                    <a:pt x="3333750" y="6083"/>
                  </a:lnTo>
                  <a:lnTo>
                    <a:pt x="3334207" y="7200"/>
                  </a:lnTo>
                  <a:lnTo>
                    <a:pt x="3336074" y="9067"/>
                  </a:lnTo>
                  <a:lnTo>
                    <a:pt x="3337191" y="9525"/>
                  </a:lnTo>
                  <a:lnTo>
                    <a:pt x="3339820" y="9525"/>
                  </a:lnTo>
                  <a:lnTo>
                    <a:pt x="3340951" y="9067"/>
                  </a:lnTo>
                  <a:lnTo>
                    <a:pt x="3342805" y="7200"/>
                  </a:lnTo>
                  <a:lnTo>
                    <a:pt x="3343275" y="6083"/>
                  </a:lnTo>
                  <a:lnTo>
                    <a:pt x="3343275" y="3454"/>
                  </a:lnTo>
                  <a:close/>
                </a:path>
                <a:path w="5534025" h="1005204">
                  <a:moveTo>
                    <a:pt x="3390900" y="998651"/>
                  </a:moveTo>
                  <a:lnTo>
                    <a:pt x="3390430" y="997521"/>
                  </a:lnTo>
                  <a:lnTo>
                    <a:pt x="3388563" y="995667"/>
                  </a:lnTo>
                  <a:lnTo>
                    <a:pt x="3387445" y="995197"/>
                  </a:lnTo>
                  <a:lnTo>
                    <a:pt x="3384816" y="995197"/>
                  </a:lnTo>
                  <a:lnTo>
                    <a:pt x="3383699" y="995667"/>
                  </a:lnTo>
                  <a:lnTo>
                    <a:pt x="3381832" y="997521"/>
                  </a:lnTo>
                  <a:lnTo>
                    <a:pt x="3381375" y="998651"/>
                  </a:lnTo>
                  <a:lnTo>
                    <a:pt x="3381375" y="1001280"/>
                  </a:lnTo>
                  <a:lnTo>
                    <a:pt x="3381832" y="1002398"/>
                  </a:lnTo>
                  <a:lnTo>
                    <a:pt x="3383699" y="1004265"/>
                  </a:lnTo>
                  <a:lnTo>
                    <a:pt x="3384816" y="1004722"/>
                  </a:lnTo>
                  <a:lnTo>
                    <a:pt x="3387445" y="1004722"/>
                  </a:lnTo>
                  <a:lnTo>
                    <a:pt x="3388563" y="1004265"/>
                  </a:lnTo>
                  <a:lnTo>
                    <a:pt x="3390430" y="1002398"/>
                  </a:lnTo>
                  <a:lnTo>
                    <a:pt x="3390900" y="1001280"/>
                  </a:lnTo>
                  <a:lnTo>
                    <a:pt x="3390900" y="998651"/>
                  </a:lnTo>
                  <a:close/>
                </a:path>
                <a:path w="5534025" h="1005204">
                  <a:moveTo>
                    <a:pt x="3390900" y="501053"/>
                  </a:moveTo>
                  <a:lnTo>
                    <a:pt x="3390430" y="499922"/>
                  </a:lnTo>
                  <a:lnTo>
                    <a:pt x="3388563" y="498068"/>
                  </a:lnTo>
                  <a:lnTo>
                    <a:pt x="3387445" y="497598"/>
                  </a:lnTo>
                  <a:lnTo>
                    <a:pt x="3384816" y="497598"/>
                  </a:lnTo>
                  <a:lnTo>
                    <a:pt x="3383699" y="498068"/>
                  </a:lnTo>
                  <a:lnTo>
                    <a:pt x="3381832" y="499922"/>
                  </a:lnTo>
                  <a:lnTo>
                    <a:pt x="3381375" y="501053"/>
                  </a:lnTo>
                  <a:lnTo>
                    <a:pt x="3381375" y="503682"/>
                  </a:lnTo>
                  <a:lnTo>
                    <a:pt x="3381832" y="504799"/>
                  </a:lnTo>
                  <a:lnTo>
                    <a:pt x="3383699" y="506666"/>
                  </a:lnTo>
                  <a:lnTo>
                    <a:pt x="3384816" y="507123"/>
                  </a:lnTo>
                  <a:lnTo>
                    <a:pt x="3387445" y="507123"/>
                  </a:lnTo>
                  <a:lnTo>
                    <a:pt x="3388563" y="506666"/>
                  </a:lnTo>
                  <a:lnTo>
                    <a:pt x="3390430" y="504799"/>
                  </a:lnTo>
                  <a:lnTo>
                    <a:pt x="3390900" y="503682"/>
                  </a:lnTo>
                  <a:lnTo>
                    <a:pt x="3390900" y="501053"/>
                  </a:lnTo>
                  <a:close/>
                </a:path>
                <a:path w="5534025" h="1005204">
                  <a:moveTo>
                    <a:pt x="3390900" y="3454"/>
                  </a:moveTo>
                  <a:lnTo>
                    <a:pt x="3390430" y="2324"/>
                  </a:lnTo>
                  <a:lnTo>
                    <a:pt x="3388563" y="469"/>
                  </a:lnTo>
                  <a:lnTo>
                    <a:pt x="3387445" y="0"/>
                  </a:lnTo>
                  <a:lnTo>
                    <a:pt x="3384816" y="0"/>
                  </a:lnTo>
                  <a:lnTo>
                    <a:pt x="3383699" y="469"/>
                  </a:lnTo>
                  <a:lnTo>
                    <a:pt x="3381832" y="2324"/>
                  </a:lnTo>
                  <a:lnTo>
                    <a:pt x="3381375" y="3454"/>
                  </a:lnTo>
                  <a:lnTo>
                    <a:pt x="3381375" y="6083"/>
                  </a:lnTo>
                  <a:lnTo>
                    <a:pt x="3381832" y="7200"/>
                  </a:lnTo>
                  <a:lnTo>
                    <a:pt x="3383699" y="9067"/>
                  </a:lnTo>
                  <a:lnTo>
                    <a:pt x="3384816" y="9525"/>
                  </a:lnTo>
                  <a:lnTo>
                    <a:pt x="3387445" y="9525"/>
                  </a:lnTo>
                  <a:lnTo>
                    <a:pt x="3388563" y="9067"/>
                  </a:lnTo>
                  <a:lnTo>
                    <a:pt x="3390430" y="7200"/>
                  </a:lnTo>
                  <a:lnTo>
                    <a:pt x="3390900" y="6083"/>
                  </a:lnTo>
                  <a:lnTo>
                    <a:pt x="3390900" y="3454"/>
                  </a:lnTo>
                  <a:close/>
                </a:path>
                <a:path w="5534025" h="1005204">
                  <a:moveTo>
                    <a:pt x="3438525" y="998651"/>
                  </a:moveTo>
                  <a:lnTo>
                    <a:pt x="3438055" y="997521"/>
                  </a:lnTo>
                  <a:lnTo>
                    <a:pt x="3436188" y="995667"/>
                  </a:lnTo>
                  <a:lnTo>
                    <a:pt x="3435070" y="995197"/>
                  </a:lnTo>
                  <a:lnTo>
                    <a:pt x="3432441" y="995197"/>
                  </a:lnTo>
                  <a:lnTo>
                    <a:pt x="3431324" y="995667"/>
                  </a:lnTo>
                  <a:lnTo>
                    <a:pt x="3429457" y="997521"/>
                  </a:lnTo>
                  <a:lnTo>
                    <a:pt x="3429000" y="998651"/>
                  </a:lnTo>
                  <a:lnTo>
                    <a:pt x="3429000" y="1001280"/>
                  </a:lnTo>
                  <a:lnTo>
                    <a:pt x="3429457" y="1002398"/>
                  </a:lnTo>
                  <a:lnTo>
                    <a:pt x="3431324" y="1004265"/>
                  </a:lnTo>
                  <a:lnTo>
                    <a:pt x="3432441" y="1004722"/>
                  </a:lnTo>
                  <a:lnTo>
                    <a:pt x="3435070" y="1004722"/>
                  </a:lnTo>
                  <a:lnTo>
                    <a:pt x="3436188" y="1004265"/>
                  </a:lnTo>
                  <a:lnTo>
                    <a:pt x="3438055" y="1002398"/>
                  </a:lnTo>
                  <a:lnTo>
                    <a:pt x="3438525" y="1001280"/>
                  </a:lnTo>
                  <a:lnTo>
                    <a:pt x="3438525" y="998651"/>
                  </a:lnTo>
                  <a:close/>
                </a:path>
                <a:path w="5534025" h="1005204">
                  <a:moveTo>
                    <a:pt x="3438525" y="501053"/>
                  </a:moveTo>
                  <a:lnTo>
                    <a:pt x="3438055" y="499922"/>
                  </a:lnTo>
                  <a:lnTo>
                    <a:pt x="3436188" y="498068"/>
                  </a:lnTo>
                  <a:lnTo>
                    <a:pt x="3435070" y="497598"/>
                  </a:lnTo>
                  <a:lnTo>
                    <a:pt x="3432441" y="497598"/>
                  </a:lnTo>
                  <a:lnTo>
                    <a:pt x="3431324" y="498068"/>
                  </a:lnTo>
                  <a:lnTo>
                    <a:pt x="3429457" y="499922"/>
                  </a:lnTo>
                  <a:lnTo>
                    <a:pt x="3429000" y="501053"/>
                  </a:lnTo>
                  <a:lnTo>
                    <a:pt x="3429000" y="503682"/>
                  </a:lnTo>
                  <a:lnTo>
                    <a:pt x="3429457" y="504799"/>
                  </a:lnTo>
                  <a:lnTo>
                    <a:pt x="3431324" y="506666"/>
                  </a:lnTo>
                  <a:lnTo>
                    <a:pt x="3432441" y="507123"/>
                  </a:lnTo>
                  <a:lnTo>
                    <a:pt x="3435070" y="507123"/>
                  </a:lnTo>
                  <a:lnTo>
                    <a:pt x="3436188" y="506666"/>
                  </a:lnTo>
                  <a:lnTo>
                    <a:pt x="3438055" y="504799"/>
                  </a:lnTo>
                  <a:lnTo>
                    <a:pt x="3438525" y="503682"/>
                  </a:lnTo>
                  <a:lnTo>
                    <a:pt x="3438525" y="501053"/>
                  </a:lnTo>
                  <a:close/>
                </a:path>
                <a:path w="5534025" h="1005204">
                  <a:moveTo>
                    <a:pt x="3438525" y="3454"/>
                  </a:moveTo>
                  <a:lnTo>
                    <a:pt x="3438055" y="2324"/>
                  </a:lnTo>
                  <a:lnTo>
                    <a:pt x="3436188" y="469"/>
                  </a:lnTo>
                  <a:lnTo>
                    <a:pt x="3435070" y="0"/>
                  </a:lnTo>
                  <a:lnTo>
                    <a:pt x="3432441" y="0"/>
                  </a:lnTo>
                  <a:lnTo>
                    <a:pt x="3431324" y="469"/>
                  </a:lnTo>
                  <a:lnTo>
                    <a:pt x="3429457" y="2324"/>
                  </a:lnTo>
                  <a:lnTo>
                    <a:pt x="3429000" y="3454"/>
                  </a:lnTo>
                  <a:lnTo>
                    <a:pt x="3429000" y="6083"/>
                  </a:lnTo>
                  <a:lnTo>
                    <a:pt x="3429457" y="7200"/>
                  </a:lnTo>
                  <a:lnTo>
                    <a:pt x="3431324" y="9067"/>
                  </a:lnTo>
                  <a:lnTo>
                    <a:pt x="3432441" y="9525"/>
                  </a:lnTo>
                  <a:lnTo>
                    <a:pt x="3435070" y="9525"/>
                  </a:lnTo>
                  <a:lnTo>
                    <a:pt x="3436188" y="9067"/>
                  </a:lnTo>
                  <a:lnTo>
                    <a:pt x="3438055" y="7200"/>
                  </a:lnTo>
                  <a:lnTo>
                    <a:pt x="3438525" y="6083"/>
                  </a:lnTo>
                  <a:lnTo>
                    <a:pt x="3438525" y="3454"/>
                  </a:lnTo>
                  <a:close/>
                </a:path>
                <a:path w="5534025" h="1005204">
                  <a:moveTo>
                    <a:pt x="3486150" y="998651"/>
                  </a:moveTo>
                  <a:lnTo>
                    <a:pt x="3485680" y="997521"/>
                  </a:lnTo>
                  <a:lnTo>
                    <a:pt x="3483813" y="995667"/>
                  </a:lnTo>
                  <a:lnTo>
                    <a:pt x="3482695" y="995197"/>
                  </a:lnTo>
                  <a:lnTo>
                    <a:pt x="3480066" y="995197"/>
                  </a:lnTo>
                  <a:lnTo>
                    <a:pt x="3478949" y="995667"/>
                  </a:lnTo>
                  <a:lnTo>
                    <a:pt x="3477082" y="997521"/>
                  </a:lnTo>
                  <a:lnTo>
                    <a:pt x="3476625" y="998651"/>
                  </a:lnTo>
                  <a:lnTo>
                    <a:pt x="3476625" y="1001280"/>
                  </a:lnTo>
                  <a:lnTo>
                    <a:pt x="3477082" y="1002398"/>
                  </a:lnTo>
                  <a:lnTo>
                    <a:pt x="3478949" y="1004265"/>
                  </a:lnTo>
                  <a:lnTo>
                    <a:pt x="3480066" y="1004722"/>
                  </a:lnTo>
                  <a:lnTo>
                    <a:pt x="3482695" y="1004722"/>
                  </a:lnTo>
                  <a:lnTo>
                    <a:pt x="3483813" y="1004265"/>
                  </a:lnTo>
                  <a:lnTo>
                    <a:pt x="3485680" y="1002398"/>
                  </a:lnTo>
                  <a:lnTo>
                    <a:pt x="3486150" y="1001280"/>
                  </a:lnTo>
                  <a:lnTo>
                    <a:pt x="3486150" y="998651"/>
                  </a:lnTo>
                  <a:close/>
                </a:path>
                <a:path w="5534025" h="1005204">
                  <a:moveTo>
                    <a:pt x="3486150" y="501053"/>
                  </a:moveTo>
                  <a:lnTo>
                    <a:pt x="3485680" y="499922"/>
                  </a:lnTo>
                  <a:lnTo>
                    <a:pt x="3483813" y="498068"/>
                  </a:lnTo>
                  <a:lnTo>
                    <a:pt x="3482695" y="497598"/>
                  </a:lnTo>
                  <a:lnTo>
                    <a:pt x="3480066" y="497598"/>
                  </a:lnTo>
                  <a:lnTo>
                    <a:pt x="3478949" y="498068"/>
                  </a:lnTo>
                  <a:lnTo>
                    <a:pt x="3477082" y="499922"/>
                  </a:lnTo>
                  <a:lnTo>
                    <a:pt x="3476625" y="501053"/>
                  </a:lnTo>
                  <a:lnTo>
                    <a:pt x="3476625" y="503682"/>
                  </a:lnTo>
                  <a:lnTo>
                    <a:pt x="3477082" y="504799"/>
                  </a:lnTo>
                  <a:lnTo>
                    <a:pt x="3478949" y="506666"/>
                  </a:lnTo>
                  <a:lnTo>
                    <a:pt x="3480066" y="507123"/>
                  </a:lnTo>
                  <a:lnTo>
                    <a:pt x="3482695" y="507123"/>
                  </a:lnTo>
                  <a:lnTo>
                    <a:pt x="3483813" y="506666"/>
                  </a:lnTo>
                  <a:lnTo>
                    <a:pt x="3485680" y="504799"/>
                  </a:lnTo>
                  <a:lnTo>
                    <a:pt x="3486150" y="503682"/>
                  </a:lnTo>
                  <a:lnTo>
                    <a:pt x="3486150" y="501053"/>
                  </a:lnTo>
                  <a:close/>
                </a:path>
                <a:path w="5534025" h="1005204">
                  <a:moveTo>
                    <a:pt x="3486150" y="3454"/>
                  </a:moveTo>
                  <a:lnTo>
                    <a:pt x="3485680" y="2324"/>
                  </a:lnTo>
                  <a:lnTo>
                    <a:pt x="3483813" y="469"/>
                  </a:lnTo>
                  <a:lnTo>
                    <a:pt x="3482695" y="0"/>
                  </a:lnTo>
                  <a:lnTo>
                    <a:pt x="3480066" y="0"/>
                  </a:lnTo>
                  <a:lnTo>
                    <a:pt x="3478949" y="469"/>
                  </a:lnTo>
                  <a:lnTo>
                    <a:pt x="3477082" y="2324"/>
                  </a:lnTo>
                  <a:lnTo>
                    <a:pt x="3476625" y="3454"/>
                  </a:lnTo>
                  <a:lnTo>
                    <a:pt x="3476625" y="6083"/>
                  </a:lnTo>
                  <a:lnTo>
                    <a:pt x="3477082" y="7200"/>
                  </a:lnTo>
                  <a:lnTo>
                    <a:pt x="3478949" y="9067"/>
                  </a:lnTo>
                  <a:lnTo>
                    <a:pt x="3480066" y="9525"/>
                  </a:lnTo>
                  <a:lnTo>
                    <a:pt x="3482695" y="9525"/>
                  </a:lnTo>
                  <a:lnTo>
                    <a:pt x="3483813" y="9067"/>
                  </a:lnTo>
                  <a:lnTo>
                    <a:pt x="3485680" y="7200"/>
                  </a:lnTo>
                  <a:lnTo>
                    <a:pt x="3486150" y="6083"/>
                  </a:lnTo>
                  <a:lnTo>
                    <a:pt x="3486150" y="3454"/>
                  </a:lnTo>
                  <a:close/>
                </a:path>
                <a:path w="5534025" h="1005204">
                  <a:moveTo>
                    <a:pt x="3533775" y="998651"/>
                  </a:moveTo>
                  <a:lnTo>
                    <a:pt x="3533305" y="997521"/>
                  </a:lnTo>
                  <a:lnTo>
                    <a:pt x="3531438" y="995667"/>
                  </a:lnTo>
                  <a:lnTo>
                    <a:pt x="3530320" y="995197"/>
                  </a:lnTo>
                  <a:lnTo>
                    <a:pt x="3527691" y="995197"/>
                  </a:lnTo>
                  <a:lnTo>
                    <a:pt x="3526574" y="995667"/>
                  </a:lnTo>
                  <a:lnTo>
                    <a:pt x="3524707" y="997521"/>
                  </a:lnTo>
                  <a:lnTo>
                    <a:pt x="3524250" y="998651"/>
                  </a:lnTo>
                  <a:lnTo>
                    <a:pt x="3524250" y="1001280"/>
                  </a:lnTo>
                  <a:lnTo>
                    <a:pt x="3524707" y="1002398"/>
                  </a:lnTo>
                  <a:lnTo>
                    <a:pt x="3526574" y="1004265"/>
                  </a:lnTo>
                  <a:lnTo>
                    <a:pt x="3527691" y="1004722"/>
                  </a:lnTo>
                  <a:lnTo>
                    <a:pt x="3530320" y="1004722"/>
                  </a:lnTo>
                  <a:lnTo>
                    <a:pt x="3531438" y="1004265"/>
                  </a:lnTo>
                  <a:lnTo>
                    <a:pt x="3533305" y="1002398"/>
                  </a:lnTo>
                  <a:lnTo>
                    <a:pt x="3533775" y="1001280"/>
                  </a:lnTo>
                  <a:lnTo>
                    <a:pt x="3533775" y="998651"/>
                  </a:lnTo>
                  <a:close/>
                </a:path>
                <a:path w="5534025" h="1005204">
                  <a:moveTo>
                    <a:pt x="3533775" y="501053"/>
                  </a:moveTo>
                  <a:lnTo>
                    <a:pt x="3533305" y="499922"/>
                  </a:lnTo>
                  <a:lnTo>
                    <a:pt x="3531438" y="498068"/>
                  </a:lnTo>
                  <a:lnTo>
                    <a:pt x="3530320" y="497598"/>
                  </a:lnTo>
                  <a:lnTo>
                    <a:pt x="3527691" y="497598"/>
                  </a:lnTo>
                  <a:lnTo>
                    <a:pt x="3526574" y="498068"/>
                  </a:lnTo>
                  <a:lnTo>
                    <a:pt x="3524707" y="499922"/>
                  </a:lnTo>
                  <a:lnTo>
                    <a:pt x="3524250" y="501053"/>
                  </a:lnTo>
                  <a:lnTo>
                    <a:pt x="3524250" y="503682"/>
                  </a:lnTo>
                  <a:lnTo>
                    <a:pt x="3524707" y="504799"/>
                  </a:lnTo>
                  <a:lnTo>
                    <a:pt x="3526574" y="506666"/>
                  </a:lnTo>
                  <a:lnTo>
                    <a:pt x="3527691" y="507123"/>
                  </a:lnTo>
                  <a:lnTo>
                    <a:pt x="3530320" y="507123"/>
                  </a:lnTo>
                  <a:lnTo>
                    <a:pt x="3531438" y="506666"/>
                  </a:lnTo>
                  <a:lnTo>
                    <a:pt x="3533305" y="504799"/>
                  </a:lnTo>
                  <a:lnTo>
                    <a:pt x="3533775" y="503682"/>
                  </a:lnTo>
                  <a:lnTo>
                    <a:pt x="3533775" y="501053"/>
                  </a:lnTo>
                  <a:close/>
                </a:path>
                <a:path w="5534025" h="1005204">
                  <a:moveTo>
                    <a:pt x="3533775" y="3454"/>
                  </a:moveTo>
                  <a:lnTo>
                    <a:pt x="3533305" y="2324"/>
                  </a:lnTo>
                  <a:lnTo>
                    <a:pt x="3531438" y="469"/>
                  </a:lnTo>
                  <a:lnTo>
                    <a:pt x="3530320" y="0"/>
                  </a:lnTo>
                  <a:lnTo>
                    <a:pt x="3527691" y="0"/>
                  </a:lnTo>
                  <a:lnTo>
                    <a:pt x="3526574" y="469"/>
                  </a:lnTo>
                  <a:lnTo>
                    <a:pt x="3524707" y="2324"/>
                  </a:lnTo>
                  <a:lnTo>
                    <a:pt x="3524250" y="3454"/>
                  </a:lnTo>
                  <a:lnTo>
                    <a:pt x="3524250" y="6083"/>
                  </a:lnTo>
                  <a:lnTo>
                    <a:pt x="3524707" y="7200"/>
                  </a:lnTo>
                  <a:lnTo>
                    <a:pt x="3526574" y="9067"/>
                  </a:lnTo>
                  <a:lnTo>
                    <a:pt x="3527691" y="9525"/>
                  </a:lnTo>
                  <a:lnTo>
                    <a:pt x="3530320" y="9525"/>
                  </a:lnTo>
                  <a:lnTo>
                    <a:pt x="3531438" y="9067"/>
                  </a:lnTo>
                  <a:lnTo>
                    <a:pt x="3533305" y="7200"/>
                  </a:lnTo>
                  <a:lnTo>
                    <a:pt x="3533775" y="6083"/>
                  </a:lnTo>
                  <a:lnTo>
                    <a:pt x="3533775" y="3454"/>
                  </a:lnTo>
                  <a:close/>
                </a:path>
                <a:path w="5534025" h="1005204">
                  <a:moveTo>
                    <a:pt x="3581400" y="998651"/>
                  </a:moveTo>
                  <a:lnTo>
                    <a:pt x="3580930" y="997521"/>
                  </a:lnTo>
                  <a:lnTo>
                    <a:pt x="3579063" y="995667"/>
                  </a:lnTo>
                  <a:lnTo>
                    <a:pt x="3577945" y="995197"/>
                  </a:lnTo>
                  <a:lnTo>
                    <a:pt x="3575316" y="995197"/>
                  </a:lnTo>
                  <a:lnTo>
                    <a:pt x="3574199" y="995667"/>
                  </a:lnTo>
                  <a:lnTo>
                    <a:pt x="3572332" y="997521"/>
                  </a:lnTo>
                  <a:lnTo>
                    <a:pt x="3571875" y="998651"/>
                  </a:lnTo>
                  <a:lnTo>
                    <a:pt x="3571875" y="1001280"/>
                  </a:lnTo>
                  <a:lnTo>
                    <a:pt x="3572332" y="1002398"/>
                  </a:lnTo>
                  <a:lnTo>
                    <a:pt x="3574199" y="1004265"/>
                  </a:lnTo>
                  <a:lnTo>
                    <a:pt x="3575316" y="1004722"/>
                  </a:lnTo>
                  <a:lnTo>
                    <a:pt x="3577945" y="1004722"/>
                  </a:lnTo>
                  <a:lnTo>
                    <a:pt x="3579063" y="1004265"/>
                  </a:lnTo>
                  <a:lnTo>
                    <a:pt x="3580930" y="1002398"/>
                  </a:lnTo>
                  <a:lnTo>
                    <a:pt x="3581400" y="1001280"/>
                  </a:lnTo>
                  <a:lnTo>
                    <a:pt x="3581400" y="998651"/>
                  </a:lnTo>
                  <a:close/>
                </a:path>
                <a:path w="5534025" h="1005204">
                  <a:moveTo>
                    <a:pt x="3581400" y="501053"/>
                  </a:moveTo>
                  <a:lnTo>
                    <a:pt x="3580930" y="499922"/>
                  </a:lnTo>
                  <a:lnTo>
                    <a:pt x="3579063" y="498068"/>
                  </a:lnTo>
                  <a:lnTo>
                    <a:pt x="3577945" y="497598"/>
                  </a:lnTo>
                  <a:lnTo>
                    <a:pt x="3575316" y="497598"/>
                  </a:lnTo>
                  <a:lnTo>
                    <a:pt x="3574199" y="498068"/>
                  </a:lnTo>
                  <a:lnTo>
                    <a:pt x="3572332" y="499922"/>
                  </a:lnTo>
                  <a:lnTo>
                    <a:pt x="3571875" y="501053"/>
                  </a:lnTo>
                  <a:lnTo>
                    <a:pt x="3571875" y="503682"/>
                  </a:lnTo>
                  <a:lnTo>
                    <a:pt x="3572332" y="504799"/>
                  </a:lnTo>
                  <a:lnTo>
                    <a:pt x="3574199" y="506666"/>
                  </a:lnTo>
                  <a:lnTo>
                    <a:pt x="3575316" y="507123"/>
                  </a:lnTo>
                  <a:lnTo>
                    <a:pt x="3577945" y="507123"/>
                  </a:lnTo>
                  <a:lnTo>
                    <a:pt x="3579063" y="506666"/>
                  </a:lnTo>
                  <a:lnTo>
                    <a:pt x="3580930" y="504799"/>
                  </a:lnTo>
                  <a:lnTo>
                    <a:pt x="3581400" y="503682"/>
                  </a:lnTo>
                  <a:lnTo>
                    <a:pt x="3581400" y="501053"/>
                  </a:lnTo>
                  <a:close/>
                </a:path>
                <a:path w="5534025" h="1005204">
                  <a:moveTo>
                    <a:pt x="3581400" y="3454"/>
                  </a:moveTo>
                  <a:lnTo>
                    <a:pt x="3580930" y="2324"/>
                  </a:lnTo>
                  <a:lnTo>
                    <a:pt x="3579063" y="469"/>
                  </a:lnTo>
                  <a:lnTo>
                    <a:pt x="3577945" y="0"/>
                  </a:lnTo>
                  <a:lnTo>
                    <a:pt x="3575316" y="0"/>
                  </a:lnTo>
                  <a:lnTo>
                    <a:pt x="3574199" y="469"/>
                  </a:lnTo>
                  <a:lnTo>
                    <a:pt x="3572332" y="2324"/>
                  </a:lnTo>
                  <a:lnTo>
                    <a:pt x="3571875" y="3454"/>
                  </a:lnTo>
                  <a:lnTo>
                    <a:pt x="3571875" y="6083"/>
                  </a:lnTo>
                  <a:lnTo>
                    <a:pt x="3572332" y="7200"/>
                  </a:lnTo>
                  <a:lnTo>
                    <a:pt x="3574199" y="9067"/>
                  </a:lnTo>
                  <a:lnTo>
                    <a:pt x="3575316" y="9525"/>
                  </a:lnTo>
                  <a:lnTo>
                    <a:pt x="3577945" y="9525"/>
                  </a:lnTo>
                  <a:lnTo>
                    <a:pt x="3579063" y="9067"/>
                  </a:lnTo>
                  <a:lnTo>
                    <a:pt x="3580930" y="7200"/>
                  </a:lnTo>
                  <a:lnTo>
                    <a:pt x="3581400" y="6083"/>
                  </a:lnTo>
                  <a:lnTo>
                    <a:pt x="3581400" y="3454"/>
                  </a:lnTo>
                  <a:close/>
                </a:path>
                <a:path w="5534025" h="1005204">
                  <a:moveTo>
                    <a:pt x="3629025" y="998651"/>
                  </a:moveTo>
                  <a:lnTo>
                    <a:pt x="3628555" y="997521"/>
                  </a:lnTo>
                  <a:lnTo>
                    <a:pt x="3626701" y="995667"/>
                  </a:lnTo>
                  <a:lnTo>
                    <a:pt x="3625570" y="995197"/>
                  </a:lnTo>
                  <a:lnTo>
                    <a:pt x="3622941" y="995197"/>
                  </a:lnTo>
                  <a:lnTo>
                    <a:pt x="3621824" y="995667"/>
                  </a:lnTo>
                  <a:lnTo>
                    <a:pt x="3619957" y="997521"/>
                  </a:lnTo>
                  <a:lnTo>
                    <a:pt x="3619500" y="998651"/>
                  </a:lnTo>
                  <a:lnTo>
                    <a:pt x="3619500" y="1001280"/>
                  </a:lnTo>
                  <a:lnTo>
                    <a:pt x="3619957" y="1002398"/>
                  </a:lnTo>
                  <a:lnTo>
                    <a:pt x="3621824" y="1004265"/>
                  </a:lnTo>
                  <a:lnTo>
                    <a:pt x="3622941" y="1004722"/>
                  </a:lnTo>
                  <a:lnTo>
                    <a:pt x="3625570" y="1004722"/>
                  </a:lnTo>
                  <a:lnTo>
                    <a:pt x="3626701" y="1004265"/>
                  </a:lnTo>
                  <a:lnTo>
                    <a:pt x="3628555" y="1002398"/>
                  </a:lnTo>
                  <a:lnTo>
                    <a:pt x="3629025" y="1001280"/>
                  </a:lnTo>
                  <a:lnTo>
                    <a:pt x="3629025" y="998651"/>
                  </a:lnTo>
                  <a:close/>
                </a:path>
                <a:path w="5534025" h="1005204">
                  <a:moveTo>
                    <a:pt x="3629025" y="501053"/>
                  </a:moveTo>
                  <a:lnTo>
                    <a:pt x="3628555" y="499922"/>
                  </a:lnTo>
                  <a:lnTo>
                    <a:pt x="3626701" y="498068"/>
                  </a:lnTo>
                  <a:lnTo>
                    <a:pt x="3625570" y="497598"/>
                  </a:lnTo>
                  <a:lnTo>
                    <a:pt x="3622941" y="497598"/>
                  </a:lnTo>
                  <a:lnTo>
                    <a:pt x="3621824" y="498068"/>
                  </a:lnTo>
                  <a:lnTo>
                    <a:pt x="3619957" y="499922"/>
                  </a:lnTo>
                  <a:lnTo>
                    <a:pt x="3619500" y="501053"/>
                  </a:lnTo>
                  <a:lnTo>
                    <a:pt x="3619500" y="503682"/>
                  </a:lnTo>
                  <a:lnTo>
                    <a:pt x="3619957" y="504799"/>
                  </a:lnTo>
                  <a:lnTo>
                    <a:pt x="3621824" y="506666"/>
                  </a:lnTo>
                  <a:lnTo>
                    <a:pt x="3622941" y="507123"/>
                  </a:lnTo>
                  <a:lnTo>
                    <a:pt x="3625570" y="507123"/>
                  </a:lnTo>
                  <a:lnTo>
                    <a:pt x="3626701" y="506666"/>
                  </a:lnTo>
                  <a:lnTo>
                    <a:pt x="3628555" y="504799"/>
                  </a:lnTo>
                  <a:lnTo>
                    <a:pt x="3629025" y="503682"/>
                  </a:lnTo>
                  <a:lnTo>
                    <a:pt x="3629025" y="501053"/>
                  </a:lnTo>
                  <a:close/>
                </a:path>
                <a:path w="5534025" h="1005204">
                  <a:moveTo>
                    <a:pt x="3629025" y="3454"/>
                  </a:moveTo>
                  <a:lnTo>
                    <a:pt x="3628555" y="2324"/>
                  </a:lnTo>
                  <a:lnTo>
                    <a:pt x="3626701" y="469"/>
                  </a:lnTo>
                  <a:lnTo>
                    <a:pt x="3625570" y="0"/>
                  </a:lnTo>
                  <a:lnTo>
                    <a:pt x="3622941" y="0"/>
                  </a:lnTo>
                  <a:lnTo>
                    <a:pt x="3621824" y="469"/>
                  </a:lnTo>
                  <a:lnTo>
                    <a:pt x="3619957" y="2324"/>
                  </a:lnTo>
                  <a:lnTo>
                    <a:pt x="3619500" y="3454"/>
                  </a:lnTo>
                  <a:lnTo>
                    <a:pt x="3619500" y="6083"/>
                  </a:lnTo>
                  <a:lnTo>
                    <a:pt x="3619957" y="7200"/>
                  </a:lnTo>
                  <a:lnTo>
                    <a:pt x="3621824" y="9067"/>
                  </a:lnTo>
                  <a:lnTo>
                    <a:pt x="3622941" y="9525"/>
                  </a:lnTo>
                  <a:lnTo>
                    <a:pt x="3625570" y="9525"/>
                  </a:lnTo>
                  <a:lnTo>
                    <a:pt x="3626701" y="9067"/>
                  </a:lnTo>
                  <a:lnTo>
                    <a:pt x="3628555" y="7200"/>
                  </a:lnTo>
                  <a:lnTo>
                    <a:pt x="3629025" y="6083"/>
                  </a:lnTo>
                  <a:lnTo>
                    <a:pt x="3629025" y="3454"/>
                  </a:lnTo>
                  <a:close/>
                </a:path>
                <a:path w="5534025" h="1005204">
                  <a:moveTo>
                    <a:pt x="3676650" y="998651"/>
                  </a:moveTo>
                  <a:lnTo>
                    <a:pt x="3676180" y="997521"/>
                  </a:lnTo>
                  <a:lnTo>
                    <a:pt x="3674313" y="995667"/>
                  </a:lnTo>
                  <a:lnTo>
                    <a:pt x="3673195" y="995197"/>
                  </a:lnTo>
                  <a:lnTo>
                    <a:pt x="3670566" y="995197"/>
                  </a:lnTo>
                  <a:lnTo>
                    <a:pt x="3669449" y="995667"/>
                  </a:lnTo>
                  <a:lnTo>
                    <a:pt x="3667582" y="997521"/>
                  </a:lnTo>
                  <a:lnTo>
                    <a:pt x="3667125" y="998651"/>
                  </a:lnTo>
                  <a:lnTo>
                    <a:pt x="3667125" y="1001280"/>
                  </a:lnTo>
                  <a:lnTo>
                    <a:pt x="3667582" y="1002398"/>
                  </a:lnTo>
                  <a:lnTo>
                    <a:pt x="3669449" y="1004265"/>
                  </a:lnTo>
                  <a:lnTo>
                    <a:pt x="3670566" y="1004722"/>
                  </a:lnTo>
                  <a:lnTo>
                    <a:pt x="3673195" y="1004722"/>
                  </a:lnTo>
                  <a:lnTo>
                    <a:pt x="3674313" y="1004265"/>
                  </a:lnTo>
                  <a:lnTo>
                    <a:pt x="3676180" y="1002398"/>
                  </a:lnTo>
                  <a:lnTo>
                    <a:pt x="3676650" y="1001280"/>
                  </a:lnTo>
                  <a:lnTo>
                    <a:pt x="3676650" y="998651"/>
                  </a:lnTo>
                  <a:close/>
                </a:path>
                <a:path w="5534025" h="1005204">
                  <a:moveTo>
                    <a:pt x="3676650" y="501053"/>
                  </a:moveTo>
                  <a:lnTo>
                    <a:pt x="3676180" y="499922"/>
                  </a:lnTo>
                  <a:lnTo>
                    <a:pt x="3674313" y="498068"/>
                  </a:lnTo>
                  <a:lnTo>
                    <a:pt x="3673195" y="497598"/>
                  </a:lnTo>
                  <a:lnTo>
                    <a:pt x="3670566" y="497598"/>
                  </a:lnTo>
                  <a:lnTo>
                    <a:pt x="3669449" y="498068"/>
                  </a:lnTo>
                  <a:lnTo>
                    <a:pt x="3667582" y="499922"/>
                  </a:lnTo>
                  <a:lnTo>
                    <a:pt x="3667125" y="501053"/>
                  </a:lnTo>
                  <a:lnTo>
                    <a:pt x="3667125" y="503682"/>
                  </a:lnTo>
                  <a:lnTo>
                    <a:pt x="3667582" y="504799"/>
                  </a:lnTo>
                  <a:lnTo>
                    <a:pt x="3669449" y="506666"/>
                  </a:lnTo>
                  <a:lnTo>
                    <a:pt x="3670566" y="507123"/>
                  </a:lnTo>
                  <a:lnTo>
                    <a:pt x="3673195" y="507123"/>
                  </a:lnTo>
                  <a:lnTo>
                    <a:pt x="3674313" y="506666"/>
                  </a:lnTo>
                  <a:lnTo>
                    <a:pt x="3676180" y="504799"/>
                  </a:lnTo>
                  <a:lnTo>
                    <a:pt x="3676650" y="503682"/>
                  </a:lnTo>
                  <a:lnTo>
                    <a:pt x="3676650" y="501053"/>
                  </a:lnTo>
                  <a:close/>
                </a:path>
                <a:path w="5534025" h="1005204">
                  <a:moveTo>
                    <a:pt x="3676650" y="3454"/>
                  </a:moveTo>
                  <a:lnTo>
                    <a:pt x="3676180" y="2324"/>
                  </a:lnTo>
                  <a:lnTo>
                    <a:pt x="3674313" y="469"/>
                  </a:lnTo>
                  <a:lnTo>
                    <a:pt x="3673195" y="0"/>
                  </a:lnTo>
                  <a:lnTo>
                    <a:pt x="3670566" y="0"/>
                  </a:lnTo>
                  <a:lnTo>
                    <a:pt x="3669449" y="469"/>
                  </a:lnTo>
                  <a:lnTo>
                    <a:pt x="3667582" y="2324"/>
                  </a:lnTo>
                  <a:lnTo>
                    <a:pt x="3667125" y="3454"/>
                  </a:lnTo>
                  <a:lnTo>
                    <a:pt x="3667125" y="6083"/>
                  </a:lnTo>
                  <a:lnTo>
                    <a:pt x="3667582" y="7200"/>
                  </a:lnTo>
                  <a:lnTo>
                    <a:pt x="3669449" y="9067"/>
                  </a:lnTo>
                  <a:lnTo>
                    <a:pt x="3670566" y="9525"/>
                  </a:lnTo>
                  <a:lnTo>
                    <a:pt x="3673195" y="9525"/>
                  </a:lnTo>
                  <a:lnTo>
                    <a:pt x="3674313" y="9067"/>
                  </a:lnTo>
                  <a:lnTo>
                    <a:pt x="3676180" y="7200"/>
                  </a:lnTo>
                  <a:lnTo>
                    <a:pt x="3676650" y="6083"/>
                  </a:lnTo>
                  <a:lnTo>
                    <a:pt x="3676650" y="3454"/>
                  </a:lnTo>
                  <a:close/>
                </a:path>
                <a:path w="5534025" h="1005204">
                  <a:moveTo>
                    <a:pt x="3724275" y="998651"/>
                  </a:moveTo>
                  <a:lnTo>
                    <a:pt x="3723805" y="997521"/>
                  </a:lnTo>
                  <a:lnTo>
                    <a:pt x="3721938" y="995667"/>
                  </a:lnTo>
                  <a:lnTo>
                    <a:pt x="3720820" y="995197"/>
                  </a:lnTo>
                  <a:lnTo>
                    <a:pt x="3718191" y="995197"/>
                  </a:lnTo>
                  <a:lnTo>
                    <a:pt x="3717074" y="995667"/>
                  </a:lnTo>
                  <a:lnTo>
                    <a:pt x="3715207" y="997521"/>
                  </a:lnTo>
                  <a:lnTo>
                    <a:pt x="3714750" y="998651"/>
                  </a:lnTo>
                  <a:lnTo>
                    <a:pt x="3714750" y="1001280"/>
                  </a:lnTo>
                  <a:lnTo>
                    <a:pt x="3715207" y="1002398"/>
                  </a:lnTo>
                  <a:lnTo>
                    <a:pt x="3717074" y="1004265"/>
                  </a:lnTo>
                  <a:lnTo>
                    <a:pt x="3718191" y="1004722"/>
                  </a:lnTo>
                  <a:lnTo>
                    <a:pt x="3720820" y="1004722"/>
                  </a:lnTo>
                  <a:lnTo>
                    <a:pt x="3721938" y="1004265"/>
                  </a:lnTo>
                  <a:lnTo>
                    <a:pt x="3723805" y="1002398"/>
                  </a:lnTo>
                  <a:lnTo>
                    <a:pt x="3724275" y="1001280"/>
                  </a:lnTo>
                  <a:lnTo>
                    <a:pt x="3724275" y="998651"/>
                  </a:lnTo>
                  <a:close/>
                </a:path>
                <a:path w="5534025" h="1005204">
                  <a:moveTo>
                    <a:pt x="3724275" y="501053"/>
                  </a:moveTo>
                  <a:lnTo>
                    <a:pt x="3723805" y="499922"/>
                  </a:lnTo>
                  <a:lnTo>
                    <a:pt x="3721938" y="498068"/>
                  </a:lnTo>
                  <a:lnTo>
                    <a:pt x="3720820" y="497598"/>
                  </a:lnTo>
                  <a:lnTo>
                    <a:pt x="3718191" y="497598"/>
                  </a:lnTo>
                  <a:lnTo>
                    <a:pt x="3717074" y="498068"/>
                  </a:lnTo>
                  <a:lnTo>
                    <a:pt x="3715207" y="499922"/>
                  </a:lnTo>
                  <a:lnTo>
                    <a:pt x="3714750" y="501053"/>
                  </a:lnTo>
                  <a:lnTo>
                    <a:pt x="3714750" y="503682"/>
                  </a:lnTo>
                  <a:lnTo>
                    <a:pt x="3715207" y="504799"/>
                  </a:lnTo>
                  <a:lnTo>
                    <a:pt x="3717074" y="506666"/>
                  </a:lnTo>
                  <a:lnTo>
                    <a:pt x="3718191" y="507123"/>
                  </a:lnTo>
                  <a:lnTo>
                    <a:pt x="3720820" y="507123"/>
                  </a:lnTo>
                  <a:lnTo>
                    <a:pt x="3721938" y="506666"/>
                  </a:lnTo>
                  <a:lnTo>
                    <a:pt x="3723805" y="504799"/>
                  </a:lnTo>
                  <a:lnTo>
                    <a:pt x="3724275" y="503682"/>
                  </a:lnTo>
                  <a:lnTo>
                    <a:pt x="3724275" y="501053"/>
                  </a:lnTo>
                  <a:close/>
                </a:path>
                <a:path w="5534025" h="1005204">
                  <a:moveTo>
                    <a:pt x="3724275" y="3454"/>
                  </a:moveTo>
                  <a:lnTo>
                    <a:pt x="3723805" y="2324"/>
                  </a:lnTo>
                  <a:lnTo>
                    <a:pt x="3721938" y="469"/>
                  </a:lnTo>
                  <a:lnTo>
                    <a:pt x="3720820" y="0"/>
                  </a:lnTo>
                  <a:lnTo>
                    <a:pt x="3718191" y="0"/>
                  </a:lnTo>
                  <a:lnTo>
                    <a:pt x="3717074" y="469"/>
                  </a:lnTo>
                  <a:lnTo>
                    <a:pt x="3715207" y="2324"/>
                  </a:lnTo>
                  <a:lnTo>
                    <a:pt x="3714750" y="3454"/>
                  </a:lnTo>
                  <a:lnTo>
                    <a:pt x="3714750" y="6083"/>
                  </a:lnTo>
                  <a:lnTo>
                    <a:pt x="3715207" y="7200"/>
                  </a:lnTo>
                  <a:lnTo>
                    <a:pt x="3717074" y="9067"/>
                  </a:lnTo>
                  <a:lnTo>
                    <a:pt x="3718191" y="9525"/>
                  </a:lnTo>
                  <a:lnTo>
                    <a:pt x="3720820" y="9525"/>
                  </a:lnTo>
                  <a:lnTo>
                    <a:pt x="3721938" y="9067"/>
                  </a:lnTo>
                  <a:lnTo>
                    <a:pt x="3723805" y="7200"/>
                  </a:lnTo>
                  <a:lnTo>
                    <a:pt x="3724275" y="6083"/>
                  </a:lnTo>
                  <a:lnTo>
                    <a:pt x="3724275" y="3454"/>
                  </a:lnTo>
                  <a:close/>
                </a:path>
                <a:path w="5534025" h="1005204">
                  <a:moveTo>
                    <a:pt x="3771900" y="998651"/>
                  </a:moveTo>
                  <a:lnTo>
                    <a:pt x="3771430" y="997521"/>
                  </a:lnTo>
                  <a:lnTo>
                    <a:pt x="3769576" y="995667"/>
                  </a:lnTo>
                  <a:lnTo>
                    <a:pt x="3768445" y="995197"/>
                  </a:lnTo>
                  <a:lnTo>
                    <a:pt x="3765816" y="995197"/>
                  </a:lnTo>
                  <a:lnTo>
                    <a:pt x="3764699" y="995667"/>
                  </a:lnTo>
                  <a:lnTo>
                    <a:pt x="3762832" y="997521"/>
                  </a:lnTo>
                  <a:lnTo>
                    <a:pt x="3762375" y="998651"/>
                  </a:lnTo>
                  <a:lnTo>
                    <a:pt x="3762375" y="1001280"/>
                  </a:lnTo>
                  <a:lnTo>
                    <a:pt x="3762832" y="1002398"/>
                  </a:lnTo>
                  <a:lnTo>
                    <a:pt x="3764699" y="1004265"/>
                  </a:lnTo>
                  <a:lnTo>
                    <a:pt x="3765816" y="1004722"/>
                  </a:lnTo>
                  <a:lnTo>
                    <a:pt x="3768445" y="1004722"/>
                  </a:lnTo>
                  <a:lnTo>
                    <a:pt x="3769576" y="1004265"/>
                  </a:lnTo>
                  <a:lnTo>
                    <a:pt x="3771430" y="1002398"/>
                  </a:lnTo>
                  <a:lnTo>
                    <a:pt x="3771900" y="1001280"/>
                  </a:lnTo>
                  <a:lnTo>
                    <a:pt x="3771900" y="998651"/>
                  </a:lnTo>
                  <a:close/>
                </a:path>
                <a:path w="5534025" h="1005204">
                  <a:moveTo>
                    <a:pt x="3771900" y="501053"/>
                  </a:moveTo>
                  <a:lnTo>
                    <a:pt x="3771430" y="499922"/>
                  </a:lnTo>
                  <a:lnTo>
                    <a:pt x="3769576" y="498068"/>
                  </a:lnTo>
                  <a:lnTo>
                    <a:pt x="3768445" y="497598"/>
                  </a:lnTo>
                  <a:lnTo>
                    <a:pt x="3765816" y="497598"/>
                  </a:lnTo>
                  <a:lnTo>
                    <a:pt x="3764699" y="498068"/>
                  </a:lnTo>
                  <a:lnTo>
                    <a:pt x="3762832" y="499922"/>
                  </a:lnTo>
                  <a:lnTo>
                    <a:pt x="3762375" y="501053"/>
                  </a:lnTo>
                  <a:lnTo>
                    <a:pt x="3762375" y="503682"/>
                  </a:lnTo>
                  <a:lnTo>
                    <a:pt x="3762832" y="504799"/>
                  </a:lnTo>
                  <a:lnTo>
                    <a:pt x="3764699" y="506666"/>
                  </a:lnTo>
                  <a:lnTo>
                    <a:pt x="3765816" y="507123"/>
                  </a:lnTo>
                  <a:lnTo>
                    <a:pt x="3768445" y="507123"/>
                  </a:lnTo>
                  <a:lnTo>
                    <a:pt x="3769576" y="506666"/>
                  </a:lnTo>
                  <a:lnTo>
                    <a:pt x="3771430" y="504799"/>
                  </a:lnTo>
                  <a:lnTo>
                    <a:pt x="3771900" y="503682"/>
                  </a:lnTo>
                  <a:lnTo>
                    <a:pt x="3771900" y="501053"/>
                  </a:lnTo>
                  <a:close/>
                </a:path>
                <a:path w="5534025" h="1005204">
                  <a:moveTo>
                    <a:pt x="3771900" y="3454"/>
                  </a:moveTo>
                  <a:lnTo>
                    <a:pt x="3771430" y="2324"/>
                  </a:lnTo>
                  <a:lnTo>
                    <a:pt x="3769576" y="469"/>
                  </a:lnTo>
                  <a:lnTo>
                    <a:pt x="3768445" y="0"/>
                  </a:lnTo>
                  <a:lnTo>
                    <a:pt x="3765816" y="0"/>
                  </a:lnTo>
                  <a:lnTo>
                    <a:pt x="3764699" y="469"/>
                  </a:lnTo>
                  <a:lnTo>
                    <a:pt x="3762832" y="2324"/>
                  </a:lnTo>
                  <a:lnTo>
                    <a:pt x="3762375" y="3454"/>
                  </a:lnTo>
                  <a:lnTo>
                    <a:pt x="3762375" y="6083"/>
                  </a:lnTo>
                  <a:lnTo>
                    <a:pt x="3762832" y="7200"/>
                  </a:lnTo>
                  <a:lnTo>
                    <a:pt x="3764699" y="9067"/>
                  </a:lnTo>
                  <a:lnTo>
                    <a:pt x="3765816" y="9525"/>
                  </a:lnTo>
                  <a:lnTo>
                    <a:pt x="3768445" y="9525"/>
                  </a:lnTo>
                  <a:lnTo>
                    <a:pt x="3769576" y="9067"/>
                  </a:lnTo>
                  <a:lnTo>
                    <a:pt x="3771430" y="7200"/>
                  </a:lnTo>
                  <a:lnTo>
                    <a:pt x="3771900" y="6083"/>
                  </a:lnTo>
                  <a:lnTo>
                    <a:pt x="3771900" y="3454"/>
                  </a:lnTo>
                  <a:close/>
                </a:path>
                <a:path w="5534025" h="1005204">
                  <a:moveTo>
                    <a:pt x="3819525" y="998651"/>
                  </a:moveTo>
                  <a:lnTo>
                    <a:pt x="3819055" y="997521"/>
                  </a:lnTo>
                  <a:lnTo>
                    <a:pt x="3817201" y="995667"/>
                  </a:lnTo>
                  <a:lnTo>
                    <a:pt x="3816070" y="995197"/>
                  </a:lnTo>
                  <a:lnTo>
                    <a:pt x="3813441" y="995197"/>
                  </a:lnTo>
                  <a:lnTo>
                    <a:pt x="3812324" y="995667"/>
                  </a:lnTo>
                  <a:lnTo>
                    <a:pt x="3810457" y="997521"/>
                  </a:lnTo>
                  <a:lnTo>
                    <a:pt x="3810000" y="998651"/>
                  </a:lnTo>
                  <a:lnTo>
                    <a:pt x="3810000" y="1001280"/>
                  </a:lnTo>
                  <a:lnTo>
                    <a:pt x="3810457" y="1002398"/>
                  </a:lnTo>
                  <a:lnTo>
                    <a:pt x="3812324" y="1004265"/>
                  </a:lnTo>
                  <a:lnTo>
                    <a:pt x="3813441" y="1004722"/>
                  </a:lnTo>
                  <a:lnTo>
                    <a:pt x="3816070" y="1004722"/>
                  </a:lnTo>
                  <a:lnTo>
                    <a:pt x="3817201" y="1004265"/>
                  </a:lnTo>
                  <a:lnTo>
                    <a:pt x="3819055" y="1002398"/>
                  </a:lnTo>
                  <a:lnTo>
                    <a:pt x="3819525" y="1001280"/>
                  </a:lnTo>
                  <a:lnTo>
                    <a:pt x="3819525" y="998651"/>
                  </a:lnTo>
                  <a:close/>
                </a:path>
                <a:path w="5534025" h="1005204">
                  <a:moveTo>
                    <a:pt x="3819525" y="501053"/>
                  </a:moveTo>
                  <a:lnTo>
                    <a:pt x="3819055" y="499922"/>
                  </a:lnTo>
                  <a:lnTo>
                    <a:pt x="3817201" y="498068"/>
                  </a:lnTo>
                  <a:lnTo>
                    <a:pt x="3816070" y="497598"/>
                  </a:lnTo>
                  <a:lnTo>
                    <a:pt x="3813441" y="497598"/>
                  </a:lnTo>
                  <a:lnTo>
                    <a:pt x="3812324" y="498068"/>
                  </a:lnTo>
                  <a:lnTo>
                    <a:pt x="3810457" y="499922"/>
                  </a:lnTo>
                  <a:lnTo>
                    <a:pt x="3810000" y="501053"/>
                  </a:lnTo>
                  <a:lnTo>
                    <a:pt x="3810000" y="503682"/>
                  </a:lnTo>
                  <a:lnTo>
                    <a:pt x="3810457" y="504799"/>
                  </a:lnTo>
                  <a:lnTo>
                    <a:pt x="3812324" y="506666"/>
                  </a:lnTo>
                  <a:lnTo>
                    <a:pt x="3813441" y="507123"/>
                  </a:lnTo>
                  <a:lnTo>
                    <a:pt x="3816070" y="507123"/>
                  </a:lnTo>
                  <a:lnTo>
                    <a:pt x="3817201" y="506666"/>
                  </a:lnTo>
                  <a:lnTo>
                    <a:pt x="3819055" y="504799"/>
                  </a:lnTo>
                  <a:lnTo>
                    <a:pt x="3819525" y="503682"/>
                  </a:lnTo>
                  <a:lnTo>
                    <a:pt x="3819525" y="501053"/>
                  </a:lnTo>
                  <a:close/>
                </a:path>
                <a:path w="5534025" h="1005204">
                  <a:moveTo>
                    <a:pt x="3819525" y="3454"/>
                  </a:moveTo>
                  <a:lnTo>
                    <a:pt x="3819055" y="2324"/>
                  </a:lnTo>
                  <a:lnTo>
                    <a:pt x="3817201" y="469"/>
                  </a:lnTo>
                  <a:lnTo>
                    <a:pt x="3816070" y="0"/>
                  </a:lnTo>
                  <a:lnTo>
                    <a:pt x="3813441" y="0"/>
                  </a:lnTo>
                  <a:lnTo>
                    <a:pt x="3812324" y="469"/>
                  </a:lnTo>
                  <a:lnTo>
                    <a:pt x="3810457" y="2324"/>
                  </a:lnTo>
                  <a:lnTo>
                    <a:pt x="3810000" y="3454"/>
                  </a:lnTo>
                  <a:lnTo>
                    <a:pt x="3810000" y="6083"/>
                  </a:lnTo>
                  <a:lnTo>
                    <a:pt x="3810457" y="7200"/>
                  </a:lnTo>
                  <a:lnTo>
                    <a:pt x="3812324" y="9067"/>
                  </a:lnTo>
                  <a:lnTo>
                    <a:pt x="3813441" y="9525"/>
                  </a:lnTo>
                  <a:lnTo>
                    <a:pt x="3816070" y="9525"/>
                  </a:lnTo>
                  <a:lnTo>
                    <a:pt x="3817201" y="9067"/>
                  </a:lnTo>
                  <a:lnTo>
                    <a:pt x="3819055" y="7200"/>
                  </a:lnTo>
                  <a:lnTo>
                    <a:pt x="3819525" y="6083"/>
                  </a:lnTo>
                  <a:lnTo>
                    <a:pt x="3819525" y="3454"/>
                  </a:lnTo>
                  <a:close/>
                </a:path>
                <a:path w="5534025" h="1005204">
                  <a:moveTo>
                    <a:pt x="3867150" y="998651"/>
                  </a:moveTo>
                  <a:lnTo>
                    <a:pt x="3866680" y="997521"/>
                  </a:lnTo>
                  <a:lnTo>
                    <a:pt x="3864826" y="995667"/>
                  </a:lnTo>
                  <a:lnTo>
                    <a:pt x="3863695" y="995197"/>
                  </a:lnTo>
                  <a:lnTo>
                    <a:pt x="3861066" y="995197"/>
                  </a:lnTo>
                  <a:lnTo>
                    <a:pt x="3859949" y="995667"/>
                  </a:lnTo>
                  <a:lnTo>
                    <a:pt x="3858082" y="997521"/>
                  </a:lnTo>
                  <a:lnTo>
                    <a:pt x="3857625" y="998651"/>
                  </a:lnTo>
                  <a:lnTo>
                    <a:pt x="3857625" y="1001280"/>
                  </a:lnTo>
                  <a:lnTo>
                    <a:pt x="3858082" y="1002398"/>
                  </a:lnTo>
                  <a:lnTo>
                    <a:pt x="3859949" y="1004265"/>
                  </a:lnTo>
                  <a:lnTo>
                    <a:pt x="3861066" y="1004722"/>
                  </a:lnTo>
                  <a:lnTo>
                    <a:pt x="3863695" y="1004722"/>
                  </a:lnTo>
                  <a:lnTo>
                    <a:pt x="3864826" y="1004265"/>
                  </a:lnTo>
                  <a:lnTo>
                    <a:pt x="3866680" y="1002398"/>
                  </a:lnTo>
                  <a:lnTo>
                    <a:pt x="3867150" y="1001280"/>
                  </a:lnTo>
                  <a:lnTo>
                    <a:pt x="3867150" y="998651"/>
                  </a:lnTo>
                  <a:close/>
                </a:path>
                <a:path w="5534025" h="1005204">
                  <a:moveTo>
                    <a:pt x="3867150" y="501053"/>
                  </a:moveTo>
                  <a:lnTo>
                    <a:pt x="3866680" y="499922"/>
                  </a:lnTo>
                  <a:lnTo>
                    <a:pt x="3864826" y="498068"/>
                  </a:lnTo>
                  <a:lnTo>
                    <a:pt x="3863695" y="497598"/>
                  </a:lnTo>
                  <a:lnTo>
                    <a:pt x="3861066" y="497598"/>
                  </a:lnTo>
                  <a:lnTo>
                    <a:pt x="3859949" y="498068"/>
                  </a:lnTo>
                  <a:lnTo>
                    <a:pt x="3858082" y="499922"/>
                  </a:lnTo>
                  <a:lnTo>
                    <a:pt x="3857625" y="501053"/>
                  </a:lnTo>
                  <a:lnTo>
                    <a:pt x="3857625" y="503682"/>
                  </a:lnTo>
                  <a:lnTo>
                    <a:pt x="3858082" y="504799"/>
                  </a:lnTo>
                  <a:lnTo>
                    <a:pt x="3859949" y="506666"/>
                  </a:lnTo>
                  <a:lnTo>
                    <a:pt x="3861066" y="507123"/>
                  </a:lnTo>
                  <a:lnTo>
                    <a:pt x="3863695" y="507123"/>
                  </a:lnTo>
                  <a:lnTo>
                    <a:pt x="3864826" y="506666"/>
                  </a:lnTo>
                  <a:lnTo>
                    <a:pt x="3866680" y="504799"/>
                  </a:lnTo>
                  <a:lnTo>
                    <a:pt x="3867150" y="503682"/>
                  </a:lnTo>
                  <a:lnTo>
                    <a:pt x="3867150" y="501053"/>
                  </a:lnTo>
                  <a:close/>
                </a:path>
                <a:path w="5534025" h="1005204">
                  <a:moveTo>
                    <a:pt x="3867150" y="3454"/>
                  </a:moveTo>
                  <a:lnTo>
                    <a:pt x="3866680" y="2324"/>
                  </a:lnTo>
                  <a:lnTo>
                    <a:pt x="3864826" y="469"/>
                  </a:lnTo>
                  <a:lnTo>
                    <a:pt x="3863695" y="0"/>
                  </a:lnTo>
                  <a:lnTo>
                    <a:pt x="3861066" y="0"/>
                  </a:lnTo>
                  <a:lnTo>
                    <a:pt x="3859949" y="469"/>
                  </a:lnTo>
                  <a:lnTo>
                    <a:pt x="3858082" y="2324"/>
                  </a:lnTo>
                  <a:lnTo>
                    <a:pt x="3857625" y="3454"/>
                  </a:lnTo>
                  <a:lnTo>
                    <a:pt x="3857625" y="6083"/>
                  </a:lnTo>
                  <a:lnTo>
                    <a:pt x="3858082" y="7200"/>
                  </a:lnTo>
                  <a:lnTo>
                    <a:pt x="3859949" y="9067"/>
                  </a:lnTo>
                  <a:lnTo>
                    <a:pt x="3861066" y="9525"/>
                  </a:lnTo>
                  <a:lnTo>
                    <a:pt x="3863695" y="9525"/>
                  </a:lnTo>
                  <a:lnTo>
                    <a:pt x="3864826" y="9067"/>
                  </a:lnTo>
                  <a:lnTo>
                    <a:pt x="3866680" y="7200"/>
                  </a:lnTo>
                  <a:lnTo>
                    <a:pt x="3867150" y="6083"/>
                  </a:lnTo>
                  <a:lnTo>
                    <a:pt x="3867150" y="3454"/>
                  </a:lnTo>
                  <a:close/>
                </a:path>
                <a:path w="5534025" h="1005204">
                  <a:moveTo>
                    <a:pt x="3914775" y="998651"/>
                  </a:moveTo>
                  <a:lnTo>
                    <a:pt x="3914305" y="997521"/>
                  </a:lnTo>
                  <a:lnTo>
                    <a:pt x="3912438" y="995667"/>
                  </a:lnTo>
                  <a:lnTo>
                    <a:pt x="3911320" y="995197"/>
                  </a:lnTo>
                  <a:lnTo>
                    <a:pt x="3908691" y="995197"/>
                  </a:lnTo>
                  <a:lnTo>
                    <a:pt x="3907574" y="995667"/>
                  </a:lnTo>
                  <a:lnTo>
                    <a:pt x="3905707" y="997521"/>
                  </a:lnTo>
                  <a:lnTo>
                    <a:pt x="3905250" y="998651"/>
                  </a:lnTo>
                  <a:lnTo>
                    <a:pt x="3905250" y="1001280"/>
                  </a:lnTo>
                  <a:lnTo>
                    <a:pt x="3905707" y="1002398"/>
                  </a:lnTo>
                  <a:lnTo>
                    <a:pt x="3907574" y="1004265"/>
                  </a:lnTo>
                  <a:lnTo>
                    <a:pt x="3908691" y="1004722"/>
                  </a:lnTo>
                  <a:lnTo>
                    <a:pt x="3911320" y="1004722"/>
                  </a:lnTo>
                  <a:lnTo>
                    <a:pt x="3912438" y="1004265"/>
                  </a:lnTo>
                  <a:lnTo>
                    <a:pt x="3914305" y="1002398"/>
                  </a:lnTo>
                  <a:lnTo>
                    <a:pt x="3914775" y="1001280"/>
                  </a:lnTo>
                  <a:lnTo>
                    <a:pt x="3914775" y="998651"/>
                  </a:lnTo>
                  <a:close/>
                </a:path>
                <a:path w="5534025" h="1005204">
                  <a:moveTo>
                    <a:pt x="3914775" y="501053"/>
                  </a:moveTo>
                  <a:lnTo>
                    <a:pt x="3914305" y="499922"/>
                  </a:lnTo>
                  <a:lnTo>
                    <a:pt x="3912438" y="498068"/>
                  </a:lnTo>
                  <a:lnTo>
                    <a:pt x="3911320" y="497598"/>
                  </a:lnTo>
                  <a:lnTo>
                    <a:pt x="3908691" y="497598"/>
                  </a:lnTo>
                  <a:lnTo>
                    <a:pt x="3907574" y="498068"/>
                  </a:lnTo>
                  <a:lnTo>
                    <a:pt x="3905707" y="499922"/>
                  </a:lnTo>
                  <a:lnTo>
                    <a:pt x="3905250" y="501053"/>
                  </a:lnTo>
                  <a:lnTo>
                    <a:pt x="3905250" y="503682"/>
                  </a:lnTo>
                  <a:lnTo>
                    <a:pt x="3905707" y="504799"/>
                  </a:lnTo>
                  <a:lnTo>
                    <a:pt x="3907574" y="506666"/>
                  </a:lnTo>
                  <a:lnTo>
                    <a:pt x="3908691" y="507123"/>
                  </a:lnTo>
                  <a:lnTo>
                    <a:pt x="3911320" y="507123"/>
                  </a:lnTo>
                  <a:lnTo>
                    <a:pt x="3912438" y="506666"/>
                  </a:lnTo>
                  <a:lnTo>
                    <a:pt x="3914305" y="504799"/>
                  </a:lnTo>
                  <a:lnTo>
                    <a:pt x="3914775" y="503682"/>
                  </a:lnTo>
                  <a:lnTo>
                    <a:pt x="3914775" y="501053"/>
                  </a:lnTo>
                  <a:close/>
                </a:path>
                <a:path w="5534025" h="1005204">
                  <a:moveTo>
                    <a:pt x="3914775" y="3454"/>
                  </a:moveTo>
                  <a:lnTo>
                    <a:pt x="3914305" y="2324"/>
                  </a:lnTo>
                  <a:lnTo>
                    <a:pt x="3912438" y="469"/>
                  </a:lnTo>
                  <a:lnTo>
                    <a:pt x="3911320" y="0"/>
                  </a:lnTo>
                  <a:lnTo>
                    <a:pt x="3908691" y="0"/>
                  </a:lnTo>
                  <a:lnTo>
                    <a:pt x="3907574" y="469"/>
                  </a:lnTo>
                  <a:lnTo>
                    <a:pt x="3905707" y="2324"/>
                  </a:lnTo>
                  <a:lnTo>
                    <a:pt x="3905250" y="3454"/>
                  </a:lnTo>
                  <a:lnTo>
                    <a:pt x="3905250" y="6083"/>
                  </a:lnTo>
                  <a:lnTo>
                    <a:pt x="3905707" y="7200"/>
                  </a:lnTo>
                  <a:lnTo>
                    <a:pt x="3907574" y="9067"/>
                  </a:lnTo>
                  <a:lnTo>
                    <a:pt x="3908691" y="9525"/>
                  </a:lnTo>
                  <a:lnTo>
                    <a:pt x="3911320" y="9525"/>
                  </a:lnTo>
                  <a:lnTo>
                    <a:pt x="3912438" y="9067"/>
                  </a:lnTo>
                  <a:lnTo>
                    <a:pt x="3914305" y="7200"/>
                  </a:lnTo>
                  <a:lnTo>
                    <a:pt x="3914775" y="6083"/>
                  </a:lnTo>
                  <a:lnTo>
                    <a:pt x="3914775" y="3454"/>
                  </a:lnTo>
                  <a:close/>
                </a:path>
                <a:path w="5534025" h="1005204">
                  <a:moveTo>
                    <a:pt x="3962400" y="998651"/>
                  </a:moveTo>
                  <a:lnTo>
                    <a:pt x="3961930" y="997521"/>
                  </a:lnTo>
                  <a:lnTo>
                    <a:pt x="3960063" y="995667"/>
                  </a:lnTo>
                  <a:lnTo>
                    <a:pt x="3958945" y="995197"/>
                  </a:lnTo>
                  <a:lnTo>
                    <a:pt x="3956316" y="995197"/>
                  </a:lnTo>
                  <a:lnTo>
                    <a:pt x="3955199" y="995667"/>
                  </a:lnTo>
                  <a:lnTo>
                    <a:pt x="3953332" y="997521"/>
                  </a:lnTo>
                  <a:lnTo>
                    <a:pt x="3952875" y="998651"/>
                  </a:lnTo>
                  <a:lnTo>
                    <a:pt x="3952875" y="1001280"/>
                  </a:lnTo>
                  <a:lnTo>
                    <a:pt x="3953332" y="1002398"/>
                  </a:lnTo>
                  <a:lnTo>
                    <a:pt x="3955199" y="1004265"/>
                  </a:lnTo>
                  <a:lnTo>
                    <a:pt x="3956316" y="1004722"/>
                  </a:lnTo>
                  <a:lnTo>
                    <a:pt x="3958945" y="1004722"/>
                  </a:lnTo>
                  <a:lnTo>
                    <a:pt x="3960063" y="1004265"/>
                  </a:lnTo>
                  <a:lnTo>
                    <a:pt x="3961930" y="1002398"/>
                  </a:lnTo>
                  <a:lnTo>
                    <a:pt x="3962400" y="1001280"/>
                  </a:lnTo>
                  <a:lnTo>
                    <a:pt x="3962400" y="998651"/>
                  </a:lnTo>
                  <a:close/>
                </a:path>
                <a:path w="5534025" h="1005204">
                  <a:moveTo>
                    <a:pt x="3962400" y="501053"/>
                  </a:moveTo>
                  <a:lnTo>
                    <a:pt x="3961930" y="499922"/>
                  </a:lnTo>
                  <a:lnTo>
                    <a:pt x="3960063" y="498068"/>
                  </a:lnTo>
                  <a:lnTo>
                    <a:pt x="3958945" y="497598"/>
                  </a:lnTo>
                  <a:lnTo>
                    <a:pt x="3956316" y="497598"/>
                  </a:lnTo>
                  <a:lnTo>
                    <a:pt x="3955199" y="498068"/>
                  </a:lnTo>
                  <a:lnTo>
                    <a:pt x="3953332" y="499922"/>
                  </a:lnTo>
                  <a:lnTo>
                    <a:pt x="3952875" y="501053"/>
                  </a:lnTo>
                  <a:lnTo>
                    <a:pt x="3952875" y="503682"/>
                  </a:lnTo>
                  <a:lnTo>
                    <a:pt x="3953332" y="504799"/>
                  </a:lnTo>
                  <a:lnTo>
                    <a:pt x="3955199" y="506666"/>
                  </a:lnTo>
                  <a:lnTo>
                    <a:pt x="3956316" y="507123"/>
                  </a:lnTo>
                  <a:lnTo>
                    <a:pt x="3958945" y="507123"/>
                  </a:lnTo>
                  <a:lnTo>
                    <a:pt x="3960063" y="506666"/>
                  </a:lnTo>
                  <a:lnTo>
                    <a:pt x="3961930" y="504799"/>
                  </a:lnTo>
                  <a:lnTo>
                    <a:pt x="3962400" y="503682"/>
                  </a:lnTo>
                  <a:lnTo>
                    <a:pt x="3962400" y="501053"/>
                  </a:lnTo>
                  <a:close/>
                </a:path>
                <a:path w="5534025" h="1005204">
                  <a:moveTo>
                    <a:pt x="3962400" y="3454"/>
                  </a:moveTo>
                  <a:lnTo>
                    <a:pt x="3961930" y="2324"/>
                  </a:lnTo>
                  <a:lnTo>
                    <a:pt x="3960063" y="469"/>
                  </a:lnTo>
                  <a:lnTo>
                    <a:pt x="3958945" y="0"/>
                  </a:lnTo>
                  <a:lnTo>
                    <a:pt x="3956316" y="0"/>
                  </a:lnTo>
                  <a:lnTo>
                    <a:pt x="3955199" y="469"/>
                  </a:lnTo>
                  <a:lnTo>
                    <a:pt x="3953332" y="2324"/>
                  </a:lnTo>
                  <a:lnTo>
                    <a:pt x="3952875" y="3454"/>
                  </a:lnTo>
                  <a:lnTo>
                    <a:pt x="3952875" y="6083"/>
                  </a:lnTo>
                  <a:lnTo>
                    <a:pt x="3953332" y="7200"/>
                  </a:lnTo>
                  <a:lnTo>
                    <a:pt x="3955199" y="9067"/>
                  </a:lnTo>
                  <a:lnTo>
                    <a:pt x="3956316" y="9525"/>
                  </a:lnTo>
                  <a:lnTo>
                    <a:pt x="3958945" y="9525"/>
                  </a:lnTo>
                  <a:lnTo>
                    <a:pt x="3960063" y="9067"/>
                  </a:lnTo>
                  <a:lnTo>
                    <a:pt x="3961930" y="7200"/>
                  </a:lnTo>
                  <a:lnTo>
                    <a:pt x="3962400" y="6083"/>
                  </a:lnTo>
                  <a:lnTo>
                    <a:pt x="3962400" y="3454"/>
                  </a:lnTo>
                  <a:close/>
                </a:path>
                <a:path w="5534025" h="1005204">
                  <a:moveTo>
                    <a:pt x="4010025" y="998651"/>
                  </a:moveTo>
                  <a:lnTo>
                    <a:pt x="4009555" y="997521"/>
                  </a:lnTo>
                  <a:lnTo>
                    <a:pt x="4007688" y="995667"/>
                  </a:lnTo>
                  <a:lnTo>
                    <a:pt x="4006570" y="995197"/>
                  </a:lnTo>
                  <a:lnTo>
                    <a:pt x="4003941" y="995197"/>
                  </a:lnTo>
                  <a:lnTo>
                    <a:pt x="4002824" y="995667"/>
                  </a:lnTo>
                  <a:lnTo>
                    <a:pt x="4000957" y="997521"/>
                  </a:lnTo>
                  <a:lnTo>
                    <a:pt x="4000500" y="998651"/>
                  </a:lnTo>
                  <a:lnTo>
                    <a:pt x="4000500" y="1001280"/>
                  </a:lnTo>
                  <a:lnTo>
                    <a:pt x="4000957" y="1002398"/>
                  </a:lnTo>
                  <a:lnTo>
                    <a:pt x="4002824" y="1004265"/>
                  </a:lnTo>
                  <a:lnTo>
                    <a:pt x="4003941" y="1004722"/>
                  </a:lnTo>
                  <a:lnTo>
                    <a:pt x="4006570" y="1004722"/>
                  </a:lnTo>
                  <a:lnTo>
                    <a:pt x="4007688" y="1004265"/>
                  </a:lnTo>
                  <a:lnTo>
                    <a:pt x="4009555" y="1002398"/>
                  </a:lnTo>
                  <a:lnTo>
                    <a:pt x="4010025" y="1001280"/>
                  </a:lnTo>
                  <a:lnTo>
                    <a:pt x="4010025" y="998651"/>
                  </a:lnTo>
                  <a:close/>
                </a:path>
                <a:path w="5534025" h="1005204">
                  <a:moveTo>
                    <a:pt x="4010025" y="501053"/>
                  </a:moveTo>
                  <a:lnTo>
                    <a:pt x="4009555" y="499922"/>
                  </a:lnTo>
                  <a:lnTo>
                    <a:pt x="4007688" y="498068"/>
                  </a:lnTo>
                  <a:lnTo>
                    <a:pt x="4006570" y="497598"/>
                  </a:lnTo>
                  <a:lnTo>
                    <a:pt x="4003941" y="497598"/>
                  </a:lnTo>
                  <a:lnTo>
                    <a:pt x="4002824" y="498068"/>
                  </a:lnTo>
                  <a:lnTo>
                    <a:pt x="4000957" y="499922"/>
                  </a:lnTo>
                  <a:lnTo>
                    <a:pt x="4000500" y="501053"/>
                  </a:lnTo>
                  <a:lnTo>
                    <a:pt x="4000500" y="503682"/>
                  </a:lnTo>
                  <a:lnTo>
                    <a:pt x="4000957" y="504799"/>
                  </a:lnTo>
                  <a:lnTo>
                    <a:pt x="4002824" y="506666"/>
                  </a:lnTo>
                  <a:lnTo>
                    <a:pt x="4003941" y="507123"/>
                  </a:lnTo>
                  <a:lnTo>
                    <a:pt x="4006570" y="507123"/>
                  </a:lnTo>
                  <a:lnTo>
                    <a:pt x="4007688" y="506666"/>
                  </a:lnTo>
                  <a:lnTo>
                    <a:pt x="4009555" y="504799"/>
                  </a:lnTo>
                  <a:lnTo>
                    <a:pt x="4010025" y="503682"/>
                  </a:lnTo>
                  <a:lnTo>
                    <a:pt x="4010025" y="501053"/>
                  </a:lnTo>
                  <a:close/>
                </a:path>
                <a:path w="5534025" h="1005204">
                  <a:moveTo>
                    <a:pt x="4010025" y="3454"/>
                  </a:moveTo>
                  <a:lnTo>
                    <a:pt x="4009555" y="2324"/>
                  </a:lnTo>
                  <a:lnTo>
                    <a:pt x="4007688" y="469"/>
                  </a:lnTo>
                  <a:lnTo>
                    <a:pt x="4006570" y="0"/>
                  </a:lnTo>
                  <a:lnTo>
                    <a:pt x="4003941" y="0"/>
                  </a:lnTo>
                  <a:lnTo>
                    <a:pt x="4002824" y="469"/>
                  </a:lnTo>
                  <a:lnTo>
                    <a:pt x="4000957" y="2324"/>
                  </a:lnTo>
                  <a:lnTo>
                    <a:pt x="4000500" y="3454"/>
                  </a:lnTo>
                  <a:lnTo>
                    <a:pt x="4000500" y="6083"/>
                  </a:lnTo>
                  <a:lnTo>
                    <a:pt x="4000957" y="7200"/>
                  </a:lnTo>
                  <a:lnTo>
                    <a:pt x="4002824" y="9067"/>
                  </a:lnTo>
                  <a:lnTo>
                    <a:pt x="4003941" y="9525"/>
                  </a:lnTo>
                  <a:lnTo>
                    <a:pt x="4006570" y="9525"/>
                  </a:lnTo>
                  <a:lnTo>
                    <a:pt x="4007688" y="9067"/>
                  </a:lnTo>
                  <a:lnTo>
                    <a:pt x="4009555" y="7200"/>
                  </a:lnTo>
                  <a:lnTo>
                    <a:pt x="4010025" y="6083"/>
                  </a:lnTo>
                  <a:lnTo>
                    <a:pt x="4010025" y="3454"/>
                  </a:lnTo>
                  <a:close/>
                </a:path>
                <a:path w="5534025" h="1005204">
                  <a:moveTo>
                    <a:pt x="4057650" y="998651"/>
                  </a:moveTo>
                  <a:lnTo>
                    <a:pt x="4057180" y="997521"/>
                  </a:lnTo>
                  <a:lnTo>
                    <a:pt x="4055313" y="995667"/>
                  </a:lnTo>
                  <a:lnTo>
                    <a:pt x="4054195" y="995197"/>
                  </a:lnTo>
                  <a:lnTo>
                    <a:pt x="4051566" y="995197"/>
                  </a:lnTo>
                  <a:lnTo>
                    <a:pt x="4050449" y="995667"/>
                  </a:lnTo>
                  <a:lnTo>
                    <a:pt x="4048582" y="997521"/>
                  </a:lnTo>
                  <a:lnTo>
                    <a:pt x="4048125" y="998651"/>
                  </a:lnTo>
                  <a:lnTo>
                    <a:pt x="4048125" y="1001280"/>
                  </a:lnTo>
                  <a:lnTo>
                    <a:pt x="4048582" y="1002398"/>
                  </a:lnTo>
                  <a:lnTo>
                    <a:pt x="4050449" y="1004265"/>
                  </a:lnTo>
                  <a:lnTo>
                    <a:pt x="4051566" y="1004722"/>
                  </a:lnTo>
                  <a:lnTo>
                    <a:pt x="4054195" y="1004722"/>
                  </a:lnTo>
                  <a:lnTo>
                    <a:pt x="4055313" y="1004265"/>
                  </a:lnTo>
                  <a:lnTo>
                    <a:pt x="4057180" y="1002398"/>
                  </a:lnTo>
                  <a:lnTo>
                    <a:pt x="4057650" y="1001280"/>
                  </a:lnTo>
                  <a:lnTo>
                    <a:pt x="4057650" y="998651"/>
                  </a:lnTo>
                  <a:close/>
                </a:path>
                <a:path w="5534025" h="1005204">
                  <a:moveTo>
                    <a:pt x="4057650" y="501053"/>
                  </a:moveTo>
                  <a:lnTo>
                    <a:pt x="4057180" y="499922"/>
                  </a:lnTo>
                  <a:lnTo>
                    <a:pt x="4055313" y="498068"/>
                  </a:lnTo>
                  <a:lnTo>
                    <a:pt x="4054195" y="497598"/>
                  </a:lnTo>
                  <a:lnTo>
                    <a:pt x="4051566" y="497598"/>
                  </a:lnTo>
                  <a:lnTo>
                    <a:pt x="4050449" y="498068"/>
                  </a:lnTo>
                  <a:lnTo>
                    <a:pt x="4048582" y="499922"/>
                  </a:lnTo>
                  <a:lnTo>
                    <a:pt x="4048125" y="501053"/>
                  </a:lnTo>
                  <a:lnTo>
                    <a:pt x="4048125" y="503682"/>
                  </a:lnTo>
                  <a:lnTo>
                    <a:pt x="4048582" y="504799"/>
                  </a:lnTo>
                  <a:lnTo>
                    <a:pt x="4050449" y="506666"/>
                  </a:lnTo>
                  <a:lnTo>
                    <a:pt x="4051566" y="507123"/>
                  </a:lnTo>
                  <a:lnTo>
                    <a:pt x="4054195" y="507123"/>
                  </a:lnTo>
                  <a:lnTo>
                    <a:pt x="4055313" y="506666"/>
                  </a:lnTo>
                  <a:lnTo>
                    <a:pt x="4057180" y="504799"/>
                  </a:lnTo>
                  <a:lnTo>
                    <a:pt x="4057650" y="503682"/>
                  </a:lnTo>
                  <a:lnTo>
                    <a:pt x="4057650" y="501053"/>
                  </a:lnTo>
                  <a:close/>
                </a:path>
                <a:path w="5534025" h="1005204">
                  <a:moveTo>
                    <a:pt x="4057650" y="3454"/>
                  </a:moveTo>
                  <a:lnTo>
                    <a:pt x="4057180" y="2324"/>
                  </a:lnTo>
                  <a:lnTo>
                    <a:pt x="4055313" y="469"/>
                  </a:lnTo>
                  <a:lnTo>
                    <a:pt x="4054195" y="0"/>
                  </a:lnTo>
                  <a:lnTo>
                    <a:pt x="4051566" y="0"/>
                  </a:lnTo>
                  <a:lnTo>
                    <a:pt x="4050449" y="469"/>
                  </a:lnTo>
                  <a:lnTo>
                    <a:pt x="4048582" y="2324"/>
                  </a:lnTo>
                  <a:lnTo>
                    <a:pt x="4048125" y="3454"/>
                  </a:lnTo>
                  <a:lnTo>
                    <a:pt x="4048125" y="6083"/>
                  </a:lnTo>
                  <a:lnTo>
                    <a:pt x="4048582" y="7200"/>
                  </a:lnTo>
                  <a:lnTo>
                    <a:pt x="4050449" y="9067"/>
                  </a:lnTo>
                  <a:lnTo>
                    <a:pt x="4051566" y="9525"/>
                  </a:lnTo>
                  <a:lnTo>
                    <a:pt x="4054195" y="9525"/>
                  </a:lnTo>
                  <a:lnTo>
                    <a:pt x="4055313" y="9067"/>
                  </a:lnTo>
                  <a:lnTo>
                    <a:pt x="4057180" y="7200"/>
                  </a:lnTo>
                  <a:lnTo>
                    <a:pt x="4057650" y="6083"/>
                  </a:lnTo>
                  <a:lnTo>
                    <a:pt x="4057650" y="3454"/>
                  </a:lnTo>
                  <a:close/>
                </a:path>
                <a:path w="5534025" h="1005204">
                  <a:moveTo>
                    <a:pt x="4105275" y="998651"/>
                  </a:moveTo>
                  <a:lnTo>
                    <a:pt x="4104805" y="997521"/>
                  </a:lnTo>
                  <a:lnTo>
                    <a:pt x="4102938" y="995667"/>
                  </a:lnTo>
                  <a:lnTo>
                    <a:pt x="4101820" y="995197"/>
                  </a:lnTo>
                  <a:lnTo>
                    <a:pt x="4099191" y="995197"/>
                  </a:lnTo>
                  <a:lnTo>
                    <a:pt x="4098074" y="995667"/>
                  </a:lnTo>
                  <a:lnTo>
                    <a:pt x="4096207" y="997521"/>
                  </a:lnTo>
                  <a:lnTo>
                    <a:pt x="4095750" y="998651"/>
                  </a:lnTo>
                  <a:lnTo>
                    <a:pt x="4095750" y="1001280"/>
                  </a:lnTo>
                  <a:lnTo>
                    <a:pt x="4096207" y="1002398"/>
                  </a:lnTo>
                  <a:lnTo>
                    <a:pt x="4098074" y="1004265"/>
                  </a:lnTo>
                  <a:lnTo>
                    <a:pt x="4099191" y="1004722"/>
                  </a:lnTo>
                  <a:lnTo>
                    <a:pt x="4101820" y="1004722"/>
                  </a:lnTo>
                  <a:lnTo>
                    <a:pt x="4102938" y="1004265"/>
                  </a:lnTo>
                  <a:lnTo>
                    <a:pt x="4104805" y="1002398"/>
                  </a:lnTo>
                  <a:lnTo>
                    <a:pt x="4105275" y="1001280"/>
                  </a:lnTo>
                  <a:lnTo>
                    <a:pt x="4105275" y="998651"/>
                  </a:lnTo>
                  <a:close/>
                </a:path>
                <a:path w="5534025" h="1005204">
                  <a:moveTo>
                    <a:pt x="4105275" y="501053"/>
                  </a:moveTo>
                  <a:lnTo>
                    <a:pt x="4104805" y="499922"/>
                  </a:lnTo>
                  <a:lnTo>
                    <a:pt x="4102938" y="498068"/>
                  </a:lnTo>
                  <a:lnTo>
                    <a:pt x="4101820" y="497598"/>
                  </a:lnTo>
                  <a:lnTo>
                    <a:pt x="4099191" y="497598"/>
                  </a:lnTo>
                  <a:lnTo>
                    <a:pt x="4098074" y="498068"/>
                  </a:lnTo>
                  <a:lnTo>
                    <a:pt x="4096207" y="499922"/>
                  </a:lnTo>
                  <a:lnTo>
                    <a:pt x="4095750" y="501053"/>
                  </a:lnTo>
                  <a:lnTo>
                    <a:pt x="4095750" y="503682"/>
                  </a:lnTo>
                  <a:lnTo>
                    <a:pt x="4096207" y="504799"/>
                  </a:lnTo>
                  <a:lnTo>
                    <a:pt x="4098074" y="506666"/>
                  </a:lnTo>
                  <a:lnTo>
                    <a:pt x="4099191" y="507123"/>
                  </a:lnTo>
                  <a:lnTo>
                    <a:pt x="4101820" y="507123"/>
                  </a:lnTo>
                  <a:lnTo>
                    <a:pt x="4102938" y="506666"/>
                  </a:lnTo>
                  <a:lnTo>
                    <a:pt x="4104805" y="504799"/>
                  </a:lnTo>
                  <a:lnTo>
                    <a:pt x="4105275" y="503682"/>
                  </a:lnTo>
                  <a:lnTo>
                    <a:pt x="4105275" y="501053"/>
                  </a:lnTo>
                  <a:close/>
                </a:path>
                <a:path w="5534025" h="1005204">
                  <a:moveTo>
                    <a:pt x="4105275" y="3454"/>
                  </a:moveTo>
                  <a:lnTo>
                    <a:pt x="4104805" y="2324"/>
                  </a:lnTo>
                  <a:lnTo>
                    <a:pt x="4102938" y="469"/>
                  </a:lnTo>
                  <a:lnTo>
                    <a:pt x="4101820" y="0"/>
                  </a:lnTo>
                  <a:lnTo>
                    <a:pt x="4099191" y="0"/>
                  </a:lnTo>
                  <a:lnTo>
                    <a:pt x="4098074" y="469"/>
                  </a:lnTo>
                  <a:lnTo>
                    <a:pt x="4096207" y="2324"/>
                  </a:lnTo>
                  <a:lnTo>
                    <a:pt x="4095750" y="3454"/>
                  </a:lnTo>
                  <a:lnTo>
                    <a:pt x="4095750" y="6083"/>
                  </a:lnTo>
                  <a:lnTo>
                    <a:pt x="4096207" y="7200"/>
                  </a:lnTo>
                  <a:lnTo>
                    <a:pt x="4098074" y="9067"/>
                  </a:lnTo>
                  <a:lnTo>
                    <a:pt x="4099191" y="9525"/>
                  </a:lnTo>
                  <a:lnTo>
                    <a:pt x="4101820" y="9525"/>
                  </a:lnTo>
                  <a:lnTo>
                    <a:pt x="4102938" y="9067"/>
                  </a:lnTo>
                  <a:lnTo>
                    <a:pt x="4104805" y="7200"/>
                  </a:lnTo>
                  <a:lnTo>
                    <a:pt x="4105275" y="6083"/>
                  </a:lnTo>
                  <a:lnTo>
                    <a:pt x="4105275" y="3454"/>
                  </a:lnTo>
                  <a:close/>
                </a:path>
                <a:path w="5534025" h="1005204">
                  <a:moveTo>
                    <a:pt x="4152900" y="998651"/>
                  </a:moveTo>
                  <a:lnTo>
                    <a:pt x="4152430" y="997521"/>
                  </a:lnTo>
                  <a:lnTo>
                    <a:pt x="4150563" y="995667"/>
                  </a:lnTo>
                  <a:lnTo>
                    <a:pt x="4149445" y="995197"/>
                  </a:lnTo>
                  <a:lnTo>
                    <a:pt x="4146816" y="995197"/>
                  </a:lnTo>
                  <a:lnTo>
                    <a:pt x="4145699" y="995667"/>
                  </a:lnTo>
                  <a:lnTo>
                    <a:pt x="4143832" y="997521"/>
                  </a:lnTo>
                  <a:lnTo>
                    <a:pt x="4143375" y="998651"/>
                  </a:lnTo>
                  <a:lnTo>
                    <a:pt x="4143375" y="1001280"/>
                  </a:lnTo>
                  <a:lnTo>
                    <a:pt x="4143832" y="1002398"/>
                  </a:lnTo>
                  <a:lnTo>
                    <a:pt x="4145699" y="1004265"/>
                  </a:lnTo>
                  <a:lnTo>
                    <a:pt x="4146816" y="1004722"/>
                  </a:lnTo>
                  <a:lnTo>
                    <a:pt x="4149445" y="1004722"/>
                  </a:lnTo>
                  <a:lnTo>
                    <a:pt x="4150563" y="1004265"/>
                  </a:lnTo>
                  <a:lnTo>
                    <a:pt x="4152430" y="1002398"/>
                  </a:lnTo>
                  <a:lnTo>
                    <a:pt x="4152900" y="1001280"/>
                  </a:lnTo>
                  <a:lnTo>
                    <a:pt x="4152900" y="998651"/>
                  </a:lnTo>
                  <a:close/>
                </a:path>
                <a:path w="5534025" h="1005204">
                  <a:moveTo>
                    <a:pt x="4152900" y="501053"/>
                  </a:moveTo>
                  <a:lnTo>
                    <a:pt x="4152430" y="499922"/>
                  </a:lnTo>
                  <a:lnTo>
                    <a:pt x="4150563" y="498068"/>
                  </a:lnTo>
                  <a:lnTo>
                    <a:pt x="4149445" y="497598"/>
                  </a:lnTo>
                  <a:lnTo>
                    <a:pt x="4146816" y="497598"/>
                  </a:lnTo>
                  <a:lnTo>
                    <a:pt x="4145699" y="498068"/>
                  </a:lnTo>
                  <a:lnTo>
                    <a:pt x="4143832" y="499922"/>
                  </a:lnTo>
                  <a:lnTo>
                    <a:pt x="4143375" y="501053"/>
                  </a:lnTo>
                  <a:lnTo>
                    <a:pt x="4143375" y="503682"/>
                  </a:lnTo>
                  <a:lnTo>
                    <a:pt x="4143832" y="504799"/>
                  </a:lnTo>
                  <a:lnTo>
                    <a:pt x="4145699" y="506666"/>
                  </a:lnTo>
                  <a:lnTo>
                    <a:pt x="4146816" y="507123"/>
                  </a:lnTo>
                  <a:lnTo>
                    <a:pt x="4149445" y="507123"/>
                  </a:lnTo>
                  <a:lnTo>
                    <a:pt x="4150563" y="506666"/>
                  </a:lnTo>
                  <a:lnTo>
                    <a:pt x="4152430" y="504799"/>
                  </a:lnTo>
                  <a:lnTo>
                    <a:pt x="4152900" y="503682"/>
                  </a:lnTo>
                  <a:lnTo>
                    <a:pt x="4152900" y="501053"/>
                  </a:lnTo>
                  <a:close/>
                </a:path>
                <a:path w="5534025" h="1005204">
                  <a:moveTo>
                    <a:pt x="4152900" y="3454"/>
                  </a:moveTo>
                  <a:lnTo>
                    <a:pt x="4152430" y="2324"/>
                  </a:lnTo>
                  <a:lnTo>
                    <a:pt x="4150563" y="469"/>
                  </a:lnTo>
                  <a:lnTo>
                    <a:pt x="4149445" y="0"/>
                  </a:lnTo>
                  <a:lnTo>
                    <a:pt x="4146816" y="0"/>
                  </a:lnTo>
                  <a:lnTo>
                    <a:pt x="4145699" y="469"/>
                  </a:lnTo>
                  <a:lnTo>
                    <a:pt x="4143832" y="2324"/>
                  </a:lnTo>
                  <a:lnTo>
                    <a:pt x="4143375" y="3454"/>
                  </a:lnTo>
                  <a:lnTo>
                    <a:pt x="4143375" y="6083"/>
                  </a:lnTo>
                  <a:lnTo>
                    <a:pt x="4143832" y="7200"/>
                  </a:lnTo>
                  <a:lnTo>
                    <a:pt x="4145699" y="9067"/>
                  </a:lnTo>
                  <a:lnTo>
                    <a:pt x="4146816" y="9525"/>
                  </a:lnTo>
                  <a:lnTo>
                    <a:pt x="4149445" y="9525"/>
                  </a:lnTo>
                  <a:lnTo>
                    <a:pt x="4150563" y="9067"/>
                  </a:lnTo>
                  <a:lnTo>
                    <a:pt x="4152430" y="7200"/>
                  </a:lnTo>
                  <a:lnTo>
                    <a:pt x="4152900" y="6083"/>
                  </a:lnTo>
                  <a:lnTo>
                    <a:pt x="4152900" y="3454"/>
                  </a:lnTo>
                  <a:close/>
                </a:path>
                <a:path w="5534025" h="1005204">
                  <a:moveTo>
                    <a:pt x="4200525" y="998651"/>
                  </a:moveTo>
                  <a:lnTo>
                    <a:pt x="4200055" y="997521"/>
                  </a:lnTo>
                  <a:lnTo>
                    <a:pt x="4198188" y="995667"/>
                  </a:lnTo>
                  <a:lnTo>
                    <a:pt x="4197070" y="995197"/>
                  </a:lnTo>
                  <a:lnTo>
                    <a:pt x="4194441" y="995197"/>
                  </a:lnTo>
                  <a:lnTo>
                    <a:pt x="4193324" y="995667"/>
                  </a:lnTo>
                  <a:lnTo>
                    <a:pt x="4191457" y="997521"/>
                  </a:lnTo>
                  <a:lnTo>
                    <a:pt x="4191000" y="998651"/>
                  </a:lnTo>
                  <a:lnTo>
                    <a:pt x="4191000" y="1001280"/>
                  </a:lnTo>
                  <a:lnTo>
                    <a:pt x="4191457" y="1002398"/>
                  </a:lnTo>
                  <a:lnTo>
                    <a:pt x="4193324" y="1004265"/>
                  </a:lnTo>
                  <a:lnTo>
                    <a:pt x="4194441" y="1004722"/>
                  </a:lnTo>
                  <a:lnTo>
                    <a:pt x="4197070" y="1004722"/>
                  </a:lnTo>
                  <a:lnTo>
                    <a:pt x="4198188" y="1004265"/>
                  </a:lnTo>
                  <a:lnTo>
                    <a:pt x="4200055" y="1002398"/>
                  </a:lnTo>
                  <a:lnTo>
                    <a:pt x="4200525" y="1001280"/>
                  </a:lnTo>
                  <a:lnTo>
                    <a:pt x="4200525" y="998651"/>
                  </a:lnTo>
                  <a:close/>
                </a:path>
                <a:path w="5534025" h="1005204">
                  <a:moveTo>
                    <a:pt x="4200525" y="501053"/>
                  </a:moveTo>
                  <a:lnTo>
                    <a:pt x="4200055" y="499922"/>
                  </a:lnTo>
                  <a:lnTo>
                    <a:pt x="4198188" y="498068"/>
                  </a:lnTo>
                  <a:lnTo>
                    <a:pt x="4197070" y="497598"/>
                  </a:lnTo>
                  <a:lnTo>
                    <a:pt x="4194441" y="497598"/>
                  </a:lnTo>
                  <a:lnTo>
                    <a:pt x="4193324" y="498068"/>
                  </a:lnTo>
                  <a:lnTo>
                    <a:pt x="4191457" y="499922"/>
                  </a:lnTo>
                  <a:lnTo>
                    <a:pt x="4191000" y="501053"/>
                  </a:lnTo>
                  <a:lnTo>
                    <a:pt x="4191000" y="503682"/>
                  </a:lnTo>
                  <a:lnTo>
                    <a:pt x="4191457" y="504799"/>
                  </a:lnTo>
                  <a:lnTo>
                    <a:pt x="4193324" y="506666"/>
                  </a:lnTo>
                  <a:lnTo>
                    <a:pt x="4194441" y="507123"/>
                  </a:lnTo>
                  <a:lnTo>
                    <a:pt x="4197070" y="507123"/>
                  </a:lnTo>
                  <a:lnTo>
                    <a:pt x="4198188" y="506666"/>
                  </a:lnTo>
                  <a:lnTo>
                    <a:pt x="4200055" y="504799"/>
                  </a:lnTo>
                  <a:lnTo>
                    <a:pt x="4200525" y="503682"/>
                  </a:lnTo>
                  <a:lnTo>
                    <a:pt x="4200525" y="501053"/>
                  </a:lnTo>
                  <a:close/>
                </a:path>
                <a:path w="5534025" h="1005204">
                  <a:moveTo>
                    <a:pt x="4200525" y="3454"/>
                  </a:moveTo>
                  <a:lnTo>
                    <a:pt x="4200055" y="2324"/>
                  </a:lnTo>
                  <a:lnTo>
                    <a:pt x="4198188" y="469"/>
                  </a:lnTo>
                  <a:lnTo>
                    <a:pt x="4197070" y="0"/>
                  </a:lnTo>
                  <a:lnTo>
                    <a:pt x="4194441" y="0"/>
                  </a:lnTo>
                  <a:lnTo>
                    <a:pt x="4193324" y="469"/>
                  </a:lnTo>
                  <a:lnTo>
                    <a:pt x="4191457" y="2324"/>
                  </a:lnTo>
                  <a:lnTo>
                    <a:pt x="4191000" y="3454"/>
                  </a:lnTo>
                  <a:lnTo>
                    <a:pt x="4191000" y="6083"/>
                  </a:lnTo>
                  <a:lnTo>
                    <a:pt x="4191457" y="7200"/>
                  </a:lnTo>
                  <a:lnTo>
                    <a:pt x="4193324" y="9067"/>
                  </a:lnTo>
                  <a:lnTo>
                    <a:pt x="4194441" y="9525"/>
                  </a:lnTo>
                  <a:lnTo>
                    <a:pt x="4197070" y="9525"/>
                  </a:lnTo>
                  <a:lnTo>
                    <a:pt x="4198188" y="9067"/>
                  </a:lnTo>
                  <a:lnTo>
                    <a:pt x="4200055" y="7200"/>
                  </a:lnTo>
                  <a:lnTo>
                    <a:pt x="4200525" y="6083"/>
                  </a:lnTo>
                  <a:lnTo>
                    <a:pt x="4200525" y="3454"/>
                  </a:lnTo>
                  <a:close/>
                </a:path>
                <a:path w="5534025" h="1005204">
                  <a:moveTo>
                    <a:pt x="4248150" y="998651"/>
                  </a:moveTo>
                  <a:lnTo>
                    <a:pt x="4247680" y="997521"/>
                  </a:lnTo>
                  <a:lnTo>
                    <a:pt x="4245813" y="995667"/>
                  </a:lnTo>
                  <a:lnTo>
                    <a:pt x="4244695" y="995197"/>
                  </a:lnTo>
                  <a:lnTo>
                    <a:pt x="4242066" y="995197"/>
                  </a:lnTo>
                  <a:lnTo>
                    <a:pt x="4240949" y="995667"/>
                  </a:lnTo>
                  <a:lnTo>
                    <a:pt x="4239082" y="997521"/>
                  </a:lnTo>
                  <a:lnTo>
                    <a:pt x="4238625" y="998651"/>
                  </a:lnTo>
                  <a:lnTo>
                    <a:pt x="4238625" y="1001280"/>
                  </a:lnTo>
                  <a:lnTo>
                    <a:pt x="4239082" y="1002398"/>
                  </a:lnTo>
                  <a:lnTo>
                    <a:pt x="4240949" y="1004265"/>
                  </a:lnTo>
                  <a:lnTo>
                    <a:pt x="4242066" y="1004722"/>
                  </a:lnTo>
                  <a:lnTo>
                    <a:pt x="4244695" y="1004722"/>
                  </a:lnTo>
                  <a:lnTo>
                    <a:pt x="4245813" y="1004265"/>
                  </a:lnTo>
                  <a:lnTo>
                    <a:pt x="4247680" y="1002398"/>
                  </a:lnTo>
                  <a:lnTo>
                    <a:pt x="4248150" y="1001280"/>
                  </a:lnTo>
                  <a:lnTo>
                    <a:pt x="4248150" y="998651"/>
                  </a:lnTo>
                  <a:close/>
                </a:path>
                <a:path w="5534025" h="1005204">
                  <a:moveTo>
                    <a:pt x="4248150" y="501053"/>
                  </a:moveTo>
                  <a:lnTo>
                    <a:pt x="4247680" y="499922"/>
                  </a:lnTo>
                  <a:lnTo>
                    <a:pt x="4245813" y="498068"/>
                  </a:lnTo>
                  <a:lnTo>
                    <a:pt x="4244695" y="497598"/>
                  </a:lnTo>
                  <a:lnTo>
                    <a:pt x="4242066" y="497598"/>
                  </a:lnTo>
                  <a:lnTo>
                    <a:pt x="4240949" y="498068"/>
                  </a:lnTo>
                  <a:lnTo>
                    <a:pt x="4239082" y="499922"/>
                  </a:lnTo>
                  <a:lnTo>
                    <a:pt x="4238625" y="501053"/>
                  </a:lnTo>
                  <a:lnTo>
                    <a:pt x="4238625" y="503682"/>
                  </a:lnTo>
                  <a:lnTo>
                    <a:pt x="4239082" y="504799"/>
                  </a:lnTo>
                  <a:lnTo>
                    <a:pt x="4240949" y="506666"/>
                  </a:lnTo>
                  <a:lnTo>
                    <a:pt x="4242066" y="507123"/>
                  </a:lnTo>
                  <a:lnTo>
                    <a:pt x="4244695" y="507123"/>
                  </a:lnTo>
                  <a:lnTo>
                    <a:pt x="4245813" y="506666"/>
                  </a:lnTo>
                  <a:lnTo>
                    <a:pt x="4247680" y="504799"/>
                  </a:lnTo>
                  <a:lnTo>
                    <a:pt x="4248150" y="503682"/>
                  </a:lnTo>
                  <a:lnTo>
                    <a:pt x="4248150" y="501053"/>
                  </a:lnTo>
                  <a:close/>
                </a:path>
                <a:path w="5534025" h="1005204">
                  <a:moveTo>
                    <a:pt x="4248150" y="3454"/>
                  </a:moveTo>
                  <a:lnTo>
                    <a:pt x="4247680" y="2324"/>
                  </a:lnTo>
                  <a:lnTo>
                    <a:pt x="4245813" y="469"/>
                  </a:lnTo>
                  <a:lnTo>
                    <a:pt x="4244695" y="0"/>
                  </a:lnTo>
                  <a:lnTo>
                    <a:pt x="4242066" y="0"/>
                  </a:lnTo>
                  <a:lnTo>
                    <a:pt x="4240949" y="469"/>
                  </a:lnTo>
                  <a:lnTo>
                    <a:pt x="4239082" y="2324"/>
                  </a:lnTo>
                  <a:lnTo>
                    <a:pt x="4238625" y="3454"/>
                  </a:lnTo>
                  <a:lnTo>
                    <a:pt x="4238625" y="6083"/>
                  </a:lnTo>
                  <a:lnTo>
                    <a:pt x="4239082" y="7200"/>
                  </a:lnTo>
                  <a:lnTo>
                    <a:pt x="4240949" y="9067"/>
                  </a:lnTo>
                  <a:lnTo>
                    <a:pt x="4242066" y="9525"/>
                  </a:lnTo>
                  <a:lnTo>
                    <a:pt x="4244695" y="9525"/>
                  </a:lnTo>
                  <a:lnTo>
                    <a:pt x="4245813" y="9067"/>
                  </a:lnTo>
                  <a:lnTo>
                    <a:pt x="4247680" y="7200"/>
                  </a:lnTo>
                  <a:lnTo>
                    <a:pt x="4248150" y="6083"/>
                  </a:lnTo>
                  <a:lnTo>
                    <a:pt x="4248150" y="3454"/>
                  </a:lnTo>
                  <a:close/>
                </a:path>
                <a:path w="5534025" h="1005204">
                  <a:moveTo>
                    <a:pt x="4295775" y="998651"/>
                  </a:moveTo>
                  <a:lnTo>
                    <a:pt x="4295305" y="997521"/>
                  </a:lnTo>
                  <a:lnTo>
                    <a:pt x="4293451" y="995667"/>
                  </a:lnTo>
                  <a:lnTo>
                    <a:pt x="4292320" y="995197"/>
                  </a:lnTo>
                  <a:lnTo>
                    <a:pt x="4289691" y="995197"/>
                  </a:lnTo>
                  <a:lnTo>
                    <a:pt x="4288574" y="995667"/>
                  </a:lnTo>
                  <a:lnTo>
                    <a:pt x="4286707" y="997521"/>
                  </a:lnTo>
                  <a:lnTo>
                    <a:pt x="4286250" y="998651"/>
                  </a:lnTo>
                  <a:lnTo>
                    <a:pt x="4286250" y="1001280"/>
                  </a:lnTo>
                  <a:lnTo>
                    <a:pt x="4286707" y="1002398"/>
                  </a:lnTo>
                  <a:lnTo>
                    <a:pt x="4288574" y="1004265"/>
                  </a:lnTo>
                  <a:lnTo>
                    <a:pt x="4289691" y="1004722"/>
                  </a:lnTo>
                  <a:lnTo>
                    <a:pt x="4292320" y="1004722"/>
                  </a:lnTo>
                  <a:lnTo>
                    <a:pt x="4293451" y="1004265"/>
                  </a:lnTo>
                  <a:lnTo>
                    <a:pt x="4295305" y="1002398"/>
                  </a:lnTo>
                  <a:lnTo>
                    <a:pt x="4295775" y="1001280"/>
                  </a:lnTo>
                  <a:lnTo>
                    <a:pt x="4295775" y="998651"/>
                  </a:lnTo>
                  <a:close/>
                </a:path>
                <a:path w="5534025" h="1005204">
                  <a:moveTo>
                    <a:pt x="4295775" y="501053"/>
                  </a:moveTo>
                  <a:lnTo>
                    <a:pt x="4295305" y="499922"/>
                  </a:lnTo>
                  <a:lnTo>
                    <a:pt x="4293451" y="498068"/>
                  </a:lnTo>
                  <a:lnTo>
                    <a:pt x="4292320" y="497598"/>
                  </a:lnTo>
                  <a:lnTo>
                    <a:pt x="4289691" y="497598"/>
                  </a:lnTo>
                  <a:lnTo>
                    <a:pt x="4288574" y="498068"/>
                  </a:lnTo>
                  <a:lnTo>
                    <a:pt x="4286707" y="499922"/>
                  </a:lnTo>
                  <a:lnTo>
                    <a:pt x="4286250" y="501053"/>
                  </a:lnTo>
                  <a:lnTo>
                    <a:pt x="4286250" y="503682"/>
                  </a:lnTo>
                  <a:lnTo>
                    <a:pt x="4286707" y="504799"/>
                  </a:lnTo>
                  <a:lnTo>
                    <a:pt x="4288574" y="506666"/>
                  </a:lnTo>
                  <a:lnTo>
                    <a:pt x="4289691" y="507123"/>
                  </a:lnTo>
                  <a:lnTo>
                    <a:pt x="4292320" y="507123"/>
                  </a:lnTo>
                  <a:lnTo>
                    <a:pt x="4293451" y="506666"/>
                  </a:lnTo>
                  <a:lnTo>
                    <a:pt x="4295305" y="504799"/>
                  </a:lnTo>
                  <a:lnTo>
                    <a:pt x="4295775" y="503682"/>
                  </a:lnTo>
                  <a:lnTo>
                    <a:pt x="4295775" y="501053"/>
                  </a:lnTo>
                  <a:close/>
                </a:path>
                <a:path w="5534025" h="1005204">
                  <a:moveTo>
                    <a:pt x="4295775" y="3454"/>
                  </a:moveTo>
                  <a:lnTo>
                    <a:pt x="4295305" y="2324"/>
                  </a:lnTo>
                  <a:lnTo>
                    <a:pt x="4293451" y="469"/>
                  </a:lnTo>
                  <a:lnTo>
                    <a:pt x="4292320" y="0"/>
                  </a:lnTo>
                  <a:lnTo>
                    <a:pt x="4289691" y="0"/>
                  </a:lnTo>
                  <a:lnTo>
                    <a:pt x="4288574" y="469"/>
                  </a:lnTo>
                  <a:lnTo>
                    <a:pt x="4286707" y="2324"/>
                  </a:lnTo>
                  <a:lnTo>
                    <a:pt x="4286250" y="3454"/>
                  </a:lnTo>
                  <a:lnTo>
                    <a:pt x="4286250" y="6083"/>
                  </a:lnTo>
                  <a:lnTo>
                    <a:pt x="4286707" y="7200"/>
                  </a:lnTo>
                  <a:lnTo>
                    <a:pt x="4288574" y="9067"/>
                  </a:lnTo>
                  <a:lnTo>
                    <a:pt x="4289691" y="9525"/>
                  </a:lnTo>
                  <a:lnTo>
                    <a:pt x="4292320" y="9525"/>
                  </a:lnTo>
                  <a:lnTo>
                    <a:pt x="4293451" y="9067"/>
                  </a:lnTo>
                  <a:lnTo>
                    <a:pt x="4295305" y="7200"/>
                  </a:lnTo>
                  <a:lnTo>
                    <a:pt x="4295775" y="6083"/>
                  </a:lnTo>
                  <a:lnTo>
                    <a:pt x="4295775" y="3454"/>
                  </a:lnTo>
                  <a:close/>
                </a:path>
                <a:path w="5534025" h="1005204">
                  <a:moveTo>
                    <a:pt x="4343400" y="998651"/>
                  </a:moveTo>
                  <a:lnTo>
                    <a:pt x="4342930" y="997521"/>
                  </a:lnTo>
                  <a:lnTo>
                    <a:pt x="4341076" y="995667"/>
                  </a:lnTo>
                  <a:lnTo>
                    <a:pt x="4339945" y="995197"/>
                  </a:lnTo>
                  <a:lnTo>
                    <a:pt x="4337316" y="995197"/>
                  </a:lnTo>
                  <a:lnTo>
                    <a:pt x="4336199" y="995667"/>
                  </a:lnTo>
                  <a:lnTo>
                    <a:pt x="4334332" y="997521"/>
                  </a:lnTo>
                  <a:lnTo>
                    <a:pt x="4333875" y="998651"/>
                  </a:lnTo>
                  <a:lnTo>
                    <a:pt x="4333875" y="1001280"/>
                  </a:lnTo>
                  <a:lnTo>
                    <a:pt x="4334332" y="1002398"/>
                  </a:lnTo>
                  <a:lnTo>
                    <a:pt x="4336199" y="1004265"/>
                  </a:lnTo>
                  <a:lnTo>
                    <a:pt x="4337316" y="1004722"/>
                  </a:lnTo>
                  <a:lnTo>
                    <a:pt x="4339945" y="1004722"/>
                  </a:lnTo>
                  <a:lnTo>
                    <a:pt x="4341076" y="1004265"/>
                  </a:lnTo>
                  <a:lnTo>
                    <a:pt x="4342930" y="1002398"/>
                  </a:lnTo>
                  <a:lnTo>
                    <a:pt x="4343400" y="1001280"/>
                  </a:lnTo>
                  <a:lnTo>
                    <a:pt x="4343400" y="998651"/>
                  </a:lnTo>
                  <a:close/>
                </a:path>
                <a:path w="5534025" h="1005204">
                  <a:moveTo>
                    <a:pt x="4343400" y="501053"/>
                  </a:moveTo>
                  <a:lnTo>
                    <a:pt x="4342930" y="499922"/>
                  </a:lnTo>
                  <a:lnTo>
                    <a:pt x="4341076" y="498068"/>
                  </a:lnTo>
                  <a:lnTo>
                    <a:pt x="4339945" y="497598"/>
                  </a:lnTo>
                  <a:lnTo>
                    <a:pt x="4337316" y="497598"/>
                  </a:lnTo>
                  <a:lnTo>
                    <a:pt x="4336199" y="498068"/>
                  </a:lnTo>
                  <a:lnTo>
                    <a:pt x="4334332" y="499922"/>
                  </a:lnTo>
                  <a:lnTo>
                    <a:pt x="4333875" y="501053"/>
                  </a:lnTo>
                  <a:lnTo>
                    <a:pt x="4333875" y="503682"/>
                  </a:lnTo>
                  <a:lnTo>
                    <a:pt x="4334332" y="504799"/>
                  </a:lnTo>
                  <a:lnTo>
                    <a:pt x="4336199" y="506666"/>
                  </a:lnTo>
                  <a:lnTo>
                    <a:pt x="4337316" y="507123"/>
                  </a:lnTo>
                  <a:lnTo>
                    <a:pt x="4339945" y="507123"/>
                  </a:lnTo>
                  <a:lnTo>
                    <a:pt x="4341076" y="506666"/>
                  </a:lnTo>
                  <a:lnTo>
                    <a:pt x="4342930" y="504799"/>
                  </a:lnTo>
                  <a:lnTo>
                    <a:pt x="4343400" y="503682"/>
                  </a:lnTo>
                  <a:lnTo>
                    <a:pt x="4343400" y="501053"/>
                  </a:lnTo>
                  <a:close/>
                </a:path>
                <a:path w="5534025" h="1005204">
                  <a:moveTo>
                    <a:pt x="4343400" y="3454"/>
                  </a:moveTo>
                  <a:lnTo>
                    <a:pt x="4342930" y="2324"/>
                  </a:lnTo>
                  <a:lnTo>
                    <a:pt x="4341076" y="469"/>
                  </a:lnTo>
                  <a:lnTo>
                    <a:pt x="4339945" y="0"/>
                  </a:lnTo>
                  <a:lnTo>
                    <a:pt x="4337316" y="0"/>
                  </a:lnTo>
                  <a:lnTo>
                    <a:pt x="4336199" y="469"/>
                  </a:lnTo>
                  <a:lnTo>
                    <a:pt x="4334332" y="2324"/>
                  </a:lnTo>
                  <a:lnTo>
                    <a:pt x="4333875" y="3454"/>
                  </a:lnTo>
                  <a:lnTo>
                    <a:pt x="4333875" y="6083"/>
                  </a:lnTo>
                  <a:lnTo>
                    <a:pt x="4334332" y="7200"/>
                  </a:lnTo>
                  <a:lnTo>
                    <a:pt x="4336199" y="9067"/>
                  </a:lnTo>
                  <a:lnTo>
                    <a:pt x="4337316" y="9525"/>
                  </a:lnTo>
                  <a:lnTo>
                    <a:pt x="4339945" y="9525"/>
                  </a:lnTo>
                  <a:lnTo>
                    <a:pt x="4341076" y="9067"/>
                  </a:lnTo>
                  <a:lnTo>
                    <a:pt x="4342930" y="7200"/>
                  </a:lnTo>
                  <a:lnTo>
                    <a:pt x="4343400" y="6083"/>
                  </a:lnTo>
                  <a:lnTo>
                    <a:pt x="4343400" y="3454"/>
                  </a:lnTo>
                  <a:close/>
                </a:path>
                <a:path w="5534025" h="1005204">
                  <a:moveTo>
                    <a:pt x="4391025" y="998651"/>
                  </a:moveTo>
                  <a:lnTo>
                    <a:pt x="4390555" y="997521"/>
                  </a:lnTo>
                  <a:lnTo>
                    <a:pt x="4388688" y="995667"/>
                  </a:lnTo>
                  <a:lnTo>
                    <a:pt x="4387570" y="995197"/>
                  </a:lnTo>
                  <a:lnTo>
                    <a:pt x="4384941" y="995197"/>
                  </a:lnTo>
                  <a:lnTo>
                    <a:pt x="4383824" y="995667"/>
                  </a:lnTo>
                  <a:lnTo>
                    <a:pt x="4381957" y="997521"/>
                  </a:lnTo>
                  <a:lnTo>
                    <a:pt x="4381500" y="998651"/>
                  </a:lnTo>
                  <a:lnTo>
                    <a:pt x="4381500" y="1001280"/>
                  </a:lnTo>
                  <a:lnTo>
                    <a:pt x="4381957" y="1002398"/>
                  </a:lnTo>
                  <a:lnTo>
                    <a:pt x="4383824" y="1004265"/>
                  </a:lnTo>
                  <a:lnTo>
                    <a:pt x="4384941" y="1004722"/>
                  </a:lnTo>
                  <a:lnTo>
                    <a:pt x="4387570" y="1004722"/>
                  </a:lnTo>
                  <a:lnTo>
                    <a:pt x="4388688" y="1004265"/>
                  </a:lnTo>
                  <a:lnTo>
                    <a:pt x="4390555" y="1002398"/>
                  </a:lnTo>
                  <a:lnTo>
                    <a:pt x="4391025" y="1001280"/>
                  </a:lnTo>
                  <a:lnTo>
                    <a:pt x="4391025" y="998651"/>
                  </a:lnTo>
                  <a:close/>
                </a:path>
                <a:path w="5534025" h="1005204">
                  <a:moveTo>
                    <a:pt x="4391025" y="501053"/>
                  </a:moveTo>
                  <a:lnTo>
                    <a:pt x="4390555" y="499922"/>
                  </a:lnTo>
                  <a:lnTo>
                    <a:pt x="4388688" y="498068"/>
                  </a:lnTo>
                  <a:lnTo>
                    <a:pt x="4387570" y="497598"/>
                  </a:lnTo>
                  <a:lnTo>
                    <a:pt x="4384941" y="497598"/>
                  </a:lnTo>
                  <a:lnTo>
                    <a:pt x="4383824" y="498068"/>
                  </a:lnTo>
                  <a:lnTo>
                    <a:pt x="4381957" y="499922"/>
                  </a:lnTo>
                  <a:lnTo>
                    <a:pt x="4381500" y="501053"/>
                  </a:lnTo>
                  <a:lnTo>
                    <a:pt x="4381500" y="503682"/>
                  </a:lnTo>
                  <a:lnTo>
                    <a:pt x="4381957" y="504799"/>
                  </a:lnTo>
                  <a:lnTo>
                    <a:pt x="4383824" y="506666"/>
                  </a:lnTo>
                  <a:lnTo>
                    <a:pt x="4384941" y="507123"/>
                  </a:lnTo>
                  <a:lnTo>
                    <a:pt x="4387570" y="507123"/>
                  </a:lnTo>
                  <a:lnTo>
                    <a:pt x="4388688" y="506666"/>
                  </a:lnTo>
                  <a:lnTo>
                    <a:pt x="4390555" y="504799"/>
                  </a:lnTo>
                  <a:lnTo>
                    <a:pt x="4391025" y="503682"/>
                  </a:lnTo>
                  <a:lnTo>
                    <a:pt x="4391025" y="501053"/>
                  </a:lnTo>
                  <a:close/>
                </a:path>
                <a:path w="5534025" h="1005204">
                  <a:moveTo>
                    <a:pt x="4391025" y="3454"/>
                  </a:moveTo>
                  <a:lnTo>
                    <a:pt x="4390555" y="2324"/>
                  </a:lnTo>
                  <a:lnTo>
                    <a:pt x="4388688" y="469"/>
                  </a:lnTo>
                  <a:lnTo>
                    <a:pt x="4387570" y="0"/>
                  </a:lnTo>
                  <a:lnTo>
                    <a:pt x="4384941" y="0"/>
                  </a:lnTo>
                  <a:lnTo>
                    <a:pt x="4383824" y="469"/>
                  </a:lnTo>
                  <a:lnTo>
                    <a:pt x="4381957" y="2324"/>
                  </a:lnTo>
                  <a:lnTo>
                    <a:pt x="4381500" y="3454"/>
                  </a:lnTo>
                  <a:lnTo>
                    <a:pt x="4381500" y="6083"/>
                  </a:lnTo>
                  <a:lnTo>
                    <a:pt x="4381957" y="7200"/>
                  </a:lnTo>
                  <a:lnTo>
                    <a:pt x="4383824" y="9067"/>
                  </a:lnTo>
                  <a:lnTo>
                    <a:pt x="4384941" y="9525"/>
                  </a:lnTo>
                  <a:lnTo>
                    <a:pt x="4387570" y="9525"/>
                  </a:lnTo>
                  <a:lnTo>
                    <a:pt x="4388688" y="9067"/>
                  </a:lnTo>
                  <a:lnTo>
                    <a:pt x="4390555" y="7200"/>
                  </a:lnTo>
                  <a:lnTo>
                    <a:pt x="4391025" y="6083"/>
                  </a:lnTo>
                  <a:lnTo>
                    <a:pt x="4391025" y="3454"/>
                  </a:lnTo>
                  <a:close/>
                </a:path>
                <a:path w="5534025" h="1005204">
                  <a:moveTo>
                    <a:pt x="4438650" y="998651"/>
                  </a:moveTo>
                  <a:lnTo>
                    <a:pt x="4438180" y="997521"/>
                  </a:lnTo>
                  <a:lnTo>
                    <a:pt x="4436326" y="995667"/>
                  </a:lnTo>
                  <a:lnTo>
                    <a:pt x="4435195" y="995197"/>
                  </a:lnTo>
                  <a:lnTo>
                    <a:pt x="4432566" y="995197"/>
                  </a:lnTo>
                  <a:lnTo>
                    <a:pt x="4431449" y="995667"/>
                  </a:lnTo>
                  <a:lnTo>
                    <a:pt x="4429582" y="997521"/>
                  </a:lnTo>
                  <a:lnTo>
                    <a:pt x="4429125" y="998651"/>
                  </a:lnTo>
                  <a:lnTo>
                    <a:pt x="4429125" y="1001280"/>
                  </a:lnTo>
                  <a:lnTo>
                    <a:pt x="4429582" y="1002398"/>
                  </a:lnTo>
                  <a:lnTo>
                    <a:pt x="4431449" y="1004265"/>
                  </a:lnTo>
                  <a:lnTo>
                    <a:pt x="4432566" y="1004722"/>
                  </a:lnTo>
                  <a:lnTo>
                    <a:pt x="4435195" y="1004722"/>
                  </a:lnTo>
                  <a:lnTo>
                    <a:pt x="4436326" y="1004265"/>
                  </a:lnTo>
                  <a:lnTo>
                    <a:pt x="4438180" y="1002398"/>
                  </a:lnTo>
                  <a:lnTo>
                    <a:pt x="4438650" y="1001280"/>
                  </a:lnTo>
                  <a:lnTo>
                    <a:pt x="4438650" y="998651"/>
                  </a:lnTo>
                  <a:close/>
                </a:path>
                <a:path w="5534025" h="1005204">
                  <a:moveTo>
                    <a:pt x="4438650" y="501053"/>
                  </a:moveTo>
                  <a:lnTo>
                    <a:pt x="4438180" y="499922"/>
                  </a:lnTo>
                  <a:lnTo>
                    <a:pt x="4436326" y="498068"/>
                  </a:lnTo>
                  <a:lnTo>
                    <a:pt x="4435195" y="497598"/>
                  </a:lnTo>
                  <a:lnTo>
                    <a:pt x="4432566" y="497598"/>
                  </a:lnTo>
                  <a:lnTo>
                    <a:pt x="4431449" y="498068"/>
                  </a:lnTo>
                  <a:lnTo>
                    <a:pt x="4429582" y="499922"/>
                  </a:lnTo>
                  <a:lnTo>
                    <a:pt x="4429125" y="501053"/>
                  </a:lnTo>
                  <a:lnTo>
                    <a:pt x="4429125" y="503682"/>
                  </a:lnTo>
                  <a:lnTo>
                    <a:pt x="4429582" y="504799"/>
                  </a:lnTo>
                  <a:lnTo>
                    <a:pt x="4431449" y="506666"/>
                  </a:lnTo>
                  <a:lnTo>
                    <a:pt x="4432566" y="507123"/>
                  </a:lnTo>
                  <a:lnTo>
                    <a:pt x="4435195" y="507123"/>
                  </a:lnTo>
                  <a:lnTo>
                    <a:pt x="4436326" y="506666"/>
                  </a:lnTo>
                  <a:lnTo>
                    <a:pt x="4438180" y="504799"/>
                  </a:lnTo>
                  <a:lnTo>
                    <a:pt x="4438650" y="503682"/>
                  </a:lnTo>
                  <a:lnTo>
                    <a:pt x="4438650" y="501053"/>
                  </a:lnTo>
                  <a:close/>
                </a:path>
                <a:path w="5534025" h="1005204">
                  <a:moveTo>
                    <a:pt x="4438650" y="3454"/>
                  </a:moveTo>
                  <a:lnTo>
                    <a:pt x="4438180" y="2324"/>
                  </a:lnTo>
                  <a:lnTo>
                    <a:pt x="4436326" y="469"/>
                  </a:lnTo>
                  <a:lnTo>
                    <a:pt x="4435195" y="0"/>
                  </a:lnTo>
                  <a:lnTo>
                    <a:pt x="4432566" y="0"/>
                  </a:lnTo>
                  <a:lnTo>
                    <a:pt x="4431449" y="469"/>
                  </a:lnTo>
                  <a:lnTo>
                    <a:pt x="4429582" y="2324"/>
                  </a:lnTo>
                  <a:lnTo>
                    <a:pt x="4429125" y="3454"/>
                  </a:lnTo>
                  <a:lnTo>
                    <a:pt x="4429125" y="6083"/>
                  </a:lnTo>
                  <a:lnTo>
                    <a:pt x="4429582" y="7200"/>
                  </a:lnTo>
                  <a:lnTo>
                    <a:pt x="4431449" y="9067"/>
                  </a:lnTo>
                  <a:lnTo>
                    <a:pt x="4432566" y="9525"/>
                  </a:lnTo>
                  <a:lnTo>
                    <a:pt x="4435195" y="9525"/>
                  </a:lnTo>
                  <a:lnTo>
                    <a:pt x="4436326" y="9067"/>
                  </a:lnTo>
                  <a:lnTo>
                    <a:pt x="4438180" y="7200"/>
                  </a:lnTo>
                  <a:lnTo>
                    <a:pt x="4438650" y="6083"/>
                  </a:lnTo>
                  <a:lnTo>
                    <a:pt x="4438650" y="3454"/>
                  </a:lnTo>
                  <a:close/>
                </a:path>
                <a:path w="5534025" h="1005204">
                  <a:moveTo>
                    <a:pt x="4486275" y="998651"/>
                  </a:moveTo>
                  <a:lnTo>
                    <a:pt x="4485805" y="997521"/>
                  </a:lnTo>
                  <a:lnTo>
                    <a:pt x="4483938" y="995667"/>
                  </a:lnTo>
                  <a:lnTo>
                    <a:pt x="4482820" y="995197"/>
                  </a:lnTo>
                  <a:lnTo>
                    <a:pt x="4480191" y="995197"/>
                  </a:lnTo>
                  <a:lnTo>
                    <a:pt x="4479074" y="995667"/>
                  </a:lnTo>
                  <a:lnTo>
                    <a:pt x="4477207" y="997521"/>
                  </a:lnTo>
                  <a:lnTo>
                    <a:pt x="4476750" y="998651"/>
                  </a:lnTo>
                  <a:lnTo>
                    <a:pt x="4476750" y="1001280"/>
                  </a:lnTo>
                  <a:lnTo>
                    <a:pt x="4477207" y="1002398"/>
                  </a:lnTo>
                  <a:lnTo>
                    <a:pt x="4479074" y="1004265"/>
                  </a:lnTo>
                  <a:lnTo>
                    <a:pt x="4480191" y="1004722"/>
                  </a:lnTo>
                  <a:lnTo>
                    <a:pt x="4482820" y="1004722"/>
                  </a:lnTo>
                  <a:lnTo>
                    <a:pt x="4483938" y="1004265"/>
                  </a:lnTo>
                  <a:lnTo>
                    <a:pt x="4485805" y="1002398"/>
                  </a:lnTo>
                  <a:lnTo>
                    <a:pt x="4486275" y="1001280"/>
                  </a:lnTo>
                  <a:lnTo>
                    <a:pt x="4486275" y="998651"/>
                  </a:lnTo>
                  <a:close/>
                </a:path>
                <a:path w="5534025" h="1005204">
                  <a:moveTo>
                    <a:pt x="4486275" y="501053"/>
                  </a:moveTo>
                  <a:lnTo>
                    <a:pt x="4485805" y="499922"/>
                  </a:lnTo>
                  <a:lnTo>
                    <a:pt x="4483938" y="498068"/>
                  </a:lnTo>
                  <a:lnTo>
                    <a:pt x="4482820" y="497598"/>
                  </a:lnTo>
                  <a:lnTo>
                    <a:pt x="4480191" y="497598"/>
                  </a:lnTo>
                  <a:lnTo>
                    <a:pt x="4479074" y="498068"/>
                  </a:lnTo>
                  <a:lnTo>
                    <a:pt x="4477207" y="499922"/>
                  </a:lnTo>
                  <a:lnTo>
                    <a:pt x="4476750" y="501053"/>
                  </a:lnTo>
                  <a:lnTo>
                    <a:pt x="4476750" y="503682"/>
                  </a:lnTo>
                  <a:lnTo>
                    <a:pt x="4477207" y="504799"/>
                  </a:lnTo>
                  <a:lnTo>
                    <a:pt x="4479074" y="506666"/>
                  </a:lnTo>
                  <a:lnTo>
                    <a:pt x="4480191" y="507123"/>
                  </a:lnTo>
                  <a:lnTo>
                    <a:pt x="4482820" y="507123"/>
                  </a:lnTo>
                  <a:lnTo>
                    <a:pt x="4483938" y="506666"/>
                  </a:lnTo>
                  <a:lnTo>
                    <a:pt x="4485805" y="504799"/>
                  </a:lnTo>
                  <a:lnTo>
                    <a:pt x="4486275" y="503682"/>
                  </a:lnTo>
                  <a:lnTo>
                    <a:pt x="4486275" y="501053"/>
                  </a:lnTo>
                  <a:close/>
                </a:path>
                <a:path w="5534025" h="1005204">
                  <a:moveTo>
                    <a:pt x="4486275" y="3454"/>
                  </a:moveTo>
                  <a:lnTo>
                    <a:pt x="4485805" y="2324"/>
                  </a:lnTo>
                  <a:lnTo>
                    <a:pt x="4483938" y="469"/>
                  </a:lnTo>
                  <a:lnTo>
                    <a:pt x="4482820" y="0"/>
                  </a:lnTo>
                  <a:lnTo>
                    <a:pt x="4480191" y="0"/>
                  </a:lnTo>
                  <a:lnTo>
                    <a:pt x="4479074" y="469"/>
                  </a:lnTo>
                  <a:lnTo>
                    <a:pt x="4477207" y="2324"/>
                  </a:lnTo>
                  <a:lnTo>
                    <a:pt x="4476750" y="3454"/>
                  </a:lnTo>
                  <a:lnTo>
                    <a:pt x="4476750" y="6083"/>
                  </a:lnTo>
                  <a:lnTo>
                    <a:pt x="4477207" y="7200"/>
                  </a:lnTo>
                  <a:lnTo>
                    <a:pt x="4479074" y="9067"/>
                  </a:lnTo>
                  <a:lnTo>
                    <a:pt x="4480191" y="9525"/>
                  </a:lnTo>
                  <a:lnTo>
                    <a:pt x="4482820" y="9525"/>
                  </a:lnTo>
                  <a:lnTo>
                    <a:pt x="4483938" y="9067"/>
                  </a:lnTo>
                  <a:lnTo>
                    <a:pt x="4485805" y="7200"/>
                  </a:lnTo>
                  <a:lnTo>
                    <a:pt x="4486275" y="6083"/>
                  </a:lnTo>
                  <a:lnTo>
                    <a:pt x="4486275" y="3454"/>
                  </a:lnTo>
                  <a:close/>
                </a:path>
                <a:path w="5534025" h="1005204">
                  <a:moveTo>
                    <a:pt x="4533900" y="998651"/>
                  </a:moveTo>
                  <a:lnTo>
                    <a:pt x="4533430" y="997521"/>
                  </a:lnTo>
                  <a:lnTo>
                    <a:pt x="4531563" y="995667"/>
                  </a:lnTo>
                  <a:lnTo>
                    <a:pt x="4530445" y="995197"/>
                  </a:lnTo>
                  <a:lnTo>
                    <a:pt x="4527816" y="995197"/>
                  </a:lnTo>
                  <a:lnTo>
                    <a:pt x="4526699" y="995667"/>
                  </a:lnTo>
                  <a:lnTo>
                    <a:pt x="4524832" y="997521"/>
                  </a:lnTo>
                  <a:lnTo>
                    <a:pt x="4524375" y="998651"/>
                  </a:lnTo>
                  <a:lnTo>
                    <a:pt x="4524375" y="1001280"/>
                  </a:lnTo>
                  <a:lnTo>
                    <a:pt x="4524832" y="1002398"/>
                  </a:lnTo>
                  <a:lnTo>
                    <a:pt x="4526699" y="1004265"/>
                  </a:lnTo>
                  <a:lnTo>
                    <a:pt x="4527816" y="1004722"/>
                  </a:lnTo>
                  <a:lnTo>
                    <a:pt x="4530445" y="1004722"/>
                  </a:lnTo>
                  <a:lnTo>
                    <a:pt x="4531563" y="1004265"/>
                  </a:lnTo>
                  <a:lnTo>
                    <a:pt x="4533430" y="1002398"/>
                  </a:lnTo>
                  <a:lnTo>
                    <a:pt x="4533900" y="1001280"/>
                  </a:lnTo>
                  <a:lnTo>
                    <a:pt x="4533900" y="998651"/>
                  </a:lnTo>
                  <a:close/>
                </a:path>
                <a:path w="5534025" h="1005204">
                  <a:moveTo>
                    <a:pt x="4533900" y="501053"/>
                  </a:moveTo>
                  <a:lnTo>
                    <a:pt x="4533430" y="499922"/>
                  </a:lnTo>
                  <a:lnTo>
                    <a:pt x="4531563" y="498068"/>
                  </a:lnTo>
                  <a:lnTo>
                    <a:pt x="4530445" y="497598"/>
                  </a:lnTo>
                  <a:lnTo>
                    <a:pt x="4527816" y="497598"/>
                  </a:lnTo>
                  <a:lnTo>
                    <a:pt x="4526699" y="498068"/>
                  </a:lnTo>
                  <a:lnTo>
                    <a:pt x="4524832" y="499922"/>
                  </a:lnTo>
                  <a:lnTo>
                    <a:pt x="4524375" y="501053"/>
                  </a:lnTo>
                  <a:lnTo>
                    <a:pt x="4524375" y="503682"/>
                  </a:lnTo>
                  <a:lnTo>
                    <a:pt x="4524832" y="504799"/>
                  </a:lnTo>
                  <a:lnTo>
                    <a:pt x="4526699" y="506666"/>
                  </a:lnTo>
                  <a:lnTo>
                    <a:pt x="4527816" y="507123"/>
                  </a:lnTo>
                  <a:lnTo>
                    <a:pt x="4530445" y="507123"/>
                  </a:lnTo>
                  <a:lnTo>
                    <a:pt x="4531563" y="506666"/>
                  </a:lnTo>
                  <a:lnTo>
                    <a:pt x="4533430" y="504799"/>
                  </a:lnTo>
                  <a:lnTo>
                    <a:pt x="4533900" y="503682"/>
                  </a:lnTo>
                  <a:lnTo>
                    <a:pt x="4533900" y="501053"/>
                  </a:lnTo>
                  <a:close/>
                </a:path>
                <a:path w="5534025" h="1005204">
                  <a:moveTo>
                    <a:pt x="4533900" y="3454"/>
                  </a:moveTo>
                  <a:lnTo>
                    <a:pt x="4533430" y="2324"/>
                  </a:lnTo>
                  <a:lnTo>
                    <a:pt x="4531563" y="469"/>
                  </a:lnTo>
                  <a:lnTo>
                    <a:pt x="4530445" y="0"/>
                  </a:lnTo>
                  <a:lnTo>
                    <a:pt x="4527816" y="0"/>
                  </a:lnTo>
                  <a:lnTo>
                    <a:pt x="4526699" y="469"/>
                  </a:lnTo>
                  <a:lnTo>
                    <a:pt x="4524832" y="2324"/>
                  </a:lnTo>
                  <a:lnTo>
                    <a:pt x="4524375" y="3454"/>
                  </a:lnTo>
                  <a:lnTo>
                    <a:pt x="4524375" y="6083"/>
                  </a:lnTo>
                  <a:lnTo>
                    <a:pt x="4524832" y="7200"/>
                  </a:lnTo>
                  <a:lnTo>
                    <a:pt x="4526699" y="9067"/>
                  </a:lnTo>
                  <a:lnTo>
                    <a:pt x="4527816" y="9525"/>
                  </a:lnTo>
                  <a:lnTo>
                    <a:pt x="4530445" y="9525"/>
                  </a:lnTo>
                  <a:lnTo>
                    <a:pt x="4531563" y="9067"/>
                  </a:lnTo>
                  <a:lnTo>
                    <a:pt x="4533430" y="7200"/>
                  </a:lnTo>
                  <a:lnTo>
                    <a:pt x="4533900" y="6083"/>
                  </a:lnTo>
                  <a:lnTo>
                    <a:pt x="4533900" y="3454"/>
                  </a:lnTo>
                  <a:close/>
                </a:path>
                <a:path w="5534025" h="1005204">
                  <a:moveTo>
                    <a:pt x="4581525" y="998651"/>
                  </a:moveTo>
                  <a:lnTo>
                    <a:pt x="4581055" y="997521"/>
                  </a:lnTo>
                  <a:lnTo>
                    <a:pt x="4579188" y="995667"/>
                  </a:lnTo>
                  <a:lnTo>
                    <a:pt x="4578070" y="995197"/>
                  </a:lnTo>
                  <a:lnTo>
                    <a:pt x="4575441" y="995197"/>
                  </a:lnTo>
                  <a:lnTo>
                    <a:pt x="4574324" y="995667"/>
                  </a:lnTo>
                  <a:lnTo>
                    <a:pt x="4572457" y="997521"/>
                  </a:lnTo>
                  <a:lnTo>
                    <a:pt x="4572000" y="998651"/>
                  </a:lnTo>
                  <a:lnTo>
                    <a:pt x="4572000" y="1001280"/>
                  </a:lnTo>
                  <a:lnTo>
                    <a:pt x="4572457" y="1002398"/>
                  </a:lnTo>
                  <a:lnTo>
                    <a:pt x="4574324" y="1004265"/>
                  </a:lnTo>
                  <a:lnTo>
                    <a:pt x="4575441" y="1004722"/>
                  </a:lnTo>
                  <a:lnTo>
                    <a:pt x="4578070" y="1004722"/>
                  </a:lnTo>
                  <a:lnTo>
                    <a:pt x="4579188" y="1004265"/>
                  </a:lnTo>
                  <a:lnTo>
                    <a:pt x="4581055" y="1002398"/>
                  </a:lnTo>
                  <a:lnTo>
                    <a:pt x="4581525" y="1001280"/>
                  </a:lnTo>
                  <a:lnTo>
                    <a:pt x="4581525" y="998651"/>
                  </a:lnTo>
                  <a:close/>
                </a:path>
                <a:path w="5534025" h="1005204">
                  <a:moveTo>
                    <a:pt x="4581525" y="501053"/>
                  </a:moveTo>
                  <a:lnTo>
                    <a:pt x="4581055" y="499922"/>
                  </a:lnTo>
                  <a:lnTo>
                    <a:pt x="4579188" y="498068"/>
                  </a:lnTo>
                  <a:lnTo>
                    <a:pt x="4578070" y="497598"/>
                  </a:lnTo>
                  <a:lnTo>
                    <a:pt x="4575441" y="497598"/>
                  </a:lnTo>
                  <a:lnTo>
                    <a:pt x="4574324" y="498068"/>
                  </a:lnTo>
                  <a:lnTo>
                    <a:pt x="4572457" y="499922"/>
                  </a:lnTo>
                  <a:lnTo>
                    <a:pt x="4572000" y="501053"/>
                  </a:lnTo>
                  <a:lnTo>
                    <a:pt x="4572000" y="503682"/>
                  </a:lnTo>
                  <a:lnTo>
                    <a:pt x="4572457" y="504799"/>
                  </a:lnTo>
                  <a:lnTo>
                    <a:pt x="4574324" y="506666"/>
                  </a:lnTo>
                  <a:lnTo>
                    <a:pt x="4575441" y="507123"/>
                  </a:lnTo>
                  <a:lnTo>
                    <a:pt x="4578070" y="507123"/>
                  </a:lnTo>
                  <a:lnTo>
                    <a:pt x="4579188" y="506666"/>
                  </a:lnTo>
                  <a:lnTo>
                    <a:pt x="4581055" y="504799"/>
                  </a:lnTo>
                  <a:lnTo>
                    <a:pt x="4581525" y="503682"/>
                  </a:lnTo>
                  <a:lnTo>
                    <a:pt x="4581525" y="501053"/>
                  </a:lnTo>
                  <a:close/>
                </a:path>
                <a:path w="5534025" h="1005204">
                  <a:moveTo>
                    <a:pt x="4581525" y="3454"/>
                  </a:moveTo>
                  <a:lnTo>
                    <a:pt x="4581055" y="2324"/>
                  </a:lnTo>
                  <a:lnTo>
                    <a:pt x="4579188" y="469"/>
                  </a:lnTo>
                  <a:lnTo>
                    <a:pt x="4578070" y="0"/>
                  </a:lnTo>
                  <a:lnTo>
                    <a:pt x="4575441" y="0"/>
                  </a:lnTo>
                  <a:lnTo>
                    <a:pt x="4574324" y="469"/>
                  </a:lnTo>
                  <a:lnTo>
                    <a:pt x="4572457" y="2324"/>
                  </a:lnTo>
                  <a:lnTo>
                    <a:pt x="4572000" y="3454"/>
                  </a:lnTo>
                  <a:lnTo>
                    <a:pt x="4572000" y="6083"/>
                  </a:lnTo>
                  <a:lnTo>
                    <a:pt x="4572457" y="7200"/>
                  </a:lnTo>
                  <a:lnTo>
                    <a:pt x="4574324" y="9067"/>
                  </a:lnTo>
                  <a:lnTo>
                    <a:pt x="4575441" y="9525"/>
                  </a:lnTo>
                  <a:lnTo>
                    <a:pt x="4578070" y="9525"/>
                  </a:lnTo>
                  <a:lnTo>
                    <a:pt x="4579188" y="9067"/>
                  </a:lnTo>
                  <a:lnTo>
                    <a:pt x="4581055" y="7200"/>
                  </a:lnTo>
                  <a:lnTo>
                    <a:pt x="4581525" y="6083"/>
                  </a:lnTo>
                  <a:lnTo>
                    <a:pt x="4581525" y="3454"/>
                  </a:lnTo>
                  <a:close/>
                </a:path>
                <a:path w="5534025" h="1005204">
                  <a:moveTo>
                    <a:pt x="4629150" y="998651"/>
                  </a:moveTo>
                  <a:lnTo>
                    <a:pt x="4628680" y="997521"/>
                  </a:lnTo>
                  <a:lnTo>
                    <a:pt x="4626813" y="995667"/>
                  </a:lnTo>
                  <a:lnTo>
                    <a:pt x="4625695" y="995197"/>
                  </a:lnTo>
                  <a:lnTo>
                    <a:pt x="4623066" y="995197"/>
                  </a:lnTo>
                  <a:lnTo>
                    <a:pt x="4621949" y="995667"/>
                  </a:lnTo>
                  <a:lnTo>
                    <a:pt x="4620082" y="997521"/>
                  </a:lnTo>
                  <a:lnTo>
                    <a:pt x="4619625" y="998651"/>
                  </a:lnTo>
                  <a:lnTo>
                    <a:pt x="4619625" y="1001280"/>
                  </a:lnTo>
                  <a:lnTo>
                    <a:pt x="4620082" y="1002398"/>
                  </a:lnTo>
                  <a:lnTo>
                    <a:pt x="4621949" y="1004265"/>
                  </a:lnTo>
                  <a:lnTo>
                    <a:pt x="4623066" y="1004722"/>
                  </a:lnTo>
                  <a:lnTo>
                    <a:pt x="4625695" y="1004722"/>
                  </a:lnTo>
                  <a:lnTo>
                    <a:pt x="4626813" y="1004265"/>
                  </a:lnTo>
                  <a:lnTo>
                    <a:pt x="4628680" y="1002398"/>
                  </a:lnTo>
                  <a:lnTo>
                    <a:pt x="4629150" y="1001280"/>
                  </a:lnTo>
                  <a:lnTo>
                    <a:pt x="4629150" y="998651"/>
                  </a:lnTo>
                  <a:close/>
                </a:path>
                <a:path w="5534025" h="1005204">
                  <a:moveTo>
                    <a:pt x="4629150" y="501053"/>
                  </a:moveTo>
                  <a:lnTo>
                    <a:pt x="4628680" y="499922"/>
                  </a:lnTo>
                  <a:lnTo>
                    <a:pt x="4626813" y="498068"/>
                  </a:lnTo>
                  <a:lnTo>
                    <a:pt x="4625695" y="497598"/>
                  </a:lnTo>
                  <a:lnTo>
                    <a:pt x="4623066" y="497598"/>
                  </a:lnTo>
                  <a:lnTo>
                    <a:pt x="4621949" y="498068"/>
                  </a:lnTo>
                  <a:lnTo>
                    <a:pt x="4620082" y="499922"/>
                  </a:lnTo>
                  <a:lnTo>
                    <a:pt x="4619625" y="501053"/>
                  </a:lnTo>
                  <a:lnTo>
                    <a:pt x="4619625" y="503682"/>
                  </a:lnTo>
                  <a:lnTo>
                    <a:pt x="4620082" y="504799"/>
                  </a:lnTo>
                  <a:lnTo>
                    <a:pt x="4621949" y="506666"/>
                  </a:lnTo>
                  <a:lnTo>
                    <a:pt x="4623066" y="507123"/>
                  </a:lnTo>
                  <a:lnTo>
                    <a:pt x="4625695" y="507123"/>
                  </a:lnTo>
                  <a:lnTo>
                    <a:pt x="4626813" y="506666"/>
                  </a:lnTo>
                  <a:lnTo>
                    <a:pt x="4628680" y="504799"/>
                  </a:lnTo>
                  <a:lnTo>
                    <a:pt x="4629150" y="503682"/>
                  </a:lnTo>
                  <a:lnTo>
                    <a:pt x="4629150" y="501053"/>
                  </a:lnTo>
                  <a:close/>
                </a:path>
                <a:path w="5534025" h="1005204">
                  <a:moveTo>
                    <a:pt x="4629150" y="3454"/>
                  </a:moveTo>
                  <a:lnTo>
                    <a:pt x="4628680" y="2324"/>
                  </a:lnTo>
                  <a:lnTo>
                    <a:pt x="4626813" y="469"/>
                  </a:lnTo>
                  <a:lnTo>
                    <a:pt x="4625695" y="0"/>
                  </a:lnTo>
                  <a:lnTo>
                    <a:pt x="4623066" y="0"/>
                  </a:lnTo>
                  <a:lnTo>
                    <a:pt x="4621949" y="469"/>
                  </a:lnTo>
                  <a:lnTo>
                    <a:pt x="4620082" y="2324"/>
                  </a:lnTo>
                  <a:lnTo>
                    <a:pt x="4619625" y="3454"/>
                  </a:lnTo>
                  <a:lnTo>
                    <a:pt x="4619625" y="6083"/>
                  </a:lnTo>
                  <a:lnTo>
                    <a:pt x="4620082" y="7200"/>
                  </a:lnTo>
                  <a:lnTo>
                    <a:pt x="4621949" y="9067"/>
                  </a:lnTo>
                  <a:lnTo>
                    <a:pt x="4623066" y="9525"/>
                  </a:lnTo>
                  <a:lnTo>
                    <a:pt x="4625695" y="9525"/>
                  </a:lnTo>
                  <a:lnTo>
                    <a:pt x="4626813" y="9067"/>
                  </a:lnTo>
                  <a:lnTo>
                    <a:pt x="4628680" y="7200"/>
                  </a:lnTo>
                  <a:lnTo>
                    <a:pt x="4629150" y="6083"/>
                  </a:lnTo>
                  <a:lnTo>
                    <a:pt x="4629150" y="3454"/>
                  </a:lnTo>
                  <a:close/>
                </a:path>
                <a:path w="5534025" h="1005204">
                  <a:moveTo>
                    <a:pt x="4676775" y="998651"/>
                  </a:moveTo>
                  <a:lnTo>
                    <a:pt x="4676305" y="997521"/>
                  </a:lnTo>
                  <a:lnTo>
                    <a:pt x="4674438" y="995667"/>
                  </a:lnTo>
                  <a:lnTo>
                    <a:pt x="4673320" y="995197"/>
                  </a:lnTo>
                  <a:lnTo>
                    <a:pt x="4670691" y="995197"/>
                  </a:lnTo>
                  <a:lnTo>
                    <a:pt x="4669574" y="995667"/>
                  </a:lnTo>
                  <a:lnTo>
                    <a:pt x="4667707" y="997521"/>
                  </a:lnTo>
                  <a:lnTo>
                    <a:pt x="4667250" y="998651"/>
                  </a:lnTo>
                  <a:lnTo>
                    <a:pt x="4667250" y="1001280"/>
                  </a:lnTo>
                  <a:lnTo>
                    <a:pt x="4667707" y="1002398"/>
                  </a:lnTo>
                  <a:lnTo>
                    <a:pt x="4669574" y="1004265"/>
                  </a:lnTo>
                  <a:lnTo>
                    <a:pt x="4670691" y="1004722"/>
                  </a:lnTo>
                  <a:lnTo>
                    <a:pt x="4673320" y="1004722"/>
                  </a:lnTo>
                  <a:lnTo>
                    <a:pt x="4674438" y="1004265"/>
                  </a:lnTo>
                  <a:lnTo>
                    <a:pt x="4676305" y="1002398"/>
                  </a:lnTo>
                  <a:lnTo>
                    <a:pt x="4676775" y="1001280"/>
                  </a:lnTo>
                  <a:lnTo>
                    <a:pt x="4676775" y="998651"/>
                  </a:lnTo>
                  <a:close/>
                </a:path>
                <a:path w="5534025" h="1005204">
                  <a:moveTo>
                    <a:pt x="4676775" y="501053"/>
                  </a:moveTo>
                  <a:lnTo>
                    <a:pt x="4676305" y="499922"/>
                  </a:lnTo>
                  <a:lnTo>
                    <a:pt x="4674438" y="498068"/>
                  </a:lnTo>
                  <a:lnTo>
                    <a:pt x="4673320" y="497598"/>
                  </a:lnTo>
                  <a:lnTo>
                    <a:pt x="4670691" y="497598"/>
                  </a:lnTo>
                  <a:lnTo>
                    <a:pt x="4669574" y="498068"/>
                  </a:lnTo>
                  <a:lnTo>
                    <a:pt x="4667707" y="499922"/>
                  </a:lnTo>
                  <a:lnTo>
                    <a:pt x="4667250" y="501053"/>
                  </a:lnTo>
                  <a:lnTo>
                    <a:pt x="4667250" y="503682"/>
                  </a:lnTo>
                  <a:lnTo>
                    <a:pt x="4667707" y="504799"/>
                  </a:lnTo>
                  <a:lnTo>
                    <a:pt x="4669574" y="506666"/>
                  </a:lnTo>
                  <a:lnTo>
                    <a:pt x="4670691" y="507123"/>
                  </a:lnTo>
                  <a:lnTo>
                    <a:pt x="4673320" y="507123"/>
                  </a:lnTo>
                  <a:lnTo>
                    <a:pt x="4674438" y="506666"/>
                  </a:lnTo>
                  <a:lnTo>
                    <a:pt x="4676305" y="504799"/>
                  </a:lnTo>
                  <a:lnTo>
                    <a:pt x="4676775" y="503682"/>
                  </a:lnTo>
                  <a:lnTo>
                    <a:pt x="4676775" y="501053"/>
                  </a:lnTo>
                  <a:close/>
                </a:path>
                <a:path w="5534025" h="1005204">
                  <a:moveTo>
                    <a:pt x="4676775" y="3454"/>
                  </a:moveTo>
                  <a:lnTo>
                    <a:pt x="4676305" y="2324"/>
                  </a:lnTo>
                  <a:lnTo>
                    <a:pt x="4674438" y="469"/>
                  </a:lnTo>
                  <a:lnTo>
                    <a:pt x="4673320" y="0"/>
                  </a:lnTo>
                  <a:lnTo>
                    <a:pt x="4670691" y="0"/>
                  </a:lnTo>
                  <a:lnTo>
                    <a:pt x="4669574" y="469"/>
                  </a:lnTo>
                  <a:lnTo>
                    <a:pt x="4667707" y="2324"/>
                  </a:lnTo>
                  <a:lnTo>
                    <a:pt x="4667250" y="3454"/>
                  </a:lnTo>
                  <a:lnTo>
                    <a:pt x="4667250" y="6083"/>
                  </a:lnTo>
                  <a:lnTo>
                    <a:pt x="4667707" y="7200"/>
                  </a:lnTo>
                  <a:lnTo>
                    <a:pt x="4669574" y="9067"/>
                  </a:lnTo>
                  <a:lnTo>
                    <a:pt x="4670691" y="9525"/>
                  </a:lnTo>
                  <a:lnTo>
                    <a:pt x="4673320" y="9525"/>
                  </a:lnTo>
                  <a:lnTo>
                    <a:pt x="4674438" y="9067"/>
                  </a:lnTo>
                  <a:lnTo>
                    <a:pt x="4676305" y="7200"/>
                  </a:lnTo>
                  <a:lnTo>
                    <a:pt x="4676775" y="6083"/>
                  </a:lnTo>
                  <a:lnTo>
                    <a:pt x="4676775" y="3454"/>
                  </a:lnTo>
                  <a:close/>
                </a:path>
                <a:path w="5534025" h="1005204">
                  <a:moveTo>
                    <a:pt x="4724400" y="998651"/>
                  </a:moveTo>
                  <a:lnTo>
                    <a:pt x="4723930" y="997521"/>
                  </a:lnTo>
                  <a:lnTo>
                    <a:pt x="4722063" y="995667"/>
                  </a:lnTo>
                  <a:lnTo>
                    <a:pt x="4720945" y="995197"/>
                  </a:lnTo>
                  <a:lnTo>
                    <a:pt x="4718316" y="995197"/>
                  </a:lnTo>
                  <a:lnTo>
                    <a:pt x="4717199" y="995667"/>
                  </a:lnTo>
                  <a:lnTo>
                    <a:pt x="4715332" y="997521"/>
                  </a:lnTo>
                  <a:lnTo>
                    <a:pt x="4714875" y="998651"/>
                  </a:lnTo>
                  <a:lnTo>
                    <a:pt x="4714875" y="1001280"/>
                  </a:lnTo>
                  <a:lnTo>
                    <a:pt x="4715332" y="1002398"/>
                  </a:lnTo>
                  <a:lnTo>
                    <a:pt x="4717199" y="1004265"/>
                  </a:lnTo>
                  <a:lnTo>
                    <a:pt x="4718316" y="1004722"/>
                  </a:lnTo>
                  <a:lnTo>
                    <a:pt x="4720945" y="1004722"/>
                  </a:lnTo>
                  <a:lnTo>
                    <a:pt x="4722063" y="1004265"/>
                  </a:lnTo>
                  <a:lnTo>
                    <a:pt x="4723930" y="1002398"/>
                  </a:lnTo>
                  <a:lnTo>
                    <a:pt x="4724400" y="1001280"/>
                  </a:lnTo>
                  <a:lnTo>
                    <a:pt x="4724400" y="998651"/>
                  </a:lnTo>
                  <a:close/>
                </a:path>
                <a:path w="5534025" h="1005204">
                  <a:moveTo>
                    <a:pt x="4724400" y="501053"/>
                  </a:moveTo>
                  <a:lnTo>
                    <a:pt x="4723930" y="499922"/>
                  </a:lnTo>
                  <a:lnTo>
                    <a:pt x="4722063" y="498068"/>
                  </a:lnTo>
                  <a:lnTo>
                    <a:pt x="4720945" y="497598"/>
                  </a:lnTo>
                  <a:lnTo>
                    <a:pt x="4718316" y="497598"/>
                  </a:lnTo>
                  <a:lnTo>
                    <a:pt x="4717199" y="498068"/>
                  </a:lnTo>
                  <a:lnTo>
                    <a:pt x="4715332" y="499922"/>
                  </a:lnTo>
                  <a:lnTo>
                    <a:pt x="4714875" y="501053"/>
                  </a:lnTo>
                  <a:lnTo>
                    <a:pt x="4714875" y="503682"/>
                  </a:lnTo>
                  <a:lnTo>
                    <a:pt x="4715332" y="504799"/>
                  </a:lnTo>
                  <a:lnTo>
                    <a:pt x="4717199" y="506666"/>
                  </a:lnTo>
                  <a:lnTo>
                    <a:pt x="4718316" y="507123"/>
                  </a:lnTo>
                  <a:lnTo>
                    <a:pt x="4720945" y="507123"/>
                  </a:lnTo>
                  <a:lnTo>
                    <a:pt x="4722063" y="506666"/>
                  </a:lnTo>
                  <a:lnTo>
                    <a:pt x="4723930" y="504799"/>
                  </a:lnTo>
                  <a:lnTo>
                    <a:pt x="4724400" y="503682"/>
                  </a:lnTo>
                  <a:lnTo>
                    <a:pt x="4724400" y="501053"/>
                  </a:lnTo>
                  <a:close/>
                </a:path>
                <a:path w="5534025" h="1005204">
                  <a:moveTo>
                    <a:pt x="4724400" y="3454"/>
                  </a:moveTo>
                  <a:lnTo>
                    <a:pt x="4723930" y="2324"/>
                  </a:lnTo>
                  <a:lnTo>
                    <a:pt x="4722063" y="469"/>
                  </a:lnTo>
                  <a:lnTo>
                    <a:pt x="4720945" y="0"/>
                  </a:lnTo>
                  <a:lnTo>
                    <a:pt x="4718316" y="0"/>
                  </a:lnTo>
                  <a:lnTo>
                    <a:pt x="4717199" y="469"/>
                  </a:lnTo>
                  <a:lnTo>
                    <a:pt x="4715332" y="2324"/>
                  </a:lnTo>
                  <a:lnTo>
                    <a:pt x="4714875" y="3454"/>
                  </a:lnTo>
                  <a:lnTo>
                    <a:pt x="4714875" y="6083"/>
                  </a:lnTo>
                  <a:lnTo>
                    <a:pt x="4715332" y="7200"/>
                  </a:lnTo>
                  <a:lnTo>
                    <a:pt x="4717199" y="9067"/>
                  </a:lnTo>
                  <a:lnTo>
                    <a:pt x="4718316" y="9525"/>
                  </a:lnTo>
                  <a:lnTo>
                    <a:pt x="4720945" y="9525"/>
                  </a:lnTo>
                  <a:lnTo>
                    <a:pt x="4722063" y="9067"/>
                  </a:lnTo>
                  <a:lnTo>
                    <a:pt x="4723930" y="7200"/>
                  </a:lnTo>
                  <a:lnTo>
                    <a:pt x="4724400" y="6083"/>
                  </a:lnTo>
                  <a:lnTo>
                    <a:pt x="4724400" y="3454"/>
                  </a:lnTo>
                  <a:close/>
                </a:path>
                <a:path w="5534025" h="1005204">
                  <a:moveTo>
                    <a:pt x="4772025" y="998651"/>
                  </a:moveTo>
                  <a:lnTo>
                    <a:pt x="4771555" y="997521"/>
                  </a:lnTo>
                  <a:lnTo>
                    <a:pt x="4769688" y="995667"/>
                  </a:lnTo>
                  <a:lnTo>
                    <a:pt x="4768570" y="995197"/>
                  </a:lnTo>
                  <a:lnTo>
                    <a:pt x="4765941" y="995197"/>
                  </a:lnTo>
                  <a:lnTo>
                    <a:pt x="4764824" y="995667"/>
                  </a:lnTo>
                  <a:lnTo>
                    <a:pt x="4762957" y="997521"/>
                  </a:lnTo>
                  <a:lnTo>
                    <a:pt x="4762500" y="998651"/>
                  </a:lnTo>
                  <a:lnTo>
                    <a:pt x="4762500" y="1001280"/>
                  </a:lnTo>
                  <a:lnTo>
                    <a:pt x="4762957" y="1002398"/>
                  </a:lnTo>
                  <a:lnTo>
                    <a:pt x="4764824" y="1004265"/>
                  </a:lnTo>
                  <a:lnTo>
                    <a:pt x="4765941" y="1004722"/>
                  </a:lnTo>
                  <a:lnTo>
                    <a:pt x="4768570" y="1004722"/>
                  </a:lnTo>
                  <a:lnTo>
                    <a:pt x="4769688" y="1004265"/>
                  </a:lnTo>
                  <a:lnTo>
                    <a:pt x="4771555" y="1002398"/>
                  </a:lnTo>
                  <a:lnTo>
                    <a:pt x="4772025" y="1001280"/>
                  </a:lnTo>
                  <a:lnTo>
                    <a:pt x="4772025" y="998651"/>
                  </a:lnTo>
                  <a:close/>
                </a:path>
                <a:path w="5534025" h="1005204">
                  <a:moveTo>
                    <a:pt x="4772025" y="501053"/>
                  </a:moveTo>
                  <a:lnTo>
                    <a:pt x="4771555" y="499922"/>
                  </a:lnTo>
                  <a:lnTo>
                    <a:pt x="4769688" y="498068"/>
                  </a:lnTo>
                  <a:lnTo>
                    <a:pt x="4768570" y="497598"/>
                  </a:lnTo>
                  <a:lnTo>
                    <a:pt x="4765941" y="497598"/>
                  </a:lnTo>
                  <a:lnTo>
                    <a:pt x="4764824" y="498068"/>
                  </a:lnTo>
                  <a:lnTo>
                    <a:pt x="4762957" y="499922"/>
                  </a:lnTo>
                  <a:lnTo>
                    <a:pt x="4762500" y="501053"/>
                  </a:lnTo>
                  <a:lnTo>
                    <a:pt x="4762500" y="503682"/>
                  </a:lnTo>
                  <a:lnTo>
                    <a:pt x="4762957" y="504799"/>
                  </a:lnTo>
                  <a:lnTo>
                    <a:pt x="4764824" y="506666"/>
                  </a:lnTo>
                  <a:lnTo>
                    <a:pt x="4765941" y="507123"/>
                  </a:lnTo>
                  <a:lnTo>
                    <a:pt x="4768570" y="507123"/>
                  </a:lnTo>
                  <a:lnTo>
                    <a:pt x="4769688" y="506666"/>
                  </a:lnTo>
                  <a:lnTo>
                    <a:pt x="4771555" y="504799"/>
                  </a:lnTo>
                  <a:lnTo>
                    <a:pt x="4772025" y="503682"/>
                  </a:lnTo>
                  <a:lnTo>
                    <a:pt x="4772025" y="501053"/>
                  </a:lnTo>
                  <a:close/>
                </a:path>
                <a:path w="5534025" h="1005204">
                  <a:moveTo>
                    <a:pt x="4772025" y="3454"/>
                  </a:moveTo>
                  <a:lnTo>
                    <a:pt x="4771555" y="2324"/>
                  </a:lnTo>
                  <a:lnTo>
                    <a:pt x="4769688" y="469"/>
                  </a:lnTo>
                  <a:lnTo>
                    <a:pt x="4768570" y="0"/>
                  </a:lnTo>
                  <a:lnTo>
                    <a:pt x="4765941" y="0"/>
                  </a:lnTo>
                  <a:lnTo>
                    <a:pt x="4764824" y="469"/>
                  </a:lnTo>
                  <a:lnTo>
                    <a:pt x="4762957" y="2324"/>
                  </a:lnTo>
                  <a:lnTo>
                    <a:pt x="4762500" y="3454"/>
                  </a:lnTo>
                  <a:lnTo>
                    <a:pt x="4762500" y="6083"/>
                  </a:lnTo>
                  <a:lnTo>
                    <a:pt x="4762957" y="7200"/>
                  </a:lnTo>
                  <a:lnTo>
                    <a:pt x="4764824" y="9067"/>
                  </a:lnTo>
                  <a:lnTo>
                    <a:pt x="4765941" y="9525"/>
                  </a:lnTo>
                  <a:lnTo>
                    <a:pt x="4768570" y="9525"/>
                  </a:lnTo>
                  <a:lnTo>
                    <a:pt x="4769688" y="9067"/>
                  </a:lnTo>
                  <a:lnTo>
                    <a:pt x="4771555" y="7200"/>
                  </a:lnTo>
                  <a:lnTo>
                    <a:pt x="4772025" y="6083"/>
                  </a:lnTo>
                  <a:lnTo>
                    <a:pt x="4772025" y="3454"/>
                  </a:lnTo>
                  <a:close/>
                </a:path>
                <a:path w="5534025" h="1005204">
                  <a:moveTo>
                    <a:pt x="4819650" y="998651"/>
                  </a:moveTo>
                  <a:lnTo>
                    <a:pt x="4819180" y="997521"/>
                  </a:lnTo>
                  <a:lnTo>
                    <a:pt x="4817313" y="995667"/>
                  </a:lnTo>
                  <a:lnTo>
                    <a:pt x="4816195" y="995197"/>
                  </a:lnTo>
                  <a:lnTo>
                    <a:pt x="4813566" y="995197"/>
                  </a:lnTo>
                  <a:lnTo>
                    <a:pt x="4812449" y="995667"/>
                  </a:lnTo>
                  <a:lnTo>
                    <a:pt x="4810582" y="997521"/>
                  </a:lnTo>
                  <a:lnTo>
                    <a:pt x="4810125" y="998651"/>
                  </a:lnTo>
                  <a:lnTo>
                    <a:pt x="4810125" y="1001280"/>
                  </a:lnTo>
                  <a:lnTo>
                    <a:pt x="4810582" y="1002398"/>
                  </a:lnTo>
                  <a:lnTo>
                    <a:pt x="4812449" y="1004265"/>
                  </a:lnTo>
                  <a:lnTo>
                    <a:pt x="4813566" y="1004722"/>
                  </a:lnTo>
                  <a:lnTo>
                    <a:pt x="4816195" y="1004722"/>
                  </a:lnTo>
                  <a:lnTo>
                    <a:pt x="4817313" y="1004265"/>
                  </a:lnTo>
                  <a:lnTo>
                    <a:pt x="4819180" y="1002398"/>
                  </a:lnTo>
                  <a:lnTo>
                    <a:pt x="4819650" y="1001280"/>
                  </a:lnTo>
                  <a:lnTo>
                    <a:pt x="4819650" y="998651"/>
                  </a:lnTo>
                  <a:close/>
                </a:path>
                <a:path w="5534025" h="1005204">
                  <a:moveTo>
                    <a:pt x="4819650" y="501053"/>
                  </a:moveTo>
                  <a:lnTo>
                    <a:pt x="4819180" y="499922"/>
                  </a:lnTo>
                  <a:lnTo>
                    <a:pt x="4817313" y="498068"/>
                  </a:lnTo>
                  <a:lnTo>
                    <a:pt x="4816195" y="497598"/>
                  </a:lnTo>
                  <a:lnTo>
                    <a:pt x="4813566" y="497598"/>
                  </a:lnTo>
                  <a:lnTo>
                    <a:pt x="4812449" y="498068"/>
                  </a:lnTo>
                  <a:lnTo>
                    <a:pt x="4810582" y="499922"/>
                  </a:lnTo>
                  <a:lnTo>
                    <a:pt x="4810125" y="501053"/>
                  </a:lnTo>
                  <a:lnTo>
                    <a:pt x="4810125" y="503682"/>
                  </a:lnTo>
                  <a:lnTo>
                    <a:pt x="4810582" y="504799"/>
                  </a:lnTo>
                  <a:lnTo>
                    <a:pt x="4812449" y="506666"/>
                  </a:lnTo>
                  <a:lnTo>
                    <a:pt x="4813566" y="507123"/>
                  </a:lnTo>
                  <a:lnTo>
                    <a:pt x="4816195" y="507123"/>
                  </a:lnTo>
                  <a:lnTo>
                    <a:pt x="4817313" y="506666"/>
                  </a:lnTo>
                  <a:lnTo>
                    <a:pt x="4819180" y="504799"/>
                  </a:lnTo>
                  <a:lnTo>
                    <a:pt x="4819650" y="503682"/>
                  </a:lnTo>
                  <a:lnTo>
                    <a:pt x="4819650" y="501053"/>
                  </a:lnTo>
                  <a:close/>
                </a:path>
                <a:path w="5534025" h="1005204">
                  <a:moveTo>
                    <a:pt x="4819650" y="3454"/>
                  </a:moveTo>
                  <a:lnTo>
                    <a:pt x="4819180" y="2324"/>
                  </a:lnTo>
                  <a:lnTo>
                    <a:pt x="4817313" y="469"/>
                  </a:lnTo>
                  <a:lnTo>
                    <a:pt x="4816195" y="0"/>
                  </a:lnTo>
                  <a:lnTo>
                    <a:pt x="4813566" y="0"/>
                  </a:lnTo>
                  <a:lnTo>
                    <a:pt x="4812449" y="469"/>
                  </a:lnTo>
                  <a:lnTo>
                    <a:pt x="4810582" y="2324"/>
                  </a:lnTo>
                  <a:lnTo>
                    <a:pt x="4810125" y="3454"/>
                  </a:lnTo>
                  <a:lnTo>
                    <a:pt x="4810125" y="6083"/>
                  </a:lnTo>
                  <a:lnTo>
                    <a:pt x="4810582" y="7200"/>
                  </a:lnTo>
                  <a:lnTo>
                    <a:pt x="4812449" y="9067"/>
                  </a:lnTo>
                  <a:lnTo>
                    <a:pt x="4813566" y="9525"/>
                  </a:lnTo>
                  <a:lnTo>
                    <a:pt x="4816195" y="9525"/>
                  </a:lnTo>
                  <a:lnTo>
                    <a:pt x="4817313" y="9067"/>
                  </a:lnTo>
                  <a:lnTo>
                    <a:pt x="4819180" y="7200"/>
                  </a:lnTo>
                  <a:lnTo>
                    <a:pt x="4819650" y="6083"/>
                  </a:lnTo>
                  <a:lnTo>
                    <a:pt x="4819650" y="3454"/>
                  </a:lnTo>
                  <a:close/>
                </a:path>
                <a:path w="5534025" h="1005204">
                  <a:moveTo>
                    <a:pt x="4867275" y="998651"/>
                  </a:moveTo>
                  <a:lnTo>
                    <a:pt x="4866805" y="997521"/>
                  </a:lnTo>
                  <a:lnTo>
                    <a:pt x="4864938" y="995667"/>
                  </a:lnTo>
                  <a:lnTo>
                    <a:pt x="4863820" y="995197"/>
                  </a:lnTo>
                  <a:lnTo>
                    <a:pt x="4861191" y="995197"/>
                  </a:lnTo>
                  <a:lnTo>
                    <a:pt x="4860074" y="995667"/>
                  </a:lnTo>
                  <a:lnTo>
                    <a:pt x="4858207" y="997521"/>
                  </a:lnTo>
                  <a:lnTo>
                    <a:pt x="4857750" y="998651"/>
                  </a:lnTo>
                  <a:lnTo>
                    <a:pt x="4857750" y="1001280"/>
                  </a:lnTo>
                  <a:lnTo>
                    <a:pt x="4858207" y="1002398"/>
                  </a:lnTo>
                  <a:lnTo>
                    <a:pt x="4860074" y="1004265"/>
                  </a:lnTo>
                  <a:lnTo>
                    <a:pt x="4861191" y="1004722"/>
                  </a:lnTo>
                  <a:lnTo>
                    <a:pt x="4863820" y="1004722"/>
                  </a:lnTo>
                  <a:lnTo>
                    <a:pt x="4864938" y="1004265"/>
                  </a:lnTo>
                  <a:lnTo>
                    <a:pt x="4866805" y="1002398"/>
                  </a:lnTo>
                  <a:lnTo>
                    <a:pt x="4867275" y="1001280"/>
                  </a:lnTo>
                  <a:lnTo>
                    <a:pt x="4867275" y="998651"/>
                  </a:lnTo>
                  <a:close/>
                </a:path>
                <a:path w="5534025" h="1005204">
                  <a:moveTo>
                    <a:pt x="4867275" y="501053"/>
                  </a:moveTo>
                  <a:lnTo>
                    <a:pt x="4866805" y="499922"/>
                  </a:lnTo>
                  <a:lnTo>
                    <a:pt x="4864938" y="498068"/>
                  </a:lnTo>
                  <a:lnTo>
                    <a:pt x="4863820" y="497598"/>
                  </a:lnTo>
                  <a:lnTo>
                    <a:pt x="4861191" y="497598"/>
                  </a:lnTo>
                  <a:lnTo>
                    <a:pt x="4860074" y="498068"/>
                  </a:lnTo>
                  <a:lnTo>
                    <a:pt x="4858207" y="499922"/>
                  </a:lnTo>
                  <a:lnTo>
                    <a:pt x="4857750" y="501053"/>
                  </a:lnTo>
                  <a:lnTo>
                    <a:pt x="4857750" y="503682"/>
                  </a:lnTo>
                  <a:lnTo>
                    <a:pt x="4858207" y="504799"/>
                  </a:lnTo>
                  <a:lnTo>
                    <a:pt x="4860074" y="506666"/>
                  </a:lnTo>
                  <a:lnTo>
                    <a:pt x="4861191" y="507123"/>
                  </a:lnTo>
                  <a:lnTo>
                    <a:pt x="4863820" y="507123"/>
                  </a:lnTo>
                  <a:lnTo>
                    <a:pt x="4864938" y="506666"/>
                  </a:lnTo>
                  <a:lnTo>
                    <a:pt x="4866805" y="504799"/>
                  </a:lnTo>
                  <a:lnTo>
                    <a:pt x="4867275" y="503682"/>
                  </a:lnTo>
                  <a:lnTo>
                    <a:pt x="4867275" y="501053"/>
                  </a:lnTo>
                  <a:close/>
                </a:path>
                <a:path w="5534025" h="1005204">
                  <a:moveTo>
                    <a:pt x="4867275" y="3454"/>
                  </a:moveTo>
                  <a:lnTo>
                    <a:pt x="4866805" y="2324"/>
                  </a:lnTo>
                  <a:lnTo>
                    <a:pt x="4864938" y="469"/>
                  </a:lnTo>
                  <a:lnTo>
                    <a:pt x="4863820" y="0"/>
                  </a:lnTo>
                  <a:lnTo>
                    <a:pt x="4861191" y="0"/>
                  </a:lnTo>
                  <a:lnTo>
                    <a:pt x="4860074" y="469"/>
                  </a:lnTo>
                  <a:lnTo>
                    <a:pt x="4858207" y="2324"/>
                  </a:lnTo>
                  <a:lnTo>
                    <a:pt x="4857750" y="3454"/>
                  </a:lnTo>
                  <a:lnTo>
                    <a:pt x="4857750" y="6083"/>
                  </a:lnTo>
                  <a:lnTo>
                    <a:pt x="4858207" y="7200"/>
                  </a:lnTo>
                  <a:lnTo>
                    <a:pt x="4860074" y="9067"/>
                  </a:lnTo>
                  <a:lnTo>
                    <a:pt x="4861191" y="9525"/>
                  </a:lnTo>
                  <a:lnTo>
                    <a:pt x="4863820" y="9525"/>
                  </a:lnTo>
                  <a:lnTo>
                    <a:pt x="4864938" y="9067"/>
                  </a:lnTo>
                  <a:lnTo>
                    <a:pt x="4866805" y="7200"/>
                  </a:lnTo>
                  <a:lnTo>
                    <a:pt x="4867275" y="6083"/>
                  </a:lnTo>
                  <a:lnTo>
                    <a:pt x="4867275" y="3454"/>
                  </a:lnTo>
                  <a:close/>
                </a:path>
                <a:path w="5534025" h="1005204">
                  <a:moveTo>
                    <a:pt x="4914900" y="998651"/>
                  </a:moveTo>
                  <a:lnTo>
                    <a:pt x="4914430" y="997521"/>
                  </a:lnTo>
                  <a:lnTo>
                    <a:pt x="4912563" y="995667"/>
                  </a:lnTo>
                  <a:lnTo>
                    <a:pt x="4911445" y="995197"/>
                  </a:lnTo>
                  <a:lnTo>
                    <a:pt x="4908816" y="995197"/>
                  </a:lnTo>
                  <a:lnTo>
                    <a:pt x="4907699" y="995667"/>
                  </a:lnTo>
                  <a:lnTo>
                    <a:pt x="4905832" y="997521"/>
                  </a:lnTo>
                  <a:lnTo>
                    <a:pt x="4905375" y="998651"/>
                  </a:lnTo>
                  <a:lnTo>
                    <a:pt x="4905375" y="1001280"/>
                  </a:lnTo>
                  <a:lnTo>
                    <a:pt x="4905832" y="1002398"/>
                  </a:lnTo>
                  <a:lnTo>
                    <a:pt x="4907699" y="1004265"/>
                  </a:lnTo>
                  <a:lnTo>
                    <a:pt x="4908816" y="1004722"/>
                  </a:lnTo>
                  <a:lnTo>
                    <a:pt x="4911445" y="1004722"/>
                  </a:lnTo>
                  <a:lnTo>
                    <a:pt x="4912563" y="1004265"/>
                  </a:lnTo>
                  <a:lnTo>
                    <a:pt x="4914430" y="1002398"/>
                  </a:lnTo>
                  <a:lnTo>
                    <a:pt x="4914900" y="1001280"/>
                  </a:lnTo>
                  <a:lnTo>
                    <a:pt x="4914900" y="998651"/>
                  </a:lnTo>
                  <a:close/>
                </a:path>
                <a:path w="5534025" h="1005204">
                  <a:moveTo>
                    <a:pt x="4914900" y="501053"/>
                  </a:moveTo>
                  <a:lnTo>
                    <a:pt x="4914430" y="499922"/>
                  </a:lnTo>
                  <a:lnTo>
                    <a:pt x="4912563" y="498068"/>
                  </a:lnTo>
                  <a:lnTo>
                    <a:pt x="4911445" y="497598"/>
                  </a:lnTo>
                  <a:lnTo>
                    <a:pt x="4908816" y="497598"/>
                  </a:lnTo>
                  <a:lnTo>
                    <a:pt x="4907699" y="498068"/>
                  </a:lnTo>
                  <a:lnTo>
                    <a:pt x="4905832" y="499922"/>
                  </a:lnTo>
                  <a:lnTo>
                    <a:pt x="4905375" y="501053"/>
                  </a:lnTo>
                  <a:lnTo>
                    <a:pt x="4905375" y="503682"/>
                  </a:lnTo>
                  <a:lnTo>
                    <a:pt x="4905832" y="504799"/>
                  </a:lnTo>
                  <a:lnTo>
                    <a:pt x="4907699" y="506666"/>
                  </a:lnTo>
                  <a:lnTo>
                    <a:pt x="4908816" y="507123"/>
                  </a:lnTo>
                  <a:lnTo>
                    <a:pt x="4911445" y="507123"/>
                  </a:lnTo>
                  <a:lnTo>
                    <a:pt x="4912563" y="506666"/>
                  </a:lnTo>
                  <a:lnTo>
                    <a:pt x="4914430" y="504799"/>
                  </a:lnTo>
                  <a:lnTo>
                    <a:pt x="4914900" y="503682"/>
                  </a:lnTo>
                  <a:lnTo>
                    <a:pt x="4914900" y="501053"/>
                  </a:lnTo>
                  <a:close/>
                </a:path>
                <a:path w="5534025" h="1005204">
                  <a:moveTo>
                    <a:pt x="4914900" y="3454"/>
                  </a:moveTo>
                  <a:lnTo>
                    <a:pt x="4914430" y="2324"/>
                  </a:lnTo>
                  <a:lnTo>
                    <a:pt x="4912563" y="469"/>
                  </a:lnTo>
                  <a:lnTo>
                    <a:pt x="4911445" y="0"/>
                  </a:lnTo>
                  <a:lnTo>
                    <a:pt x="4908816" y="0"/>
                  </a:lnTo>
                  <a:lnTo>
                    <a:pt x="4907699" y="469"/>
                  </a:lnTo>
                  <a:lnTo>
                    <a:pt x="4905832" y="2324"/>
                  </a:lnTo>
                  <a:lnTo>
                    <a:pt x="4905375" y="3454"/>
                  </a:lnTo>
                  <a:lnTo>
                    <a:pt x="4905375" y="6083"/>
                  </a:lnTo>
                  <a:lnTo>
                    <a:pt x="4905832" y="7200"/>
                  </a:lnTo>
                  <a:lnTo>
                    <a:pt x="4907699" y="9067"/>
                  </a:lnTo>
                  <a:lnTo>
                    <a:pt x="4908816" y="9525"/>
                  </a:lnTo>
                  <a:lnTo>
                    <a:pt x="4911445" y="9525"/>
                  </a:lnTo>
                  <a:lnTo>
                    <a:pt x="4912563" y="9067"/>
                  </a:lnTo>
                  <a:lnTo>
                    <a:pt x="4914430" y="7200"/>
                  </a:lnTo>
                  <a:lnTo>
                    <a:pt x="4914900" y="6083"/>
                  </a:lnTo>
                  <a:lnTo>
                    <a:pt x="4914900" y="3454"/>
                  </a:lnTo>
                  <a:close/>
                </a:path>
                <a:path w="5534025" h="1005204">
                  <a:moveTo>
                    <a:pt x="4962525" y="998651"/>
                  </a:moveTo>
                  <a:lnTo>
                    <a:pt x="4962055" y="997521"/>
                  </a:lnTo>
                  <a:lnTo>
                    <a:pt x="4960188" y="995667"/>
                  </a:lnTo>
                  <a:lnTo>
                    <a:pt x="4959070" y="995197"/>
                  </a:lnTo>
                  <a:lnTo>
                    <a:pt x="4956441" y="995197"/>
                  </a:lnTo>
                  <a:lnTo>
                    <a:pt x="4955324" y="995667"/>
                  </a:lnTo>
                  <a:lnTo>
                    <a:pt x="4953457" y="997521"/>
                  </a:lnTo>
                  <a:lnTo>
                    <a:pt x="4953000" y="998651"/>
                  </a:lnTo>
                  <a:lnTo>
                    <a:pt x="4953000" y="1001280"/>
                  </a:lnTo>
                  <a:lnTo>
                    <a:pt x="4953457" y="1002398"/>
                  </a:lnTo>
                  <a:lnTo>
                    <a:pt x="4955324" y="1004265"/>
                  </a:lnTo>
                  <a:lnTo>
                    <a:pt x="4956441" y="1004722"/>
                  </a:lnTo>
                  <a:lnTo>
                    <a:pt x="4959070" y="1004722"/>
                  </a:lnTo>
                  <a:lnTo>
                    <a:pt x="4960188" y="1004265"/>
                  </a:lnTo>
                  <a:lnTo>
                    <a:pt x="4962055" y="1002398"/>
                  </a:lnTo>
                  <a:lnTo>
                    <a:pt x="4962525" y="1001280"/>
                  </a:lnTo>
                  <a:lnTo>
                    <a:pt x="4962525" y="998651"/>
                  </a:lnTo>
                  <a:close/>
                </a:path>
                <a:path w="5534025" h="1005204">
                  <a:moveTo>
                    <a:pt x="4962525" y="501053"/>
                  </a:moveTo>
                  <a:lnTo>
                    <a:pt x="4962055" y="499922"/>
                  </a:lnTo>
                  <a:lnTo>
                    <a:pt x="4960188" y="498068"/>
                  </a:lnTo>
                  <a:lnTo>
                    <a:pt x="4959070" y="497598"/>
                  </a:lnTo>
                  <a:lnTo>
                    <a:pt x="4956441" y="497598"/>
                  </a:lnTo>
                  <a:lnTo>
                    <a:pt x="4955324" y="498068"/>
                  </a:lnTo>
                  <a:lnTo>
                    <a:pt x="4953457" y="499922"/>
                  </a:lnTo>
                  <a:lnTo>
                    <a:pt x="4953000" y="501053"/>
                  </a:lnTo>
                  <a:lnTo>
                    <a:pt x="4953000" y="503682"/>
                  </a:lnTo>
                  <a:lnTo>
                    <a:pt x="4953457" y="504799"/>
                  </a:lnTo>
                  <a:lnTo>
                    <a:pt x="4955324" y="506666"/>
                  </a:lnTo>
                  <a:lnTo>
                    <a:pt x="4956441" y="507123"/>
                  </a:lnTo>
                  <a:lnTo>
                    <a:pt x="4959070" y="507123"/>
                  </a:lnTo>
                  <a:lnTo>
                    <a:pt x="4960188" y="506666"/>
                  </a:lnTo>
                  <a:lnTo>
                    <a:pt x="4962055" y="504799"/>
                  </a:lnTo>
                  <a:lnTo>
                    <a:pt x="4962525" y="503682"/>
                  </a:lnTo>
                  <a:lnTo>
                    <a:pt x="4962525" y="501053"/>
                  </a:lnTo>
                  <a:close/>
                </a:path>
                <a:path w="5534025" h="1005204">
                  <a:moveTo>
                    <a:pt x="4962525" y="3454"/>
                  </a:moveTo>
                  <a:lnTo>
                    <a:pt x="4962055" y="2324"/>
                  </a:lnTo>
                  <a:lnTo>
                    <a:pt x="4960188" y="469"/>
                  </a:lnTo>
                  <a:lnTo>
                    <a:pt x="4959070" y="0"/>
                  </a:lnTo>
                  <a:lnTo>
                    <a:pt x="4956441" y="0"/>
                  </a:lnTo>
                  <a:lnTo>
                    <a:pt x="4955324" y="469"/>
                  </a:lnTo>
                  <a:lnTo>
                    <a:pt x="4953457" y="2324"/>
                  </a:lnTo>
                  <a:lnTo>
                    <a:pt x="4953000" y="3454"/>
                  </a:lnTo>
                  <a:lnTo>
                    <a:pt x="4953000" y="6083"/>
                  </a:lnTo>
                  <a:lnTo>
                    <a:pt x="4953457" y="7200"/>
                  </a:lnTo>
                  <a:lnTo>
                    <a:pt x="4955324" y="9067"/>
                  </a:lnTo>
                  <a:lnTo>
                    <a:pt x="4956441" y="9525"/>
                  </a:lnTo>
                  <a:lnTo>
                    <a:pt x="4959070" y="9525"/>
                  </a:lnTo>
                  <a:lnTo>
                    <a:pt x="4960188" y="9067"/>
                  </a:lnTo>
                  <a:lnTo>
                    <a:pt x="4962055" y="7200"/>
                  </a:lnTo>
                  <a:lnTo>
                    <a:pt x="4962525" y="6083"/>
                  </a:lnTo>
                  <a:lnTo>
                    <a:pt x="4962525" y="3454"/>
                  </a:lnTo>
                  <a:close/>
                </a:path>
                <a:path w="5534025" h="1005204">
                  <a:moveTo>
                    <a:pt x="5010150" y="998651"/>
                  </a:moveTo>
                  <a:lnTo>
                    <a:pt x="5009680" y="997521"/>
                  </a:lnTo>
                  <a:lnTo>
                    <a:pt x="5007813" y="995667"/>
                  </a:lnTo>
                  <a:lnTo>
                    <a:pt x="5006695" y="995197"/>
                  </a:lnTo>
                  <a:lnTo>
                    <a:pt x="5004066" y="995197"/>
                  </a:lnTo>
                  <a:lnTo>
                    <a:pt x="5002949" y="995667"/>
                  </a:lnTo>
                  <a:lnTo>
                    <a:pt x="5001082" y="997521"/>
                  </a:lnTo>
                  <a:lnTo>
                    <a:pt x="5000625" y="998651"/>
                  </a:lnTo>
                  <a:lnTo>
                    <a:pt x="5000625" y="1001280"/>
                  </a:lnTo>
                  <a:lnTo>
                    <a:pt x="5001082" y="1002398"/>
                  </a:lnTo>
                  <a:lnTo>
                    <a:pt x="5002949" y="1004265"/>
                  </a:lnTo>
                  <a:lnTo>
                    <a:pt x="5004066" y="1004722"/>
                  </a:lnTo>
                  <a:lnTo>
                    <a:pt x="5006695" y="1004722"/>
                  </a:lnTo>
                  <a:lnTo>
                    <a:pt x="5007813" y="1004265"/>
                  </a:lnTo>
                  <a:lnTo>
                    <a:pt x="5009680" y="1002398"/>
                  </a:lnTo>
                  <a:lnTo>
                    <a:pt x="5010150" y="1001280"/>
                  </a:lnTo>
                  <a:lnTo>
                    <a:pt x="5010150" y="998651"/>
                  </a:lnTo>
                  <a:close/>
                </a:path>
                <a:path w="5534025" h="1005204">
                  <a:moveTo>
                    <a:pt x="5010150" y="501053"/>
                  </a:moveTo>
                  <a:lnTo>
                    <a:pt x="5009680" y="499922"/>
                  </a:lnTo>
                  <a:lnTo>
                    <a:pt x="5007813" y="498068"/>
                  </a:lnTo>
                  <a:lnTo>
                    <a:pt x="5006695" y="497598"/>
                  </a:lnTo>
                  <a:lnTo>
                    <a:pt x="5004066" y="497598"/>
                  </a:lnTo>
                  <a:lnTo>
                    <a:pt x="5002949" y="498068"/>
                  </a:lnTo>
                  <a:lnTo>
                    <a:pt x="5001082" y="499922"/>
                  </a:lnTo>
                  <a:lnTo>
                    <a:pt x="5000625" y="501053"/>
                  </a:lnTo>
                  <a:lnTo>
                    <a:pt x="5000625" y="503682"/>
                  </a:lnTo>
                  <a:lnTo>
                    <a:pt x="5001082" y="504799"/>
                  </a:lnTo>
                  <a:lnTo>
                    <a:pt x="5002949" y="506666"/>
                  </a:lnTo>
                  <a:lnTo>
                    <a:pt x="5004066" y="507123"/>
                  </a:lnTo>
                  <a:lnTo>
                    <a:pt x="5006695" y="507123"/>
                  </a:lnTo>
                  <a:lnTo>
                    <a:pt x="5007813" y="506666"/>
                  </a:lnTo>
                  <a:lnTo>
                    <a:pt x="5009680" y="504799"/>
                  </a:lnTo>
                  <a:lnTo>
                    <a:pt x="5010150" y="503682"/>
                  </a:lnTo>
                  <a:lnTo>
                    <a:pt x="5010150" y="501053"/>
                  </a:lnTo>
                  <a:close/>
                </a:path>
                <a:path w="5534025" h="1005204">
                  <a:moveTo>
                    <a:pt x="5010150" y="3454"/>
                  </a:moveTo>
                  <a:lnTo>
                    <a:pt x="5009680" y="2324"/>
                  </a:lnTo>
                  <a:lnTo>
                    <a:pt x="5007813" y="469"/>
                  </a:lnTo>
                  <a:lnTo>
                    <a:pt x="5006695" y="0"/>
                  </a:lnTo>
                  <a:lnTo>
                    <a:pt x="5004066" y="0"/>
                  </a:lnTo>
                  <a:lnTo>
                    <a:pt x="5002949" y="469"/>
                  </a:lnTo>
                  <a:lnTo>
                    <a:pt x="5001082" y="2324"/>
                  </a:lnTo>
                  <a:lnTo>
                    <a:pt x="5000625" y="3454"/>
                  </a:lnTo>
                  <a:lnTo>
                    <a:pt x="5000625" y="6083"/>
                  </a:lnTo>
                  <a:lnTo>
                    <a:pt x="5001082" y="7200"/>
                  </a:lnTo>
                  <a:lnTo>
                    <a:pt x="5002949" y="9067"/>
                  </a:lnTo>
                  <a:lnTo>
                    <a:pt x="5004066" y="9525"/>
                  </a:lnTo>
                  <a:lnTo>
                    <a:pt x="5006695" y="9525"/>
                  </a:lnTo>
                  <a:lnTo>
                    <a:pt x="5007813" y="9067"/>
                  </a:lnTo>
                  <a:lnTo>
                    <a:pt x="5009680" y="7200"/>
                  </a:lnTo>
                  <a:lnTo>
                    <a:pt x="5010150" y="6083"/>
                  </a:lnTo>
                  <a:lnTo>
                    <a:pt x="5010150" y="3454"/>
                  </a:lnTo>
                  <a:close/>
                </a:path>
                <a:path w="5534025" h="1005204">
                  <a:moveTo>
                    <a:pt x="5057775" y="998651"/>
                  </a:moveTo>
                  <a:lnTo>
                    <a:pt x="5057305" y="997521"/>
                  </a:lnTo>
                  <a:lnTo>
                    <a:pt x="5055438" y="995667"/>
                  </a:lnTo>
                  <a:lnTo>
                    <a:pt x="5054320" y="995197"/>
                  </a:lnTo>
                  <a:lnTo>
                    <a:pt x="5051691" y="995197"/>
                  </a:lnTo>
                  <a:lnTo>
                    <a:pt x="5050574" y="995667"/>
                  </a:lnTo>
                  <a:lnTo>
                    <a:pt x="5048707" y="997521"/>
                  </a:lnTo>
                  <a:lnTo>
                    <a:pt x="5048250" y="998651"/>
                  </a:lnTo>
                  <a:lnTo>
                    <a:pt x="5048250" y="1001280"/>
                  </a:lnTo>
                  <a:lnTo>
                    <a:pt x="5048707" y="1002398"/>
                  </a:lnTo>
                  <a:lnTo>
                    <a:pt x="5050574" y="1004265"/>
                  </a:lnTo>
                  <a:lnTo>
                    <a:pt x="5051691" y="1004722"/>
                  </a:lnTo>
                  <a:lnTo>
                    <a:pt x="5054320" y="1004722"/>
                  </a:lnTo>
                  <a:lnTo>
                    <a:pt x="5055438" y="1004265"/>
                  </a:lnTo>
                  <a:lnTo>
                    <a:pt x="5057305" y="1002398"/>
                  </a:lnTo>
                  <a:lnTo>
                    <a:pt x="5057775" y="1001280"/>
                  </a:lnTo>
                  <a:lnTo>
                    <a:pt x="5057775" y="998651"/>
                  </a:lnTo>
                  <a:close/>
                </a:path>
                <a:path w="5534025" h="1005204">
                  <a:moveTo>
                    <a:pt x="5057775" y="501053"/>
                  </a:moveTo>
                  <a:lnTo>
                    <a:pt x="5057305" y="499922"/>
                  </a:lnTo>
                  <a:lnTo>
                    <a:pt x="5055438" y="498068"/>
                  </a:lnTo>
                  <a:lnTo>
                    <a:pt x="5054320" y="497598"/>
                  </a:lnTo>
                  <a:lnTo>
                    <a:pt x="5051691" y="497598"/>
                  </a:lnTo>
                  <a:lnTo>
                    <a:pt x="5050574" y="498068"/>
                  </a:lnTo>
                  <a:lnTo>
                    <a:pt x="5048707" y="499922"/>
                  </a:lnTo>
                  <a:lnTo>
                    <a:pt x="5048250" y="501053"/>
                  </a:lnTo>
                  <a:lnTo>
                    <a:pt x="5048250" y="503682"/>
                  </a:lnTo>
                  <a:lnTo>
                    <a:pt x="5048707" y="504799"/>
                  </a:lnTo>
                  <a:lnTo>
                    <a:pt x="5050574" y="506666"/>
                  </a:lnTo>
                  <a:lnTo>
                    <a:pt x="5051691" y="507123"/>
                  </a:lnTo>
                  <a:lnTo>
                    <a:pt x="5054320" y="507123"/>
                  </a:lnTo>
                  <a:lnTo>
                    <a:pt x="5055438" y="506666"/>
                  </a:lnTo>
                  <a:lnTo>
                    <a:pt x="5057305" y="504799"/>
                  </a:lnTo>
                  <a:lnTo>
                    <a:pt x="5057775" y="503682"/>
                  </a:lnTo>
                  <a:lnTo>
                    <a:pt x="5057775" y="501053"/>
                  </a:lnTo>
                  <a:close/>
                </a:path>
                <a:path w="5534025" h="1005204">
                  <a:moveTo>
                    <a:pt x="5057775" y="3454"/>
                  </a:moveTo>
                  <a:lnTo>
                    <a:pt x="5057305" y="2324"/>
                  </a:lnTo>
                  <a:lnTo>
                    <a:pt x="5055438" y="469"/>
                  </a:lnTo>
                  <a:lnTo>
                    <a:pt x="5054320" y="0"/>
                  </a:lnTo>
                  <a:lnTo>
                    <a:pt x="5051691" y="0"/>
                  </a:lnTo>
                  <a:lnTo>
                    <a:pt x="5050574" y="469"/>
                  </a:lnTo>
                  <a:lnTo>
                    <a:pt x="5048707" y="2324"/>
                  </a:lnTo>
                  <a:lnTo>
                    <a:pt x="5048250" y="3454"/>
                  </a:lnTo>
                  <a:lnTo>
                    <a:pt x="5048250" y="6083"/>
                  </a:lnTo>
                  <a:lnTo>
                    <a:pt x="5048707" y="7200"/>
                  </a:lnTo>
                  <a:lnTo>
                    <a:pt x="5050574" y="9067"/>
                  </a:lnTo>
                  <a:lnTo>
                    <a:pt x="5051691" y="9525"/>
                  </a:lnTo>
                  <a:lnTo>
                    <a:pt x="5054320" y="9525"/>
                  </a:lnTo>
                  <a:lnTo>
                    <a:pt x="5055438" y="9067"/>
                  </a:lnTo>
                  <a:lnTo>
                    <a:pt x="5057305" y="7200"/>
                  </a:lnTo>
                  <a:lnTo>
                    <a:pt x="5057775" y="6083"/>
                  </a:lnTo>
                  <a:lnTo>
                    <a:pt x="5057775" y="3454"/>
                  </a:lnTo>
                  <a:close/>
                </a:path>
                <a:path w="5534025" h="1005204">
                  <a:moveTo>
                    <a:pt x="5105400" y="998651"/>
                  </a:moveTo>
                  <a:lnTo>
                    <a:pt x="5104930" y="997521"/>
                  </a:lnTo>
                  <a:lnTo>
                    <a:pt x="5103063" y="995667"/>
                  </a:lnTo>
                  <a:lnTo>
                    <a:pt x="5101945" y="995197"/>
                  </a:lnTo>
                  <a:lnTo>
                    <a:pt x="5099316" y="995197"/>
                  </a:lnTo>
                  <a:lnTo>
                    <a:pt x="5098199" y="995667"/>
                  </a:lnTo>
                  <a:lnTo>
                    <a:pt x="5096332" y="997521"/>
                  </a:lnTo>
                  <a:lnTo>
                    <a:pt x="5095875" y="998651"/>
                  </a:lnTo>
                  <a:lnTo>
                    <a:pt x="5095875" y="1001280"/>
                  </a:lnTo>
                  <a:lnTo>
                    <a:pt x="5096332" y="1002398"/>
                  </a:lnTo>
                  <a:lnTo>
                    <a:pt x="5098199" y="1004265"/>
                  </a:lnTo>
                  <a:lnTo>
                    <a:pt x="5099316" y="1004722"/>
                  </a:lnTo>
                  <a:lnTo>
                    <a:pt x="5101945" y="1004722"/>
                  </a:lnTo>
                  <a:lnTo>
                    <a:pt x="5103063" y="1004265"/>
                  </a:lnTo>
                  <a:lnTo>
                    <a:pt x="5104930" y="1002398"/>
                  </a:lnTo>
                  <a:lnTo>
                    <a:pt x="5105400" y="1001280"/>
                  </a:lnTo>
                  <a:lnTo>
                    <a:pt x="5105400" y="998651"/>
                  </a:lnTo>
                  <a:close/>
                </a:path>
                <a:path w="5534025" h="1005204">
                  <a:moveTo>
                    <a:pt x="5105400" y="501053"/>
                  </a:moveTo>
                  <a:lnTo>
                    <a:pt x="5104930" y="499922"/>
                  </a:lnTo>
                  <a:lnTo>
                    <a:pt x="5103063" y="498068"/>
                  </a:lnTo>
                  <a:lnTo>
                    <a:pt x="5101945" y="497598"/>
                  </a:lnTo>
                  <a:lnTo>
                    <a:pt x="5099316" y="497598"/>
                  </a:lnTo>
                  <a:lnTo>
                    <a:pt x="5098199" y="498068"/>
                  </a:lnTo>
                  <a:lnTo>
                    <a:pt x="5096332" y="499922"/>
                  </a:lnTo>
                  <a:lnTo>
                    <a:pt x="5095875" y="501053"/>
                  </a:lnTo>
                  <a:lnTo>
                    <a:pt x="5095875" y="503682"/>
                  </a:lnTo>
                  <a:lnTo>
                    <a:pt x="5096332" y="504799"/>
                  </a:lnTo>
                  <a:lnTo>
                    <a:pt x="5098199" y="506666"/>
                  </a:lnTo>
                  <a:lnTo>
                    <a:pt x="5099316" y="507123"/>
                  </a:lnTo>
                  <a:lnTo>
                    <a:pt x="5101945" y="507123"/>
                  </a:lnTo>
                  <a:lnTo>
                    <a:pt x="5103063" y="506666"/>
                  </a:lnTo>
                  <a:lnTo>
                    <a:pt x="5104930" y="504799"/>
                  </a:lnTo>
                  <a:lnTo>
                    <a:pt x="5105400" y="503682"/>
                  </a:lnTo>
                  <a:lnTo>
                    <a:pt x="5105400" y="501053"/>
                  </a:lnTo>
                  <a:close/>
                </a:path>
                <a:path w="5534025" h="1005204">
                  <a:moveTo>
                    <a:pt x="5105400" y="3454"/>
                  </a:moveTo>
                  <a:lnTo>
                    <a:pt x="5104930" y="2324"/>
                  </a:lnTo>
                  <a:lnTo>
                    <a:pt x="5103063" y="469"/>
                  </a:lnTo>
                  <a:lnTo>
                    <a:pt x="5101945" y="0"/>
                  </a:lnTo>
                  <a:lnTo>
                    <a:pt x="5099316" y="0"/>
                  </a:lnTo>
                  <a:lnTo>
                    <a:pt x="5098199" y="469"/>
                  </a:lnTo>
                  <a:lnTo>
                    <a:pt x="5096332" y="2324"/>
                  </a:lnTo>
                  <a:lnTo>
                    <a:pt x="5095875" y="3454"/>
                  </a:lnTo>
                  <a:lnTo>
                    <a:pt x="5095875" y="6083"/>
                  </a:lnTo>
                  <a:lnTo>
                    <a:pt x="5096332" y="7200"/>
                  </a:lnTo>
                  <a:lnTo>
                    <a:pt x="5098199" y="9067"/>
                  </a:lnTo>
                  <a:lnTo>
                    <a:pt x="5099316" y="9525"/>
                  </a:lnTo>
                  <a:lnTo>
                    <a:pt x="5101945" y="9525"/>
                  </a:lnTo>
                  <a:lnTo>
                    <a:pt x="5103063" y="9067"/>
                  </a:lnTo>
                  <a:lnTo>
                    <a:pt x="5104930" y="7200"/>
                  </a:lnTo>
                  <a:lnTo>
                    <a:pt x="5105400" y="6083"/>
                  </a:lnTo>
                  <a:lnTo>
                    <a:pt x="5105400" y="3454"/>
                  </a:lnTo>
                  <a:close/>
                </a:path>
                <a:path w="5534025" h="1005204">
                  <a:moveTo>
                    <a:pt x="5153025" y="998651"/>
                  </a:moveTo>
                  <a:lnTo>
                    <a:pt x="5152555" y="997521"/>
                  </a:lnTo>
                  <a:lnTo>
                    <a:pt x="5150688" y="995667"/>
                  </a:lnTo>
                  <a:lnTo>
                    <a:pt x="5149570" y="995197"/>
                  </a:lnTo>
                  <a:lnTo>
                    <a:pt x="5146941" y="995197"/>
                  </a:lnTo>
                  <a:lnTo>
                    <a:pt x="5145824" y="995667"/>
                  </a:lnTo>
                  <a:lnTo>
                    <a:pt x="5143957" y="997521"/>
                  </a:lnTo>
                  <a:lnTo>
                    <a:pt x="5143500" y="998651"/>
                  </a:lnTo>
                  <a:lnTo>
                    <a:pt x="5143500" y="1001280"/>
                  </a:lnTo>
                  <a:lnTo>
                    <a:pt x="5143957" y="1002398"/>
                  </a:lnTo>
                  <a:lnTo>
                    <a:pt x="5145824" y="1004265"/>
                  </a:lnTo>
                  <a:lnTo>
                    <a:pt x="5146941" y="1004722"/>
                  </a:lnTo>
                  <a:lnTo>
                    <a:pt x="5149570" y="1004722"/>
                  </a:lnTo>
                  <a:lnTo>
                    <a:pt x="5150688" y="1004265"/>
                  </a:lnTo>
                  <a:lnTo>
                    <a:pt x="5152555" y="1002398"/>
                  </a:lnTo>
                  <a:lnTo>
                    <a:pt x="5153025" y="1001280"/>
                  </a:lnTo>
                  <a:lnTo>
                    <a:pt x="5153025" y="998651"/>
                  </a:lnTo>
                  <a:close/>
                </a:path>
                <a:path w="5534025" h="1005204">
                  <a:moveTo>
                    <a:pt x="5153025" y="501053"/>
                  </a:moveTo>
                  <a:lnTo>
                    <a:pt x="5152555" y="499922"/>
                  </a:lnTo>
                  <a:lnTo>
                    <a:pt x="5150688" y="498068"/>
                  </a:lnTo>
                  <a:lnTo>
                    <a:pt x="5149570" y="497598"/>
                  </a:lnTo>
                  <a:lnTo>
                    <a:pt x="5146941" y="497598"/>
                  </a:lnTo>
                  <a:lnTo>
                    <a:pt x="5145824" y="498068"/>
                  </a:lnTo>
                  <a:lnTo>
                    <a:pt x="5143957" y="499922"/>
                  </a:lnTo>
                  <a:lnTo>
                    <a:pt x="5143500" y="501053"/>
                  </a:lnTo>
                  <a:lnTo>
                    <a:pt x="5143500" y="503682"/>
                  </a:lnTo>
                  <a:lnTo>
                    <a:pt x="5143957" y="504799"/>
                  </a:lnTo>
                  <a:lnTo>
                    <a:pt x="5145824" y="506666"/>
                  </a:lnTo>
                  <a:lnTo>
                    <a:pt x="5146941" y="507123"/>
                  </a:lnTo>
                  <a:lnTo>
                    <a:pt x="5149570" y="507123"/>
                  </a:lnTo>
                  <a:lnTo>
                    <a:pt x="5150688" y="506666"/>
                  </a:lnTo>
                  <a:lnTo>
                    <a:pt x="5152555" y="504799"/>
                  </a:lnTo>
                  <a:lnTo>
                    <a:pt x="5153025" y="503682"/>
                  </a:lnTo>
                  <a:lnTo>
                    <a:pt x="5153025" y="501053"/>
                  </a:lnTo>
                  <a:close/>
                </a:path>
                <a:path w="5534025" h="1005204">
                  <a:moveTo>
                    <a:pt x="5153025" y="3454"/>
                  </a:moveTo>
                  <a:lnTo>
                    <a:pt x="5152555" y="2324"/>
                  </a:lnTo>
                  <a:lnTo>
                    <a:pt x="5150688" y="469"/>
                  </a:lnTo>
                  <a:lnTo>
                    <a:pt x="5149570" y="0"/>
                  </a:lnTo>
                  <a:lnTo>
                    <a:pt x="5146941" y="0"/>
                  </a:lnTo>
                  <a:lnTo>
                    <a:pt x="5145824" y="469"/>
                  </a:lnTo>
                  <a:lnTo>
                    <a:pt x="5143957" y="2324"/>
                  </a:lnTo>
                  <a:lnTo>
                    <a:pt x="5143500" y="3454"/>
                  </a:lnTo>
                  <a:lnTo>
                    <a:pt x="5143500" y="6083"/>
                  </a:lnTo>
                  <a:lnTo>
                    <a:pt x="5143957" y="7200"/>
                  </a:lnTo>
                  <a:lnTo>
                    <a:pt x="5145824" y="9067"/>
                  </a:lnTo>
                  <a:lnTo>
                    <a:pt x="5146941" y="9525"/>
                  </a:lnTo>
                  <a:lnTo>
                    <a:pt x="5149570" y="9525"/>
                  </a:lnTo>
                  <a:lnTo>
                    <a:pt x="5150688" y="9067"/>
                  </a:lnTo>
                  <a:lnTo>
                    <a:pt x="5152555" y="7200"/>
                  </a:lnTo>
                  <a:lnTo>
                    <a:pt x="5153025" y="6083"/>
                  </a:lnTo>
                  <a:lnTo>
                    <a:pt x="5153025" y="3454"/>
                  </a:lnTo>
                  <a:close/>
                </a:path>
                <a:path w="5534025" h="1005204">
                  <a:moveTo>
                    <a:pt x="5200650" y="998651"/>
                  </a:moveTo>
                  <a:lnTo>
                    <a:pt x="5200180" y="997521"/>
                  </a:lnTo>
                  <a:lnTo>
                    <a:pt x="5198313" y="995667"/>
                  </a:lnTo>
                  <a:lnTo>
                    <a:pt x="5197195" y="995197"/>
                  </a:lnTo>
                  <a:lnTo>
                    <a:pt x="5194566" y="995197"/>
                  </a:lnTo>
                  <a:lnTo>
                    <a:pt x="5193449" y="995667"/>
                  </a:lnTo>
                  <a:lnTo>
                    <a:pt x="5191582" y="997521"/>
                  </a:lnTo>
                  <a:lnTo>
                    <a:pt x="5191125" y="998651"/>
                  </a:lnTo>
                  <a:lnTo>
                    <a:pt x="5191125" y="1001280"/>
                  </a:lnTo>
                  <a:lnTo>
                    <a:pt x="5191582" y="1002398"/>
                  </a:lnTo>
                  <a:lnTo>
                    <a:pt x="5193449" y="1004265"/>
                  </a:lnTo>
                  <a:lnTo>
                    <a:pt x="5194566" y="1004722"/>
                  </a:lnTo>
                  <a:lnTo>
                    <a:pt x="5197195" y="1004722"/>
                  </a:lnTo>
                  <a:lnTo>
                    <a:pt x="5198313" y="1004265"/>
                  </a:lnTo>
                  <a:lnTo>
                    <a:pt x="5200180" y="1002398"/>
                  </a:lnTo>
                  <a:lnTo>
                    <a:pt x="5200650" y="1001280"/>
                  </a:lnTo>
                  <a:lnTo>
                    <a:pt x="5200650" y="998651"/>
                  </a:lnTo>
                  <a:close/>
                </a:path>
                <a:path w="5534025" h="1005204">
                  <a:moveTo>
                    <a:pt x="5200650" y="501053"/>
                  </a:moveTo>
                  <a:lnTo>
                    <a:pt x="5200180" y="499922"/>
                  </a:lnTo>
                  <a:lnTo>
                    <a:pt x="5198313" y="498068"/>
                  </a:lnTo>
                  <a:lnTo>
                    <a:pt x="5197195" y="497598"/>
                  </a:lnTo>
                  <a:lnTo>
                    <a:pt x="5194566" y="497598"/>
                  </a:lnTo>
                  <a:lnTo>
                    <a:pt x="5193449" y="498068"/>
                  </a:lnTo>
                  <a:lnTo>
                    <a:pt x="5191582" y="499922"/>
                  </a:lnTo>
                  <a:lnTo>
                    <a:pt x="5191125" y="501053"/>
                  </a:lnTo>
                  <a:lnTo>
                    <a:pt x="5191125" y="503682"/>
                  </a:lnTo>
                  <a:lnTo>
                    <a:pt x="5191582" y="504799"/>
                  </a:lnTo>
                  <a:lnTo>
                    <a:pt x="5193449" y="506666"/>
                  </a:lnTo>
                  <a:lnTo>
                    <a:pt x="5194566" y="507123"/>
                  </a:lnTo>
                  <a:lnTo>
                    <a:pt x="5197195" y="507123"/>
                  </a:lnTo>
                  <a:lnTo>
                    <a:pt x="5198313" y="506666"/>
                  </a:lnTo>
                  <a:lnTo>
                    <a:pt x="5200180" y="504799"/>
                  </a:lnTo>
                  <a:lnTo>
                    <a:pt x="5200650" y="503682"/>
                  </a:lnTo>
                  <a:lnTo>
                    <a:pt x="5200650" y="501053"/>
                  </a:lnTo>
                  <a:close/>
                </a:path>
                <a:path w="5534025" h="1005204">
                  <a:moveTo>
                    <a:pt x="5200650" y="3454"/>
                  </a:moveTo>
                  <a:lnTo>
                    <a:pt x="5200180" y="2324"/>
                  </a:lnTo>
                  <a:lnTo>
                    <a:pt x="5198313" y="469"/>
                  </a:lnTo>
                  <a:lnTo>
                    <a:pt x="5197195" y="0"/>
                  </a:lnTo>
                  <a:lnTo>
                    <a:pt x="5194566" y="0"/>
                  </a:lnTo>
                  <a:lnTo>
                    <a:pt x="5193449" y="469"/>
                  </a:lnTo>
                  <a:lnTo>
                    <a:pt x="5191582" y="2324"/>
                  </a:lnTo>
                  <a:lnTo>
                    <a:pt x="5191125" y="3454"/>
                  </a:lnTo>
                  <a:lnTo>
                    <a:pt x="5191125" y="6083"/>
                  </a:lnTo>
                  <a:lnTo>
                    <a:pt x="5191582" y="7200"/>
                  </a:lnTo>
                  <a:lnTo>
                    <a:pt x="5193449" y="9067"/>
                  </a:lnTo>
                  <a:lnTo>
                    <a:pt x="5194566" y="9525"/>
                  </a:lnTo>
                  <a:lnTo>
                    <a:pt x="5197195" y="9525"/>
                  </a:lnTo>
                  <a:lnTo>
                    <a:pt x="5198313" y="9067"/>
                  </a:lnTo>
                  <a:lnTo>
                    <a:pt x="5200180" y="7200"/>
                  </a:lnTo>
                  <a:lnTo>
                    <a:pt x="5200650" y="6083"/>
                  </a:lnTo>
                  <a:lnTo>
                    <a:pt x="5200650" y="3454"/>
                  </a:lnTo>
                  <a:close/>
                </a:path>
                <a:path w="5534025" h="1005204">
                  <a:moveTo>
                    <a:pt x="5248275" y="998651"/>
                  </a:moveTo>
                  <a:lnTo>
                    <a:pt x="5247805" y="997521"/>
                  </a:lnTo>
                  <a:lnTo>
                    <a:pt x="5245938" y="995667"/>
                  </a:lnTo>
                  <a:lnTo>
                    <a:pt x="5244820" y="995197"/>
                  </a:lnTo>
                  <a:lnTo>
                    <a:pt x="5242191" y="995197"/>
                  </a:lnTo>
                  <a:lnTo>
                    <a:pt x="5241074" y="995667"/>
                  </a:lnTo>
                  <a:lnTo>
                    <a:pt x="5239207" y="997521"/>
                  </a:lnTo>
                  <a:lnTo>
                    <a:pt x="5238750" y="998651"/>
                  </a:lnTo>
                  <a:lnTo>
                    <a:pt x="5238750" y="1001280"/>
                  </a:lnTo>
                  <a:lnTo>
                    <a:pt x="5239207" y="1002398"/>
                  </a:lnTo>
                  <a:lnTo>
                    <a:pt x="5241074" y="1004265"/>
                  </a:lnTo>
                  <a:lnTo>
                    <a:pt x="5242191" y="1004722"/>
                  </a:lnTo>
                  <a:lnTo>
                    <a:pt x="5244820" y="1004722"/>
                  </a:lnTo>
                  <a:lnTo>
                    <a:pt x="5245938" y="1004265"/>
                  </a:lnTo>
                  <a:lnTo>
                    <a:pt x="5247805" y="1002398"/>
                  </a:lnTo>
                  <a:lnTo>
                    <a:pt x="5248275" y="1001280"/>
                  </a:lnTo>
                  <a:lnTo>
                    <a:pt x="5248275" y="998651"/>
                  </a:lnTo>
                  <a:close/>
                </a:path>
                <a:path w="5534025" h="1005204">
                  <a:moveTo>
                    <a:pt x="5248275" y="501053"/>
                  </a:moveTo>
                  <a:lnTo>
                    <a:pt x="5247805" y="499922"/>
                  </a:lnTo>
                  <a:lnTo>
                    <a:pt x="5245938" y="498068"/>
                  </a:lnTo>
                  <a:lnTo>
                    <a:pt x="5244820" y="497598"/>
                  </a:lnTo>
                  <a:lnTo>
                    <a:pt x="5242191" y="497598"/>
                  </a:lnTo>
                  <a:lnTo>
                    <a:pt x="5241074" y="498068"/>
                  </a:lnTo>
                  <a:lnTo>
                    <a:pt x="5239207" y="499922"/>
                  </a:lnTo>
                  <a:lnTo>
                    <a:pt x="5238750" y="501053"/>
                  </a:lnTo>
                  <a:lnTo>
                    <a:pt x="5238750" y="503682"/>
                  </a:lnTo>
                  <a:lnTo>
                    <a:pt x="5239207" y="504799"/>
                  </a:lnTo>
                  <a:lnTo>
                    <a:pt x="5241074" y="506666"/>
                  </a:lnTo>
                  <a:lnTo>
                    <a:pt x="5242191" y="507123"/>
                  </a:lnTo>
                  <a:lnTo>
                    <a:pt x="5244820" y="507123"/>
                  </a:lnTo>
                  <a:lnTo>
                    <a:pt x="5245938" y="506666"/>
                  </a:lnTo>
                  <a:lnTo>
                    <a:pt x="5247805" y="504799"/>
                  </a:lnTo>
                  <a:lnTo>
                    <a:pt x="5248275" y="503682"/>
                  </a:lnTo>
                  <a:lnTo>
                    <a:pt x="5248275" y="501053"/>
                  </a:lnTo>
                  <a:close/>
                </a:path>
                <a:path w="5534025" h="1005204">
                  <a:moveTo>
                    <a:pt x="5248275" y="3454"/>
                  </a:moveTo>
                  <a:lnTo>
                    <a:pt x="5247805" y="2324"/>
                  </a:lnTo>
                  <a:lnTo>
                    <a:pt x="5245938" y="469"/>
                  </a:lnTo>
                  <a:lnTo>
                    <a:pt x="5244820" y="0"/>
                  </a:lnTo>
                  <a:lnTo>
                    <a:pt x="5242191" y="0"/>
                  </a:lnTo>
                  <a:lnTo>
                    <a:pt x="5241074" y="469"/>
                  </a:lnTo>
                  <a:lnTo>
                    <a:pt x="5239207" y="2324"/>
                  </a:lnTo>
                  <a:lnTo>
                    <a:pt x="5238750" y="3454"/>
                  </a:lnTo>
                  <a:lnTo>
                    <a:pt x="5238750" y="6083"/>
                  </a:lnTo>
                  <a:lnTo>
                    <a:pt x="5239207" y="7200"/>
                  </a:lnTo>
                  <a:lnTo>
                    <a:pt x="5241074" y="9067"/>
                  </a:lnTo>
                  <a:lnTo>
                    <a:pt x="5242191" y="9525"/>
                  </a:lnTo>
                  <a:lnTo>
                    <a:pt x="5244820" y="9525"/>
                  </a:lnTo>
                  <a:lnTo>
                    <a:pt x="5245938" y="9067"/>
                  </a:lnTo>
                  <a:lnTo>
                    <a:pt x="5247805" y="7200"/>
                  </a:lnTo>
                  <a:lnTo>
                    <a:pt x="5248275" y="6083"/>
                  </a:lnTo>
                  <a:lnTo>
                    <a:pt x="5248275" y="3454"/>
                  </a:lnTo>
                  <a:close/>
                </a:path>
                <a:path w="5534025" h="1005204">
                  <a:moveTo>
                    <a:pt x="5295900" y="998651"/>
                  </a:moveTo>
                  <a:lnTo>
                    <a:pt x="5295430" y="997521"/>
                  </a:lnTo>
                  <a:lnTo>
                    <a:pt x="5293563" y="995667"/>
                  </a:lnTo>
                  <a:lnTo>
                    <a:pt x="5292445" y="995197"/>
                  </a:lnTo>
                  <a:lnTo>
                    <a:pt x="5289816" y="995197"/>
                  </a:lnTo>
                  <a:lnTo>
                    <a:pt x="5288699" y="995667"/>
                  </a:lnTo>
                  <a:lnTo>
                    <a:pt x="5286832" y="997521"/>
                  </a:lnTo>
                  <a:lnTo>
                    <a:pt x="5286375" y="998651"/>
                  </a:lnTo>
                  <a:lnTo>
                    <a:pt x="5286375" y="1001280"/>
                  </a:lnTo>
                  <a:lnTo>
                    <a:pt x="5286832" y="1002398"/>
                  </a:lnTo>
                  <a:lnTo>
                    <a:pt x="5288699" y="1004265"/>
                  </a:lnTo>
                  <a:lnTo>
                    <a:pt x="5289816" y="1004722"/>
                  </a:lnTo>
                  <a:lnTo>
                    <a:pt x="5292445" y="1004722"/>
                  </a:lnTo>
                  <a:lnTo>
                    <a:pt x="5293563" y="1004265"/>
                  </a:lnTo>
                  <a:lnTo>
                    <a:pt x="5295430" y="1002398"/>
                  </a:lnTo>
                  <a:lnTo>
                    <a:pt x="5295900" y="1001280"/>
                  </a:lnTo>
                  <a:lnTo>
                    <a:pt x="5295900" y="998651"/>
                  </a:lnTo>
                  <a:close/>
                </a:path>
                <a:path w="5534025" h="1005204">
                  <a:moveTo>
                    <a:pt x="5295900" y="501053"/>
                  </a:moveTo>
                  <a:lnTo>
                    <a:pt x="5295430" y="499922"/>
                  </a:lnTo>
                  <a:lnTo>
                    <a:pt x="5293563" y="498068"/>
                  </a:lnTo>
                  <a:lnTo>
                    <a:pt x="5292445" y="497598"/>
                  </a:lnTo>
                  <a:lnTo>
                    <a:pt x="5289816" y="497598"/>
                  </a:lnTo>
                  <a:lnTo>
                    <a:pt x="5288699" y="498068"/>
                  </a:lnTo>
                  <a:lnTo>
                    <a:pt x="5286832" y="499922"/>
                  </a:lnTo>
                  <a:lnTo>
                    <a:pt x="5286375" y="501053"/>
                  </a:lnTo>
                  <a:lnTo>
                    <a:pt x="5286375" y="503682"/>
                  </a:lnTo>
                  <a:lnTo>
                    <a:pt x="5286832" y="504799"/>
                  </a:lnTo>
                  <a:lnTo>
                    <a:pt x="5288699" y="506666"/>
                  </a:lnTo>
                  <a:lnTo>
                    <a:pt x="5289816" y="507123"/>
                  </a:lnTo>
                  <a:lnTo>
                    <a:pt x="5292445" y="507123"/>
                  </a:lnTo>
                  <a:lnTo>
                    <a:pt x="5293563" y="506666"/>
                  </a:lnTo>
                  <a:lnTo>
                    <a:pt x="5295430" y="504799"/>
                  </a:lnTo>
                  <a:lnTo>
                    <a:pt x="5295900" y="503682"/>
                  </a:lnTo>
                  <a:lnTo>
                    <a:pt x="5295900" y="501053"/>
                  </a:lnTo>
                  <a:close/>
                </a:path>
                <a:path w="5534025" h="1005204">
                  <a:moveTo>
                    <a:pt x="5295900" y="3454"/>
                  </a:moveTo>
                  <a:lnTo>
                    <a:pt x="5295430" y="2324"/>
                  </a:lnTo>
                  <a:lnTo>
                    <a:pt x="5293563" y="469"/>
                  </a:lnTo>
                  <a:lnTo>
                    <a:pt x="5292445" y="0"/>
                  </a:lnTo>
                  <a:lnTo>
                    <a:pt x="5289816" y="0"/>
                  </a:lnTo>
                  <a:lnTo>
                    <a:pt x="5288699" y="469"/>
                  </a:lnTo>
                  <a:lnTo>
                    <a:pt x="5286832" y="2324"/>
                  </a:lnTo>
                  <a:lnTo>
                    <a:pt x="5286375" y="3454"/>
                  </a:lnTo>
                  <a:lnTo>
                    <a:pt x="5286375" y="6083"/>
                  </a:lnTo>
                  <a:lnTo>
                    <a:pt x="5286832" y="7200"/>
                  </a:lnTo>
                  <a:lnTo>
                    <a:pt x="5288699" y="9067"/>
                  </a:lnTo>
                  <a:lnTo>
                    <a:pt x="5289816" y="9525"/>
                  </a:lnTo>
                  <a:lnTo>
                    <a:pt x="5292445" y="9525"/>
                  </a:lnTo>
                  <a:lnTo>
                    <a:pt x="5293563" y="9067"/>
                  </a:lnTo>
                  <a:lnTo>
                    <a:pt x="5295430" y="7200"/>
                  </a:lnTo>
                  <a:lnTo>
                    <a:pt x="5295900" y="6083"/>
                  </a:lnTo>
                  <a:lnTo>
                    <a:pt x="5295900" y="3454"/>
                  </a:lnTo>
                  <a:close/>
                </a:path>
                <a:path w="5534025" h="1005204">
                  <a:moveTo>
                    <a:pt x="5343525" y="998651"/>
                  </a:moveTo>
                  <a:lnTo>
                    <a:pt x="5343055" y="997521"/>
                  </a:lnTo>
                  <a:lnTo>
                    <a:pt x="5341188" y="995667"/>
                  </a:lnTo>
                  <a:lnTo>
                    <a:pt x="5340070" y="995197"/>
                  </a:lnTo>
                  <a:lnTo>
                    <a:pt x="5337441" y="995197"/>
                  </a:lnTo>
                  <a:lnTo>
                    <a:pt x="5336324" y="995667"/>
                  </a:lnTo>
                  <a:lnTo>
                    <a:pt x="5334457" y="997521"/>
                  </a:lnTo>
                  <a:lnTo>
                    <a:pt x="5334000" y="998651"/>
                  </a:lnTo>
                  <a:lnTo>
                    <a:pt x="5334000" y="1001280"/>
                  </a:lnTo>
                  <a:lnTo>
                    <a:pt x="5334457" y="1002398"/>
                  </a:lnTo>
                  <a:lnTo>
                    <a:pt x="5336324" y="1004265"/>
                  </a:lnTo>
                  <a:lnTo>
                    <a:pt x="5337441" y="1004722"/>
                  </a:lnTo>
                  <a:lnTo>
                    <a:pt x="5340070" y="1004722"/>
                  </a:lnTo>
                  <a:lnTo>
                    <a:pt x="5341188" y="1004265"/>
                  </a:lnTo>
                  <a:lnTo>
                    <a:pt x="5343055" y="1002398"/>
                  </a:lnTo>
                  <a:lnTo>
                    <a:pt x="5343525" y="1001280"/>
                  </a:lnTo>
                  <a:lnTo>
                    <a:pt x="5343525" y="998651"/>
                  </a:lnTo>
                  <a:close/>
                </a:path>
                <a:path w="5534025" h="1005204">
                  <a:moveTo>
                    <a:pt x="5343525" y="501053"/>
                  </a:moveTo>
                  <a:lnTo>
                    <a:pt x="5343055" y="499922"/>
                  </a:lnTo>
                  <a:lnTo>
                    <a:pt x="5341188" y="498068"/>
                  </a:lnTo>
                  <a:lnTo>
                    <a:pt x="5340070" y="497598"/>
                  </a:lnTo>
                  <a:lnTo>
                    <a:pt x="5337441" y="497598"/>
                  </a:lnTo>
                  <a:lnTo>
                    <a:pt x="5336324" y="498068"/>
                  </a:lnTo>
                  <a:lnTo>
                    <a:pt x="5334457" y="499922"/>
                  </a:lnTo>
                  <a:lnTo>
                    <a:pt x="5334000" y="501053"/>
                  </a:lnTo>
                  <a:lnTo>
                    <a:pt x="5334000" y="503682"/>
                  </a:lnTo>
                  <a:lnTo>
                    <a:pt x="5334457" y="504799"/>
                  </a:lnTo>
                  <a:lnTo>
                    <a:pt x="5336324" y="506666"/>
                  </a:lnTo>
                  <a:lnTo>
                    <a:pt x="5337441" y="507123"/>
                  </a:lnTo>
                  <a:lnTo>
                    <a:pt x="5340070" y="507123"/>
                  </a:lnTo>
                  <a:lnTo>
                    <a:pt x="5341188" y="506666"/>
                  </a:lnTo>
                  <a:lnTo>
                    <a:pt x="5343055" y="504799"/>
                  </a:lnTo>
                  <a:lnTo>
                    <a:pt x="5343525" y="503682"/>
                  </a:lnTo>
                  <a:lnTo>
                    <a:pt x="5343525" y="501053"/>
                  </a:lnTo>
                  <a:close/>
                </a:path>
                <a:path w="5534025" h="1005204">
                  <a:moveTo>
                    <a:pt x="5343525" y="3454"/>
                  </a:moveTo>
                  <a:lnTo>
                    <a:pt x="5343055" y="2324"/>
                  </a:lnTo>
                  <a:lnTo>
                    <a:pt x="5341188" y="469"/>
                  </a:lnTo>
                  <a:lnTo>
                    <a:pt x="5340070" y="0"/>
                  </a:lnTo>
                  <a:lnTo>
                    <a:pt x="5337441" y="0"/>
                  </a:lnTo>
                  <a:lnTo>
                    <a:pt x="5336324" y="469"/>
                  </a:lnTo>
                  <a:lnTo>
                    <a:pt x="5334457" y="2324"/>
                  </a:lnTo>
                  <a:lnTo>
                    <a:pt x="5334000" y="3454"/>
                  </a:lnTo>
                  <a:lnTo>
                    <a:pt x="5334000" y="6083"/>
                  </a:lnTo>
                  <a:lnTo>
                    <a:pt x="5334457" y="7200"/>
                  </a:lnTo>
                  <a:lnTo>
                    <a:pt x="5336324" y="9067"/>
                  </a:lnTo>
                  <a:lnTo>
                    <a:pt x="5337441" y="9525"/>
                  </a:lnTo>
                  <a:lnTo>
                    <a:pt x="5340070" y="9525"/>
                  </a:lnTo>
                  <a:lnTo>
                    <a:pt x="5341188" y="9067"/>
                  </a:lnTo>
                  <a:lnTo>
                    <a:pt x="5343055" y="7200"/>
                  </a:lnTo>
                  <a:lnTo>
                    <a:pt x="5343525" y="6083"/>
                  </a:lnTo>
                  <a:lnTo>
                    <a:pt x="5343525" y="3454"/>
                  </a:lnTo>
                  <a:close/>
                </a:path>
                <a:path w="5534025" h="1005204">
                  <a:moveTo>
                    <a:pt x="5391150" y="998651"/>
                  </a:moveTo>
                  <a:lnTo>
                    <a:pt x="5390680" y="997521"/>
                  </a:lnTo>
                  <a:lnTo>
                    <a:pt x="5388813" y="995667"/>
                  </a:lnTo>
                  <a:lnTo>
                    <a:pt x="5387695" y="995197"/>
                  </a:lnTo>
                  <a:lnTo>
                    <a:pt x="5385066" y="995197"/>
                  </a:lnTo>
                  <a:lnTo>
                    <a:pt x="5383949" y="995667"/>
                  </a:lnTo>
                  <a:lnTo>
                    <a:pt x="5382082" y="997521"/>
                  </a:lnTo>
                  <a:lnTo>
                    <a:pt x="5381625" y="998651"/>
                  </a:lnTo>
                  <a:lnTo>
                    <a:pt x="5381625" y="1001280"/>
                  </a:lnTo>
                  <a:lnTo>
                    <a:pt x="5382082" y="1002398"/>
                  </a:lnTo>
                  <a:lnTo>
                    <a:pt x="5383949" y="1004265"/>
                  </a:lnTo>
                  <a:lnTo>
                    <a:pt x="5385066" y="1004722"/>
                  </a:lnTo>
                  <a:lnTo>
                    <a:pt x="5387695" y="1004722"/>
                  </a:lnTo>
                  <a:lnTo>
                    <a:pt x="5388813" y="1004265"/>
                  </a:lnTo>
                  <a:lnTo>
                    <a:pt x="5390680" y="1002398"/>
                  </a:lnTo>
                  <a:lnTo>
                    <a:pt x="5391150" y="1001280"/>
                  </a:lnTo>
                  <a:lnTo>
                    <a:pt x="5391150" y="998651"/>
                  </a:lnTo>
                  <a:close/>
                </a:path>
                <a:path w="5534025" h="1005204">
                  <a:moveTo>
                    <a:pt x="5391150" y="501053"/>
                  </a:moveTo>
                  <a:lnTo>
                    <a:pt x="5390680" y="499922"/>
                  </a:lnTo>
                  <a:lnTo>
                    <a:pt x="5388813" y="498068"/>
                  </a:lnTo>
                  <a:lnTo>
                    <a:pt x="5387695" y="497598"/>
                  </a:lnTo>
                  <a:lnTo>
                    <a:pt x="5385066" y="497598"/>
                  </a:lnTo>
                  <a:lnTo>
                    <a:pt x="5383949" y="498068"/>
                  </a:lnTo>
                  <a:lnTo>
                    <a:pt x="5382082" y="499922"/>
                  </a:lnTo>
                  <a:lnTo>
                    <a:pt x="5381625" y="501053"/>
                  </a:lnTo>
                  <a:lnTo>
                    <a:pt x="5381625" y="503682"/>
                  </a:lnTo>
                  <a:lnTo>
                    <a:pt x="5382082" y="504799"/>
                  </a:lnTo>
                  <a:lnTo>
                    <a:pt x="5383949" y="506666"/>
                  </a:lnTo>
                  <a:lnTo>
                    <a:pt x="5385066" y="507123"/>
                  </a:lnTo>
                  <a:lnTo>
                    <a:pt x="5387695" y="507123"/>
                  </a:lnTo>
                  <a:lnTo>
                    <a:pt x="5388813" y="506666"/>
                  </a:lnTo>
                  <a:lnTo>
                    <a:pt x="5390680" y="504799"/>
                  </a:lnTo>
                  <a:lnTo>
                    <a:pt x="5391150" y="503682"/>
                  </a:lnTo>
                  <a:lnTo>
                    <a:pt x="5391150" y="501053"/>
                  </a:lnTo>
                  <a:close/>
                </a:path>
                <a:path w="5534025" h="1005204">
                  <a:moveTo>
                    <a:pt x="5391150" y="3454"/>
                  </a:moveTo>
                  <a:lnTo>
                    <a:pt x="5390680" y="2324"/>
                  </a:lnTo>
                  <a:lnTo>
                    <a:pt x="5388813" y="469"/>
                  </a:lnTo>
                  <a:lnTo>
                    <a:pt x="5387695" y="0"/>
                  </a:lnTo>
                  <a:lnTo>
                    <a:pt x="5385066" y="0"/>
                  </a:lnTo>
                  <a:lnTo>
                    <a:pt x="5383949" y="469"/>
                  </a:lnTo>
                  <a:lnTo>
                    <a:pt x="5382082" y="2324"/>
                  </a:lnTo>
                  <a:lnTo>
                    <a:pt x="5381625" y="3454"/>
                  </a:lnTo>
                  <a:lnTo>
                    <a:pt x="5381625" y="6083"/>
                  </a:lnTo>
                  <a:lnTo>
                    <a:pt x="5382082" y="7200"/>
                  </a:lnTo>
                  <a:lnTo>
                    <a:pt x="5383949" y="9067"/>
                  </a:lnTo>
                  <a:lnTo>
                    <a:pt x="5385066" y="9525"/>
                  </a:lnTo>
                  <a:lnTo>
                    <a:pt x="5387695" y="9525"/>
                  </a:lnTo>
                  <a:lnTo>
                    <a:pt x="5388813" y="9067"/>
                  </a:lnTo>
                  <a:lnTo>
                    <a:pt x="5390680" y="7200"/>
                  </a:lnTo>
                  <a:lnTo>
                    <a:pt x="5391150" y="6083"/>
                  </a:lnTo>
                  <a:lnTo>
                    <a:pt x="5391150" y="3454"/>
                  </a:lnTo>
                  <a:close/>
                </a:path>
                <a:path w="5534025" h="1005204">
                  <a:moveTo>
                    <a:pt x="5438775" y="998651"/>
                  </a:moveTo>
                  <a:lnTo>
                    <a:pt x="5438305" y="997521"/>
                  </a:lnTo>
                  <a:lnTo>
                    <a:pt x="5436438" y="995667"/>
                  </a:lnTo>
                  <a:lnTo>
                    <a:pt x="5435320" y="995197"/>
                  </a:lnTo>
                  <a:lnTo>
                    <a:pt x="5432691" y="995197"/>
                  </a:lnTo>
                  <a:lnTo>
                    <a:pt x="5431574" y="995667"/>
                  </a:lnTo>
                  <a:lnTo>
                    <a:pt x="5429707" y="997521"/>
                  </a:lnTo>
                  <a:lnTo>
                    <a:pt x="5429250" y="998651"/>
                  </a:lnTo>
                  <a:lnTo>
                    <a:pt x="5429250" y="1001280"/>
                  </a:lnTo>
                  <a:lnTo>
                    <a:pt x="5429707" y="1002398"/>
                  </a:lnTo>
                  <a:lnTo>
                    <a:pt x="5431574" y="1004265"/>
                  </a:lnTo>
                  <a:lnTo>
                    <a:pt x="5432691" y="1004722"/>
                  </a:lnTo>
                  <a:lnTo>
                    <a:pt x="5435320" y="1004722"/>
                  </a:lnTo>
                  <a:lnTo>
                    <a:pt x="5436438" y="1004265"/>
                  </a:lnTo>
                  <a:lnTo>
                    <a:pt x="5438305" y="1002398"/>
                  </a:lnTo>
                  <a:lnTo>
                    <a:pt x="5438775" y="1001280"/>
                  </a:lnTo>
                  <a:lnTo>
                    <a:pt x="5438775" y="998651"/>
                  </a:lnTo>
                  <a:close/>
                </a:path>
                <a:path w="5534025" h="1005204">
                  <a:moveTo>
                    <a:pt x="5438775" y="501053"/>
                  </a:moveTo>
                  <a:lnTo>
                    <a:pt x="5438305" y="499922"/>
                  </a:lnTo>
                  <a:lnTo>
                    <a:pt x="5436438" y="498068"/>
                  </a:lnTo>
                  <a:lnTo>
                    <a:pt x="5435320" y="497598"/>
                  </a:lnTo>
                  <a:lnTo>
                    <a:pt x="5432691" y="497598"/>
                  </a:lnTo>
                  <a:lnTo>
                    <a:pt x="5431574" y="498068"/>
                  </a:lnTo>
                  <a:lnTo>
                    <a:pt x="5429707" y="499922"/>
                  </a:lnTo>
                  <a:lnTo>
                    <a:pt x="5429250" y="501053"/>
                  </a:lnTo>
                  <a:lnTo>
                    <a:pt x="5429250" y="503682"/>
                  </a:lnTo>
                  <a:lnTo>
                    <a:pt x="5429707" y="504799"/>
                  </a:lnTo>
                  <a:lnTo>
                    <a:pt x="5431574" y="506666"/>
                  </a:lnTo>
                  <a:lnTo>
                    <a:pt x="5432691" y="507123"/>
                  </a:lnTo>
                  <a:lnTo>
                    <a:pt x="5435320" y="507123"/>
                  </a:lnTo>
                  <a:lnTo>
                    <a:pt x="5436438" y="506666"/>
                  </a:lnTo>
                  <a:lnTo>
                    <a:pt x="5438305" y="504799"/>
                  </a:lnTo>
                  <a:lnTo>
                    <a:pt x="5438775" y="503682"/>
                  </a:lnTo>
                  <a:lnTo>
                    <a:pt x="5438775" y="501053"/>
                  </a:lnTo>
                  <a:close/>
                </a:path>
                <a:path w="5534025" h="1005204">
                  <a:moveTo>
                    <a:pt x="5438775" y="3454"/>
                  </a:moveTo>
                  <a:lnTo>
                    <a:pt x="5438305" y="2324"/>
                  </a:lnTo>
                  <a:lnTo>
                    <a:pt x="5436438" y="469"/>
                  </a:lnTo>
                  <a:lnTo>
                    <a:pt x="5435320" y="0"/>
                  </a:lnTo>
                  <a:lnTo>
                    <a:pt x="5432691" y="0"/>
                  </a:lnTo>
                  <a:lnTo>
                    <a:pt x="5431574" y="469"/>
                  </a:lnTo>
                  <a:lnTo>
                    <a:pt x="5429707" y="2324"/>
                  </a:lnTo>
                  <a:lnTo>
                    <a:pt x="5429250" y="3454"/>
                  </a:lnTo>
                  <a:lnTo>
                    <a:pt x="5429250" y="6083"/>
                  </a:lnTo>
                  <a:lnTo>
                    <a:pt x="5429707" y="7200"/>
                  </a:lnTo>
                  <a:lnTo>
                    <a:pt x="5431574" y="9067"/>
                  </a:lnTo>
                  <a:lnTo>
                    <a:pt x="5432691" y="9525"/>
                  </a:lnTo>
                  <a:lnTo>
                    <a:pt x="5435320" y="9525"/>
                  </a:lnTo>
                  <a:lnTo>
                    <a:pt x="5436438" y="9067"/>
                  </a:lnTo>
                  <a:lnTo>
                    <a:pt x="5438305" y="7200"/>
                  </a:lnTo>
                  <a:lnTo>
                    <a:pt x="5438775" y="6083"/>
                  </a:lnTo>
                  <a:lnTo>
                    <a:pt x="5438775" y="3454"/>
                  </a:lnTo>
                  <a:close/>
                </a:path>
                <a:path w="5534025" h="1005204">
                  <a:moveTo>
                    <a:pt x="5486387" y="998651"/>
                  </a:moveTo>
                  <a:lnTo>
                    <a:pt x="5485930" y="997521"/>
                  </a:lnTo>
                  <a:lnTo>
                    <a:pt x="5484063" y="995667"/>
                  </a:lnTo>
                  <a:lnTo>
                    <a:pt x="5482945" y="995197"/>
                  </a:lnTo>
                  <a:lnTo>
                    <a:pt x="5480316" y="995197"/>
                  </a:lnTo>
                  <a:lnTo>
                    <a:pt x="5479199" y="995667"/>
                  </a:lnTo>
                  <a:lnTo>
                    <a:pt x="5477332" y="997521"/>
                  </a:lnTo>
                  <a:lnTo>
                    <a:pt x="5476862" y="998651"/>
                  </a:lnTo>
                  <a:lnTo>
                    <a:pt x="5476862" y="1001280"/>
                  </a:lnTo>
                  <a:lnTo>
                    <a:pt x="5477332" y="1002398"/>
                  </a:lnTo>
                  <a:lnTo>
                    <a:pt x="5479199" y="1004265"/>
                  </a:lnTo>
                  <a:lnTo>
                    <a:pt x="5480316" y="1004722"/>
                  </a:lnTo>
                  <a:lnTo>
                    <a:pt x="5482945" y="1004722"/>
                  </a:lnTo>
                  <a:lnTo>
                    <a:pt x="5484063" y="1004265"/>
                  </a:lnTo>
                  <a:lnTo>
                    <a:pt x="5485930" y="1002398"/>
                  </a:lnTo>
                  <a:lnTo>
                    <a:pt x="5486387" y="1001280"/>
                  </a:lnTo>
                  <a:lnTo>
                    <a:pt x="5486387" y="998651"/>
                  </a:lnTo>
                  <a:close/>
                </a:path>
                <a:path w="5534025" h="1005204">
                  <a:moveTo>
                    <a:pt x="5486387" y="501053"/>
                  </a:moveTo>
                  <a:lnTo>
                    <a:pt x="5485930" y="499922"/>
                  </a:lnTo>
                  <a:lnTo>
                    <a:pt x="5484063" y="498068"/>
                  </a:lnTo>
                  <a:lnTo>
                    <a:pt x="5482945" y="497598"/>
                  </a:lnTo>
                  <a:lnTo>
                    <a:pt x="5480316" y="497598"/>
                  </a:lnTo>
                  <a:lnTo>
                    <a:pt x="5479199" y="498068"/>
                  </a:lnTo>
                  <a:lnTo>
                    <a:pt x="5477332" y="499922"/>
                  </a:lnTo>
                  <a:lnTo>
                    <a:pt x="5476862" y="501053"/>
                  </a:lnTo>
                  <a:lnTo>
                    <a:pt x="5476862" y="503682"/>
                  </a:lnTo>
                  <a:lnTo>
                    <a:pt x="5477332" y="504799"/>
                  </a:lnTo>
                  <a:lnTo>
                    <a:pt x="5479199" y="506666"/>
                  </a:lnTo>
                  <a:lnTo>
                    <a:pt x="5480316" y="507123"/>
                  </a:lnTo>
                  <a:lnTo>
                    <a:pt x="5482945" y="507123"/>
                  </a:lnTo>
                  <a:lnTo>
                    <a:pt x="5484063" y="506666"/>
                  </a:lnTo>
                  <a:lnTo>
                    <a:pt x="5485930" y="504799"/>
                  </a:lnTo>
                  <a:lnTo>
                    <a:pt x="5486387" y="503682"/>
                  </a:lnTo>
                  <a:lnTo>
                    <a:pt x="5486387" y="501053"/>
                  </a:lnTo>
                  <a:close/>
                </a:path>
                <a:path w="5534025" h="1005204">
                  <a:moveTo>
                    <a:pt x="5486387" y="3454"/>
                  </a:moveTo>
                  <a:lnTo>
                    <a:pt x="5485930" y="2324"/>
                  </a:lnTo>
                  <a:lnTo>
                    <a:pt x="5484063" y="469"/>
                  </a:lnTo>
                  <a:lnTo>
                    <a:pt x="5482945" y="0"/>
                  </a:lnTo>
                  <a:lnTo>
                    <a:pt x="5480316" y="0"/>
                  </a:lnTo>
                  <a:lnTo>
                    <a:pt x="5479199" y="469"/>
                  </a:lnTo>
                  <a:lnTo>
                    <a:pt x="5477332" y="2324"/>
                  </a:lnTo>
                  <a:lnTo>
                    <a:pt x="5476862" y="3454"/>
                  </a:lnTo>
                  <a:lnTo>
                    <a:pt x="5476862" y="6083"/>
                  </a:lnTo>
                  <a:lnTo>
                    <a:pt x="5477332" y="7200"/>
                  </a:lnTo>
                  <a:lnTo>
                    <a:pt x="5479199" y="9067"/>
                  </a:lnTo>
                  <a:lnTo>
                    <a:pt x="5480316" y="9525"/>
                  </a:lnTo>
                  <a:lnTo>
                    <a:pt x="5482945" y="9525"/>
                  </a:lnTo>
                  <a:lnTo>
                    <a:pt x="5484063" y="9067"/>
                  </a:lnTo>
                  <a:lnTo>
                    <a:pt x="5485930" y="7200"/>
                  </a:lnTo>
                  <a:lnTo>
                    <a:pt x="5486387" y="6083"/>
                  </a:lnTo>
                  <a:lnTo>
                    <a:pt x="5486387" y="3454"/>
                  </a:lnTo>
                  <a:close/>
                </a:path>
                <a:path w="5534025" h="1005204">
                  <a:moveTo>
                    <a:pt x="5534012" y="998651"/>
                  </a:moveTo>
                  <a:lnTo>
                    <a:pt x="5533555" y="997521"/>
                  </a:lnTo>
                  <a:lnTo>
                    <a:pt x="5531688" y="995667"/>
                  </a:lnTo>
                  <a:lnTo>
                    <a:pt x="5530570" y="995197"/>
                  </a:lnTo>
                  <a:lnTo>
                    <a:pt x="5527941" y="995197"/>
                  </a:lnTo>
                  <a:lnTo>
                    <a:pt x="5526824" y="995667"/>
                  </a:lnTo>
                  <a:lnTo>
                    <a:pt x="5524957" y="997521"/>
                  </a:lnTo>
                  <a:lnTo>
                    <a:pt x="5524487" y="998651"/>
                  </a:lnTo>
                  <a:lnTo>
                    <a:pt x="5524487" y="1001280"/>
                  </a:lnTo>
                  <a:lnTo>
                    <a:pt x="5524957" y="1002398"/>
                  </a:lnTo>
                  <a:lnTo>
                    <a:pt x="5526824" y="1004265"/>
                  </a:lnTo>
                  <a:lnTo>
                    <a:pt x="5527941" y="1004722"/>
                  </a:lnTo>
                  <a:lnTo>
                    <a:pt x="5530570" y="1004722"/>
                  </a:lnTo>
                  <a:lnTo>
                    <a:pt x="5531688" y="1004265"/>
                  </a:lnTo>
                  <a:lnTo>
                    <a:pt x="5533555" y="1002398"/>
                  </a:lnTo>
                  <a:lnTo>
                    <a:pt x="5534012" y="1001280"/>
                  </a:lnTo>
                  <a:lnTo>
                    <a:pt x="5534012" y="998651"/>
                  </a:lnTo>
                  <a:close/>
                </a:path>
                <a:path w="5534025" h="1005204">
                  <a:moveTo>
                    <a:pt x="5534012" y="501053"/>
                  </a:moveTo>
                  <a:lnTo>
                    <a:pt x="5533555" y="499922"/>
                  </a:lnTo>
                  <a:lnTo>
                    <a:pt x="5531688" y="498068"/>
                  </a:lnTo>
                  <a:lnTo>
                    <a:pt x="5530570" y="497598"/>
                  </a:lnTo>
                  <a:lnTo>
                    <a:pt x="5527941" y="497598"/>
                  </a:lnTo>
                  <a:lnTo>
                    <a:pt x="5526824" y="498068"/>
                  </a:lnTo>
                  <a:lnTo>
                    <a:pt x="5524957" y="499922"/>
                  </a:lnTo>
                  <a:lnTo>
                    <a:pt x="5524487" y="501053"/>
                  </a:lnTo>
                  <a:lnTo>
                    <a:pt x="5524487" y="503682"/>
                  </a:lnTo>
                  <a:lnTo>
                    <a:pt x="5524957" y="504799"/>
                  </a:lnTo>
                  <a:lnTo>
                    <a:pt x="5526824" y="506666"/>
                  </a:lnTo>
                  <a:lnTo>
                    <a:pt x="5527941" y="507123"/>
                  </a:lnTo>
                  <a:lnTo>
                    <a:pt x="5530570" y="507123"/>
                  </a:lnTo>
                  <a:lnTo>
                    <a:pt x="5531688" y="506666"/>
                  </a:lnTo>
                  <a:lnTo>
                    <a:pt x="5533555" y="504799"/>
                  </a:lnTo>
                  <a:lnTo>
                    <a:pt x="5534012" y="503682"/>
                  </a:lnTo>
                  <a:lnTo>
                    <a:pt x="5534012" y="501053"/>
                  </a:lnTo>
                  <a:close/>
                </a:path>
                <a:path w="5534025" h="1005204">
                  <a:moveTo>
                    <a:pt x="5534012" y="3454"/>
                  </a:moveTo>
                  <a:lnTo>
                    <a:pt x="5533555" y="2324"/>
                  </a:lnTo>
                  <a:lnTo>
                    <a:pt x="5531688" y="469"/>
                  </a:lnTo>
                  <a:lnTo>
                    <a:pt x="5530570" y="0"/>
                  </a:lnTo>
                  <a:lnTo>
                    <a:pt x="5527941" y="0"/>
                  </a:lnTo>
                  <a:lnTo>
                    <a:pt x="5526824" y="469"/>
                  </a:lnTo>
                  <a:lnTo>
                    <a:pt x="5524957" y="2324"/>
                  </a:lnTo>
                  <a:lnTo>
                    <a:pt x="5524487" y="3454"/>
                  </a:lnTo>
                  <a:lnTo>
                    <a:pt x="5524487" y="6083"/>
                  </a:lnTo>
                  <a:lnTo>
                    <a:pt x="5524957" y="7200"/>
                  </a:lnTo>
                  <a:lnTo>
                    <a:pt x="5526824" y="9067"/>
                  </a:lnTo>
                  <a:lnTo>
                    <a:pt x="5527941" y="9525"/>
                  </a:lnTo>
                  <a:lnTo>
                    <a:pt x="5530570" y="9525"/>
                  </a:lnTo>
                  <a:lnTo>
                    <a:pt x="5531688" y="9067"/>
                  </a:lnTo>
                  <a:lnTo>
                    <a:pt x="5533555" y="7200"/>
                  </a:lnTo>
                  <a:lnTo>
                    <a:pt x="5534012" y="6083"/>
                  </a:lnTo>
                  <a:lnTo>
                    <a:pt x="5534012" y="3454"/>
                  </a:lnTo>
                  <a:close/>
                </a:path>
              </a:pathLst>
            </a:custGeom>
            <a:solidFill>
              <a:srgbClr val="C7C6C3">
                <a:alpha val="98999"/>
              </a:srgbClr>
            </a:solidFill>
          </p:spPr>
          <p:txBody>
            <a:bodyPr wrap="square" lIns="0" tIns="0" rIns="0" bIns="0" rtlCol="0"/>
            <a:lstStyle/>
            <a:p>
              <a:endParaRPr sz="1688"/>
            </a:p>
          </p:txBody>
        </p:sp>
        <p:pic>
          <p:nvPicPr>
            <p:cNvPr id="131" name="object 131"/>
            <p:cNvPicPr/>
            <p:nvPr/>
          </p:nvPicPr>
          <p:blipFill>
            <a:blip r:embed="rId10" cstate="print"/>
            <a:stretch>
              <a:fillRect/>
            </a:stretch>
          </p:blipFill>
          <p:spPr>
            <a:xfrm>
              <a:off x="3569066" y="4933088"/>
              <a:ext cx="226115" cy="96894"/>
            </a:xfrm>
            <a:prstGeom prst="rect">
              <a:avLst/>
            </a:prstGeom>
          </p:spPr>
        </p:pic>
      </p:grpSp>
      <p:sp>
        <p:nvSpPr>
          <p:cNvPr id="132" name="object 132"/>
          <p:cNvSpPr txBox="1"/>
          <p:nvPr/>
        </p:nvSpPr>
        <p:spPr>
          <a:xfrm>
            <a:off x="850872" y="4325124"/>
            <a:ext cx="81558"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0</a:t>
            </a:r>
            <a:endParaRPr sz="844">
              <a:latin typeface="Segoe UI"/>
              <a:cs typeface="Segoe UI"/>
            </a:endParaRPr>
          </a:p>
        </p:txBody>
      </p:sp>
      <p:sp>
        <p:nvSpPr>
          <p:cNvPr id="133" name="object 133"/>
          <p:cNvSpPr txBox="1"/>
          <p:nvPr/>
        </p:nvSpPr>
        <p:spPr>
          <a:xfrm>
            <a:off x="735484" y="3858625"/>
            <a:ext cx="197048"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100</a:t>
            </a:r>
            <a:endParaRPr sz="844">
              <a:latin typeface="Segoe UI"/>
              <a:cs typeface="Segoe UI"/>
            </a:endParaRPr>
          </a:p>
        </p:txBody>
      </p:sp>
      <p:sp>
        <p:nvSpPr>
          <p:cNvPr id="134" name="object 134"/>
          <p:cNvSpPr txBox="1"/>
          <p:nvPr/>
        </p:nvSpPr>
        <p:spPr>
          <a:xfrm>
            <a:off x="735484" y="3392127"/>
            <a:ext cx="197048"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200</a:t>
            </a:r>
            <a:endParaRPr sz="844">
              <a:latin typeface="Segoe UI"/>
              <a:cs typeface="Segoe UI"/>
            </a:endParaRPr>
          </a:p>
        </p:txBody>
      </p:sp>
      <p:pic>
        <p:nvPicPr>
          <p:cNvPr id="136" name="object 136"/>
          <p:cNvPicPr/>
          <p:nvPr/>
        </p:nvPicPr>
        <p:blipFill>
          <a:blip r:embed="rId11" cstate="print"/>
          <a:stretch>
            <a:fillRect/>
          </a:stretch>
        </p:blipFill>
        <p:spPr>
          <a:xfrm>
            <a:off x="593463" y="3768849"/>
            <a:ext cx="71907" cy="345816"/>
          </a:xfrm>
          <a:prstGeom prst="rect">
            <a:avLst/>
          </a:prstGeom>
        </p:spPr>
      </p:pic>
      <p:sp>
        <p:nvSpPr>
          <p:cNvPr id="137" name="object 137"/>
          <p:cNvSpPr txBox="1"/>
          <p:nvPr/>
        </p:nvSpPr>
        <p:spPr>
          <a:xfrm>
            <a:off x="567919" y="3751297"/>
            <a:ext cx="230832" cy="375047"/>
          </a:xfrm>
          <a:prstGeom prst="rect">
            <a:avLst/>
          </a:prstGeom>
        </p:spPr>
        <p:txBody>
          <a:bodyPr vert="vert270" wrap="square" lIns="0" tIns="0" rIns="0" bIns="0" rtlCol="0">
            <a:spAutoFit/>
          </a:bodyPr>
          <a:lstStyle/>
          <a:p>
            <a:pPr marL="11906">
              <a:lnSpc>
                <a:spcPts val="919"/>
              </a:lnSpc>
            </a:pPr>
            <a:r>
              <a:rPr sz="844" spc="-23" dirty="0">
                <a:latin typeface="Trebuchet MS"/>
                <a:cs typeface="Trebuchet MS"/>
              </a:rPr>
              <a:t>A</a:t>
            </a:r>
            <a:r>
              <a:rPr sz="844" dirty="0">
                <a:latin typeface="Trebuchet MS"/>
                <a:cs typeface="Trebuchet MS"/>
              </a:rPr>
              <a:t>ttrition</a:t>
            </a:r>
            <a:endParaRPr sz="844">
              <a:latin typeface="Trebuchet MS"/>
              <a:cs typeface="Trebuchet MS"/>
            </a:endParaRPr>
          </a:p>
        </p:txBody>
      </p:sp>
      <p:sp>
        <p:nvSpPr>
          <p:cNvPr id="138" name="object 138"/>
          <p:cNvSpPr txBox="1"/>
          <p:nvPr/>
        </p:nvSpPr>
        <p:spPr>
          <a:xfrm>
            <a:off x="1060718" y="4429071"/>
            <a:ext cx="85725" cy="141930"/>
          </a:xfrm>
          <a:prstGeom prst="rect">
            <a:avLst/>
          </a:prstGeom>
        </p:spPr>
        <p:txBody>
          <a:bodyPr vert="horz" wrap="square" lIns="0" tIns="11906" rIns="0" bIns="0" rtlCol="0">
            <a:spAutoFit/>
          </a:bodyPr>
          <a:lstStyle/>
          <a:p>
            <a:pPr marL="11906">
              <a:spcBef>
                <a:spcPts val="94"/>
              </a:spcBef>
            </a:pPr>
            <a:r>
              <a:rPr sz="844" b="1" dirty="0">
                <a:solidFill>
                  <a:srgbClr val="FFFFFF"/>
                </a:solidFill>
                <a:latin typeface="Segoe UI"/>
                <a:cs typeface="Segoe UI"/>
              </a:rPr>
              <a:t>0</a:t>
            </a:r>
            <a:endParaRPr sz="844">
              <a:latin typeface="Segoe UI"/>
              <a:cs typeface="Segoe UI"/>
            </a:endParaRPr>
          </a:p>
        </p:txBody>
      </p:sp>
      <p:sp>
        <p:nvSpPr>
          <p:cNvPr id="139" name="object 139"/>
          <p:cNvSpPr txBox="1"/>
          <p:nvPr/>
        </p:nvSpPr>
        <p:spPr>
          <a:xfrm>
            <a:off x="1733260" y="4429071"/>
            <a:ext cx="85725" cy="141930"/>
          </a:xfrm>
          <a:prstGeom prst="rect">
            <a:avLst/>
          </a:prstGeom>
        </p:spPr>
        <p:txBody>
          <a:bodyPr vert="horz" wrap="square" lIns="0" tIns="11906" rIns="0" bIns="0" rtlCol="0">
            <a:spAutoFit/>
          </a:bodyPr>
          <a:lstStyle/>
          <a:p>
            <a:pPr marL="11906">
              <a:spcBef>
                <a:spcPts val="94"/>
              </a:spcBef>
            </a:pPr>
            <a:r>
              <a:rPr sz="844" b="1" dirty="0">
                <a:solidFill>
                  <a:srgbClr val="FFFFFF"/>
                </a:solidFill>
                <a:latin typeface="Segoe UI"/>
                <a:cs typeface="Segoe UI"/>
              </a:rPr>
              <a:t>2</a:t>
            </a:r>
            <a:endParaRPr sz="844">
              <a:latin typeface="Segoe UI"/>
              <a:cs typeface="Segoe UI"/>
            </a:endParaRPr>
          </a:p>
        </p:txBody>
      </p:sp>
      <p:sp>
        <p:nvSpPr>
          <p:cNvPr id="140" name="object 140"/>
          <p:cNvSpPr txBox="1"/>
          <p:nvPr/>
        </p:nvSpPr>
        <p:spPr>
          <a:xfrm>
            <a:off x="2405802" y="4429071"/>
            <a:ext cx="85725" cy="141930"/>
          </a:xfrm>
          <a:prstGeom prst="rect">
            <a:avLst/>
          </a:prstGeom>
        </p:spPr>
        <p:txBody>
          <a:bodyPr vert="horz" wrap="square" lIns="0" tIns="11906" rIns="0" bIns="0" rtlCol="0">
            <a:spAutoFit/>
          </a:bodyPr>
          <a:lstStyle/>
          <a:p>
            <a:pPr marL="11906">
              <a:spcBef>
                <a:spcPts val="94"/>
              </a:spcBef>
            </a:pPr>
            <a:r>
              <a:rPr sz="844" b="1" dirty="0">
                <a:solidFill>
                  <a:srgbClr val="FFFFFF"/>
                </a:solidFill>
                <a:latin typeface="Segoe UI"/>
                <a:cs typeface="Segoe UI"/>
              </a:rPr>
              <a:t>4</a:t>
            </a:r>
            <a:endParaRPr sz="844">
              <a:latin typeface="Segoe UI"/>
              <a:cs typeface="Segoe UI"/>
            </a:endParaRPr>
          </a:p>
        </p:txBody>
      </p:sp>
      <p:sp>
        <p:nvSpPr>
          <p:cNvPr id="141" name="object 141"/>
          <p:cNvSpPr txBox="1"/>
          <p:nvPr/>
        </p:nvSpPr>
        <p:spPr>
          <a:xfrm>
            <a:off x="3078343" y="4429071"/>
            <a:ext cx="85725" cy="141930"/>
          </a:xfrm>
          <a:prstGeom prst="rect">
            <a:avLst/>
          </a:prstGeom>
        </p:spPr>
        <p:txBody>
          <a:bodyPr vert="horz" wrap="square" lIns="0" tIns="11906" rIns="0" bIns="0" rtlCol="0">
            <a:spAutoFit/>
          </a:bodyPr>
          <a:lstStyle/>
          <a:p>
            <a:pPr marL="11906">
              <a:spcBef>
                <a:spcPts val="94"/>
              </a:spcBef>
            </a:pPr>
            <a:r>
              <a:rPr sz="844" b="1" dirty="0">
                <a:solidFill>
                  <a:srgbClr val="FFFFFF"/>
                </a:solidFill>
                <a:latin typeface="Segoe UI"/>
                <a:cs typeface="Segoe UI"/>
              </a:rPr>
              <a:t>6</a:t>
            </a:r>
            <a:endParaRPr sz="844">
              <a:latin typeface="Segoe UI"/>
              <a:cs typeface="Segoe UI"/>
            </a:endParaRPr>
          </a:p>
        </p:txBody>
      </p:sp>
      <p:sp>
        <p:nvSpPr>
          <p:cNvPr id="142" name="object 142"/>
          <p:cNvSpPr txBox="1"/>
          <p:nvPr/>
        </p:nvSpPr>
        <p:spPr>
          <a:xfrm>
            <a:off x="3750884" y="4429071"/>
            <a:ext cx="85725" cy="141930"/>
          </a:xfrm>
          <a:prstGeom prst="rect">
            <a:avLst/>
          </a:prstGeom>
        </p:spPr>
        <p:txBody>
          <a:bodyPr vert="horz" wrap="square" lIns="0" tIns="11906" rIns="0" bIns="0" rtlCol="0">
            <a:spAutoFit/>
          </a:bodyPr>
          <a:lstStyle/>
          <a:p>
            <a:pPr marL="11906">
              <a:spcBef>
                <a:spcPts val="94"/>
              </a:spcBef>
            </a:pPr>
            <a:r>
              <a:rPr sz="844" b="1" dirty="0">
                <a:solidFill>
                  <a:srgbClr val="FFFFFF"/>
                </a:solidFill>
                <a:latin typeface="Segoe UI"/>
                <a:cs typeface="Segoe UI"/>
              </a:rPr>
              <a:t>8</a:t>
            </a:r>
            <a:endParaRPr sz="844">
              <a:latin typeface="Segoe UI"/>
              <a:cs typeface="Segoe UI"/>
            </a:endParaRPr>
          </a:p>
        </p:txBody>
      </p:sp>
      <p:sp>
        <p:nvSpPr>
          <p:cNvPr id="143" name="object 143"/>
          <p:cNvSpPr txBox="1"/>
          <p:nvPr/>
        </p:nvSpPr>
        <p:spPr>
          <a:xfrm>
            <a:off x="4392731" y="4429071"/>
            <a:ext cx="147042" cy="141930"/>
          </a:xfrm>
          <a:prstGeom prst="rect">
            <a:avLst/>
          </a:prstGeom>
        </p:spPr>
        <p:txBody>
          <a:bodyPr vert="horz" wrap="square" lIns="0" tIns="11906" rIns="0" bIns="0" rtlCol="0">
            <a:spAutoFit/>
          </a:bodyPr>
          <a:lstStyle/>
          <a:p>
            <a:pPr marL="11906">
              <a:spcBef>
                <a:spcPts val="94"/>
              </a:spcBef>
            </a:pPr>
            <a:r>
              <a:rPr sz="844" b="1" dirty="0">
                <a:solidFill>
                  <a:srgbClr val="FFFFFF"/>
                </a:solidFill>
                <a:latin typeface="Segoe UI"/>
                <a:cs typeface="Segoe UI"/>
              </a:rPr>
              <a:t>10</a:t>
            </a:r>
            <a:endParaRPr sz="844">
              <a:latin typeface="Segoe UI"/>
              <a:cs typeface="Segoe UI"/>
            </a:endParaRPr>
          </a:p>
        </p:txBody>
      </p:sp>
      <p:sp>
        <p:nvSpPr>
          <p:cNvPr id="144" name="object 144"/>
          <p:cNvSpPr txBox="1"/>
          <p:nvPr/>
        </p:nvSpPr>
        <p:spPr>
          <a:xfrm>
            <a:off x="5065273" y="4429071"/>
            <a:ext cx="147042" cy="141930"/>
          </a:xfrm>
          <a:prstGeom prst="rect">
            <a:avLst/>
          </a:prstGeom>
        </p:spPr>
        <p:txBody>
          <a:bodyPr vert="horz" wrap="square" lIns="0" tIns="11906" rIns="0" bIns="0" rtlCol="0">
            <a:spAutoFit/>
          </a:bodyPr>
          <a:lstStyle/>
          <a:p>
            <a:pPr marL="11906">
              <a:spcBef>
                <a:spcPts val="94"/>
              </a:spcBef>
            </a:pPr>
            <a:r>
              <a:rPr sz="844" b="1" dirty="0">
                <a:solidFill>
                  <a:srgbClr val="FFFFFF"/>
                </a:solidFill>
                <a:latin typeface="Segoe UI"/>
                <a:cs typeface="Segoe UI"/>
              </a:rPr>
              <a:t>12</a:t>
            </a:r>
            <a:endParaRPr sz="844">
              <a:latin typeface="Segoe UI"/>
              <a:cs typeface="Segoe UI"/>
            </a:endParaRPr>
          </a:p>
        </p:txBody>
      </p:sp>
      <p:sp>
        <p:nvSpPr>
          <p:cNvPr id="145" name="object 145"/>
          <p:cNvSpPr txBox="1"/>
          <p:nvPr/>
        </p:nvSpPr>
        <p:spPr>
          <a:xfrm>
            <a:off x="5737813" y="4429071"/>
            <a:ext cx="147042" cy="141930"/>
          </a:xfrm>
          <a:prstGeom prst="rect">
            <a:avLst/>
          </a:prstGeom>
        </p:spPr>
        <p:txBody>
          <a:bodyPr vert="horz" wrap="square" lIns="0" tIns="11906" rIns="0" bIns="0" rtlCol="0">
            <a:spAutoFit/>
          </a:bodyPr>
          <a:lstStyle/>
          <a:p>
            <a:pPr marL="11906">
              <a:spcBef>
                <a:spcPts val="94"/>
              </a:spcBef>
            </a:pPr>
            <a:r>
              <a:rPr sz="844" b="1" dirty="0">
                <a:solidFill>
                  <a:srgbClr val="FFFFFF"/>
                </a:solidFill>
                <a:latin typeface="Segoe UI"/>
                <a:cs typeface="Segoe UI"/>
              </a:rPr>
              <a:t>14</a:t>
            </a:r>
            <a:endParaRPr sz="844">
              <a:latin typeface="Segoe UI"/>
              <a:cs typeface="Segoe UI"/>
            </a:endParaRPr>
          </a:p>
        </p:txBody>
      </p:sp>
      <p:grpSp>
        <p:nvGrpSpPr>
          <p:cNvPr id="146" name="object 146"/>
          <p:cNvGrpSpPr/>
          <p:nvPr/>
        </p:nvGrpSpPr>
        <p:grpSpPr>
          <a:xfrm>
            <a:off x="381000" y="1157288"/>
            <a:ext cx="6184106" cy="3261717"/>
            <a:chOff x="228600" y="1234440"/>
            <a:chExt cx="6596380" cy="3479165"/>
          </a:xfrm>
        </p:grpSpPr>
        <p:sp>
          <p:nvSpPr>
            <p:cNvPr id="147" name="object 147"/>
            <p:cNvSpPr/>
            <p:nvPr/>
          </p:nvSpPr>
          <p:spPr>
            <a:xfrm>
              <a:off x="994462" y="3818246"/>
              <a:ext cx="5475605" cy="880744"/>
            </a:xfrm>
            <a:custGeom>
              <a:avLst/>
              <a:gdLst/>
              <a:ahLst/>
              <a:cxnLst/>
              <a:rect l="l" t="t" r="r" b="b"/>
              <a:pathLst>
                <a:path w="5475605" h="880745">
                  <a:moveTo>
                    <a:pt x="4304264" y="880749"/>
                  </a:moveTo>
                  <a:lnTo>
                    <a:pt x="0" y="880749"/>
                  </a:lnTo>
                  <a:lnTo>
                    <a:pt x="0" y="641901"/>
                  </a:lnTo>
                  <a:lnTo>
                    <a:pt x="358688" y="0"/>
                  </a:lnTo>
                  <a:lnTo>
                    <a:pt x="717377" y="477694"/>
                  </a:lnTo>
                  <a:lnTo>
                    <a:pt x="1076066" y="582190"/>
                  </a:lnTo>
                  <a:lnTo>
                    <a:pt x="1434754" y="597118"/>
                  </a:lnTo>
                  <a:lnTo>
                    <a:pt x="1853225" y="597118"/>
                  </a:lnTo>
                  <a:lnTo>
                    <a:pt x="2152132" y="746397"/>
                  </a:lnTo>
                  <a:lnTo>
                    <a:pt x="2869509" y="746397"/>
                  </a:lnTo>
                  <a:lnTo>
                    <a:pt x="3228198" y="761325"/>
                  </a:lnTo>
                  <a:lnTo>
                    <a:pt x="3811067" y="761325"/>
                  </a:lnTo>
                  <a:lnTo>
                    <a:pt x="3945576" y="850893"/>
                  </a:lnTo>
                  <a:lnTo>
                    <a:pt x="4304264" y="880749"/>
                  </a:lnTo>
                  <a:close/>
                </a:path>
                <a:path w="5475605" h="880745">
                  <a:moveTo>
                    <a:pt x="1853225" y="597118"/>
                  </a:moveTo>
                  <a:lnTo>
                    <a:pt x="1434754" y="597118"/>
                  </a:lnTo>
                  <a:lnTo>
                    <a:pt x="1793443" y="567262"/>
                  </a:lnTo>
                  <a:lnTo>
                    <a:pt x="1853225" y="597118"/>
                  </a:lnTo>
                  <a:close/>
                </a:path>
                <a:path w="5475605" h="880745">
                  <a:moveTo>
                    <a:pt x="3811067" y="761325"/>
                  </a:moveTo>
                  <a:lnTo>
                    <a:pt x="3228198" y="761325"/>
                  </a:lnTo>
                  <a:lnTo>
                    <a:pt x="3586887" y="612046"/>
                  </a:lnTo>
                  <a:lnTo>
                    <a:pt x="3811067" y="761325"/>
                  </a:lnTo>
                  <a:close/>
                </a:path>
                <a:path w="5475605" h="880745">
                  <a:moveTo>
                    <a:pt x="2869509" y="746397"/>
                  </a:moveTo>
                  <a:lnTo>
                    <a:pt x="2152132" y="746397"/>
                  </a:lnTo>
                  <a:lnTo>
                    <a:pt x="2510821" y="716541"/>
                  </a:lnTo>
                  <a:lnTo>
                    <a:pt x="2869509" y="746397"/>
                  </a:lnTo>
                  <a:close/>
                </a:path>
                <a:path w="5475605" h="880745">
                  <a:moveTo>
                    <a:pt x="5475581" y="880749"/>
                  </a:moveTo>
                  <a:lnTo>
                    <a:pt x="4304264" y="880749"/>
                  </a:lnTo>
                  <a:lnTo>
                    <a:pt x="4662953" y="850893"/>
                  </a:lnTo>
                  <a:lnTo>
                    <a:pt x="5021642" y="850893"/>
                  </a:lnTo>
                  <a:lnTo>
                    <a:pt x="5380331" y="865821"/>
                  </a:lnTo>
                  <a:lnTo>
                    <a:pt x="5475581" y="865821"/>
                  </a:lnTo>
                  <a:lnTo>
                    <a:pt x="5475581" y="880749"/>
                  </a:lnTo>
                  <a:close/>
                </a:path>
              </a:pathLst>
            </a:custGeom>
            <a:solidFill>
              <a:srgbClr val="118CFF">
                <a:alpha val="39999"/>
              </a:srgbClr>
            </a:solidFill>
          </p:spPr>
          <p:txBody>
            <a:bodyPr wrap="square" lIns="0" tIns="0" rIns="0" bIns="0" rtlCol="0"/>
            <a:lstStyle/>
            <a:p>
              <a:endParaRPr sz="1688"/>
            </a:p>
          </p:txBody>
        </p:sp>
        <p:sp>
          <p:nvSpPr>
            <p:cNvPr id="148" name="object 148"/>
            <p:cNvSpPr/>
            <p:nvPr/>
          </p:nvSpPr>
          <p:spPr>
            <a:xfrm>
              <a:off x="994462" y="3818246"/>
              <a:ext cx="5475605" cy="880744"/>
            </a:xfrm>
            <a:custGeom>
              <a:avLst/>
              <a:gdLst/>
              <a:ahLst/>
              <a:cxnLst/>
              <a:rect l="l" t="t" r="r" b="b"/>
              <a:pathLst>
                <a:path w="5475605" h="880745">
                  <a:moveTo>
                    <a:pt x="0" y="641902"/>
                  </a:moveTo>
                  <a:lnTo>
                    <a:pt x="358688" y="0"/>
                  </a:lnTo>
                  <a:lnTo>
                    <a:pt x="717377" y="477694"/>
                  </a:lnTo>
                  <a:lnTo>
                    <a:pt x="1076066" y="582190"/>
                  </a:lnTo>
                  <a:lnTo>
                    <a:pt x="1434754" y="597118"/>
                  </a:lnTo>
                  <a:lnTo>
                    <a:pt x="1793443" y="567262"/>
                  </a:lnTo>
                  <a:lnTo>
                    <a:pt x="2152132" y="746397"/>
                  </a:lnTo>
                  <a:lnTo>
                    <a:pt x="2510821" y="716541"/>
                  </a:lnTo>
                  <a:lnTo>
                    <a:pt x="2869509" y="746397"/>
                  </a:lnTo>
                  <a:lnTo>
                    <a:pt x="3228198" y="761325"/>
                  </a:lnTo>
                  <a:lnTo>
                    <a:pt x="3586887" y="612046"/>
                  </a:lnTo>
                  <a:lnTo>
                    <a:pt x="3945576" y="850893"/>
                  </a:lnTo>
                  <a:lnTo>
                    <a:pt x="4304265" y="880749"/>
                  </a:lnTo>
                  <a:lnTo>
                    <a:pt x="4662953" y="850893"/>
                  </a:lnTo>
                  <a:lnTo>
                    <a:pt x="5021642" y="850893"/>
                  </a:lnTo>
                  <a:lnTo>
                    <a:pt x="5380331" y="865821"/>
                  </a:lnTo>
                  <a:lnTo>
                    <a:pt x="5475581" y="865821"/>
                  </a:lnTo>
                </a:path>
              </a:pathLst>
            </a:custGeom>
            <a:ln w="28574">
              <a:solidFill>
                <a:srgbClr val="118CFF"/>
              </a:solidFill>
            </a:ln>
          </p:spPr>
          <p:txBody>
            <a:bodyPr wrap="square" lIns="0" tIns="0" rIns="0" bIns="0" rtlCol="0"/>
            <a:lstStyle/>
            <a:p>
              <a:endParaRPr sz="1688"/>
            </a:p>
          </p:txBody>
        </p:sp>
        <p:sp>
          <p:nvSpPr>
            <p:cNvPr id="149" name="object 149"/>
            <p:cNvSpPr/>
            <p:nvPr/>
          </p:nvSpPr>
          <p:spPr>
            <a:xfrm>
              <a:off x="954774" y="4420461"/>
              <a:ext cx="79375" cy="79375"/>
            </a:xfrm>
            <a:custGeom>
              <a:avLst/>
              <a:gdLst/>
              <a:ahLst/>
              <a:cxnLst/>
              <a:rect l="l" t="t" r="r" b="b"/>
              <a:pathLst>
                <a:path w="79375" h="79375">
                  <a:moveTo>
                    <a:pt x="39687" y="39687"/>
                  </a:moveTo>
                  <a:lnTo>
                    <a:pt x="0" y="0"/>
                  </a:lnTo>
                  <a:lnTo>
                    <a:pt x="79374" y="0"/>
                  </a:lnTo>
                  <a:lnTo>
                    <a:pt x="39687" y="39687"/>
                  </a:lnTo>
                  <a:close/>
                </a:path>
                <a:path w="79375" h="79375">
                  <a:moveTo>
                    <a:pt x="79374" y="79374"/>
                  </a:moveTo>
                  <a:lnTo>
                    <a:pt x="0" y="79374"/>
                  </a:lnTo>
                  <a:lnTo>
                    <a:pt x="39687" y="39687"/>
                  </a:lnTo>
                  <a:lnTo>
                    <a:pt x="79374" y="79374"/>
                  </a:lnTo>
                  <a:close/>
                </a:path>
              </a:pathLst>
            </a:custGeom>
            <a:solidFill>
              <a:srgbClr val="118CFF"/>
            </a:solidFill>
          </p:spPr>
          <p:txBody>
            <a:bodyPr wrap="square" lIns="0" tIns="0" rIns="0" bIns="0" rtlCol="0"/>
            <a:lstStyle/>
            <a:p>
              <a:endParaRPr sz="1688"/>
            </a:p>
          </p:txBody>
        </p:sp>
        <p:sp>
          <p:nvSpPr>
            <p:cNvPr id="150" name="object 150"/>
            <p:cNvSpPr/>
            <p:nvPr/>
          </p:nvSpPr>
          <p:spPr>
            <a:xfrm>
              <a:off x="954774" y="4420461"/>
              <a:ext cx="79375" cy="79375"/>
            </a:xfrm>
            <a:custGeom>
              <a:avLst/>
              <a:gdLst/>
              <a:ahLst/>
              <a:cxnLst/>
              <a:rect l="l" t="t" r="r" b="b"/>
              <a:pathLst>
                <a:path w="79375" h="79375">
                  <a:moveTo>
                    <a:pt x="0" y="0"/>
                  </a:moveTo>
                  <a:lnTo>
                    <a:pt x="79374" y="79374"/>
                  </a:lnTo>
                </a:path>
                <a:path w="79375" h="79375">
                  <a:moveTo>
                    <a:pt x="0" y="79374"/>
                  </a:moveTo>
                  <a:lnTo>
                    <a:pt x="79374" y="0"/>
                  </a:lnTo>
                </a:path>
              </a:pathLst>
            </a:custGeom>
            <a:ln w="7937">
              <a:solidFill>
                <a:srgbClr val="118CFF"/>
              </a:solidFill>
            </a:ln>
          </p:spPr>
          <p:txBody>
            <a:bodyPr wrap="square" lIns="0" tIns="0" rIns="0" bIns="0" rtlCol="0"/>
            <a:lstStyle/>
            <a:p>
              <a:endParaRPr sz="1688"/>
            </a:p>
          </p:txBody>
        </p:sp>
        <p:sp>
          <p:nvSpPr>
            <p:cNvPr id="151" name="object 151"/>
            <p:cNvSpPr/>
            <p:nvPr/>
          </p:nvSpPr>
          <p:spPr>
            <a:xfrm>
              <a:off x="1313463" y="3778559"/>
              <a:ext cx="79375" cy="79375"/>
            </a:xfrm>
            <a:custGeom>
              <a:avLst/>
              <a:gdLst/>
              <a:ahLst/>
              <a:cxnLst/>
              <a:rect l="l" t="t" r="r" b="b"/>
              <a:pathLst>
                <a:path w="79375" h="79375">
                  <a:moveTo>
                    <a:pt x="39687" y="39687"/>
                  </a:moveTo>
                  <a:lnTo>
                    <a:pt x="0" y="0"/>
                  </a:lnTo>
                  <a:lnTo>
                    <a:pt x="79374" y="0"/>
                  </a:lnTo>
                  <a:lnTo>
                    <a:pt x="39687" y="39687"/>
                  </a:lnTo>
                  <a:close/>
                </a:path>
                <a:path w="79375" h="79375">
                  <a:moveTo>
                    <a:pt x="79374" y="79374"/>
                  </a:moveTo>
                  <a:lnTo>
                    <a:pt x="0" y="79374"/>
                  </a:lnTo>
                  <a:lnTo>
                    <a:pt x="39687" y="39687"/>
                  </a:lnTo>
                  <a:lnTo>
                    <a:pt x="79374" y="79374"/>
                  </a:lnTo>
                  <a:close/>
                </a:path>
              </a:pathLst>
            </a:custGeom>
            <a:solidFill>
              <a:srgbClr val="118CFF"/>
            </a:solidFill>
          </p:spPr>
          <p:txBody>
            <a:bodyPr wrap="square" lIns="0" tIns="0" rIns="0" bIns="0" rtlCol="0"/>
            <a:lstStyle/>
            <a:p>
              <a:endParaRPr sz="1688"/>
            </a:p>
          </p:txBody>
        </p:sp>
        <p:sp>
          <p:nvSpPr>
            <p:cNvPr id="152" name="object 152"/>
            <p:cNvSpPr/>
            <p:nvPr/>
          </p:nvSpPr>
          <p:spPr>
            <a:xfrm>
              <a:off x="1313463" y="3778559"/>
              <a:ext cx="79375" cy="79375"/>
            </a:xfrm>
            <a:custGeom>
              <a:avLst/>
              <a:gdLst/>
              <a:ahLst/>
              <a:cxnLst/>
              <a:rect l="l" t="t" r="r" b="b"/>
              <a:pathLst>
                <a:path w="79375" h="79375">
                  <a:moveTo>
                    <a:pt x="0" y="0"/>
                  </a:moveTo>
                  <a:lnTo>
                    <a:pt x="79374" y="79374"/>
                  </a:lnTo>
                </a:path>
                <a:path w="79375" h="79375">
                  <a:moveTo>
                    <a:pt x="0" y="79374"/>
                  </a:moveTo>
                  <a:lnTo>
                    <a:pt x="79374" y="0"/>
                  </a:lnTo>
                </a:path>
              </a:pathLst>
            </a:custGeom>
            <a:ln w="7937">
              <a:solidFill>
                <a:srgbClr val="118CFF"/>
              </a:solidFill>
            </a:ln>
          </p:spPr>
          <p:txBody>
            <a:bodyPr wrap="square" lIns="0" tIns="0" rIns="0" bIns="0" rtlCol="0"/>
            <a:lstStyle/>
            <a:p>
              <a:endParaRPr sz="1688"/>
            </a:p>
          </p:txBody>
        </p:sp>
        <p:sp>
          <p:nvSpPr>
            <p:cNvPr id="153" name="object 153"/>
            <p:cNvSpPr/>
            <p:nvPr/>
          </p:nvSpPr>
          <p:spPr>
            <a:xfrm>
              <a:off x="1672152" y="4256253"/>
              <a:ext cx="79375" cy="79375"/>
            </a:xfrm>
            <a:custGeom>
              <a:avLst/>
              <a:gdLst/>
              <a:ahLst/>
              <a:cxnLst/>
              <a:rect l="l" t="t" r="r" b="b"/>
              <a:pathLst>
                <a:path w="79375" h="79375">
                  <a:moveTo>
                    <a:pt x="39687" y="39687"/>
                  </a:moveTo>
                  <a:lnTo>
                    <a:pt x="0" y="0"/>
                  </a:lnTo>
                  <a:lnTo>
                    <a:pt x="79374" y="0"/>
                  </a:lnTo>
                  <a:lnTo>
                    <a:pt x="39687" y="39687"/>
                  </a:lnTo>
                  <a:close/>
                </a:path>
                <a:path w="79375" h="79375">
                  <a:moveTo>
                    <a:pt x="79374" y="79374"/>
                  </a:moveTo>
                  <a:lnTo>
                    <a:pt x="0" y="79374"/>
                  </a:lnTo>
                  <a:lnTo>
                    <a:pt x="39687" y="39687"/>
                  </a:lnTo>
                  <a:lnTo>
                    <a:pt x="79374" y="79374"/>
                  </a:lnTo>
                  <a:close/>
                </a:path>
              </a:pathLst>
            </a:custGeom>
            <a:solidFill>
              <a:srgbClr val="118CFF"/>
            </a:solidFill>
          </p:spPr>
          <p:txBody>
            <a:bodyPr wrap="square" lIns="0" tIns="0" rIns="0" bIns="0" rtlCol="0"/>
            <a:lstStyle/>
            <a:p>
              <a:endParaRPr sz="1688"/>
            </a:p>
          </p:txBody>
        </p:sp>
        <p:sp>
          <p:nvSpPr>
            <p:cNvPr id="154" name="object 154"/>
            <p:cNvSpPr/>
            <p:nvPr/>
          </p:nvSpPr>
          <p:spPr>
            <a:xfrm>
              <a:off x="1672152" y="4256253"/>
              <a:ext cx="79375" cy="79375"/>
            </a:xfrm>
            <a:custGeom>
              <a:avLst/>
              <a:gdLst/>
              <a:ahLst/>
              <a:cxnLst/>
              <a:rect l="l" t="t" r="r" b="b"/>
              <a:pathLst>
                <a:path w="79375" h="79375">
                  <a:moveTo>
                    <a:pt x="0" y="0"/>
                  </a:moveTo>
                  <a:lnTo>
                    <a:pt x="79374" y="79374"/>
                  </a:lnTo>
                </a:path>
                <a:path w="79375" h="79375">
                  <a:moveTo>
                    <a:pt x="0" y="79374"/>
                  </a:moveTo>
                  <a:lnTo>
                    <a:pt x="79374" y="0"/>
                  </a:lnTo>
                </a:path>
              </a:pathLst>
            </a:custGeom>
            <a:ln w="7937">
              <a:solidFill>
                <a:srgbClr val="118CFF"/>
              </a:solidFill>
            </a:ln>
          </p:spPr>
          <p:txBody>
            <a:bodyPr wrap="square" lIns="0" tIns="0" rIns="0" bIns="0" rtlCol="0"/>
            <a:lstStyle/>
            <a:p>
              <a:endParaRPr sz="1688"/>
            </a:p>
          </p:txBody>
        </p:sp>
        <p:sp>
          <p:nvSpPr>
            <p:cNvPr id="155" name="object 155"/>
            <p:cNvSpPr/>
            <p:nvPr/>
          </p:nvSpPr>
          <p:spPr>
            <a:xfrm>
              <a:off x="2030841" y="4360749"/>
              <a:ext cx="79375" cy="79375"/>
            </a:xfrm>
            <a:custGeom>
              <a:avLst/>
              <a:gdLst/>
              <a:ahLst/>
              <a:cxnLst/>
              <a:rect l="l" t="t" r="r" b="b"/>
              <a:pathLst>
                <a:path w="79375" h="79375">
                  <a:moveTo>
                    <a:pt x="39687" y="39687"/>
                  </a:moveTo>
                  <a:lnTo>
                    <a:pt x="0" y="0"/>
                  </a:lnTo>
                  <a:lnTo>
                    <a:pt x="79374" y="0"/>
                  </a:lnTo>
                  <a:lnTo>
                    <a:pt x="39687" y="39687"/>
                  </a:lnTo>
                  <a:close/>
                </a:path>
                <a:path w="79375" h="79375">
                  <a:moveTo>
                    <a:pt x="79374" y="79374"/>
                  </a:moveTo>
                  <a:lnTo>
                    <a:pt x="0" y="79374"/>
                  </a:lnTo>
                  <a:lnTo>
                    <a:pt x="39687" y="39687"/>
                  </a:lnTo>
                  <a:lnTo>
                    <a:pt x="79374" y="79374"/>
                  </a:lnTo>
                  <a:close/>
                </a:path>
              </a:pathLst>
            </a:custGeom>
            <a:solidFill>
              <a:srgbClr val="118CFF"/>
            </a:solidFill>
          </p:spPr>
          <p:txBody>
            <a:bodyPr wrap="square" lIns="0" tIns="0" rIns="0" bIns="0" rtlCol="0"/>
            <a:lstStyle/>
            <a:p>
              <a:endParaRPr sz="1688"/>
            </a:p>
          </p:txBody>
        </p:sp>
        <p:sp>
          <p:nvSpPr>
            <p:cNvPr id="156" name="object 156"/>
            <p:cNvSpPr/>
            <p:nvPr/>
          </p:nvSpPr>
          <p:spPr>
            <a:xfrm>
              <a:off x="2030841" y="4360749"/>
              <a:ext cx="79375" cy="79375"/>
            </a:xfrm>
            <a:custGeom>
              <a:avLst/>
              <a:gdLst/>
              <a:ahLst/>
              <a:cxnLst/>
              <a:rect l="l" t="t" r="r" b="b"/>
              <a:pathLst>
                <a:path w="79375" h="79375">
                  <a:moveTo>
                    <a:pt x="0" y="0"/>
                  </a:moveTo>
                  <a:lnTo>
                    <a:pt x="79374" y="79374"/>
                  </a:lnTo>
                </a:path>
                <a:path w="79375" h="79375">
                  <a:moveTo>
                    <a:pt x="0" y="79374"/>
                  </a:moveTo>
                  <a:lnTo>
                    <a:pt x="79374" y="0"/>
                  </a:lnTo>
                </a:path>
              </a:pathLst>
            </a:custGeom>
            <a:ln w="7937">
              <a:solidFill>
                <a:srgbClr val="118CFF"/>
              </a:solidFill>
            </a:ln>
          </p:spPr>
          <p:txBody>
            <a:bodyPr wrap="square" lIns="0" tIns="0" rIns="0" bIns="0" rtlCol="0"/>
            <a:lstStyle/>
            <a:p>
              <a:endParaRPr sz="1688"/>
            </a:p>
          </p:txBody>
        </p:sp>
        <p:sp>
          <p:nvSpPr>
            <p:cNvPr id="157" name="object 157"/>
            <p:cNvSpPr/>
            <p:nvPr/>
          </p:nvSpPr>
          <p:spPr>
            <a:xfrm>
              <a:off x="2389530" y="4375677"/>
              <a:ext cx="79375" cy="79375"/>
            </a:xfrm>
            <a:custGeom>
              <a:avLst/>
              <a:gdLst/>
              <a:ahLst/>
              <a:cxnLst/>
              <a:rect l="l" t="t" r="r" b="b"/>
              <a:pathLst>
                <a:path w="79375" h="79375">
                  <a:moveTo>
                    <a:pt x="39687" y="39687"/>
                  </a:moveTo>
                  <a:lnTo>
                    <a:pt x="0" y="0"/>
                  </a:lnTo>
                  <a:lnTo>
                    <a:pt x="79374" y="0"/>
                  </a:lnTo>
                  <a:lnTo>
                    <a:pt x="39687" y="39687"/>
                  </a:lnTo>
                  <a:close/>
                </a:path>
                <a:path w="79375" h="79375">
                  <a:moveTo>
                    <a:pt x="79374" y="79374"/>
                  </a:moveTo>
                  <a:lnTo>
                    <a:pt x="0" y="79374"/>
                  </a:lnTo>
                  <a:lnTo>
                    <a:pt x="39687" y="39687"/>
                  </a:lnTo>
                  <a:lnTo>
                    <a:pt x="79374" y="79374"/>
                  </a:lnTo>
                  <a:close/>
                </a:path>
              </a:pathLst>
            </a:custGeom>
            <a:solidFill>
              <a:srgbClr val="118CFF"/>
            </a:solidFill>
          </p:spPr>
          <p:txBody>
            <a:bodyPr wrap="square" lIns="0" tIns="0" rIns="0" bIns="0" rtlCol="0"/>
            <a:lstStyle/>
            <a:p>
              <a:endParaRPr sz="1688"/>
            </a:p>
          </p:txBody>
        </p:sp>
        <p:sp>
          <p:nvSpPr>
            <p:cNvPr id="158" name="object 158"/>
            <p:cNvSpPr/>
            <p:nvPr/>
          </p:nvSpPr>
          <p:spPr>
            <a:xfrm>
              <a:off x="2389530" y="4375677"/>
              <a:ext cx="79375" cy="79375"/>
            </a:xfrm>
            <a:custGeom>
              <a:avLst/>
              <a:gdLst/>
              <a:ahLst/>
              <a:cxnLst/>
              <a:rect l="l" t="t" r="r" b="b"/>
              <a:pathLst>
                <a:path w="79375" h="79375">
                  <a:moveTo>
                    <a:pt x="0" y="0"/>
                  </a:moveTo>
                  <a:lnTo>
                    <a:pt x="79374" y="79374"/>
                  </a:lnTo>
                </a:path>
                <a:path w="79375" h="79375">
                  <a:moveTo>
                    <a:pt x="0" y="79374"/>
                  </a:moveTo>
                  <a:lnTo>
                    <a:pt x="79374" y="0"/>
                  </a:lnTo>
                </a:path>
              </a:pathLst>
            </a:custGeom>
            <a:ln w="7937">
              <a:solidFill>
                <a:srgbClr val="118CFF"/>
              </a:solidFill>
            </a:ln>
          </p:spPr>
          <p:txBody>
            <a:bodyPr wrap="square" lIns="0" tIns="0" rIns="0" bIns="0" rtlCol="0"/>
            <a:lstStyle/>
            <a:p>
              <a:endParaRPr sz="1688"/>
            </a:p>
          </p:txBody>
        </p:sp>
        <p:sp>
          <p:nvSpPr>
            <p:cNvPr id="159" name="object 159"/>
            <p:cNvSpPr/>
            <p:nvPr/>
          </p:nvSpPr>
          <p:spPr>
            <a:xfrm>
              <a:off x="2748218" y="4345821"/>
              <a:ext cx="79375" cy="79375"/>
            </a:xfrm>
            <a:custGeom>
              <a:avLst/>
              <a:gdLst/>
              <a:ahLst/>
              <a:cxnLst/>
              <a:rect l="l" t="t" r="r" b="b"/>
              <a:pathLst>
                <a:path w="79375" h="79375">
                  <a:moveTo>
                    <a:pt x="39687" y="39687"/>
                  </a:moveTo>
                  <a:lnTo>
                    <a:pt x="0" y="0"/>
                  </a:lnTo>
                  <a:lnTo>
                    <a:pt x="79374" y="0"/>
                  </a:lnTo>
                  <a:lnTo>
                    <a:pt x="39687" y="39687"/>
                  </a:lnTo>
                  <a:close/>
                </a:path>
                <a:path w="79375" h="79375">
                  <a:moveTo>
                    <a:pt x="79374" y="79374"/>
                  </a:moveTo>
                  <a:lnTo>
                    <a:pt x="0" y="79374"/>
                  </a:lnTo>
                  <a:lnTo>
                    <a:pt x="39687" y="39687"/>
                  </a:lnTo>
                  <a:lnTo>
                    <a:pt x="79374" y="79374"/>
                  </a:lnTo>
                  <a:close/>
                </a:path>
              </a:pathLst>
            </a:custGeom>
            <a:solidFill>
              <a:srgbClr val="118CFF"/>
            </a:solidFill>
          </p:spPr>
          <p:txBody>
            <a:bodyPr wrap="square" lIns="0" tIns="0" rIns="0" bIns="0" rtlCol="0"/>
            <a:lstStyle/>
            <a:p>
              <a:endParaRPr sz="1688"/>
            </a:p>
          </p:txBody>
        </p:sp>
        <p:sp>
          <p:nvSpPr>
            <p:cNvPr id="160" name="object 160"/>
            <p:cNvSpPr/>
            <p:nvPr/>
          </p:nvSpPr>
          <p:spPr>
            <a:xfrm>
              <a:off x="2748218" y="4345821"/>
              <a:ext cx="79375" cy="79375"/>
            </a:xfrm>
            <a:custGeom>
              <a:avLst/>
              <a:gdLst/>
              <a:ahLst/>
              <a:cxnLst/>
              <a:rect l="l" t="t" r="r" b="b"/>
              <a:pathLst>
                <a:path w="79375" h="79375">
                  <a:moveTo>
                    <a:pt x="0" y="0"/>
                  </a:moveTo>
                  <a:lnTo>
                    <a:pt x="79374" y="79374"/>
                  </a:lnTo>
                </a:path>
                <a:path w="79375" h="79375">
                  <a:moveTo>
                    <a:pt x="0" y="79374"/>
                  </a:moveTo>
                  <a:lnTo>
                    <a:pt x="79374" y="0"/>
                  </a:lnTo>
                </a:path>
              </a:pathLst>
            </a:custGeom>
            <a:ln w="7937">
              <a:solidFill>
                <a:srgbClr val="118CFF"/>
              </a:solidFill>
            </a:ln>
          </p:spPr>
          <p:txBody>
            <a:bodyPr wrap="square" lIns="0" tIns="0" rIns="0" bIns="0" rtlCol="0"/>
            <a:lstStyle/>
            <a:p>
              <a:endParaRPr sz="1688"/>
            </a:p>
          </p:txBody>
        </p:sp>
        <p:sp>
          <p:nvSpPr>
            <p:cNvPr id="161" name="object 161"/>
            <p:cNvSpPr/>
            <p:nvPr/>
          </p:nvSpPr>
          <p:spPr>
            <a:xfrm>
              <a:off x="3106907" y="4524957"/>
              <a:ext cx="79375" cy="79375"/>
            </a:xfrm>
            <a:custGeom>
              <a:avLst/>
              <a:gdLst/>
              <a:ahLst/>
              <a:cxnLst/>
              <a:rect l="l" t="t" r="r" b="b"/>
              <a:pathLst>
                <a:path w="79375" h="79375">
                  <a:moveTo>
                    <a:pt x="39687" y="39687"/>
                  </a:moveTo>
                  <a:lnTo>
                    <a:pt x="0" y="0"/>
                  </a:lnTo>
                  <a:lnTo>
                    <a:pt x="79374" y="0"/>
                  </a:lnTo>
                  <a:lnTo>
                    <a:pt x="39687" y="39687"/>
                  </a:lnTo>
                  <a:close/>
                </a:path>
                <a:path w="79375" h="79375">
                  <a:moveTo>
                    <a:pt x="79374" y="79374"/>
                  </a:moveTo>
                  <a:lnTo>
                    <a:pt x="0" y="79374"/>
                  </a:lnTo>
                  <a:lnTo>
                    <a:pt x="39687" y="39687"/>
                  </a:lnTo>
                  <a:lnTo>
                    <a:pt x="79374" y="79374"/>
                  </a:lnTo>
                  <a:close/>
                </a:path>
              </a:pathLst>
            </a:custGeom>
            <a:solidFill>
              <a:srgbClr val="118CFF"/>
            </a:solidFill>
          </p:spPr>
          <p:txBody>
            <a:bodyPr wrap="square" lIns="0" tIns="0" rIns="0" bIns="0" rtlCol="0"/>
            <a:lstStyle/>
            <a:p>
              <a:endParaRPr sz="1688"/>
            </a:p>
          </p:txBody>
        </p:sp>
        <p:sp>
          <p:nvSpPr>
            <p:cNvPr id="162" name="object 162"/>
            <p:cNvSpPr/>
            <p:nvPr/>
          </p:nvSpPr>
          <p:spPr>
            <a:xfrm>
              <a:off x="3106907" y="4524957"/>
              <a:ext cx="79375" cy="79375"/>
            </a:xfrm>
            <a:custGeom>
              <a:avLst/>
              <a:gdLst/>
              <a:ahLst/>
              <a:cxnLst/>
              <a:rect l="l" t="t" r="r" b="b"/>
              <a:pathLst>
                <a:path w="79375" h="79375">
                  <a:moveTo>
                    <a:pt x="0" y="0"/>
                  </a:moveTo>
                  <a:lnTo>
                    <a:pt x="79374" y="79374"/>
                  </a:lnTo>
                </a:path>
                <a:path w="79375" h="79375">
                  <a:moveTo>
                    <a:pt x="0" y="79374"/>
                  </a:moveTo>
                  <a:lnTo>
                    <a:pt x="79374" y="0"/>
                  </a:lnTo>
                </a:path>
              </a:pathLst>
            </a:custGeom>
            <a:ln w="7937">
              <a:solidFill>
                <a:srgbClr val="118CFF"/>
              </a:solidFill>
            </a:ln>
          </p:spPr>
          <p:txBody>
            <a:bodyPr wrap="square" lIns="0" tIns="0" rIns="0" bIns="0" rtlCol="0"/>
            <a:lstStyle/>
            <a:p>
              <a:endParaRPr sz="1688"/>
            </a:p>
          </p:txBody>
        </p:sp>
        <p:sp>
          <p:nvSpPr>
            <p:cNvPr id="163" name="object 163"/>
            <p:cNvSpPr/>
            <p:nvPr/>
          </p:nvSpPr>
          <p:spPr>
            <a:xfrm>
              <a:off x="3465596" y="4495100"/>
              <a:ext cx="79375" cy="79375"/>
            </a:xfrm>
            <a:custGeom>
              <a:avLst/>
              <a:gdLst/>
              <a:ahLst/>
              <a:cxnLst/>
              <a:rect l="l" t="t" r="r" b="b"/>
              <a:pathLst>
                <a:path w="79375" h="79375">
                  <a:moveTo>
                    <a:pt x="39687" y="39687"/>
                  </a:moveTo>
                  <a:lnTo>
                    <a:pt x="0" y="0"/>
                  </a:lnTo>
                  <a:lnTo>
                    <a:pt x="79374" y="0"/>
                  </a:lnTo>
                  <a:lnTo>
                    <a:pt x="39687" y="39687"/>
                  </a:lnTo>
                  <a:close/>
                </a:path>
                <a:path w="79375" h="79375">
                  <a:moveTo>
                    <a:pt x="79374" y="79374"/>
                  </a:moveTo>
                  <a:lnTo>
                    <a:pt x="0" y="79374"/>
                  </a:lnTo>
                  <a:lnTo>
                    <a:pt x="39687" y="39687"/>
                  </a:lnTo>
                  <a:lnTo>
                    <a:pt x="79374" y="79374"/>
                  </a:lnTo>
                  <a:close/>
                </a:path>
              </a:pathLst>
            </a:custGeom>
            <a:solidFill>
              <a:srgbClr val="118CFF"/>
            </a:solidFill>
          </p:spPr>
          <p:txBody>
            <a:bodyPr wrap="square" lIns="0" tIns="0" rIns="0" bIns="0" rtlCol="0"/>
            <a:lstStyle/>
            <a:p>
              <a:endParaRPr sz="1688"/>
            </a:p>
          </p:txBody>
        </p:sp>
        <p:sp>
          <p:nvSpPr>
            <p:cNvPr id="164" name="object 164"/>
            <p:cNvSpPr/>
            <p:nvPr/>
          </p:nvSpPr>
          <p:spPr>
            <a:xfrm>
              <a:off x="3465596" y="4495100"/>
              <a:ext cx="79375" cy="79375"/>
            </a:xfrm>
            <a:custGeom>
              <a:avLst/>
              <a:gdLst/>
              <a:ahLst/>
              <a:cxnLst/>
              <a:rect l="l" t="t" r="r" b="b"/>
              <a:pathLst>
                <a:path w="79375" h="79375">
                  <a:moveTo>
                    <a:pt x="0" y="0"/>
                  </a:moveTo>
                  <a:lnTo>
                    <a:pt x="79374" y="79374"/>
                  </a:lnTo>
                </a:path>
                <a:path w="79375" h="79375">
                  <a:moveTo>
                    <a:pt x="0" y="79374"/>
                  </a:moveTo>
                  <a:lnTo>
                    <a:pt x="79374" y="0"/>
                  </a:lnTo>
                </a:path>
              </a:pathLst>
            </a:custGeom>
            <a:ln w="7937">
              <a:solidFill>
                <a:srgbClr val="118CFF"/>
              </a:solidFill>
            </a:ln>
          </p:spPr>
          <p:txBody>
            <a:bodyPr wrap="square" lIns="0" tIns="0" rIns="0" bIns="0" rtlCol="0"/>
            <a:lstStyle/>
            <a:p>
              <a:endParaRPr sz="1688"/>
            </a:p>
          </p:txBody>
        </p:sp>
        <p:sp>
          <p:nvSpPr>
            <p:cNvPr id="165" name="object 165"/>
            <p:cNvSpPr/>
            <p:nvPr/>
          </p:nvSpPr>
          <p:spPr>
            <a:xfrm>
              <a:off x="3824284" y="4524957"/>
              <a:ext cx="79375" cy="79375"/>
            </a:xfrm>
            <a:custGeom>
              <a:avLst/>
              <a:gdLst/>
              <a:ahLst/>
              <a:cxnLst/>
              <a:rect l="l" t="t" r="r" b="b"/>
              <a:pathLst>
                <a:path w="79375" h="79375">
                  <a:moveTo>
                    <a:pt x="39687" y="39687"/>
                  </a:moveTo>
                  <a:lnTo>
                    <a:pt x="0" y="0"/>
                  </a:lnTo>
                  <a:lnTo>
                    <a:pt x="79374" y="0"/>
                  </a:lnTo>
                  <a:lnTo>
                    <a:pt x="39687" y="39687"/>
                  </a:lnTo>
                  <a:close/>
                </a:path>
                <a:path w="79375" h="79375">
                  <a:moveTo>
                    <a:pt x="79374" y="79374"/>
                  </a:moveTo>
                  <a:lnTo>
                    <a:pt x="0" y="79374"/>
                  </a:lnTo>
                  <a:lnTo>
                    <a:pt x="39687" y="39687"/>
                  </a:lnTo>
                  <a:lnTo>
                    <a:pt x="79374" y="79374"/>
                  </a:lnTo>
                  <a:close/>
                </a:path>
              </a:pathLst>
            </a:custGeom>
            <a:solidFill>
              <a:srgbClr val="118CFF"/>
            </a:solidFill>
          </p:spPr>
          <p:txBody>
            <a:bodyPr wrap="square" lIns="0" tIns="0" rIns="0" bIns="0" rtlCol="0"/>
            <a:lstStyle/>
            <a:p>
              <a:endParaRPr sz="1688"/>
            </a:p>
          </p:txBody>
        </p:sp>
        <p:sp>
          <p:nvSpPr>
            <p:cNvPr id="166" name="object 166"/>
            <p:cNvSpPr/>
            <p:nvPr/>
          </p:nvSpPr>
          <p:spPr>
            <a:xfrm>
              <a:off x="3824284" y="4524957"/>
              <a:ext cx="79375" cy="79375"/>
            </a:xfrm>
            <a:custGeom>
              <a:avLst/>
              <a:gdLst/>
              <a:ahLst/>
              <a:cxnLst/>
              <a:rect l="l" t="t" r="r" b="b"/>
              <a:pathLst>
                <a:path w="79375" h="79375">
                  <a:moveTo>
                    <a:pt x="0" y="0"/>
                  </a:moveTo>
                  <a:lnTo>
                    <a:pt x="79374" y="79374"/>
                  </a:lnTo>
                </a:path>
                <a:path w="79375" h="79375">
                  <a:moveTo>
                    <a:pt x="0" y="79374"/>
                  </a:moveTo>
                  <a:lnTo>
                    <a:pt x="79374" y="0"/>
                  </a:lnTo>
                </a:path>
              </a:pathLst>
            </a:custGeom>
            <a:ln w="7937">
              <a:solidFill>
                <a:srgbClr val="118CFF"/>
              </a:solidFill>
            </a:ln>
          </p:spPr>
          <p:txBody>
            <a:bodyPr wrap="square" lIns="0" tIns="0" rIns="0" bIns="0" rtlCol="0"/>
            <a:lstStyle/>
            <a:p>
              <a:endParaRPr sz="1688"/>
            </a:p>
          </p:txBody>
        </p:sp>
        <p:sp>
          <p:nvSpPr>
            <p:cNvPr id="167" name="object 167"/>
            <p:cNvSpPr/>
            <p:nvPr/>
          </p:nvSpPr>
          <p:spPr>
            <a:xfrm>
              <a:off x="4182973" y="4539884"/>
              <a:ext cx="79375" cy="79375"/>
            </a:xfrm>
            <a:custGeom>
              <a:avLst/>
              <a:gdLst/>
              <a:ahLst/>
              <a:cxnLst/>
              <a:rect l="l" t="t" r="r" b="b"/>
              <a:pathLst>
                <a:path w="79375" h="79375">
                  <a:moveTo>
                    <a:pt x="39687" y="39687"/>
                  </a:moveTo>
                  <a:lnTo>
                    <a:pt x="0" y="0"/>
                  </a:lnTo>
                  <a:lnTo>
                    <a:pt x="79374" y="0"/>
                  </a:lnTo>
                  <a:lnTo>
                    <a:pt x="39687" y="39687"/>
                  </a:lnTo>
                  <a:close/>
                </a:path>
                <a:path w="79375" h="79375">
                  <a:moveTo>
                    <a:pt x="79374" y="79374"/>
                  </a:moveTo>
                  <a:lnTo>
                    <a:pt x="0" y="79374"/>
                  </a:lnTo>
                  <a:lnTo>
                    <a:pt x="39687" y="39687"/>
                  </a:lnTo>
                  <a:lnTo>
                    <a:pt x="79374" y="79374"/>
                  </a:lnTo>
                  <a:close/>
                </a:path>
              </a:pathLst>
            </a:custGeom>
            <a:solidFill>
              <a:srgbClr val="118CFF"/>
            </a:solidFill>
          </p:spPr>
          <p:txBody>
            <a:bodyPr wrap="square" lIns="0" tIns="0" rIns="0" bIns="0" rtlCol="0"/>
            <a:lstStyle/>
            <a:p>
              <a:endParaRPr sz="1688"/>
            </a:p>
          </p:txBody>
        </p:sp>
        <p:sp>
          <p:nvSpPr>
            <p:cNvPr id="168" name="object 168"/>
            <p:cNvSpPr/>
            <p:nvPr/>
          </p:nvSpPr>
          <p:spPr>
            <a:xfrm>
              <a:off x="4182973" y="4539884"/>
              <a:ext cx="79375" cy="79375"/>
            </a:xfrm>
            <a:custGeom>
              <a:avLst/>
              <a:gdLst/>
              <a:ahLst/>
              <a:cxnLst/>
              <a:rect l="l" t="t" r="r" b="b"/>
              <a:pathLst>
                <a:path w="79375" h="79375">
                  <a:moveTo>
                    <a:pt x="0" y="0"/>
                  </a:moveTo>
                  <a:lnTo>
                    <a:pt x="79374" y="79374"/>
                  </a:lnTo>
                </a:path>
                <a:path w="79375" h="79375">
                  <a:moveTo>
                    <a:pt x="0" y="79374"/>
                  </a:moveTo>
                  <a:lnTo>
                    <a:pt x="79374" y="0"/>
                  </a:lnTo>
                </a:path>
              </a:pathLst>
            </a:custGeom>
            <a:ln w="7937">
              <a:solidFill>
                <a:srgbClr val="118CFF"/>
              </a:solidFill>
            </a:ln>
          </p:spPr>
          <p:txBody>
            <a:bodyPr wrap="square" lIns="0" tIns="0" rIns="0" bIns="0" rtlCol="0"/>
            <a:lstStyle/>
            <a:p>
              <a:endParaRPr sz="1688"/>
            </a:p>
          </p:txBody>
        </p:sp>
        <p:sp>
          <p:nvSpPr>
            <p:cNvPr id="169" name="object 169"/>
            <p:cNvSpPr/>
            <p:nvPr/>
          </p:nvSpPr>
          <p:spPr>
            <a:xfrm>
              <a:off x="4541662" y="4390605"/>
              <a:ext cx="79375" cy="79375"/>
            </a:xfrm>
            <a:custGeom>
              <a:avLst/>
              <a:gdLst/>
              <a:ahLst/>
              <a:cxnLst/>
              <a:rect l="l" t="t" r="r" b="b"/>
              <a:pathLst>
                <a:path w="79375" h="79375">
                  <a:moveTo>
                    <a:pt x="39687" y="39687"/>
                  </a:moveTo>
                  <a:lnTo>
                    <a:pt x="0" y="0"/>
                  </a:lnTo>
                  <a:lnTo>
                    <a:pt x="79374" y="0"/>
                  </a:lnTo>
                  <a:lnTo>
                    <a:pt x="39687" y="39687"/>
                  </a:lnTo>
                  <a:close/>
                </a:path>
                <a:path w="79375" h="79375">
                  <a:moveTo>
                    <a:pt x="79374" y="79374"/>
                  </a:moveTo>
                  <a:lnTo>
                    <a:pt x="0" y="79374"/>
                  </a:lnTo>
                  <a:lnTo>
                    <a:pt x="39687" y="39687"/>
                  </a:lnTo>
                  <a:lnTo>
                    <a:pt x="79374" y="79374"/>
                  </a:lnTo>
                  <a:close/>
                </a:path>
              </a:pathLst>
            </a:custGeom>
            <a:solidFill>
              <a:srgbClr val="118CFF"/>
            </a:solidFill>
          </p:spPr>
          <p:txBody>
            <a:bodyPr wrap="square" lIns="0" tIns="0" rIns="0" bIns="0" rtlCol="0"/>
            <a:lstStyle/>
            <a:p>
              <a:endParaRPr sz="1688"/>
            </a:p>
          </p:txBody>
        </p:sp>
        <p:sp>
          <p:nvSpPr>
            <p:cNvPr id="170" name="object 170"/>
            <p:cNvSpPr/>
            <p:nvPr/>
          </p:nvSpPr>
          <p:spPr>
            <a:xfrm>
              <a:off x="4541662" y="4390605"/>
              <a:ext cx="79375" cy="79375"/>
            </a:xfrm>
            <a:custGeom>
              <a:avLst/>
              <a:gdLst/>
              <a:ahLst/>
              <a:cxnLst/>
              <a:rect l="l" t="t" r="r" b="b"/>
              <a:pathLst>
                <a:path w="79375" h="79375">
                  <a:moveTo>
                    <a:pt x="0" y="0"/>
                  </a:moveTo>
                  <a:lnTo>
                    <a:pt x="79374" y="79374"/>
                  </a:lnTo>
                </a:path>
                <a:path w="79375" h="79375">
                  <a:moveTo>
                    <a:pt x="0" y="79374"/>
                  </a:moveTo>
                  <a:lnTo>
                    <a:pt x="79374" y="0"/>
                  </a:lnTo>
                </a:path>
              </a:pathLst>
            </a:custGeom>
            <a:ln w="7937">
              <a:solidFill>
                <a:srgbClr val="118CFF"/>
              </a:solidFill>
            </a:ln>
          </p:spPr>
          <p:txBody>
            <a:bodyPr wrap="square" lIns="0" tIns="0" rIns="0" bIns="0" rtlCol="0"/>
            <a:lstStyle/>
            <a:p>
              <a:endParaRPr sz="1688"/>
            </a:p>
          </p:txBody>
        </p:sp>
        <p:sp>
          <p:nvSpPr>
            <p:cNvPr id="171" name="object 171"/>
            <p:cNvSpPr/>
            <p:nvPr/>
          </p:nvSpPr>
          <p:spPr>
            <a:xfrm>
              <a:off x="4900351" y="4629452"/>
              <a:ext cx="79375" cy="79375"/>
            </a:xfrm>
            <a:custGeom>
              <a:avLst/>
              <a:gdLst/>
              <a:ahLst/>
              <a:cxnLst/>
              <a:rect l="l" t="t" r="r" b="b"/>
              <a:pathLst>
                <a:path w="79375" h="79375">
                  <a:moveTo>
                    <a:pt x="39687" y="39687"/>
                  </a:moveTo>
                  <a:lnTo>
                    <a:pt x="0" y="0"/>
                  </a:lnTo>
                  <a:lnTo>
                    <a:pt x="79374" y="0"/>
                  </a:lnTo>
                  <a:lnTo>
                    <a:pt x="39687" y="39687"/>
                  </a:lnTo>
                  <a:close/>
                </a:path>
                <a:path w="79375" h="79375">
                  <a:moveTo>
                    <a:pt x="79374" y="79374"/>
                  </a:moveTo>
                  <a:lnTo>
                    <a:pt x="0" y="79374"/>
                  </a:lnTo>
                  <a:lnTo>
                    <a:pt x="39687" y="39687"/>
                  </a:lnTo>
                  <a:lnTo>
                    <a:pt x="79374" y="79374"/>
                  </a:lnTo>
                  <a:close/>
                </a:path>
              </a:pathLst>
            </a:custGeom>
            <a:solidFill>
              <a:srgbClr val="118CFF"/>
            </a:solidFill>
          </p:spPr>
          <p:txBody>
            <a:bodyPr wrap="square" lIns="0" tIns="0" rIns="0" bIns="0" rtlCol="0"/>
            <a:lstStyle/>
            <a:p>
              <a:endParaRPr sz="1688"/>
            </a:p>
          </p:txBody>
        </p:sp>
        <p:sp>
          <p:nvSpPr>
            <p:cNvPr id="172" name="object 172"/>
            <p:cNvSpPr/>
            <p:nvPr/>
          </p:nvSpPr>
          <p:spPr>
            <a:xfrm>
              <a:off x="4900351" y="4629452"/>
              <a:ext cx="79375" cy="79375"/>
            </a:xfrm>
            <a:custGeom>
              <a:avLst/>
              <a:gdLst/>
              <a:ahLst/>
              <a:cxnLst/>
              <a:rect l="l" t="t" r="r" b="b"/>
              <a:pathLst>
                <a:path w="79375" h="79375">
                  <a:moveTo>
                    <a:pt x="0" y="0"/>
                  </a:moveTo>
                  <a:lnTo>
                    <a:pt x="79374" y="79374"/>
                  </a:lnTo>
                </a:path>
                <a:path w="79375" h="79375">
                  <a:moveTo>
                    <a:pt x="0" y="79374"/>
                  </a:moveTo>
                  <a:lnTo>
                    <a:pt x="79374" y="0"/>
                  </a:lnTo>
                </a:path>
              </a:pathLst>
            </a:custGeom>
            <a:ln w="7937">
              <a:solidFill>
                <a:srgbClr val="118CFF"/>
              </a:solidFill>
            </a:ln>
          </p:spPr>
          <p:txBody>
            <a:bodyPr wrap="square" lIns="0" tIns="0" rIns="0" bIns="0" rtlCol="0"/>
            <a:lstStyle/>
            <a:p>
              <a:endParaRPr sz="1688"/>
            </a:p>
          </p:txBody>
        </p:sp>
        <p:sp>
          <p:nvSpPr>
            <p:cNvPr id="173" name="object 173"/>
            <p:cNvSpPr/>
            <p:nvPr/>
          </p:nvSpPr>
          <p:spPr>
            <a:xfrm>
              <a:off x="5259039" y="4659308"/>
              <a:ext cx="79375" cy="49530"/>
            </a:xfrm>
            <a:custGeom>
              <a:avLst/>
              <a:gdLst/>
              <a:ahLst/>
              <a:cxnLst/>
              <a:rect l="l" t="t" r="r" b="b"/>
              <a:pathLst>
                <a:path w="79375" h="49529">
                  <a:moveTo>
                    <a:pt x="0" y="0"/>
                  </a:moveTo>
                  <a:lnTo>
                    <a:pt x="49212" y="49212"/>
                  </a:lnTo>
                </a:path>
                <a:path w="79375" h="49529">
                  <a:moveTo>
                    <a:pt x="30162" y="49212"/>
                  </a:moveTo>
                  <a:lnTo>
                    <a:pt x="79374" y="0"/>
                  </a:lnTo>
                </a:path>
              </a:pathLst>
            </a:custGeom>
            <a:ln w="7937">
              <a:solidFill>
                <a:srgbClr val="118CFF"/>
              </a:solidFill>
            </a:ln>
          </p:spPr>
          <p:txBody>
            <a:bodyPr wrap="square" lIns="0" tIns="0" rIns="0" bIns="0" rtlCol="0"/>
            <a:lstStyle/>
            <a:p>
              <a:endParaRPr sz="1688"/>
            </a:p>
          </p:txBody>
        </p:sp>
        <p:sp>
          <p:nvSpPr>
            <p:cNvPr id="174" name="object 174"/>
            <p:cNvSpPr/>
            <p:nvPr/>
          </p:nvSpPr>
          <p:spPr>
            <a:xfrm>
              <a:off x="5617728" y="4629452"/>
              <a:ext cx="79375" cy="79375"/>
            </a:xfrm>
            <a:custGeom>
              <a:avLst/>
              <a:gdLst/>
              <a:ahLst/>
              <a:cxnLst/>
              <a:rect l="l" t="t" r="r" b="b"/>
              <a:pathLst>
                <a:path w="79375" h="79375">
                  <a:moveTo>
                    <a:pt x="39687" y="39687"/>
                  </a:moveTo>
                  <a:lnTo>
                    <a:pt x="0" y="0"/>
                  </a:lnTo>
                  <a:lnTo>
                    <a:pt x="79374" y="0"/>
                  </a:lnTo>
                  <a:lnTo>
                    <a:pt x="39687" y="39687"/>
                  </a:lnTo>
                  <a:close/>
                </a:path>
                <a:path w="79375" h="79375">
                  <a:moveTo>
                    <a:pt x="79374" y="79374"/>
                  </a:moveTo>
                  <a:lnTo>
                    <a:pt x="0" y="79374"/>
                  </a:lnTo>
                  <a:lnTo>
                    <a:pt x="39687" y="39687"/>
                  </a:lnTo>
                  <a:lnTo>
                    <a:pt x="79374" y="79374"/>
                  </a:lnTo>
                  <a:close/>
                </a:path>
              </a:pathLst>
            </a:custGeom>
            <a:solidFill>
              <a:srgbClr val="118CFF"/>
            </a:solidFill>
          </p:spPr>
          <p:txBody>
            <a:bodyPr wrap="square" lIns="0" tIns="0" rIns="0" bIns="0" rtlCol="0"/>
            <a:lstStyle/>
            <a:p>
              <a:endParaRPr sz="1688"/>
            </a:p>
          </p:txBody>
        </p:sp>
        <p:sp>
          <p:nvSpPr>
            <p:cNvPr id="175" name="object 175"/>
            <p:cNvSpPr/>
            <p:nvPr/>
          </p:nvSpPr>
          <p:spPr>
            <a:xfrm>
              <a:off x="5617728" y="4629452"/>
              <a:ext cx="79375" cy="79375"/>
            </a:xfrm>
            <a:custGeom>
              <a:avLst/>
              <a:gdLst/>
              <a:ahLst/>
              <a:cxnLst/>
              <a:rect l="l" t="t" r="r" b="b"/>
              <a:pathLst>
                <a:path w="79375" h="79375">
                  <a:moveTo>
                    <a:pt x="0" y="0"/>
                  </a:moveTo>
                  <a:lnTo>
                    <a:pt x="79374" y="79374"/>
                  </a:lnTo>
                </a:path>
                <a:path w="79375" h="79375">
                  <a:moveTo>
                    <a:pt x="0" y="79374"/>
                  </a:moveTo>
                  <a:lnTo>
                    <a:pt x="79374" y="0"/>
                  </a:lnTo>
                </a:path>
              </a:pathLst>
            </a:custGeom>
            <a:ln w="7937">
              <a:solidFill>
                <a:srgbClr val="118CFF"/>
              </a:solidFill>
            </a:ln>
          </p:spPr>
          <p:txBody>
            <a:bodyPr wrap="square" lIns="0" tIns="0" rIns="0" bIns="0" rtlCol="0"/>
            <a:lstStyle/>
            <a:p>
              <a:endParaRPr sz="1688"/>
            </a:p>
          </p:txBody>
        </p:sp>
        <p:sp>
          <p:nvSpPr>
            <p:cNvPr id="176" name="object 176"/>
            <p:cNvSpPr/>
            <p:nvPr/>
          </p:nvSpPr>
          <p:spPr>
            <a:xfrm>
              <a:off x="5976417" y="4629452"/>
              <a:ext cx="79375" cy="79375"/>
            </a:xfrm>
            <a:custGeom>
              <a:avLst/>
              <a:gdLst/>
              <a:ahLst/>
              <a:cxnLst/>
              <a:rect l="l" t="t" r="r" b="b"/>
              <a:pathLst>
                <a:path w="79375" h="79375">
                  <a:moveTo>
                    <a:pt x="39687" y="39687"/>
                  </a:moveTo>
                  <a:lnTo>
                    <a:pt x="0" y="0"/>
                  </a:lnTo>
                  <a:lnTo>
                    <a:pt x="79374" y="0"/>
                  </a:lnTo>
                  <a:lnTo>
                    <a:pt x="39687" y="39687"/>
                  </a:lnTo>
                  <a:close/>
                </a:path>
                <a:path w="79375" h="79375">
                  <a:moveTo>
                    <a:pt x="79374" y="79374"/>
                  </a:moveTo>
                  <a:lnTo>
                    <a:pt x="0" y="79374"/>
                  </a:lnTo>
                  <a:lnTo>
                    <a:pt x="39687" y="39687"/>
                  </a:lnTo>
                  <a:lnTo>
                    <a:pt x="79374" y="79374"/>
                  </a:lnTo>
                  <a:close/>
                </a:path>
              </a:pathLst>
            </a:custGeom>
            <a:solidFill>
              <a:srgbClr val="118CFF"/>
            </a:solidFill>
          </p:spPr>
          <p:txBody>
            <a:bodyPr wrap="square" lIns="0" tIns="0" rIns="0" bIns="0" rtlCol="0"/>
            <a:lstStyle/>
            <a:p>
              <a:endParaRPr sz="1688"/>
            </a:p>
          </p:txBody>
        </p:sp>
        <p:sp>
          <p:nvSpPr>
            <p:cNvPr id="177" name="object 177"/>
            <p:cNvSpPr/>
            <p:nvPr/>
          </p:nvSpPr>
          <p:spPr>
            <a:xfrm>
              <a:off x="5976417" y="4629452"/>
              <a:ext cx="79375" cy="79375"/>
            </a:xfrm>
            <a:custGeom>
              <a:avLst/>
              <a:gdLst/>
              <a:ahLst/>
              <a:cxnLst/>
              <a:rect l="l" t="t" r="r" b="b"/>
              <a:pathLst>
                <a:path w="79375" h="79375">
                  <a:moveTo>
                    <a:pt x="0" y="0"/>
                  </a:moveTo>
                  <a:lnTo>
                    <a:pt x="79374" y="79374"/>
                  </a:lnTo>
                </a:path>
                <a:path w="79375" h="79375">
                  <a:moveTo>
                    <a:pt x="0" y="79374"/>
                  </a:moveTo>
                  <a:lnTo>
                    <a:pt x="79374" y="0"/>
                  </a:lnTo>
                </a:path>
              </a:pathLst>
            </a:custGeom>
            <a:ln w="7937">
              <a:solidFill>
                <a:srgbClr val="118CFF"/>
              </a:solidFill>
            </a:ln>
          </p:spPr>
          <p:txBody>
            <a:bodyPr wrap="square" lIns="0" tIns="0" rIns="0" bIns="0" rtlCol="0"/>
            <a:lstStyle/>
            <a:p>
              <a:endParaRPr sz="1688"/>
            </a:p>
          </p:txBody>
        </p:sp>
        <p:sp>
          <p:nvSpPr>
            <p:cNvPr id="178" name="object 178"/>
            <p:cNvSpPr/>
            <p:nvPr/>
          </p:nvSpPr>
          <p:spPr>
            <a:xfrm>
              <a:off x="6335105" y="4644380"/>
              <a:ext cx="79375" cy="64135"/>
            </a:xfrm>
            <a:custGeom>
              <a:avLst/>
              <a:gdLst/>
              <a:ahLst/>
              <a:cxnLst/>
              <a:rect l="l" t="t" r="r" b="b"/>
              <a:pathLst>
                <a:path w="79375" h="64135">
                  <a:moveTo>
                    <a:pt x="0" y="0"/>
                  </a:moveTo>
                  <a:lnTo>
                    <a:pt x="64140" y="64140"/>
                  </a:lnTo>
                </a:path>
                <a:path w="79375" h="64135">
                  <a:moveTo>
                    <a:pt x="15234" y="64140"/>
                  </a:moveTo>
                  <a:lnTo>
                    <a:pt x="79374" y="0"/>
                  </a:lnTo>
                </a:path>
              </a:pathLst>
            </a:custGeom>
            <a:ln w="7937">
              <a:solidFill>
                <a:srgbClr val="118CFF"/>
              </a:solidFill>
            </a:ln>
          </p:spPr>
          <p:txBody>
            <a:bodyPr wrap="square" lIns="0" tIns="0" rIns="0" bIns="0" rtlCol="0"/>
            <a:lstStyle/>
            <a:p>
              <a:endParaRPr sz="1688"/>
            </a:p>
          </p:txBody>
        </p:sp>
        <p:sp>
          <p:nvSpPr>
            <p:cNvPr id="179" name="object 179"/>
            <p:cNvSpPr/>
            <p:nvPr/>
          </p:nvSpPr>
          <p:spPr>
            <a:xfrm>
              <a:off x="942074" y="4407761"/>
              <a:ext cx="104775" cy="104775"/>
            </a:xfrm>
            <a:custGeom>
              <a:avLst/>
              <a:gdLst/>
              <a:ahLst/>
              <a:cxnLst/>
              <a:rect l="l" t="t" r="r" b="b"/>
              <a:pathLst>
                <a:path w="104775" h="104775">
                  <a:moveTo>
                    <a:pt x="55827" y="104774"/>
                  </a:moveTo>
                  <a:lnTo>
                    <a:pt x="48947" y="104774"/>
                  </a:lnTo>
                  <a:lnTo>
                    <a:pt x="45540" y="104439"/>
                  </a:lnTo>
                  <a:lnTo>
                    <a:pt x="10739" y="84352"/>
                  </a:lnTo>
                  <a:lnTo>
                    <a:pt x="0" y="55827"/>
                  </a:lnTo>
                  <a:lnTo>
                    <a:pt x="0" y="48947"/>
                  </a:lnTo>
                  <a:lnTo>
                    <a:pt x="17776" y="12911"/>
                  </a:lnTo>
                  <a:lnTo>
                    <a:pt x="48947" y="0"/>
                  </a:lnTo>
                  <a:lnTo>
                    <a:pt x="55827" y="0"/>
                  </a:lnTo>
                  <a:lnTo>
                    <a:pt x="91863" y="17776"/>
                  </a:lnTo>
                  <a:lnTo>
                    <a:pt x="104774" y="52387"/>
                  </a:lnTo>
                  <a:lnTo>
                    <a:pt x="104774" y="55827"/>
                  </a:lnTo>
                  <a:lnTo>
                    <a:pt x="86998" y="91863"/>
                  </a:lnTo>
                  <a:lnTo>
                    <a:pt x="55827" y="104774"/>
                  </a:lnTo>
                  <a:close/>
                </a:path>
              </a:pathLst>
            </a:custGeom>
            <a:solidFill>
              <a:srgbClr val="B8DDFF"/>
            </a:solidFill>
          </p:spPr>
          <p:txBody>
            <a:bodyPr wrap="square" lIns="0" tIns="0" rIns="0" bIns="0" rtlCol="0"/>
            <a:lstStyle/>
            <a:p>
              <a:endParaRPr sz="1688"/>
            </a:p>
          </p:txBody>
        </p:sp>
        <p:sp>
          <p:nvSpPr>
            <p:cNvPr id="180" name="object 180"/>
            <p:cNvSpPr/>
            <p:nvPr/>
          </p:nvSpPr>
          <p:spPr>
            <a:xfrm>
              <a:off x="1300763" y="3765859"/>
              <a:ext cx="104775" cy="104775"/>
            </a:xfrm>
            <a:custGeom>
              <a:avLst/>
              <a:gdLst/>
              <a:ahLst/>
              <a:cxnLst/>
              <a:rect l="l" t="t" r="r" b="b"/>
              <a:pathLst>
                <a:path w="104775" h="104775">
                  <a:moveTo>
                    <a:pt x="55827" y="104774"/>
                  </a:moveTo>
                  <a:lnTo>
                    <a:pt x="48947" y="104774"/>
                  </a:lnTo>
                  <a:lnTo>
                    <a:pt x="45540" y="104439"/>
                  </a:lnTo>
                  <a:lnTo>
                    <a:pt x="10739" y="84352"/>
                  </a:lnTo>
                  <a:lnTo>
                    <a:pt x="0" y="55827"/>
                  </a:lnTo>
                  <a:lnTo>
                    <a:pt x="0" y="48947"/>
                  </a:lnTo>
                  <a:lnTo>
                    <a:pt x="17776" y="12911"/>
                  </a:lnTo>
                  <a:lnTo>
                    <a:pt x="48947" y="0"/>
                  </a:lnTo>
                  <a:lnTo>
                    <a:pt x="55827" y="0"/>
                  </a:lnTo>
                  <a:lnTo>
                    <a:pt x="91863" y="17776"/>
                  </a:lnTo>
                  <a:lnTo>
                    <a:pt x="104775" y="52387"/>
                  </a:lnTo>
                  <a:lnTo>
                    <a:pt x="104774" y="55827"/>
                  </a:lnTo>
                  <a:lnTo>
                    <a:pt x="86998" y="91863"/>
                  </a:lnTo>
                  <a:lnTo>
                    <a:pt x="55827" y="104774"/>
                  </a:lnTo>
                  <a:close/>
                </a:path>
              </a:pathLst>
            </a:custGeom>
            <a:solidFill>
              <a:srgbClr val="339DFF"/>
            </a:solidFill>
          </p:spPr>
          <p:txBody>
            <a:bodyPr wrap="square" lIns="0" tIns="0" rIns="0" bIns="0" rtlCol="0"/>
            <a:lstStyle/>
            <a:p>
              <a:endParaRPr sz="1688"/>
            </a:p>
          </p:txBody>
        </p:sp>
        <p:sp>
          <p:nvSpPr>
            <p:cNvPr id="181" name="object 181"/>
            <p:cNvSpPr/>
            <p:nvPr/>
          </p:nvSpPr>
          <p:spPr>
            <a:xfrm>
              <a:off x="1659452" y="4243553"/>
              <a:ext cx="104775" cy="104775"/>
            </a:xfrm>
            <a:custGeom>
              <a:avLst/>
              <a:gdLst/>
              <a:ahLst/>
              <a:cxnLst/>
              <a:rect l="l" t="t" r="r" b="b"/>
              <a:pathLst>
                <a:path w="104775" h="104775">
                  <a:moveTo>
                    <a:pt x="55827" y="104774"/>
                  </a:moveTo>
                  <a:lnTo>
                    <a:pt x="48947" y="104774"/>
                  </a:lnTo>
                  <a:lnTo>
                    <a:pt x="45540" y="104439"/>
                  </a:lnTo>
                  <a:lnTo>
                    <a:pt x="10739" y="84352"/>
                  </a:lnTo>
                  <a:lnTo>
                    <a:pt x="0" y="55827"/>
                  </a:lnTo>
                  <a:lnTo>
                    <a:pt x="0" y="48947"/>
                  </a:lnTo>
                  <a:lnTo>
                    <a:pt x="17776" y="12911"/>
                  </a:lnTo>
                  <a:lnTo>
                    <a:pt x="48947" y="0"/>
                  </a:lnTo>
                  <a:lnTo>
                    <a:pt x="55827" y="0"/>
                  </a:lnTo>
                  <a:lnTo>
                    <a:pt x="91863" y="17776"/>
                  </a:lnTo>
                  <a:lnTo>
                    <a:pt x="104774" y="52387"/>
                  </a:lnTo>
                  <a:lnTo>
                    <a:pt x="104774" y="55827"/>
                  </a:lnTo>
                  <a:lnTo>
                    <a:pt x="86998" y="91863"/>
                  </a:lnTo>
                  <a:lnTo>
                    <a:pt x="55827" y="104774"/>
                  </a:lnTo>
                  <a:close/>
                </a:path>
              </a:pathLst>
            </a:custGeom>
            <a:solidFill>
              <a:srgbClr val="61B3FF"/>
            </a:solidFill>
          </p:spPr>
          <p:txBody>
            <a:bodyPr wrap="square" lIns="0" tIns="0" rIns="0" bIns="0" rtlCol="0"/>
            <a:lstStyle/>
            <a:p>
              <a:endParaRPr sz="1688"/>
            </a:p>
          </p:txBody>
        </p:sp>
        <p:sp>
          <p:nvSpPr>
            <p:cNvPr id="182" name="object 182"/>
            <p:cNvSpPr/>
            <p:nvPr/>
          </p:nvSpPr>
          <p:spPr>
            <a:xfrm>
              <a:off x="2018141" y="4348049"/>
              <a:ext cx="104775" cy="104775"/>
            </a:xfrm>
            <a:custGeom>
              <a:avLst/>
              <a:gdLst/>
              <a:ahLst/>
              <a:cxnLst/>
              <a:rect l="l" t="t" r="r" b="b"/>
              <a:pathLst>
                <a:path w="104775" h="104775">
                  <a:moveTo>
                    <a:pt x="55827" y="104774"/>
                  </a:moveTo>
                  <a:lnTo>
                    <a:pt x="48947" y="104774"/>
                  </a:lnTo>
                  <a:lnTo>
                    <a:pt x="45540" y="104439"/>
                  </a:lnTo>
                  <a:lnTo>
                    <a:pt x="10739" y="84352"/>
                  </a:lnTo>
                  <a:lnTo>
                    <a:pt x="0" y="55827"/>
                  </a:lnTo>
                  <a:lnTo>
                    <a:pt x="0" y="48947"/>
                  </a:lnTo>
                  <a:lnTo>
                    <a:pt x="17776" y="12911"/>
                  </a:lnTo>
                  <a:lnTo>
                    <a:pt x="48947" y="0"/>
                  </a:lnTo>
                  <a:lnTo>
                    <a:pt x="55827" y="0"/>
                  </a:lnTo>
                  <a:lnTo>
                    <a:pt x="91863" y="17776"/>
                  </a:lnTo>
                  <a:lnTo>
                    <a:pt x="104775" y="52387"/>
                  </a:lnTo>
                  <a:lnTo>
                    <a:pt x="104774" y="55827"/>
                  </a:lnTo>
                  <a:lnTo>
                    <a:pt x="86998" y="91863"/>
                  </a:lnTo>
                  <a:lnTo>
                    <a:pt x="55827" y="104774"/>
                  </a:lnTo>
                  <a:close/>
                </a:path>
              </a:pathLst>
            </a:custGeom>
            <a:solidFill>
              <a:srgbClr val="5EB1FF"/>
            </a:solidFill>
          </p:spPr>
          <p:txBody>
            <a:bodyPr wrap="square" lIns="0" tIns="0" rIns="0" bIns="0" rtlCol="0"/>
            <a:lstStyle/>
            <a:p>
              <a:endParaRPr sz="1688"/>
            </a:p>
          </p:txBody>
        </p:sp>
        <p:sp>
          <p:nvSpPr>
            <p:cNvPr id="183" name="object 183"/>
            <p:cNvSpPr/>
            <p:nvPr/>
          </p:nvSpPr>
          <p:spPr>
            <a:xfrm>
              <a:off x="2376829" y="4362977"/>
              <a:ext cx="104775" cy="104775"/>
            </a:xfrm>
            <a:custGeom>
              <a:avLst/>
              <a:gdLst/>
              <a:ahLst/>
              <a:cxnLst/>
              <a:rect l="l" t="t" r="r" b="b"/>
              <a:pathLst>
                <a:path w="104775" h="104775">
                  <a:moveTo>
                    <a:pt x="55827" y="104774"/>
                  </a:moveTo>
                  <a:lnTo>
                    <a:pt x="48947" y="104774"/>
                  </a:lnTo>
                  <a:lnTo>
                    <a:pt x="45540" y="104439"/>
                  </a:lnTo>
                  <a:lnTo>
                    <a:pt x="10739" y="84352"/>
                  </a:lnTo>
                  <a:lnTo>
                    <a:pt x="0" y="55827"/>
                  </a:lnTo>
                  <a:lnTo>
                    <a:pt x="0" y="48947"/>
                  </a:lnTo>
                  <a:lnTo>
                    <a:pt x="17776" y="12911"/>
                  </a:lnTo>
                  <a:lnTo>
                    <a:pt x="48947" y="0"/>
                  </a:lnTo>
                  <a:lnTo>
                    <a:pt x="55827" y="0"/>
                  </a:lnTo>
                  <a:lnTo>
                    <a:pt x="91863" y="17776"/>
                  </a:lnTo>
                  <a:lnTo>
                    <a:pt x="104775" y="48947"/>
                  </a:lnTo>
                  <a:lnTo>
                    <a:pt x="104775" y="52387"/>
                  </a:lnTo>
                  <a:lnTo>
                    <a:pt x="104775" y="55827"/>
                  </a:lnTo>
                  <a:lnTo>
                    <a:pt x="86998" y="91863"/>
                  </a:lnTo>
                  <a:lnTo>
                    <a:pt x="59234" y="104439"/>
                  </a:lnTo>
                  <a:lnTo>
                    <a:pt x="55827" y="104774"/>
                  </a:lnTo>
                  <a:close/>
                </a:path>
              </a:pathLst>
            </a:custGeom>
            <a:solidFill>
              <a:srgbClr val="6BB9FF"/>
            </a:solidFill>
          </p:spPr>
          <p:txBody>
            <a:bodyPr wrap="square" lIns="0" tIns="0" rIns="0" bIns="0" rtlCol="0"/>
            <a:lstStyle/>
            <a:p>
              <a:endParaRPr sz="1688"/>
            </a:p>
          </p:txBody>
        </p:sp>
        <p:sp>
          <p:nvSpPr>
            <p:cNvPr id="184" name="object 184"/>
            <p:cNvSpPr/>
            <p:nvPr/>
          </p:nvSpPr>
          <p:spPr>
            <a:xfrm>
              <a:off x="2735518" y="4333121"/>
              <a:ext cx="104775" cy="104775"/>
            </a:xfrm>
            <a:custGeom>
              <a:avLst/>
              <a:gdLst/>
              <a:ahLst/>
              <a:cxnLst/>
              <a:rect l="l" t="t" r="r" b="b"/>
              <a:pathLst>
                <a:path w="104775" h="104775">
                  <a:moveTo>
                    <a:pt x="55827" y="104774"/>
                  </a:moveTo>
                  <a:lnTo>
                    <a:pt x="48947" y="104774"/>
                  </a:lnTo>
                  <a:lnTo>
                    <a:pt x="45540" y="104439"/>
                  </a:lnTo>
                  <a:lnTo>
                    <a:pt x="10739" y="84352"/>
                  </a:lnTo>
                  <a:lnTo>
                    <a:pt x="0" y="55827"/>
                  </a:lnTo>
                  <a:lnTo>
                    <a:pt x="0" y="48947"/>
                  </a:lnTo>
                  <a:lnTo>
                    <a:pt x="17776" y="12911"/>
                  </a:lnTo>
                  <a:lnTo>
                    <a:pt x="48947" y="0"/>
                  </a:lnTo>
                  <a:lnTo>
                    <a:pt x="55827" y="0"/>
                  </a:lnTo>
                  <a:lnTo>
                    <a:pt x="91863" y="17776"/>
                  </a:lnTo>
                  <a:lnTo>
                    <a:pt x="104774" y="52387"/>
                  </a:lnTo>
                  <a:lnTo>
                    <a:pt x="104774" y="55827"/>
                  </a:lnTo>
                  <a:lnTo>
                    <a:pt x="86998" y="91863"/>
                  </a:lnTo>
                  <a:lnTo>
                    <a:pt x="55827" y="104774"/>
                  </a:lnTo>
                  <a:close/>
                </a:path>
              </a:pathLst>
            </a:custGeom>
            <a:solidFill>
              <a:srgbClr val="118CFF"/>
            </a:solidFill>
          </p:spPr>
          <p:txBody>
            <a:bodyPr wrap="square" lIns="0" tIns="0" rIns="0" bIns="0" rtlCol="0"/>
            <a:lstStyle/>
            <a:p>
              <a:endParaRPr sz="1688"/>
            </a:p>
          </p:txBody>
        </p:sp>
        <p:sp>
          <p:nvSpPr>
            <p:cNvPr id="185" name="object 185"/>
            <p:cNvSpPr/>
            <p:nvPr/>
          </p:nvSpPr>
          <p:spPr>
            <a:xfrm>
              <a:off x="3094207" y="4512257"/>
              <a:ext cx="104775" cy="104775"/>
            </a:xfrm>
            <a:custGeom>
              <a:avLst/>
              <a:gdLst/>
              <a:ahLst/>
              <a:cxnLst/>
              <a:rect l="l" t="t" r="r" b="b"/>
              <a:pathLst>
                <a:path w="104775" h="104775">
                  <a:moveTo>
                    <a:pt x="55827" y="104774"/>
                  </a:moveTo>
                  <a:lnTo>
                    <a:pt x="48947" y="104774"/>
                  </a:lnTo>
                  <a:lnTo>
                    <a:pt x="45540" y="104439"/>
                  </a:lnTo>
                  <a:lnTo>
                    <a:pt x="10739" y="84352"/>
                  </a:lnTo>
                  <a:lnTo>
                    <a:pt x="0" y="55827"/>
                  </a:lnTo>
                  <a:lnTo>
                    <a:pt x="0" y="48947"/>
                  </a:lnTo>
                  <a:lnTo>
                    <a:pt x="17776" y="12911"/>
                  </a:lnTo>
                  <a:lnTo>
                    <a:pt x="48947" y="0"/>
                  </a:lnTo>
                  <a:lnTo>
                    <a:pt x="55827" y="0"/>
                  </a:lnTo>
                  <a:lnTo>
                    <a:pt x="91863" y="17776"/>
                  </a:lnTo>
                  <a:lnTo>
                    <a:pt x="104775" y="48947"/>
                  </a:lnTo>
                  <a:lnTo>
                    <a:pt x="104775" y="52387"/>
                  </a:lnTo>
                  <a:lnTo>
                    <a:pt x="104775" y="55827"/>
                  </a:lnTo>
                  <a:lnTo>
                    <a:pt x="86998" y="91863"/>
                  </a:lnTo>
                  <a:lnTo>
                    <a:pt x="59234" y="104439"/>
                  </a:lnTo>
                  <a:lnTo>
                    <a:pt x="55827" y="104774"/>
                  </a:lnTo>
                  <a:close/>
                </a:path>
              </a:pathLst>
            </a:custGeom>
            <a:solidFill>
              <a:srgbClr val="91CBFF"/>
            </a:solidFill>
          </p:spPr>
          <p:txBody>
            <a:bodyPr wrap="square" lIns="0" tIns="0" rIns="0" bIns="0" rtlCol="0"/>
            <a:lstStyle/>
            <a:p>
              <a:endParaRPr sz="1688"/>
            </a:p>
          </p:txBody>
        </p:sp>
        <p:sp>
          <p:nvSpPr>
            <p:cNvPr id="186" name="object 186"/>
            <p:cNvSpPr/>
            <p:nvPr/>
          </p:nvSpPr>
          <p:spPr>
            <a:xfrm>
              <a:off x="3452895" y="4482401"/>
              <a:ext cx="104775" cy="104775"/>
            </a:xfrm>
            <a:custGeom>
              <a:avLst/>
              <a:gdLst/>
              <a:ahLst/>
              <a:cxnLst/>
              <a:rect l="l" t="t" r="r" b="b"/>
              <a:pathLst>
                <a:path w="104775" h="104775">
                  <a:moveTo>
                    <a:pt x="55827" y="104774"/>
                  </a:moveTo>
                  <a:lnTo>
                    <a:pt x="48947" y="104774"/>
                  </a:lnTo>
                  <a:lnTo>
                    <a:pt x="45541" y="104439"/>
                  </a:lnTo>
                  <a:lnTo>
                    <a:pt x="10740" y="84352"/>
                  </a:lnTo>
                  <a:lnTo>
                    <a:pt x="0" y="55827"/>
                  </a:lnTo>
                  <a:lnTo>
                    <a:pt x="0" y="48947"/>
                  </a:lnTo>
                  <a:lnTo>
                    <a:pt x="17776" y="12911"/>
                  </a:lnTo>
                  <a:lnTo>
                    <a:pt x="48947" y="0"/>
                  </a:lnTo>
                  <a:lnTo>
                    <a:pt x="55827" y="0"/>
                  </a:lnTo>
                  <a:lnTo>
                    <a:pt x="91863" y="17776"/>
                  </a:lnTo>
                  <a:lnTo>
                    <a:pt x="104775" y="52387"/>
                  </a:lnTo>
                  <a:lnTo>
                    <a:pt x="104774" y="55827"/>
                  </a:lnTo>
                  <a:lnTo>
                    <a:pt x="86998" y="91863"/>
                  </a:lnTo>
                  <a:lnTo>
                    <a:pt x="55827" y="104774"/>
                  </a:lnTo>
                  <a:close/>
                </a:path>
              </a:pathLst>
            </a:custGeom>
            <a:solidFill>
              <a:srgbClr val="82C2FF"/>
            </a:solidFill>
          </p:spPr>
          <p:txBody>
            <a:bodyPr wrap="square" lIns="0" tIns="0" rIns="0" bIns="0" rtlCol="0"/>
            <a:lstStyle/>
            <a:p>
              <a:endParaRPr sz="1688"/>
            </a:p>
          </p:txBody>
        </p:sp>
        <p:sp>
          <p:nvSpPr>
            <p:cNvPr id="187" name="object 187"/>
            <p:cNvSpPr/>
            <p:nvPr/>
          </p:nvSpPr>
          <p:spPr>
            <a:xfrm>
              <a:off x="3811584" y="4512257"/>
              <a:ext cx="104775" cy="104775"/>
            </a:xfrm>
            <a:custGeom>
              <a:avLst/>
              <a:gdLst/>
              <a:ahLst/>
              <a:cxnLst/>
              <a:rect l="l" t="t" r="r" b="b"/>
              <a:pathLst>
                <a:path w="104775" h="104775">
                  <a:moveTo>
                    <a:pt x="55827" y="104774"/>
                  </a:moveTo>
                  <a:lnTo>
                    <a:pt x="48947" y="104774"/>
                  </a:lnTo>
                  <a:lnTo>
                    <a:pt x="45540" y="104439"/>
                  </a:lnTo>
                  <a:lnTo>
                    <a:pt x="10739" y="84352"/>
                  </a:lnTo>
                  <a:lnTo>
                    <a:pt x="0" y="55827"/>
                  </a:lnTo>
                  <a:lnTo>
                    <a:pt x="0" y="48947"/>
                  </a:lnTo>
                  <a:lnTo>
                    <a:pt x="17775" y="12911"/>
                  </a:lnTo>
                  <a:lnTo>
                    <a:pt x="48947" y="0"/>
                  </a:lnTo>
                  <a:lnTo>
                    <a:pt x="55827" y="0"/>
                  </a:lnTo>
                  <a:lnTo>
                    <a:pt x="91862" y="17776"/>
                  </a:lnTo>
                  <a:lnTo>
                    <a:pt x="104774" y="48947"/>
                  </a:lnTo>
                  <a:lnTo>
                    <a:pt x="104774" y="52387"/>
                  </a:lnTo>
                  <a:lnTo>
                    <a:pt x="104774" y="55827"/>
                  </a:lnTo>
                  <a:lnTo>
                    <a:pt x="86998" y="91863"/>
                  </a:lnTo>
                  <a:lnTo>
                    <a:pt x="59234" y="104439"/>
                  </a:lnTo>
                  <a:lnTo>
                    <a:pt x="55827" y="104774"/>
                  </a:lnTo>
                  <a:close/>
                </a:path>
              </a:pathLst>
            </a:custGeom>
            <a:solidFill>
              <a:srgbClr val="8BC7FF"/>
            </a:solidFill>
          </p:spPr>
          <p:txBody>
            <a:bodyPr wrap="square" lIns="0" tIns="0" rIns="0" bIns="0" rtlCol="0"/>
            <a:lstStyle/>
            <a:p>
              <a:endParaRPr sz="1688"/>
            </a:p>
          </p:txBody>
        </p:sp>
        <p:sp>
          <p:nvSpPr>
            <p:cNvPr id="188" name="object 188"/>
            <p:cNvSpPr/>
            <p:nvPr/>
          </p:nvSpPr>
          <p:spPr>
            <a:xfrm>
              <a:off x="4170273" y="4527184"/>
              <a:ext cx="104775" cy="104775"/>
            </a:xfrm>
            <a:custGeom>
              <a:avLst/>
              <a:gdLst/>
              <a:ahLst/>
              <a:cxnLst/>
              <a:rect l="l" t="t" r="r" b="b"/>
              <a:pathLst>
                <a:path w="104775" h="104775">
                  <a:moveTo>
                    <a:pt x="55827" y="104774"/>
                  </a:moveTo>
                  <a:lnTo>
                    <a:pt x="48947" y="104774"/>
                  </a:lnTo>
                  <a:lnTo>
                    <a:pt x="45541" y="104439"/>
                  </a:lnTo>
                  <a:lnTo>
                    <a:pt x="10739" y="84352"/>
                  </a:lnTo>
                  <a:lnTo>
                    <a:pt x="0" y="55827"/>
                  </a:lnTo>
                  <a:lnTo>
                    <a:pt x="0" y="48947"/>
                  </a:lnTo>
                  <a:lnTo>
                    <a:pt x="17776" y="12911"/>
                  </a:lnTo>
                  <a:lnTo>
                    <a:pt x="48947" y="0"/>
                  </a:lnTo>
                  <a:lnTo>
                    <a:pt x="55827" y="0"/>
                  </a:lnTo>
                  <a:lnTo>
                    <a:pt x="91862" y="17776"/>
                  </a:lnTo>
                  <a:lnTo>
                    <a:pt x="104775" y="48947"/>
                  </a:lnTo>
                  <a:lnTo>
                    <a:pt x="104775" y="52387"/>
                  </a:lnTo>
                  <a:lnTo>
                    <a:pt x="104775" y="55827"/>
                  </a:lnTo>
                  <a:lnTo>
                    <a:pt x="86998" y="91863"/>
                  </a:lnTo>
                  <a:lnTo>
                    <a:pt x="59234" y="104439"/>
                  </a:lnTo>
                  <a:lnTo>
                    <a:pt x="55827" y="104774"/>
                  </a:lnTo>
                  <a:close/>
                </a:path>
              </a:pathLst>
            </a:custGeom>
            <a:solidFill>
              <a:srgbClr val="83C3FF"/>
            </a:solidFill>
          </p:spPr>
          <p:txBody>
            <a:bodyPr wrap="square" lIns="0" tIns="0" rIns="0" bIns="0" rtlCol="0"/>
            <a:lstStyle/>
            <a:p>
              <a:endParaRPr sz="1688"/>
            </a:p>
          </p:txBody>
        </p:sp>
        <p:sp>
          <p:nvSpPr>
            <p:cNvPr id="189" name="object 189"/>
            <p:cNvSpPr/>
            <p:nvPr/>
          </p:nvSpPr>
          <p:spPr>
            <a:xfrm>
              <a:off x="4528961" y="4377905"/>
              <a:ext cx="104775" cy="104775"/>
            </a:xfrm>
            <a:custGeom>
              <a:avLst/>
              <a:gdLst/>
              <a:ahLst/>
              <a:cxnLst/>
              <a:rect l="l" t="t" r="r" b="b"/>
              <a:pathLst>
                <a:path w="104775" h="104775">
                  <a:moveTo>
                    <a:pt x="55827" y="104774"/>
                  </a:moveTo>
                  <a:lnTo>
                    <a:pt x="48947" y="104774"/>
                  </a:lnTo>
                  <a:lnTo>
                    <a:pt x="45540" y="104439"/>
                  </a:lnTo>
                  <a:lnTo>
                    <a:pt x="10739" y="84352"/>
                  </a:lnTo>
                  <a:lnTo>
                    <a:pt x="0" y="55827"/>
                  </a:lnTo>
                  <a:lnTo>
                    <a:pt x="0" y="48947"/>
                  </a:lnTo>
                  <a:lnTo>
                    <a:pt x="17776" y="12911"/>
                  </a:lnTo>
                  <a:lnTo>
                    <a:pt x="48947" y="0"/>
                  </a:lnTo>
                  <a:lnTo>
                    <a:pt x="55827" y="0"/>
                  </a:lnTo>
                  <a:lnTo>
                    <a:pt x="91862" y="17776"/>
                  </a:lnTo>
                  <a:lnTo>
                    <a:pt x="104775" y="48947"/>
                  </a:lnTo>
                  <a:lnTo>
                    <a:pt x="104775" y="52387"/>
                  </a:lnTo>
                  <a:lnTo>
                    <a:pt x="104775" y="55827"/>
                  </a:lnTo>
                  <a:lnTo>
                    <a:pt x="86998" y="91863"/>
                  </a:lnTo>
                  <a:lnTo>
                    <a:pt x="59234" y="104439"/>
                  </a:lnTo>
                  <a:lnTo>
                    <a:pt x="55827" y="104774"/>
                  </a:lnTo>
                  <a:close/>
                </a:path>
              </a:pathLst>
            </a:custGeom>
            <a:solidFill>
              <a:srgbClr val="5EB1FF"/>
            </a:solidFill>
          </p:spPr>
          <p:txBody>
            <a:bodyPr wrap="square" lIns="0" tIns="0" rIns="0" bIns="0" rtlCol="0"/>
            <a:lstStyle/>
            <a:p>
              <a:endParaRPr sz="1688"/>
            </a:p>
          </p:txBody>
        </p:sp>
        <p:sp>
          <p:nvSpPr>
            <p:cNvPr id="190" name="object 190"/>
            <p:cNvSpPr/>
            <p:nvPr/>
          </p:nvSpPr>
          <p:spPr>
            <a:xfrm>
              <a:off x="4887650" y="4616752"/>
              <a:ext cx="104775" cy="92075"/>
            </a:xfrm>
            <a:custGeom>
              <a:avLst/>
              <a:gdLst/>
              <a:ahLst/>
              <a:cxnLst/>
              <a:rect l="l" t="t" r="r" b="b"/>
              <a:pathLst>
                <a:path w="104775" h="92075">
                  <a:moveTo>
                    <a:pt x="87093" y="91768"/>
                  </a:moveTo>
                  <a:lnTo>
                    <a:pt x="17681" y="91768"/>
                  </a:lnTo>
                  <a:lnTo>
                    <a:pt x="12911" y="86998"/>
                  </a:lnTo>
                  <a:lnTo>
                    <a:pt x="0" y="55827"/>
                  </a:lnTo>
                  <a:lnTo>
                    <a:pt x="0" y="48947"/>
                  </a:lnTo>
                  <a:lnTo>
                    <a:pt x="17776" y="12911"/>
                  </a:lnTo>
                  <a:lnTo>
                    <a:pt x="48947" y="0"/>
                  </a:lnTo>
                  <a:lnTo>
                    <a:pt x="55827" y="0"/>
                  </a:lnTo>
                  <a:lnTo>
                    <a:pt x="91863" y="17776"/>
                  </a:lnTo>
                  <a:lnTo>
                    <a:pt x="104775" y="48947"/>
                  </a:lnTo>
                  <a:lnTo>
                    <a:pt x="104775" y="55827"/>
                  </a:lnTo>
                  <a:lnTo>
                    <a:pt x="87093" y="91768"/>
                  </a:lnTo>
                  <a:close/>
                </a:path>
              </a:pathLst>
            </a:custGeom>
            <a:solidFill>
              <a:srgbClr val="BFE1FF"/>
            </a:solidFill>
          </p:spPr>
          <p:txBody>
            <a:bodyPr wrap="square" lIns="0" tIns="0" rIns="0" bIns="0" rtlCol="0"/>
            <a:lstStyle/>
            <a:p>
              <a:endParaRPr sz="1688"/>
            </a:p>
          </p:txBody>
        </p:sp>
        <p:sp>
          <p:nvSpPr>
            <p:cNvPr id="191" name="object 191"/>
            <p:cNvSpPr/>
            <p:nvPr/>
          </p:nvSpPr>
          <p:spPr>
            <a:xfrm>
              <a:off x="5246339" y="4646608"/>
              <a:ext cx="104775" cy="62230"/>
            </a:xfrm>
            <a:custGeom>
              <a:avLst/>
              <a:gdLst/>
              <a:ahLst/>
              <a:cxnLst/>
              <a:rect l="l" t="t" r="r" b="b"/>
              <a:pathLst>
                <a:path w="104775" h="62229">
                  <a:moveTo>
                    <a:pt x="103906" y="61912"/>
                  </a:moveTo>
                  <a:lnTo>
                    <a:pt x="868" y="61912"/>
                  </a:lnTo>
                  <a:lnTo>
                    <a:pt x="335" y="59233"/>
                  </a:lnTo>
                  <a:lnTo>
                    <a:pt x="0" y="55827"/>
                  </a:lnTo>
                  <a:lnTo>
                    <a:pt x="0" y="48947"/>
                  </a:lnTo>
                  <a:lnTo>
                    <a:pt x="17776" y="12911"/>
                  </a:lnTo>
                  <a:lnTo>
                    <a:pt x="48947" y="0"/>
                  </a:lnTo>
                  <a:lnTo>
                    <a:pt x="55827" y="0"/>
                  </a:lnTo>
                  <a:lnTo>
                    <a:pt x="91863" y="17776"/>
                  </a:lnTo>
                  <a:lnTo>
                    <a:pt x="104775" y="48947"/>
                  </a:lnTo>
                  <a:lnTo>
                    <a:pt x="104775" y="55827"/>
                  </a:lnTo>
                  <a:lnTo>
                    <a:pt x="104439" y="59234"/>
                  </a:lnTo>
                  <a:lnTo>
                    <a:pt x="103906" y="61912"/>
                  </a:lnTo>
                  <a:close/>
                </a:path>
              </a:pathLst>
            </a:custGeom>
            <a:solidFill>
              <a:srgbClr val="CFE7FF"/>
            </a:solidFill>
          </p:spPr>
          <p:txBody>
            <a:bodyPr wrap="square" lIns="0" tIns="0" rIns="0" bIns="0" rtlCol="0"/>
            <a:lstStyle/>
            <a:p>
              <a:endParaRPr sz="1688"/>
            </a:p>
          </p:txBody>
        </p:sp>
        <p:sp>
          <p:nvSpPr>
            <p:cNvPr id="192" name="object 192"/>
            <p:cNvSpPr/>
            <p:nvPr/>
          </p:nvSpPr>
          <p:spPr>
            <a:xfrm>
              <a:off x="5605028" y="4616752"/>
              <a:ext cx="104775" cy="92075"/>
            </a:xfrm>
            <a:custGeom>
              <a:avLst/>
              <a:gdLst/>
              <a:ahLst/>
              <a:cxnLst/>
              <a:rect l="l" t="t" r="r" b="b"/>
              <a:pathLst>
                <a:path w="104775" h="92075">
                  <a:moveTo>
                    <a:pt x="87093" y="91768"/>
                  </a:moveTo>
                  <a:lnTo>
                    <a:pt x="17681" y="91768"/>
                  </a:lnTo>
                  <a:lnTo>
                    <a:pt x="12911" y="86998"/>
                  </a:lnTo>
                  <a:lnTo>
                    <a:pt x="0" y="55827"/>
                  </a:lnTo>
                  <a:lnTo>
                    <a:pt x="0" y="48947"/>
                  </a:lnTo>
                  <a:lnTo>
                    <a:pt x="17776" y="12911"/>
                  </a:lnTo>
                  <a:lnTo>
                    <a:pt x="48947" y="0"/>
                  </a:lnTo>
                  <a:lnTo>
                    <a:pt x="55827" y="0"/>
                  </a:lnTo>
                  <a:lnTo>
                    <a:pt x="91863" y="17776"/>
                  </a:lnTo>
                  <a:lnTo>
                    <a:pt x="104774" y="48947"/>
                  </a:lnTo>
                  <a:lnTo>
                    <a:pt x="104774" y="55827"/>
                  </a:lnTo>
                  <a:lnTo>
                    <a:pt x="87093" y="91768"/>
                  </a:lnTo>
                  <a:close/>
                </a:path>
              </a:pathLst>
            </a:custGeom>
            <a:solidFill>
              <a:srgbClr val="C6E3FF"/>
            </a:solidFill>
          </p:spPr>
          <p:txBody>
            <a:bodyPr wrap="square" lIns="0" tIns="0" rIns="0" bIns="0" rtlCol="0"/>
            <a:lstStyle/>
            <a:p>
              <a:endParaRPr sz="1688"/>
            </a:p>
          </p:txBody>
        </p:sp>
        <p:sp>
          <p:nvSpPr>
            <p:cNvPr id="193" name="object 193"/>
            <p:cNvSpPr/>
            <p:nvPr/>
          </p:nvSpPr>
          <p:spPr>
            <a:xfrm>
              <a:off x="5963716" y="4616752"/>
              <a:ext cx="104775" cy="92075"/>
            </a:xfrm>
            <a:custGeom>
              <a:avLst/>
              <a:gdLst/>
              <a:ahLst/>
              <a:cxnLst/>
              <a:rect l="l" t="t" r="r" b="b"/>
              <a:pathLst>
                <a:path w="104775" h="92075">
                  <a:moveTo>
                    <a:pt x="87092" y="91768"/>
                  </a:moveTo>
                  <a:lnTo>
                    <a:pt x="17680" y="91768"/>
                  </a:lnTo>
                  <a:lnTo>
                    <a:pt x="12910" y="86998"/>
                  </a:lnTo>
                  <a:lnTo>
                    <a:pt x="0" y="55827"/>
                  </a:lnTo>
                  <a:lnTo>
                    <a:pt x="0" y="48947"/>
                  </a:lnTo>
                  <a:lnTo>
                    <a:pt x="17775" y="12911"/>
                  </a:lnTo>
                  <a:lnTo>
                    <a:pt x="48947" y="0"/>
                  </a:lnTo>
                  <a:lnTo>
                    <a:pt x="55827" y="0"/>
                  </a:lnTo>
                  <a:lnTo>
                    <a:pt x="91862" y="17776"/>
                  </a:lnTo>
                  <a:lnTo>
                    <a:pt x="104774" y="48947"/>
                  </a:lnTo>
                  <a:lnTo>
                    <a:pt x="104774" y="55827"/>
                  </a:lnTo>
                  <a:lnTo>
                    <a:pt x="87092" y="91768"/>
                  </a:lnTo>
                  <a:close/>
                </a:path>
              </a:pathLst>
            </a:custGeom>
            <a:solidFill>
              <a:srgbClr val="CBE6FF"/>
            </a:solidFill>
          </p:spPr>
          <p:txBody>
            <a:bodyPr wrap="square" lIns="0" tIns="0" rIns="0" bIns="0" rtlCol="0"/>
            <a:lstStyle/>
            <a:p>
              <a:endParaRPr sz="1688"/>
            </a:p>
          </p:txBody>
        </p:sp>
        <p:sp>
          <p:nvSpPr>
            <p:cNvPr id="194" name="object 194"/>
            <p:cNvSpPr/>
            <p:nvPr/>
          </p:nvSpPr>
          <p:spPr>
            <a:xfrm>
              <a:off x="6322405" y="4631680"/>
              <a:ext cx="104775" cy="76835"/>
            </a:xfrm>
            <a:custGeom>
              <a:avLst/>
              <a:gdLst/>
              <a:ahLst/>
              <a:cxnLst/>
              <a:rect l="l" t="t" r="r" b="b"/>
              <a:pathLst>
                <a:path w="104775" h="76835">
                  <a:moveTo>
                    <a:pt x="98814" y="76840"/>
                  </a:moveTo>
                  <a:lnTo>
                    <a:pt x="5959" y="76840"/>
                  </a:lnTo>
                  <a:lnTo>
                    <a:pt x="5303" y="75613"/>
                  </a:lnTo>
                  <a:lnTo>
                    <a:pt x="2670" y="69257"/>
                  </a:lnTo>
                  <a:lnTo>
                    <a:pt x="1677" y="65981"/>
                  </a:lnTo>
                  <a:lnTo>
                    <a:pt x="335" y="59233"/>
                  </a:lnTo>
                  <a:lnTo>
                    <a:pt x="0" y="55827"/>
                  </a:lnTo>
                  <a:lnTo>
                    <a:pt x="0" y="48947"/>
                  </a:lnTo>
                  <a:lnTo>
                    <a:pt x="17776" y="12911"/>
                  </a:lnTo>
                  <a:lnTo>
                    <a:pt x="48947" y="0"/>
                  </a:lnTo>
                  <a:lnTo>
                    <a:pt x="55827" y="0"/>
                  </a:lnTo>
                  <a:lnTo>
                    <a:pt x="91863" y="17776"/>
                  </a:lnTo>
                  <a:lnTo>
                    <a:pt x="104774" y="48947"/>
                  </a:lnTo>
                  <a:lnTo>
                    <a:pt x="104774" y="55827"/>
                  </a:lnTo>
                  <a:lnTo>
                    <a:pt x="98814" y="76840"/>
                  </a:lnTo>
                  <a:close/>
                </a:path>
              </a:pathLst>
            </a:custGeom>
            <a:solidFill>
              <a:srgbClr val="C8E4FF"/>
            </a:solidFill>
          </p:spPr>
          <p:txBody>
            <a:bodyPr wrap="square" lIns="0" tIns="0" rIns="0" bIns="0" rtlCol="0"/>
            <a:lstStyle/>
            <a:p>
              <a:endParaRPr sz="1688"/>
            </a:p>
          </p:txBody>
        </p:sp>
        <p:pic>
          <p:nvPicPr>
            <p:cNvPr id="195" name="object 195"/>
            <p:cNvPicPr/>
            <p:nvPr/>
          </p:nvPicPr>
          <p:blipFill>
            <a:blip r:embed="rId12" cstate="print"/>
            <a:stretch>
              <a:fillRect/>
            </a:stretch>
          </p:blipFill>
          <p:spPr>
            <a:xfrm>
              <a:off x="228600" y="1234440"/>
              <a:ext cx="6595872" cy="2185416"/>
            </a:xfrm>
            <a:prstGeom prst="rect">
              <a:avLst/>
            </a:prstGeom>
          </p:spPr>
        </p:pic>
      </p:grpSp>
      <p:grpSp>
        <p:nvGrpSpPr>
          <p:cNvPr id="197" name="object 197"/>
          <p:cNvGrpSpPr/>
          <p:nvPr/>
        </p:nvGrpSpPr>
        <p:grpSpPr>
          <a:xfrm>
            <a:off x="593463" y="1609785"/>
            <a:ext cx="5564386" cy="1249561"/>
            <a:chOff x="455227" y="1717103"/>
            <a:chExt cx="5935345" cy="1332865"/>
          </a:xfrm>
        </p:grpSpPr>
        <p:sp>
          <p:nvSpPr>
            <p:cNvPr id="198" name="object 198"/>
            <p:cNvSpPr/>
            <p:nvPr/>
          </p:nvSpPr>
          <p:spPr>
            <a:xfrm>
              <a:off x="999223" y="1717103"/>
              <a:ext cx="5391150" cy="831215"/>
            </a:xfrm>
            <a:custGeom>
              <a:avLst/>
              <a:gdLst/>
              <a:ahLst/>
              <a:cxnLst/>
              <a:rect l="l" t="t" r="r" b="b"/>
              <a:pathLst>
                <a:path w="5391150" h="831214">
                  <a:moveTo>
                    <a:pt x="9525" y="824763"/>
                  </a:moveTo>
                  <a:lnTo>
                    <a:pt x="9055" y="823645"/>
                  </a:lnTo>
                  <a:lnTo>
                    <a:pt x="7200" y="821778"/>
                  </a:lnTo>
                  <a:lnTo>
                    <a:pt x="6070" y="821321"/>
                  </a:lnTo>
                  <a:lnTo>
                    <a:pt x="3441" y="821321"/>
                  </a:lnTo>
                  <a:lnTo>
                    <a:pt x="2324" y="821778"/>
                  </a:lnTo>
                  <a:lnTo>
                    <a:pt x="457" y="823645"/>
                  </a:lnTo>
                  <a:lnTo>
                    <a:pt x="0" y="824763"/>
                  </a:lnTo>
                  <a:lnTo>
                    <a:pt x="0" y="827392"/>
                  </a:lnTo>
                  <a:lnTo>
                    <a:pt x="457" y="828522"/>
                  </a:lnTo>
                  <a:lnTo>
                    <a:pt x="2324" y="830376"/>
                  </a:lnTo>
                  <a:lnTo>
                    <a:pt x="3441" y="830846"/>
                  </a:lnTo>
                  <a:lnTo>
                    <a:pt x="6070" y="830846"/>
                  </a:lnTo>
                  <a:lnTo>
                    <a:pt x="7200" y="830376"/>
                  </a:lnTo>
                  <a:lnTo>
                    <a:pt x="9055" y="828522"/>
                  </a:lnTo>
                  <a:lnTo>
                    <a:pt x="9525" y="827392"/>
                  </a:lnTo>
                  <a:lnTo>
                    <a:pt x="9525" y="824763"/>
                  </a:lnTo>
                  <a:close/>
                </a:path>
                <a:path w="5391150" h="831214">
                  <a:moveTo>
                    <a:pt x="9525" y="414108"/>
                  </a:moveTo>
                  <a:lnTo>
                    <a:pt x="9055" y="412991"/>
                  </a:lnTo>
                  <a:lnTo>
                    <a:pt x="7200" y="411124"/>
                  </a:lnTo>
                  <a:lnTo>
                    <a:pt x="6070" y="410667"/>
                  </a:lnTo>
                  <a:lnTo>
                    <a:pt x="3441" y="410667"/>
                  </a:lnTo>
                  <a:lnTo>
                    <a:pt x="2324" y="411124"/>
                  </a:lnTo>
                  <a:lnTo>
                    <a:pt x="457" y="412991"/>
                  </a:lnTo>
                  <a:lnTo>
                    <a:pt x="0" y="414108"/>
                  </a:lnTo>
                  <a:lnTo>
                    <a:pt x="0" y="416737"/>
                  </a:lnTo>
                  <a:lnTo>
                    <a:pt x="457" y="417868"/>
                  </a:lnTo>
                  <a:lnTo>
                    <a:pt x="2324" y="419722"/>
                  </a:lnTo>
                  <a:lnTo>
                    <a:pt x="3441" y="420192"/>
                  </a:lnTo>
                  <a:lnTo>
                    <a:pt x="6070" y="420192"/>
                  </a:lnTo>
                  <a:lnTo>
                    <a:pt x="7200" y="419722"/>
                  </a:lnTo>
                  <a:lnTo>
                    <a:pt x="9055" y="417868"/>
                  </a:lnTo>
                  <a:lnTo>
                    <a:pt x="9525" y="416737"/>
                  </a:lnTo>
                  <a:lnTo>
                    <a:pt x="9525" y="414108"/>
                  </a:lnTo>
                  <a:close/>
                </a:path>
                <a:path w="5391150" h="831214">
                  <a:moveTo>
                    <a:pt x="9525" y="3454"/>
                  </a:moveTo>
                  <a:lnTo>
                    <a:pt x="9055" y="2336"/>
                  </a:lnTo>
                  <a:lnTo>
                    <a:pt x="7200" y="469"/>
                  </a:lnTo>
                  <a:lnTo>
                    <a:pt x="6070" y="0"/>
                  </a:lnTo>
                  <a:lnTo>
                    <a:pt x="3441" y="0"/>
                  </a:lnTo>
                  <a:lnTo>
                    <a:pt x="2324" y="469"/>
                  </a:lnTo>
                  <a:lnTo>
                    <a:pt x="457" y="2336"/>
                  </a:lnTo>
                  <a:lnTo>
                    <a:pt x="0" y="3454"/>
                  </a:lnTo>
                  <a:lnTo>
                    <a:pt x="0" y="6083"/>
                  </a:lnTo>
                  <a:lnTo>
                    <a:pt x="457" y="7200"/>
                  </a:lnTo>
                  <a:lnTo>
                    <a:pt x="2324" y="9067"/>
                  </a:lnTo>
                  <a:lnTo>
                    <a:pt x="3441" y="9525"/>
                  </a:lnTo>
                  <a:lnTo>
                    <a:pt x="6070" y="9525"/>
                  </a:lnTo>
                  <a:lnTo>
                    <a:pt x="7200" y="9067"/>
                  </a:lnTo>
                  <a:lnTo>
                    <a:pt x="9055" y="7200"/>
                  </a:lnTo>
                  <a:lnTo>
                    <a:pt x="9525" y="6083"/>
                  </a:lnTo>
                  <a:lnTo>
                    <a:pt x="9525" y="3454"/>
                  </a:lnTo>
                  <a:close/>
                </a:path>
                <a:path w="5391150" h="831214">
                  <a:moveTo>
                    <a:pt x="57150" y="824763"/>
                  </a:moveTo>
                  <a:lnTo>
                    <a:pt x="56680" y="823645"/>
                  </a:lnTo>
                  <a:lnTo>
                    <a:pt x="54825" y="821778"/>
                  </a:lnTo>
                  <a:lnTo>
                    <a:pt x="53695" y="821321"/>
                  </a:lnTo>
                  <a:lnTo>
                    <a:pt x="51066" y="821321"/>
                  </a:lnTo>
                  <a:lnTo>
                    <a:pt x="49949" y="821778"/>
                  </a:lnTo>
                  <a:lnTo>
                    <a:pt x="48082" y="823645"/>
                  </a:lnTo>
                  <a:lnTo>
                    <a:pt x="47625" y="824763"/>
                  </a:lnTo>
                  <a:lnTo>
                    <a:pt x="47625" y="827392"/>
                  </a:lnTo>
                  <a:lnTo>
                    <a:pt x="48082" y="828522"/>
                  </a:lnTo>
                  <a:lnTo>
                    <a:pt x="49949" y="830376"/>
                  </a:lnTo>
                  <a:lnTo>
                    <a:pt x="51066" y="830846"/>
                  </a:lnTo>
                  <a:lnTo>
                    <a:pt x="53695" y="830846"/>
                  </a:lnTo>
                  <a:lnTo>
                    <a:pt x="54825" y="830376"/>
                  </a:lnTo>
                  <a:lnTo>
                    <a:pt x="56680" y="828522"/>
                  </a:lnTo>
                  <a:lnTo>
                    <a:pt x="57150" y="827392"/>
                  </a:lnTo>
                  <a:lnTo>
                    <a:pt x="57150" y="824763"/>
                  </a:lnTo>
                  <a:close/>
                </a:path>
                <a:path w="5391150" h="831214">
                  <a:moveTo>
                    <a:pt x="57150" y="414108"/>
                  </a:moveTo>
                  <a:lnTo>
                    <a:pt x="56680" y="412991"/>
                  </a:lnTo>
                  <a:lnTo>
                    <a:pt x="54825" y="411124"/>
                  </a:lnTo>
                  <a:lnTo>
                    <a:pt x="53695" y="410667"/>
                  </a:lnTo>
                  <a:lnTo>
                    <a:pt x="51066" y="410667"/>
                  </a:lnTo>
                  <a:lnTo>
                    <a:pt x="49949" y="411124"/>
                  </a:lnTo>
                  <a:lnTo>
                    <a:pt x="48082" y="412991"/>
                  </a:lnTo>
                  <a:lnTo>
                    <a:pt x="47625" y="414108"/>
                  </a:lnTo>
                  <a:lnTo>
                    <a:pt x="47625" y="416737"/>
                  </a:lnTo>
                  <a:lnTo>
                    <a:pt x="48082" y="417868"/>
                  </a:lnTo>
                  <a:lnTo>
                    <a:pt x="49949" y="419722"/>
                  </a:lnTo>
                  <a:lnTo>
                    <a:pt x="51066" y="420192"/>
                  </a:lnTo>
                  <a:lnTo>
                    <a:pt x="53695" y="420192"/>
                  </a:lnTo>
                  <a:lnTo>
                    <a:pt x="54825" y="419722"/>
                  </a:lnTo>
                  <a:lnTo>
                    <a:pt x="56680" y="417868"/>
                  </a:lnTo>
                  <a:lnTo>
                    <a:pt x="57150" y="416737"/>
                  </a:lnTo>
                  <a:lnTo>
                    <a:pt x="57150" y="414108"/>
                  </a:lnTo>
                  <a:close/>
                </a:path>
                <a:path w="5391150" h="831214">
                  <a:moveTo>
                    <a:pt x="57150" y="3454"/>
                  </a:moveTo>
                  <a:lnTo>
                    <a:pt x="56680" y="2336"/>
                  </a:lnTo>
                  <a:lnTo>
                    <a:pt x="54825" y="469"/>
                  </a:lnTo>
                  <a:lnTo>
                    <a:pt x="53695" y="0"/>
                  </a:lnTo>
                  <a:lnTo>
                    <a:pt x="51066" y="0"/>
                  </a:lnTo>
                  <a:lnTo>
                    <a:pt x="49949" y="469"/>
                  </a:lnTo>
                  <a:lnTo>
                    <a:pt x="48082" y="2336"/>
                  </a:lnTo>
                  <a:lnTo>
                    <a:pt x="47625" y="3454"/>
                  </a:lnTo>
                  <a:lnTo>
                    <a:pt x="47625" y="6083"/>
                  </a:lnTo>
                  <a:lnTo>
                    <a:pt x="48082" y="7200"/>
                  </a:lnTo>
                  <a:lnTo>
                    <a:pt x="49949" y="9067"/>
                  </a:lnTo>
                  <a:lnTo>
                    <a:pt x="51066" y="9525"/>
                  </a:lnTo>
                  <a:lnTo>
                    <a:pt x="53695" y="9525"/>
                  </a:lnTo>
                  <a:lnTo>
                    <a:pt x="54825" y="9067"/>
                  </a:lnTo>
                  <a:lnTo>
                    <a:pt x="56680" y="7200"/>
                  </a:lnTo>
                  <a:lnTo>
                    <a:pt x="57150" y="6083"/>
                  </a:lnTo>
                  <a:lnTo>
                    <a:pt x="57150" y="3454"/>
                  </a:lnTo>
                  <a:close/>
                </a:path>
                <a:path w="5391150" h="831214">
                  <a:moveTo>
                    <a:pt x="104775" y="824763"/>
                  </a:moveTo>
                  <a:lnTo>
                    <a:pt x="104305" y="823645"/>
                  </a:lnTo>
                  <a:lnTo>
                    <a:pt x="102450" y="821778"/>
                  </a:lnTo>
                  <a:lnTo>
                    <a:pt x="101320" y="821321"/>
                  </a:lnTo>
                  <a:lnTo>
                    <a:pt x="98691" y="821321"/>
                  </a:lnTo>
                  <a:lnTo>
                    <a:pt x="97574" y="821778"/>
                  </a:lnTo>
                  <a:lnTo>
                    <a:pt x="95707" y="823645"/>
                  </a:lnTo>
                  <a:lnTo>
                    <a:pt x="95250" y="824763"/>
                  </a:lnTo>
                  <a:lnTo>
                    <a:pt x="95250" y="827392"/>
                  </a:lnTo>
                  <a:lnTo>
                    <a:pt x="95707" y="828522"/>
                  </a:lnTo>
                  <a:lnTo>
                    <a:pt x="97574" y="830376"/>
                  </a:lnTo>
                  <a:lnTo>
                    <a:pt x="98691" y="830846"/>
                  </a:lnTo>
                  <a:lnTo>
                    <a:pt x="101320" y="830846"/>
                  </a:lnTo>
                  <a:lnTo>
                    <a:pt x="102450" y="830376"/>
                  </a:lnTo>
                  <a:lnTo>
                    <a:pt x="104305" y="828522"/>
                  </a:lnTo>
                  <a:lnTo>
                    <a:pt x="104775" y="827392"/>
                  </a:lnTo>
                  <a:lnTo>
                    <a:pt x="104775" y="824763"/>
                  </a:lnTo>
                  <a:close/>
                </a:path>
                <a:path w="5391150" h="831214">
                  <a:moveTo>
                    <a:pt x="104775" y="414108"/>
                  </a:moveTo>
                  <a:lnTo>
                    <a:pt x="104305" y="412991"/>
                  </a:lnTo>
                  <a:lnTo>
                    <a:pt x="102450" y="411124"/>
                  </a:lnTo>
                  <a:lnTo>
                    <a:pt x="101320" y="410667"/>
                  </a:lnTo>
                  <a:lnTo>
                    <a:pt x="98691" y="410667"/>
                  </a:lnTo>
                  <a:lnTo>
                    <a:pt x="97574" y="411124"/>
                  </a:lnTo>
                  <a:lnTo>
                    <a:pt x="95707" y="412991"/>
                  </a:lnTo>
                  <a:lnTo>
                    <a:pt x="95250" y="414108"/>
                  </a:lnTo>
                  <a:lnTo>
                    <a:pt x="95250" y="416737"/>
                  </a:lnTo>
                  <a:lnTo>
                    <a:pt x="95707" y="417868"/>
                  </a:lnTo>
                  <a:lnTo>
                    <a:pt x="97574" y="419722"/>
                  </a:lnTo>
                  <a:lnTo>
                    <a:pt x="98691" y="420192"/>
                  </a:lnTo>
                  <a:lnTo>
                    <a:pt x="101320" y="420192"/>
                  </a:lnTo>
                  <a:lnTo>
                    <a:pt x="102450" y="419722"/>
                  </a:lnTo>
                  <a:lnTo>
                    <a:pt x="104305" y="417868"/>
                  </a:lnTo>
                  <a:lnTo>
                    <a:pt x="104775" y="416737"/>
                  </a:lnTo>
                  <a:lnTo>
                    <a:pt x="104775" y="414108"/>
                  </a:lnTo>
                  <a:close/>
                </a:path>
                <a:path w="5391150" h="831214">
                  <a:moveTo>
                    <a:pt x="104775" y="3454"/>
                  </a:moveTo>
                  <a:lnTo>
                    <a:pt x="104305" y="2336"/>
                  </a:lnTo>
                  <a:lnTo>
                    <a:pt x="102450" y="469"/>
                  </a:lnTo>
                  <a:lnTo>
                    <a:pt x="101320" y="0"/>
                  </a:lnTo>
                  <a:lnTo>
                    <a:pt x="98691" y="0"/>
                  </a:lnTo>
                  <a:lnTo>
                    <a:pt x="97574" y="469"/>
                  </a:lnTo>
                  <a:lnTo>
                    <a:pt x="95707" y="2336"/>
                  </a:lnTo>
                  <a:lnTo>
                    <a:pt x="95250" y="3454"/>
                  </a:lnTo>
                  <a:lnTo>
                    <a:pt x="95250" y="6083"/>
                  </a:lnTo>
                  <a:lnTo>
                    <a:pt x="95707" y="7200"/>
                  </a:lnTo>
                  <a:lnTo>
                    <a:pt x="97574" y="9067"/>
                  </a:lnTo>
                  <a:lnTo>
                    <a:pt x="98691" y="9525"/>
                  </a:lnTo>
                  <a:lnTo>
                    <a:pt x="101320" y="9525"/>
                  </a:lnTo>
                  <a:lnTo>
                    <a:pt x="102450" y="9067"/>
                  </a:lnTo>
                  <a:lnTo>
                    <a:pt x="104305" y="7200"/>
                  </a:lnTo>
                  <a:lnTo>
                    <a:pt x="104775" y="6083"/>
                  </a:lnTo>
                  <a:lnTo>
                    <a:pt x="104775" y="3454"/>
                  </a:lnTo>
                  <a:close/>
                </a:path>
                <a:path w="5391150" h="831214">
                  <a:moveTo>
                    <a:pt x="152400" y="824763"/>
                  </a:moveTo>
                  <a:lnTo>
                    <a:pt x="151930" y="823645"/>
                  </a:lnTo>
                  <a:lnTo>
                    <a:pt x="150075" y="821778"/>
                  </a:lnTo>
                  <a:lnTo>
                    <a:pt x="148945" y="821321"/>
                  </a:lnTo>
                  <a:lnTo>
                    <a:pt x="146316" y="821321"/>
                  </a:lnTo>
                  <a:lnTo>
                    <a:pt x="145199" y="821778"/>
                  </a:lnTo>
                  <a:lnTo>
                    <a:pt x="143332" y="823645"/>
                  </a:lnTo>
                  <a:lnTo>
                    <a:pt x="142875" y="824763"/>
                  </a:lnTo>
                  <a:lnTo>
                    <a:pt x="142875" y="827392"/>
                  </a:lnTo>
                  <a:lnTo>
                    <a:pt x="143332" y="828522"/>
                  </a:lnTo>
                  <a:lnTo>
                    <a:pt x="145199" y="830376"/>
                  </a:lnTo>
                  <a:lnTo>
                    <a:pt x="146316" y="830846"/>
                  </a:lnTo>
                  <a:lnTo>
                    <a:pt x="148945" y="830846"/>
                  </a:lnTo>
                  <a:lnTo>
                    <a:pt x="150075" y="830376"/>
                  </a:lnTo>
                  <a:lnTo>
                    <a:pt x="151930" y="828522"/>
                  </a:lnTo>
                  <a:lnTo>
                    <a:pt x="152400" y="827392"/>
                  </a:lnTo>
                  <a:lnTo>
                    <a:pt x="152400" y="824763"/>
                  </a:lnTo>
                  <a:close/>
                </a:path>
                <a:path w="5391150" h="831214">
                  <a:moveTo>
                    <a:pt x="152400" y="414108"/>
                  </a:moveTo>
                  <a:lnTo>
                    <a:pt x="151930" y="412991"/>
                  </a:lnTo>
                  <a:lnTo>
                    <a:pt x="150075" y="411124"/>
                  </a:lnTo>
                  <a:lnTo>
                    <a:pt x="148945" y="410667"/>
                  </a:lnTo>
                  <a:lnTo>
                    <a:pt x="146316" y="410667"/>
                  </a:lnTo>
                  <a:lnTo>
                    <a:pt x="145199" y="411124"/>
                  </a:lnTo>
                  <a:lnTo>
                    <a:pt x="143332" y="412991"/>
                  </a:lnTo>
                  <a:lnTo>
                    <a:pt x="142875" y="414108"/>
                  </a:lnTo>
                  <a:lnTo>
                    <a:pt x="142875" y="416737"/>
                  </a:lnTo>
                  <a:lnTo>
                    <a:pt x="143332" y="417868"/>
                  </a:lnTo>
                  <a:lnTo>
                    <a:pt x="145199" y="419722"/>
                  </a:lnTo>
                  <a:lnTo>
                    <a:pt x="146316" y="420192"/>
                  </a:lnTo>
                  <a:lnTo>
                    <a:pt x="148945" y="420192"/>
                  </a:lnTo>
                  <a:lnTo>
                    <a:pt x="150075" y="419722"/>
                  </a:lnTo>
                  <a:lnTo>
                    <a:pt x="151930" y="417868"/>
                  </a:lnTo>
                  <a:lnTo>
                    <a:pt x="152400" y="416737"/>
                  </a:lnTo>
                  <a:lnTo>
                    <a:pt x="152400" y="414108"/>
                  </a:lnTo>
                  <a:close/>
                </a:path>
                <a:path w="5391150" h="831214">
                  <a:moveTo>
                    <a:pt x="152400" y="3454"/>
                  </a:moveTo>
                  <a:lnTo>
                    <a:pt x="151930" y="2336"/>
                  </a:lnTo>
                  <a:lnTo>
                    <a:pt x="150075" y="469"/>
                  </a:lnTo>
                  <a:lnTo>
                    <a:pt x="148945" y="0"/>
                  </a:lnTo>
                  <a:lnTo>
                    <a:pt x="146316" y="0"/>
                  </a:lnTo>
                  <a:lnTo>
                    <a:pt x="145199" y="469"/>
                  </a:lnTo>
                  <a:lnTo>
                    <a:pt x="143332" y="2336"/>
                  </a:lnTo>
                  <a:lnTo>
                    <a:pt x="142875" y="3454"/>
                  </a:lnTo>
                  <a:lnTo>
                    <a:pt x="142875" y="6083"/>
                  </a:lnTo>
                  <a:lnTo>
                    <a:pt x="143332" y="7200"/>
                  </a:lnTo>
                  <a:lnTo>
                    <a:pt x="145199" y="9067"/>
                  </a:lnTo>
                  <a:lnTo>
                    <a:pt x="146316" y="9525"/>
                  </a:lnTo>
                  <a:lnTo>
                    <a:pt x="148945" y="9525"/>
                  </a:lnTo>
                  <a:lnTo>
                    <a:pt x="150075" y="9067"/>
                  </a:lnTo>
                  <a:lnTo>
                    <a:pt x="151930" y="7200"/>
                  </a:lnTo>
                  <a:lnTo>
                    <a:pt x="152400" y="6083"/>
                  </a:lnTo>
                  <a:lnTo>
                    <a:pt x="152400" y="3454"/>
                  </a:lnTo>
                  <a:close/>
                </a:path>
                <a:path w="5391150" h="831214">
                  <a:moveTo>
                    <a:pt x="200025" y="824763"/>
                  </a:moveTo>
                  <a:lnTo>
                    <a:pt x="199555" y="823645"/>
                  </a:lnTo>
                  <a:lnTo>
                    <a:pt x="197700" y="821778"/>
                  </a:lnTo>
                  <a:lnTo>
                    <a:pt x="196570" y="821321"/>
                  </a:lnTo>
                  <a:lnTo>
                    <a:pt x="193941" y="821321"/>
                  </a:lnTo>
                  <a:lnTo>
                    <a:pt x="192824" y="821778"/>
                  </a:lnTo>
                  <a:lnTo>
                    <a:pt x="190957" y="823645"/>
                  </a:lnTo>
                  <a:lnTo>
                    <a:pt x="190500" y="824763"/>
                  </a:lnTo>
                  <a:lnTo>
                    <a:pt x="190500" y="827392"/>
                  </a:lnTo>
                  <a:lnTo>
                    <a:pt x="190957" y="828522"/>
                  </a:lnTo>
                  <a:lnTo>
                    <a:pt x="192824" y="830376"/>
                  </a:lnTo>
                  <a:lnTo>
                    <a:pt x="193941" y="830846"/>
                  </a:lnTo>
                  <a:lnTo>
                    <a:pt x="196570" y="830846"/>
                  </a:lnTo>
                  <a:lnTo>
                    <a:pt x="197700" y="830376"/>
                  </a:lnTo>
                  <a:lnTo>
                    <a:pt x="199555" y="828522"/>
                  </a:lnTo>
                  <a:lnTo>
                    <a:pt x="200025" y="827392"/>
                  </a:lnTo>
                  <a:lnTo>
                    <a:pt x="200025" y="824763"/>
                  </a:lnTo>
                  <a:close/>
                </a:path>
                <a:path w="5391150" h="831214">
                  <a:moveTo>
                    <a:pt x="200025" y="414108"/>
                  </a:moveTo>
                  <a:lnTo>
                    <a:pt x="199555" y="412991"/>
                  </a:lnTo>
                  <a:lnTo>
                    <a:pt x="197700" y="411124"/>
                  </a:lnTo>
                  <a:lnTo>
                    <a:pt x="196570" y="410667"/>
                  </a:lnTo>
                  <a:lnTo>
                    <a:pt x="193941" y="410667"/>
                  </a:lnTo>
                  <a:lnTo>
                    <a:pt x="192824" y="411124"/>
                  </a:lnTo>
                  <a:lnTo>
                    <a:pt x="190957" y="412991"/>
                  </a:lnTo>
                  <a:lnTo>
                    <a:pt x="190500" y="414108"/>
                  </a:lnTo>
                  <a:lnTo>
                    <a:pt x="190500" y="416737"/>
                  </a:lnTo>
                  <a:lnTo>
                    <a:pt x="190957" y="417868"/>
                  </a:lnTo>
                  <a:lnTo>
                    <a:pt x="192824" y="419722"/>
                  </a:lnTo>
                  <a:lnTo>
                    <a:pt x="193941" y="420192"/>
                  </a:lnTo>
                  <a:lnTo>
                    <a:pt x="196570" y="420192"/>
                  </a:lnTo>
                  <a:lnTo>
                    <a:pt x="197700" y="419722"/>
                  </a:lnTo>
                  <a:lnTo>
                    <a:pt x="199555" y="417868"/>
                  </a:lnTo>
                  <a:lnTo>
                    <a:pt x="200025" y="416737"/>
                  </a:lnTo>
                  <a:lnTo>
                    <a:pt x="200025" y="414108"/>
                  </a:lnTo>
                  <a:close/>
                </a:path>
                <a:path w="5391150" h="831214">
                  <a:moveTo>
                    <a:pt x="200025" y="3454"/>
                  </a:moveTo>
                  <a:lnTo>
                    <a:pt x="199555" y="2336"/>
                  </a:lnTo>
                  <a:lnTo>
                    <a:pt x="197700" y="469"/>
                  </a:lnTo>
                  <a:lnTo>
                    <a:pt x="196570" y="0"/>
                  </a:lnTo>
                  <a:lnTo>
                    <a:pt x="193941" y="0"/>
                  </a:lnTo>
                  <a:lnTo>
                    <a:pt x="192824" y="469"/>
                  </a:lnTo>
                  <a:lnTo>
                    <a:pt x="190957" y="2336"/>
                  </a:lnTo>
                  <a:lnTo>
                    <a:pt x="190500" y="3454"/>
                  </a:lnTo>
                  <a:lnTo>
                    <a:pt x="190500" y="6083"/>
                  </a:lnTo>
                  <a:lnTo>
                    <a:pt x="190957" y="7200"/>
                  </a:lnTo>
                  <a:lnTo>
                    <a:pt x="192824" y="9067"/>
                  </a:lnTo>
                  <a:lnTo>
                    <a:pt x="193941" y="9525"/>
                  </a:lnTo>
                  <a:lnTo>
                    <a:pt x="196570" y="9525"/>
                  </a:lnTo>
                  <a:lnTo>
                    <a:pt x="197700" y="9067"/>
                  </a:lnTo>
                  <a:lnTo>
                    <a:pt x="199555" y="7200"/>
                  </a:lnTo>
                  <a:lnTo>
                    <a:pt x="200025" y="6083"/>
                  </a:lnTo>
                  <a:lnTo>
                    <a:pt x="200025" y="3454"/>
                  </a:lnTo>
                  <a:close/>
                </a:path>
                <a:path w="5391150" h="831214">
                  <a:moveTo>
                    <a:pt x="247650" y="824763"/>
                  </a:moveTo>
                  <a:lnTo>
                    <a:pt x="247180" y="823645"/>
                  </a:lnTo>
                  <a:lnTo>
                    <a:pt x="245325" y="821778"/>
                  </a:lnTo>
                  <a:lnTo>
                    <a:pt x="244195" y="821321"/>
                  </a:lnTo>
                  <a:lnTo>
                    <a:pt x="241566" y="821321"/>
                  </a:lnTo>
                  <a:lnTo>
                    <a:pt x="240449" y="821778"/>
                  </a:lnTo>
                  <a:lnTo>
                    <a:pt x="238582" y="823645"/>
                  </a:lnTo>
                  <a:lnTo>
                    <a:pt x="238125" y="824763"/>
                  </a:lnTo>
                  <a:lnTo>
                    <a:pt x="238125" y="827392"/>
                  </a:lnTo>
                  <a:lnTo>
                    <a:pt x="238582" y="828522"/>
                  </a:lnTo>
                  <a:lnTo>
                    <a:pt x="240449" y="830376"/>
                  </a:lnTo>
                  <a:lnTo>
                    <a:pt x="241566" y="830846"/>
                  </a:lnTo>
                  <a:lnTo>
                    <a:pt x="244195" y="830846"/>
                  </a:lnTo>
                  <a:lnTo>
                    <a:pt x="245325" y="830376"/>
                  </a:lnTo>
                  <a:lnTo>
                    <a:pt x="247180" y="828522"/>
                  </a:lnTo>
                  <a:lnTo>
                    <a:pt x="247650" y="827392"/>
                  </a:lnTo>
                  <a:lnTo>
                    <a:pt x="247650" y="824763"/>
                  </a:lnTo>
                  <a:close/>
                </a:path>
                <a:path w="5391150" h="831214">
                  <a:moveTo>
                    <a:pt x="247650" y="414108"/>
                  </a:moveTo>
                  <a:lnTo>
                    <a:pt x="247180" y="412991"/>
                  </a:lnTo>
                  <a:lnTo>
                    <a:pt x="245325" y="411124"/>
                  </a:lnTo>
                  <a:lnTo>
                    <a:pt x="244195" y="410667"/>
                  </a:lnTo>
                  <a:lnTo>
                    <a:pt x="241566" y="410667"/>
                  </a:lnTo>
                  <a:lnTo>
                    <a:pt x="240449" y="411124"/>
                  </a:lnTo>
                  <a:lnTo>
                    <a:pt x="238582" y="412991"/>
                  </a:lnTo>
                  <a:lnTo>
                    <a:pt x="238125" y="414108"/>
                  </a:lnTo>
                  <a:lnTo>
                    <a:pt x="238125" y="416737"/>
                  </a:lnTo>
                  <a:lnTo>
                    <a:pt x="238582" y="417868"/>
                  </a:lnTo>
                  <a:lnTo>
                    <a:pt x="240449" y="419722"/>
                  </a:lnTo>
                  <a:lnTo>
                    <a:pt x="241566" y="420192"/>
                  </a:lnTo>
                  <a:lnTo>
                    <a:pt x="244195" y="420192"/>
                  </a:lnTo>
                  <a:lnTo>
                    <a:pt x="245325" y="419722"/>
                  </a:lnTo>
                  <a:lnTo>
                    <a:pt x="247180" y="417868"/>
                  </a:lnTo>
                  <a:lnTo>
                    <a:pt x="247650" y="416737"/>
                  </a:lnTo>
                  <a:lnTo>
                    <a:pt x="247650" y="414108"/>
                  </a:lnTo>
                  <a:close/>
                </a:path>
                <a:path w="5391150" h="831214">
                  <a:moveTo>
                    <a:pt x="247650" y="3454"/>
                  </a:moveTo>
                  <a:lnTo>
                    <a:pt x="247180" y="2336"/>
                  </a:lnTo>
                  <a:lnTo>
                    <a:pt x="245325" y="469"/>
                  </a:lnTo>
                  <a:lnTo>
                    <a:pt x="244195" y="0"/>
                  </a:lnTo>
                  <a:lnTo>
                    <a:pt x="241566" y="0"/>
                  </a:lnTo>
                  <a:lnTo>
                    <a:pt x="240449" y="469"/>
                  </a:lnTo>
                  <a:lnTo>
                    <a:pt x="238582" y="2336"/>
                  </a:lnTo>
                  <a:lnTo>
                    <a:pt x="238125" y="3454"/>
                  </a:lnTo>
                  <a:lnTo>
                    <a:pt x="238125" y="6083"/>
                  </a:lnTo>
                  <a:lnTo>
                    <a:pt x="238582" y="7200"/>
                  </a:lnTo>
                  <a:lnTo>
                    <a:pt x="240449" y="9067"/>
                  </a:lnTo>
                  <a:lnTo>
                    <a:pt x="241566" y="9525"/>
                  </a:lnTo>
                  <a:lnTo>
                    <a:pt x="244195" y="9525"/>
                  </a:lnTo>
                  <a:lnTo>
                    <a:pt x="245325" y="9067"/>
                  </a:lnTo>
                  <a:lnTo>
                    <a:pt x="247180" y="7200"/>
                  </a:lnTo>
                  <a:lnTo>
                    <a:pt x="247650" y="6083"/>
                  </a:lnTo>
                  <a:lnTo>
                    <a:pt x="247650" y="3454"/>
                  </a:lnTo>
                  <a:close/>
                </a:path>
                <a:path w="5391150" h="831214">
                  <a:moveTo>
                    <a:pt x="295275" y="824763"/>
                  </a:moveTo>
                  <a:lnTo>
                    <a:pt x="294805" y="823645"/>
                  </a:lnTo>
                  <a:lnTo>
                    <a:pt x="292950" y="821778"/>
                  </a:lnTo>
                  <a:lnTo>
                    <a:pt x="291820" y="821321"/>
                  </a:lnTo>
                  <a:lnTo>
                    <a:pt x="289191" y="821321"/>
                  </a:lnTo>
                  <a:lnTo>
                    <a:pt x="288074" y="821778"/>
                  </a:lnTo>
                  <a:lnTo>
                    <a:pt x="286207" y="823645"/>
                  </a:lnTo>
                  <a:lnTo>
                    <a:pt x="285750" y="824763"/>
                  </a:lnTo>
                  <a:lnTo>
                    <a:pt x="285750" y="827392"/>
                  </a:lnTo>
                  <a:lnTo>
                    <a:pt x="286207" y="828522"/>
                  </a:lnTo>
                  <a:lnTo>
                    <a:pt x="288074" y="830376"/>
                  </a:lnTo>
                  <a:lnTo>
                    <a:pt x="289191" y="830846"/>
                  </a:lnTo>
                  <a:lnTo>
                    <a:pt x="291820" y="830846"/>
                  </a:lnTo>
                  <a:lnTo>
                    <a:pt x="292950" y="830376"/>
                  </a:lnTo>
                  <a:lnTo>
                    <a:pt x="294805" y="828522"/>
                  </a:lnTo>
                  <a:lnTo>
                    <a:pt x="295275" y="827392"/>
                  </a:lnTo>
                  <a:lnTo>
                    <a:pt x="295275" y="824763"/>
                  </a:lnTo>
                  <a:close/>
                </a:path>
                <a:path w="5391150" h="831214">
                  <a:moveTo>
                    <a:pt x="295275" y="414108"/>
                  </a:moveTo>
                  <a:lnTo>
                    <a:pt x="294805" y="412991"/>
                  </a:lnTo>
                  <a:lnTo>
                    <a:pt x="292950" y="411124"/>
                  </a:lnTo>
                  <a:lnTo>
                    <a:pt x="291820" y="410667"/>
                  </a:lnTo>
                  <a:lnTo>
                    <a:pt x="289191" y="410667"/>
                  </a:lnTo>
                  <a:lnTo>
                    <a:pt x="288074" y="411124"/>
                  </a:lnTo>
                  <a:lnTo>
                    <a:pt x="286207" y="412991"/>
                  </a:lnTo>
                  <a:lnTo>
                    <a:pt x="285750" y="414108"/>
                  </a:lnTo>
                  <a:lnTo>
                    <a:pt x="285750" y="416737"/>
                  </a:lnTo>
                  <a:lnTo>
                    <a:pt x="286207" y="417868"/>
                  </a:lnTo>
                  <a:lnTo>
                    <a:pt x="288074" y="419722"/>
                  </a:lnTo>
                  <a:lnTo>
                    <a:pt x="289191" y="420192"/>
                  </a:lnTo>
                  <a:lnTo>
                    <a:pt x="291820" y="420192"/>
                  </a:lnTo>
                  <a:lnTo>
                    <a:pt x="292950" y="419722"/>
                  </a:lnTo>
                  <a:lnTo>
                    <a:pt x="294805" y="417868"/>
                  </a:lnTo>
                  <a:lnTo>
                    <a:pt x="295275" y="416737"/>
                  </a:lnTo>
                  <a:lnTo>
                    <a:pt x="295275" y="414108"/>
                  </a:lnTo>
                  <a:close/>
                </a:path>
                <a:path w="5391150" h="831214">
                  <a:moveTo>
                    <a:pt x="295275" y="3454"/>
                  </a:moveTo>
                  <a:lnTo>
                    <a:pt x="294805" y="2336"/>
                  </a:lnTo>
                  <a:lnTo>
                    <a:pt x="292950" y="469"/>
                  </a:lnTo>
                  <a:lnTo>
                    <a:pt x="291820" y="0"/>
                  </a:lnTo>
                  <a:lnTo>
                    <a:pt x="289191" y="0"/>
                  </a:lnTo>
                  <a:lnTo>
                    <a:pt x="288074" y="469"/>
                  </a:lnTo>
                  <a:lnTo>
                    <a:pt x="286207" y="2336"/>
                  </a:lnTo>
                  <a:lnTo>
                    <a:pt x="285750" y="3454"/>
                  </a:lnTo>
                  <a:lnTo>
                    <a:pt x="285750" y="6083"/>
                  </a:lnTo>
                  <a:lnTo>
                    <a:pt x="286207" y="7200"/>
                  </a:lnTo>
                  <a:lnTo>
                    <a:pt x="288074" y="9067"/>
                  </a:lnTo>
                  <a:lnTo>
                    <a:pt x="289191" y="9525"/>
                  </a:lnTo>
                  <a:lnTo>
                    <a:pt x="291820" y="9525"/>
                  </a:lnTo>
                  <a:lnTo>
                    <a:pt x="292950" y="9067"/>
                  </a:lnTo>
                  <a:lnTo>
                    <a:pt x="294805" y="7200"/>
                  </a:lnTo>
                  <a:lnTo>
                    <a:pt x="295275" y="6083"/>
                  </a:lnTo>
                  <a:lnTo>
                    <a:pt x="295275" y="3454"/>
                  </a:lnTo>
                  <a:close/>
                </a:path>
                <a:path w="5391150" h="831214">
                  <a:moveTo>
                    <a:pt x="342900" y="824763"/>
                  </a:moveTo>
                  <a:lnTo>
                    <a:pt x="342430" y="823645"/>
                  </a:lnTo>
                  <a:lnTo>
                    <a:pt x="340575" y="821778"/>
                  </a:lnTo>
                  <a:lnTo>
                    <a:pt x="339445" y="821321"/>
                  </a:lnTo>
                  <a:lnTo>
                    <a:pt x="336816" y="821321"/>
                  </a:lnTo>
                  <a:lnTo>
                    <a:pt x="335699" y="821778"/>
                  </a:lnTo>
                  <a:lnTo>
                    <a:pt x="333832" y="823645"/>
                  </a:lnTo>
                  <a:lnTo>
                    <a:pt x="333375" y="824763"/>
                  </a:lnTo>
                  <a:lnTo>
                    <a:pt x="333375" y="827392"/>
                  </a:lnTo>
                  <a:lnTo>
                    <a:pt x="333832" y="828522"/>
                  </a:lnTo>
                  <a:lnTo>
                    <a:pt x="335699" y="830376"/>
                  </a:lnTo>
                  <a:lnTo>
                    <a:pt x="336816" y="830846"/>
                  </a:lnTo>
                  <a:lnTo>
                    <a:pt x="339445" y="830846"/>
                  </a:lnTo>
                  <a:lnTo>
                    <a:pt x="340575" y="830376"/>
                  </a:lnTo>
                  <a:lnTo>
                    <a:pt x="342430" y="828522"/>
                  </a:lnTo>
                  <a:lnTo>
                    <a:pt x="342900" y="827392"/>
                  </a:lnTo>
                  <a:lnTo>
                    <a:pt x="342900" y="824763"/>
                  </a:lnTo>
                  <a:close/>
                </a:path>
                <a:path w="5391150" h="831214">
                  <a:moveTo>
                    <a:pt x="342900" y="414108"/>
                  </a:moveTo>
                  <a:lnTo>
                    <a:pt x="342430" y="412991"/>
                  </a:lnTo>
                  <a:lnTo>
                    <a:pt x="340575" y="411124"/>
                  </a:lnTo>
                  <a:lnTo>
                    <a:pt x="339445" y="410667"/>
                  </a:lnTo>
                  <a:lnTo>
                    <a:pt x="336816" y="410667"/>
                  </a:lnTo>
                  <a:lnTo>
                    <a:pt x="335699" y="411124"/>
                  </a:lnTo>
                  <a:lnTo>
                    <a:pt x="333832" y="412991"/>
                  </a:lnTo>
                  <a:lnTo>
                    <a:pt x="333375" y="414108"/>
                  </a:lnTo>
                  <a:lnTo>
                    <a:pt x="333375" y="416737"/>
                  </a:lnTo>
                  <a:lnTo>
                    <a:pt x="333832" y="417868"/>
                  </a:lnTo>
                  <a:lnTo>
                    <a:pt x="335699" y="419722"/>
                  </a:lnTo>
                  <a:lnTo>
                    <a:pt x="336816" y="420192"/>
                  </a:lnTo>
                  <a:lnTo>
                    <a:pt x="339445" y="420192"/>
                  </a:lnTo>
                  <a:lnTo>
                    <a:pt x="340575" y="419722"/>
                  </a:lnTo>
                  <a:lnTo>
                    <a:pt x="342430" y="417868"/>
                  </a:lnTo>
                  <a:lnTo>
                    <a:pt x="342900" y="416737"/>
                  </a:lnTo>
                  <a:lnTo>
                    <a:pt x="342900" y="414108"/>
                  </a:lnTo>
                  <a:close/>
                </a:path>
                <a:path w="5391150" h="831214">
                  <a:moveTo>
                    <a:pt x="342900" y="3454"/>
                  </a:moveTo>
                  <a:lnTo>
                    <a:pt x="342430" y="2336"/>
                  </a:lnTo>
                  <a:lnTo>
                    <a:pt x="340575" y="469"/>
                  </a:lnTo>
                  <a:lnTo>
                    <a:pt x="339445" y="0"/>
                  </a:lnTo>
                  <a:lnTo>
                    <a:pt x="336816" y="0"/>
                  </a:lnTo>
                  <a:lnTo>
                    <a:pt x="335699" y="469"/>
                  </a:lnTo>
                  <a:lnTo>
                    <a:pt x="333832" y="2336"/>
                  </a:lnTo>
                  <a:lnTo>
                    <a:pt x="333375" y="3454"/>
                  </a:lnTo>
                  <a:lnTo>
                    <a:pt x="333375" y="6083"/>
                  </a:lnTo>
                  <a:lnTo>
                    <a:pt x="333832" y="7200"/>
                  </a:lnTo>
                  <a:lnTo>
                    <a:pt x="335699" y="9067"/>
                  </a:lnTo>
                  <a:lnTo>
                    <a:pt x="336816" y="9525"/>
                  </a:lnTo>
                  <a:lnTo>
                    <a:pt x="339445" y="9525"/>
                  </a:lnTo>
                  <a:lnTo>
                    <a:pt x="340575" y="9067"/>
                  </a:lnTo>
                  <a:lnTo>
                    <a:pt x="342430" y="7200"/>
                  </a:lnTo>
                  <a:lnTo>
                    <a:pt x="342900" y="6083"/>
                  </a:lnTo>
                  <a:lnTo>
                    <a:pt x="342900" y="3454"/>
                  </a:lnTo>
                  <a:close/>
                </a:path>
                <a:path w="5391150" h="831214">
                  <a:moveTo>
                    <a:pt x="390525" y="824763"/>
                  </a:moveTo>
                  <a:lnTo>
                    <a:pt x="390055" y="823645"/>
                  </a:lnTo>
                  <a:lnTo>
                    <a:pt x="388200" y="821778"/>
                  </a:lnTo>
                  <a:lnTo>
                    <a:pt x="387070" y="821321"/>
                  </a:lnTo>
                  <a:lnTo>
                    <a:pt x="384441" y="821321"/>
                  </a:lnTo>
                  <a:lnTo>
                    <a:pt x="383324" y="821778"/>
                  </a:lnTo>
                  <a:lnTo>
                    <a:pt x="381457" y="823645"/>
                  </a:lnTo>
                  <a:lnTo>
                    <a:pt x="381000" y="824763"/>
                  </a:lnTo>
                  <a:lnTo>
                    <a:pt x="381000" y="827392"/>
                  </a:lnTo>
                  <a:lnTo>
                    <a:pt x="381457" y="828522"/>
                  </a:lnTo>
                  <a:lnTo>
                    <a:pt x="383324" y="830376"/>
                  </a:lnTo>
                  <a:lnTo>
                    <a:pt x="384441" y="830846"/>
                  </a:lnTo>
                  <a:lnTo>
                    <a:pt x="387070" y="830846"/>
                  </a:lnTo>
                  <a:lnTo>
                    <a:pt x="388200" y="830376"/>
                  </a:lnTo>
                  <a:lnTo>
                    <a:pt x="390055" y="828522"/>
                  </a:lnTo>
                  <a:lnTo>
                    <a:pt x="390525" y="827392"/>
                  </a:lnTo>
                  <a:lnTo>
                    <a:pt x="390525" y="824763"/>
                  </a:lnTo>
                  <a:close/>
                </a:path>
                <a:path w="5391150" h="831214">
                  <a:moveTo>
                    <a:pt x="390525" y="414108"/>
                  </a:moveTo>
                  <a:lnTo>
                    <a:pt x="390055" y="412991"/>
                  </a:lnTo>
                  <a:lnTo>
                    <a:pt x="388200" y="411124"/>
                  </a:lnTo>
                  <a:lnTo>
                    <a:pt x="387070" y="410667"/>
                  </a:lnTo>
                  <a:lnTo>
                    <a:pt x="384441" y="410667"/>
                  </a:lnTo>
                  <a:lnTo>
                    <a:pt x="383324" y="411124"/>
                  </a:lnTo>
                  <a:lnTo>
                    <a:pt x="381457" y="412991"/>
                  </a:lnTo>
                  <a:lnTo>
                    <a:pt x="381000" y="414108"/>
                  </a:lnTo>
                  <a:lnTo>
                    <a:pt x="381000" y="416737"/>
                  </a:lnTo>
                  <a:lnTo>
                    <a:pt x="381457" y="417868"/>
                  </a:lnTo>
                  <a:lnTo>
                    <a:pt x="383324" y="419722"/>
                  </a:lnTo>
                  <a:lnTo>
                    <a:pt x="384441" y="420192"/>
                  </a:lnTo>
                  <a:lnTo>
                    <a:pt x="387070" y="420192"/>
                  </a:lnTo>
                  <a:lnTo>
                    <a:pt x="388200" y="419722"/>
                  </a:lnTo>
                  <a:lnTo>
                    <a:pt x="390055" y="417868"/>
                  </a:lnTo>
                  <a:lnTo>
                    <a:pt x="390525" y="416737"/>
                  </a:lnTo>
                  <a:lnTo>
                    <a:pt x="390525" y="414108"/>
                  </a:lnTo>
                  <a:close/>
                </a:path>
                <a:path w="5391150" h="831214">
                  <a:moveTo>
                    <a:pt x="390525" y="3454"/>
                  </a:moveTo>
                  <a:lnTo>
                    <a:pt x="390055" y="2336"/>
                  </a:lnTo>
                  <a:lnTo>
                    <a:pt x="388200" y="469"/>
                  </a:lnTo>
                  <a:lnTo>
                    <a:pt x="387070" y="0"/>
                  </a:lnTo>
                  <a:lnTo>
                    <a:pt x="384441" y="0"/>
                  </a:lnTo>
                  <a:lnTo>
                    <a:pt x="383324" y="469"/>
                  </a:lnTo>
                  <a:lnTo>
                    <a:pt x="381457" y="2336"/>
                  </a:lnTo>
                  <a:lnTo>
                    <a:pt x="381000" y="3454"/>
                  </a:lnTo>
                  <a:lnTo>
                    <a:pt x="381000" y="6083"/>
                  </a:lnTo>
                  <a:lnTo>
                    <a:pt x="381457" y="7200"/>
                  </a:lnTo>
                  <a:lnTo>
                    <a:pt x="383324" y="9067"/>
                  </a:lnTo>
                  <a:lnTo>
                    <a:pt x="384441" y="9525"/>
                  </a:lnTo>
                  <a:lnTo>
                    <a:pt x="387070" y="9525"/>
                  </a:lnTo>
                  <a:lnTo>
                    <a:pt x="388200" y="9067"/>
                  </a:lnTo>
                  <a:lnTo>
                    <a:pt x="390055" y="7200"/>
                  </a:lnTo>
                  <a:lnTo>
                    <a:pt x="390525" y="6083"/>
                  </a:lnTo>
                  <a:lnTo>
                    <a:pt x="390525" y="3454"/>
                  </a:lnTo>
                  <a:close/>
                </a:path>
                <a:path w="5391150" h="831214">
                  <a:moveTo>
                    <a:pt x="438150" y="824763"/>
                  </a:moveTo>
                  <a:lnTo>
                    <a:pt x="437680" y="823645"/>
                  </a:lnTo>
                  <a:lnTo>
                    <a:pt x="435825" y="821778"/>
                  </a:lnTo>
                  <a:lnTo>
                    <a:pt x="434695" y="821321"/>
                  </a:lnTo>
                  <a:lnTo>
                    <a:pt x="432066" y="821321"/>
                  </a:lnTo>
                  <a:lnTo>
                    <a:pt x="430949" y="821778"/>
                  </a:lnTo>
                  <a:lnTo>
                    <a:pt x="429082" y="823645"/>
                  </a:lnTo>
                  <a:lnTo>
                    <a:pt x="428625" y="824763"/>
                  </a:lnTo>
                  <a:lnTo>
                    <a:pt x="428625" y="827392"/>
                  </a:lnTo>
                  <a:lnTo>
                    <a:pt x="429082" y="828522"/>
                  </a:lnTo>
                  <a:lnTo>
                    <a:pt x="430949" y="830376"/>
                  </a:lnTo>
                  <a:lnTo>
                    <a:pt x="432066" y="830846"/>
                  </a:lnTo>
                  <a:lnTo>
                    <a:pt x="434695" y="830846"/>
                  </a:lnTo>
                  <a:lnTo>
                    <a:pt x="435825" y="830376"/>
                  </a:lnTo>
                  <a:lnTo>
                    <a:pt x="437680" y="828522"/>
                  </a:lnTo>
                  <a:lnTo>
                    <a:pt x="438150" y="827392"/>
                  </a:lnTo>
                  <a:lnTo>
                    <a:pt x="438150" y="824763"/>
                  </a:lnTo>
                  <a:close/>
                </a:path>
                <a:path w="5391150" h="831214">
                  <a:moveTo>
                    <a:pt x="438150" y="414108"/>
                  </a:moveTo>
                  <a:lnTo>
                    <a:pt x="437680" y="412991"/>
                  </a:lnTo>
                  <a:lnTo>
                    <a:pt x="435825" y="411124"/>
                  </a:lnTo>
                  <a:lnTo>
                    <a:pt x="434695" y="410667"/>
                  </a:lnTo>
                  <a:lnTo>
                    <a:pt x="432066" y="410667"/>
                  </a:lnTo>
                  <a:lnTo>
                    <a:pt x="430949" y="411124"/>
                  </a:lnTo>
                  <a:lnTo>
                    <a:pt x="429082" y="412991"/>
                  </a:lnTo>
                  <a:lnTo>
                    <a:pt x="428625" y="414108"/>
                  </a:lnTo>
                  <a:lnTo>
                    <a:pt x="428625" y="416737"/>
                  </a:lnTo>
                  <a:lnTo>
                    <a:pt x="429082" y="417868"/>
                  </a:lnTo>
                  <a:lnTo>
                    <a:pt x="430949" y="419722"/>
                  </a:lnTo>
                  <a:lnTo>
                    <a:pt x="432066" y="420192"/>
                  </a:lnTo>
                  <a:lnTo>
                    <a:pt x="434695" y="420192"/>
                  </a:lnTo>
                  <a:lnTo>
                    <a:pt x="435825" y="419722"/>
                  </a:lnTo>
                  <a:lnTo>
                    <a:pt x="437680" y="417868"/>
                  </a:lnTo>
                  <a:lnTo>
                    <a:pt x="438150" y="416737"/>
                  </a:lnTo>
                  <a:lnTo>
                    <a:pt x="438150" y="414108"/>
                  </a:lnTo>
                  <a:close/>
                </a:path>
                <a:path w="5391150" h="831214">
                  <a:moveTo>
                    <a:pt x="438150" y="3454"/>
                  </a:moveTo>
                  <a:lnTo>
                    <a:pt x="437680" y="2336"/>
                  </a:lnTo>
                  <a:lnTo>
                    <a:pt x="435825" y="469"/>
                  </a:lnTo>
                  <a:lnTo>
                    <a:pt x="434695" y="0"/>
                  </a:lnTo>
                  <a:lnTo>
                    <a:pt x="432066" y="0"/>
                  </a:lnTo>
                  <a:lnTo>
                    <a:pt x="430949" y="469"/>
                  </a:lnTo>
                  <a:lnTo>
                    <a:pt x="429082" y="2336"/>
                  </a:lnTo>
                  <a:lnTo>
                    <a:pt x="428625" y="3454"/>
                  </a:lnTo>
                  <a:lnTo>
                    <a:pt x="428625" y="6083"/>
                  </a:lnTo>
                  <a:lnTo>
                    <a:pt x="429082" y="7200"/>
                  </a:lnTo>
                  <a:lnTo>
                    <a:pt x="430949" y="9067"/>
                  </a:lnTo>
                  <a:lnTo>
                    <a:pt x="432066" y="9525"/>
                  </a:lnTo>
                  <a:lnTo>
                    <a:pt x="434695" y="9525"/>
                  </a:lnTo>
                  <a:lnTo>
                    <a:pt x="435825" y="9067"/>
                  </a:lnTo>
                  <a:lnTo>
                    <a:pt x="437680" y="7200"/>
                  </a:lnTo>
                  <a:lnTo>
                    <a:pt x="438150" y="6083"/>
                  </a:lnTo>
                  <a:lnTo>
                    <a:pt x="438150" y="3454"/>
                  </a:lnTo>
                  <a:close/>
                </a:path>
                <a:path w="5391150" h="831214">
                  <a:moveTo>
                    <a:pt x="485775" y="824763"/>
                  </a:moveTo>
                  <a:lnTo>
                    <a:pt x="485305" y="823645"/>
                  </a:lnTo>
                  <a:lnTo>
                    <a:pt x="483450" y="821778"/>
                  </a:lnTo>
                  <a:lnTo>
                    <a:pt x="482320" y="821321"/>
                  </a:lnTo>
                  <a:lnTo>
                    <a:pt x="479691" y="821321"/>
                  </a:lnTo>
                  <a:lnTo>
                    <a:pt x="478574" y="821778"/>
                  </a:lnTo>
                  <a:lnTo>
                    <a:pt x="476707" y="823645"/>
                  </a:lnTo>
                  <a:lnTo>
                    <a:pt x="476250" y="824763"/>
                  </a:lnTo>
                  <a:lnTo>
                    <a:pt x="476250" y="827392"/>
                  </a:lnTo>
                  <a:lnTo>
                    <a:pt x="476707" y="828522"/>
                  </a:lnTo>
                  <a:lnTo>
                    <a:pt x="478574" y="830376"/>
                  </a:lnTo>
                  <a:lnTo>
                    <a:pt x="479691" y="830846"/>
                  </a:lnTo>
                  <a:lnTo>
                    <a:pt x="482320" y="830846"/>
                  </a:lnTo>
                  <a:lnTo>
                    <a:pt x="483450" y="830376"/>
                  </a:lnTo>
                  <a:lnTo>
                    <a:pt x="485305" y="828522"/>
                  </a:lnTo>
                  <a:lnTo>
                    <a:pt x="485775" y="827392"/>
                  </a:lnTo>
                  <a:lnTo>
                    <a:pt x="485775" y="824763"/>
                  </a:lnTo>
                  <a:close/>
                </a:path>
                <a:path w="5391150" h="831214">
                  <a:moveTo>
                    <a:pt x="485775" y="414108"/>
                  </a:moveTo>
                  <a:lnTo>
                    <a:pt x="485305" y="412991"/>
                  </a:lnTo>
                  <a:lnTo>
                    <a:pt x="483450" y="411124"/>
                  </a:lnTo>
                  <a:lnTo>
                    <a:pt x="482320" y="410667"/>
                  </a:lnTo>
                  <a:lnTo>
                    <a:pt x="479691" y="410667"/>
                  </a:lnTo>
                  <a:lnTo>
                    <a:pt x="478574" y="411124"/>
                  </a:lnTo>
                  <a:lnTo>
                    <a:pt x="476707" y="412991"/>
                  </a:lnTo>
                  <a:lnTo>
                    <a:pt x="476250" y="414108"/>
                  </a:lnTo>
                  <a:lnTo>
                    <a:pt x="476250" y="416737"/>
                  </a:lnTo>
                  <a:lnTo>
                    <a:pt x="476707" y="417868"/>
                  </a:lnTo>
                  <a:lnTo>
                    <a:pt x="478574" y="419722"/>
                  </a:lnTo>
                  <a:lnTo>
                    <a:pt x="479691" y="420192"/>
                  </a:lnTo>
                  <a:lnTo>
                    <a:pt x="482320" y="420192"/>
                  </a:lnTo>
                  <a:lnTo>
                    <a:pt x="483450" y="419722"/>
                  </a:lnTo>
                  <a:lnTo>
                    <a:pt x="485305" y="417868"/>
                  </a:lnTo>
                  <a:lnTo>
                    <a:pt x="485775" y="416737"/>
                  </a:lnTo>
                  <a:lnTo>
                    <a:pt x="485775" y="414108"/>
                  </a:lnTo>
                  <a:close/>
                </a:path>
                <a:path w="5391150" h="831214">
                  <a:moveTo>
                    <a:pt x="485775" y="3454"/>
                  </a:moveTo>
                  <a:lnTo>
                    <a:pt x="485305" y="2336"/>
                  </a:lnTo>
                  <a:lnTo>
                    <a:pt x="483450" y="469"/>
                  </a:lnTo>
                  <a:lnTo>
                    <a:pt x="482320" y="0"/>
                  </a:lnTo>
                  <a:lnTo>
                    <a:pt x="479691" y="0"/>
                  </a:lnTo>
                  <a:lnTo>
                    <a:pt x="478574" y="469"/>
                  </a:lnTo>
                  <a:lnTo>
                    <a:pt x="476707" y="2336"/>
                  </a:lnTo>
                  <a:lnTo>
                    <a:pt x="476250" y="3454"/>
                  </a:lnTo>
                  <a:lnTo>
                    <a:pt x="476250" y="6083"/>
                  </a:lnTo>
                  <a:lnTo>
                    <a:pt x="476707" y="7200"/>
                  </a:lnTo>
                  <a:lnTo>
                    <a:pt x="478574" y="9067"/>
                  </a:lnTo>
                  <a:lnTo>
                    <a:pt x="479691" y="9525"/>
                  </a:lnTo>
                  <a:lnTo>
                    <a:pt x="482320" y="9525"/>
                  </a:lnTo>
                  <a:lnTo>
                    <a:pt x="483450" y="9067"/>
                  </a:lnTo>
                  <a:lnTo>
                    <a:pt x="485305" y="7200"/>
                  </a:lnTo>
                  <a:lnTo>
                    <a:pt x="485775" y="6083"/>
                  </a:lnTo>
                  <a:lnTo>
                    <a:pt x="485775" y="3454"/>
                  </a:lnTo>
                  <a:close/>
                </a:path>
                <a:path w="5391150" h="831214">
                  <a:moveTo>
                    <a:pt x="533400" y="824763"/>
                  </a:moveTo>
                  <a:lnTo>
                    <a:pt x="532930" y="823645"/>
                  </a:lnTo>
                  <a:lnTo>
                    <a:pt x="531075" y="821778"/>
                  </a:lnTo>
                  <a:lnTo>
                    <a:pt x="529945" y="821321"/>
                  </a:lnTo>
                  <a:lnTo>
                    <a:pt x="527316" y="821321"/>
                  </a:lnTo>
                  <a:lnTo>
                    <a:pt x="526199" y="821778"/>
                  </a:lnTo>
                  <a:lnTo>
                    <a:pt x="524332" y="823645"/>
                  </a:lnTo>
                  <a:lnTo>
                    <a:pt x="523875" y="824763"/>
                  </a:lnTo>
                  <a:lnTo>
                    <a:pt x="523875" y="827392"/>
                  </a:lnTo>
                  <a:lnTo>
                    <a:pt x="524332" y="828522"/>
                  </a:lnTo>
                  <a:lnTo>
                    <a:pt x="526199" y="830376"/>
                  </a:lnTo>
                  <a:lnTo>
                    <a:pt x="527316" y="830846"/>
                  </a:lnTo>
                  <a:lnTo>
                    <a:pt x="529945" y="830846"/>
                  </a:lnTo>
                  <a:lnTo>
                    <a:pt x="531075" y="830376"/>
                  </a:lnTo>
                  <a:lnTo>
                    <a:pt x="532930" y="828522"/>
                  </a:lnTo>
                  <a:lnTo>
                    <a:pt x="533400" y="827392"/>
                  </a:lnTo>
                  <a:lnTo>
                    <a:pt x="533400" y="824763"/>
                  </a:lnTo>
                  <a:close/>
                </a:path>
                <a:path w="5391150" h="831214">
                  <a:moveTo>
                    <a:pt x="533400" y="414108"/>
                  </a:moveTo>
                  <a:lnTo>
                    <a:pt x="532930" y="412991"/>
                  </a:lnTo>
                  <a:lnTo>
                    <a:pt x="531075" y="411124"/>
                  </a:lnTo>
                  <a:lnTo>
                    <a:pt x="529945" y="410667"/>
                  </a:lnTo>
                  <a:lnTo>
                    <a:pt x="527316" y="410667"/>
                  </a:lnTo>
                  <a:lnTo>
                    <a:pt x="526199" y="411124"/>
                  </a:lnTo>
                  <a:lnTo>
                    <a:pt x="524332" y="412991"/>
                  </a:lnTo>
                  <a:lnTo>
                    <a:pt x="523875" y="414108"/>
                  </a:lnTo>
                  <a:lnTo>
                    <a:pt x="523875" y="416737"/>
                  </a:lnTo>
                  <a:lnTo>
                    <a:pt x="524332" y="417868"/>
                  </a:lnTo>
                  <a:lnTo>
                    <a:pt x="526199" y="419722"/>
                  </a:lnTo>
                  <a:lnTo>
                    <a:pt x="527316" y="420192"/>
                  </a:lnTo>
                  <a:lnTo>
                    <a:pt x="529945" y="420192"/>
                  </a:lnTo>
                  <a:lnTo>
                    <a:pt x="531075" y="419722"/>
                  </a:lnTo>
                  <a:lnTo>
                    <a:pt x="532930" y="417868"/>
                  </a:lnTo>
                  <a:lnTo>
                    <a:pt x="533400" y="416737"/>
                  </a:lnTo>
                  <a:lnTo>
                    <a:pt x="533400" y="414108"/>
                  </a:lnTo>
                  <a:close/>
                </a:path>
                <a:path w="5391150" h="831214">
                  <a:moveTo>
                    <a:pt x="533400" y="3454"/>
                  </a:moveTo>
                  <a:lnTo>
                    <a:pt x="532930" y="2336"/>
                  </a:lnTo>
                  <a:lnTo>
                    <a:pt x="531075" y="469"/>
                  </a:lnTo>
                  <a:lnTo>
                    <a:pt x="529945" y="0"/>
                  </a:lnTo>
                  <a:lnTo>
                    <a:pt x="527316" y="0"/>
                  </a:lnTo>
                  <a:lnTo>
                    <a:pt x="526199" y="469"/>
                  </a:lnTo>
                  <a:lnTo>
                    <a:pt x="524332" y="2336"/>
                  </a:lnTo>
                  <a:lnTo>
                    <a:pt x="523875" y="3454"/>
                  </a:lnTo>
                  <a:lnTo>
                    <a:pt x="523875" y="6083"/>
                  </a:lnTo>
                  <a:lnTo>
                    <a:pt x="524332" y="7200"/>
                  </a:lnTo>
                  <a:lnTo>
                    <a:pt x="526199" y="9067"/>
                  </a:lnTo>
                  <a:lnTo>
                    <a:pt x="527316" y="9525"/>
                  </a:lnTo>
                  <a:lnTo>
                    <a:pt x="529945" y="9525"/>
                  </a:lnTo>
                  <a:lnTo>
                    <a:pt x="531075" y="9067"/>
                  </a:lnTo>
                  <a:lnTo>
                    <a:pt x="532930" y="7200"/>
                  </a:lnTo>
                  <a:lnTo>
                    <a:pt x="533400" y="6083"/>
                  </a:lnTo>
                  <a:lnTo>
                    <a:pt x="533400" y="3454"/>
                  </a:lnTo>
                  <a:close/>
                </a:path>
                <a:path w="5391150" h="831214">
                  <a:moveTo>
                    <a:pt x="581025" y="824763"/>
                  </a:moveTo>
                  <a:lnTo>
                    <a:pt x="580555" y="823645"/>
                  </a:lnTo>
                  <a:lnTo>
                    <a:pt x="578700" y="821778"/>
                  </a:lnTo>
                  <a:lnTo>
                    <a:pt x="577570" y="821321"/>
                  </a:lnTo>
                  <a:lnTo>
                    <a:pt x="574941" y="821321"/>
                  </a:lnTo>
                  <a:lnTo>
                    <a:pt x="573824" y="821778"/>
                  </a:lnTo>
                  <a:lnTo>
                    <a:pt x="571957" y="823645"/>
                  </a:lnTo>
                  <a:lnTo>
                    <a:pt x="571500" y="824763"/>
                  </a:lnTo>
                  <a:lnTo>
                    <a:pt x="571500" y="827392"/>
                  </a:lnTo>
                  <a:lnTo>
                    <a:pt x="571957" y="828522"/>
                  </a:lnTo>
                  <a:lnTo>
                    <a:pt x="573824" y="830376"/>
                  </a:lnTo>
                  <a:lnTo>
                    <a:pt x="574941" y="830846"/>
                  </a:lnTo>
                  <a:lnTo>
                    <a:pt x="577570" y="830846"/>
                  </a:lnTo>
                  <a:lnTo>
                    <a:pt x="578700" y="830376"/>
                  </a:lnTo>
                  <a:lnTo>
                    <a:pt x="580555" y="828522"/>
                  </a:lnTo>
                  <a:lnTo>
                    <a:pt x="581025" y="827392"/>
                  </a:lnTo>
                  <a:lnTo>
                    <a:pt x="581025" y="824763"/>
                  </a:lnTo>
                  <a:close/>
                </a:path>
                <a:path w="5391150" h="831214">
                  <a:moveTo>
                    <a:pt x="581025" y="414108"/>
                  </a:moveTo>
                  <a:lnTo>
                    <a:pt x="580555" y="412991"/>
                  </a:lnTo>
                  <a:lnTo>
                    <a:pt x="578700" y="411124"/>
                  </a:lnTo>
                  <a:lnTo>
                    <a:pt x="577570" y="410667"/>
                  </a:lnTo>
                  <a:lnTo>
                    <a:pt x="574941" y="410667"/>
                  </a:lnTo>
                  <a:lnTo>
                    <a:pt x="573824" y="411124"/>
                  </a:lnTo>
                  <a:lnTo>
                    <a:pt x="571957" y="412991"/>
                  </a:lnTo>
                  <a:lnTo>
                    <a:pt x="571500" y="414108"/>
                  </a:lnTo>
                  <a:lnTo>
                    <a:pt x="571500" y="416737"/>
                  </a:lnTo>
                  <a:lnTo>
                    <a:pt x="571957" y="417868"/>
                  </a:lnTo>
                  <a:lnTo>
                    <a:pt x="573824" y="419722"/>
                  </a:lnTo>
                  <a:lnTo>
                    <a:pt x="574941" y="420192"/>
                  </a:lnTo>
                  <a:lnTo>
                    <a:pt x="577570" y="420192"/>
                  </a:lnTo>
                  <a:lnTo>
                    <a:pt x="578700" y="419722"/>
                  </a:lnTo>
                  <a:lnTo>
                    <a:pt x="580555" y="417868"/>
                  </a:lnTo>
                  <a:lnTo>
                    <a:pt x="581025" y="416737"/>
                  </a:lnTo>
                  <a:lnTo>
                    <a:pt x="581025" y="414108"/>
                  </a:lnTo>
                  <a:close/>
                </a:path>
                <a:path w="5391150" h="831214">
                  <a:moveTo>
                    <a:pt x="581025" y="3454"/>
                  </a:moveTo>
                  <a:lnTo>
                    <a:pt x="580555" y="2336"/>
                  </a:lnTo>
                  <a:lnTo>
                    <a:pt x="578700" y="469"/>
                  </a:lnTo>
                  <a:lnTo>
                    <a:pt x="577570" y="0"/>
                  </a:lnTo>
                  <a:lnTo>
                    <a:pt x="574941" y="0"/>
                  </a:lnTo>
                  <a:lnTo>
                    <a:pt x="573824" y="469"/>
                  </a:lnTo>
                  <a:lnTo>
                    <a:pt x="571957" y="2336"/>
                  </a:lnTo>
                  <a:lnTo>
                    <a:pt x="571500" y="3454"/>
                  </a:lnTo>
                  <a:lnTo>
                    <a:pt x="571500" y="6083"/>
                  </a:lnTo>
                  <a:lnTo>
                    <a:pt x="571957" y="7200"/>
                  </a:lnTo>
                  <a:lnTo>
                    <a:pt x="573824" y="9067"/>
                  </a:lnTo>
                  <a:lnTo>
                    <a:pt x="574941" y="9525"/>
                  </a:lnTo>
                  <a:lnTo>
                    <a:pt x="577570" y="9525"/>
                  </a:lnTo>
                  <a:lnTo>
                    <a:pt x="578700" y="9067"/>
                  </a:lnTo>
                  <a:lnTo>
                    <a:pt x="580555" y="7200"/>
                  </a:lnTo>
                  <a:lnTo>
                    <a:pt x="581025" y="6083"/>
                  </a:lnTo>
                  <a:lnTo>
                    <a:pt x="581025" y="3454"/>
                  </a:lnTo>
                  <a:close/>
                </a:path>
                <a:path w="5391150" h="831214">
                  <a:moveTo>
                    <a:pt x="628650" y="824763"/>
                  </a:moveTo>
                  <a:lnTo>
                    <a:pt x="628180" y="823645"/>
                  </a:lnTo>
                  <a:lnTo>
                    <a:pt x="626325" y="821778"/>
                  </a:lnTo>
                  <a:lnTo>
                    <a:pt x="625195" y="821321"/>
                  </a:lnTo>
                  <a:lnTo>
                    <a:pt x="622566" y="821321"/>
                  </a:lnTo>
                  <a:lnTo>
                    <a:pt x="621449" y="821778"/>
                  </a:lnTo>
                  <a:lnTo>
                    <a:pt x="619582" y="823645"/>
                  </a:lnTo>
                  <a:lnTo>
                    <a:pt x="619125" y="824763"/>
                  </a:lnTo>
                  <a:lnTo>
                    <a:pt x="619125" y="827392"/>
                  </a:lnTo>
                  <a:lnTo>
                    <a:pt x="619582" y="828522"/>
                  </a:lnTo>
                  <a:lnTo>
                    <a:pt x="621449" y="830376"/>
                  </a:lnTo>
                  <a:lnTo>
                    <a:pt x="622566" y="830846"/>
                  </a:lnTo>
                  <a:lnTo>
                    <a:pt x="625195" y="830846"/>
                  </a:lnTo>
                  <a:lnTo>
                    <a:pt x="626325" y="830376"/>
                  </a:lnTo>
                  <a:lnTo>
                    <a:pt x="628180" y="828522"/>
                  </a:lnTo>
                  <a:lnTo>
                    <a:pt x="628650" y="827392"/>
                  </a:lnTo>
                  <a:lnTo>
                    <a:pt x="628650" y="824763"/>
                  </a:lnTo>
                  <a:close/>
                </a:path>
                <a:path w="5391150" h="831214">
                  <a:moveTo>
                    <a:pt x="628650" y="414108"/>
                  </a:moveTo>
                  <a:lnTo>
                    <a:pt x="628180" y="412991"/>
                  </a:lnTo>
                  <a:lnTo>
                    <a:pt x="626325" y="411124"/>
                  </a:lnTo>
                  <a:lnTo>
                    <a:pt x="625195" y="410667"/>
                  </a:lnTo>
                  <a:lnTo>
                    <a:pt x="622566" y="410667"/>
                  </a:lnTo>
                  <a:lnTo>
                    <a:pt x="621449" y="411124"/>
                  </a:lnTo>
                  <a:lnTo>
                    <a:pt x="619582" y="412991"/>
                  </a:lnTo>
                  <a:lnTo>
                    <a:pt x="619125" y="414108"/>
                  </a:lnTo>
                  <a:lnTo>
                    <a:pt x="619125" y="416737"/>
                  </a:lnTo>
                  <a:lnTo>
                    <a:pt x="619582" y="417868"/>
                  </a:lnTo>
                  <a:lnTo>
                    <a:pt x="621449" y="419722"/>
                  </a:lnTo>
                  <a:lnTo>
                    <a:pt x="622566" y="420192"/>
                  </a:lnTo>
                  <a:lnTo>
                    <a:pt x="625195" y="420192"/>
                  </a:lnTo>
                  <a:lnTo>
                    <a:pt x="626325" y="419722"/>
                  </a:lnTo>
                  <a:lnTo>
                    <a:pt x="628180" y="417868"/>
                  </a:lnTo>
                  <a:lnTo>
                    <a:pt x="628650" y="416737"/>
                  </a:lnTo>
                  <a:lnTo>
                    <a:pt x="628650" y="414108"/>
                  </a:lnTo>
                  <a:close/>
                </a:path>
                <a:path w="5391150" h="831214">
                  <a:moveTo>
                    <a:pt x="628650" y="3454"/>
                  </a:moveTo>
                  <a:lnTo>
                    <a:pt x="628180" y="2336"/>
                  </a:lnTo>
                  <a:lnTo>
                    <a:pt x="626325" y="469"/>
                  </a:lnTo>
                  <a:lnTo>
                    <a:pt x="625195" y="0"/>
                  </a:lnTo>
                  <a:lnTo>
                    <a:pt x="622566" y="0"/>
                  </a:lnTo>
                  <a:lnTo>
                    <a:pt x="621449" y="469"/>
                  </a:lnTo>
                  <a:lnTo>
                    <a:pt x="619582" y="2336"/>
                  </a:lnTo>
                  <a:lnTo>
                    <a:pt x="619125" y="3454"/>
                  </a:lnTo>
                  <a:lnTo>
                    <a:pt x="619125" y="6083"/>
                  </a:lnTo>
                  <a:lnTo>
                    <a:pt x="619582" y="7200"/>
                  </a:lnTo>
                  <a:lnTo>
                    <a:pt x="621449" y="9067"/>
                  </a:lnTo>
                  <a:lnTo>
                    <a:pt x="622566" y="9525"/>
                  </a:lnTo>
                  <a:lnTo>
                    <a:pt x="625195" y="9525"/>
                  </a:lnTo>
                  <a:lnTo>
                    <a:pt x="626325" y="9067"/>
                  </a:lnTo>
                  <a:lnTo>
                    <a:pt x="628180" y="7200"/>
                  </a:lnTo>
                  <a:lnTo>
                    <a:pt x="628650" y="6083"/>
                  </a:lnTo>
                  <a:lnTo>
                    <a:pt x="628650" y="3454"/>
                  </a:lnTo>
                  <a:close/>
                </a:path>
                <a:path w="5391150" h="831214">
                  <a:moveTo>
                    <a:pt x="676275" y="824763"/>
                  </a:moveTo>
                  <a:lnTo>
                    <a:pt x="675805" y="823645"/>
                  </a:lnTo>
                  <a:lnTo>
                    <a:pt x="673950" y="821778"/>
                  </a:lnTo>
                  <a:lnTo>
                    <a:pt x="672820" y="821321"/>
                  </a:lnTo>
                  <a:lnTo>
                    <a:pt x="670191" y="821321"/>
                  </a:lnTo>
                  <a:lnTo>
                    <a:pt x="669074" y="821778"/>
                  </a:lnTo>
                  <a:lnTo>
                    <a:pt x="667207" y="823645"/>
                  </a:lnTo>
                  <a:lnTo>
                    <a:pt x="666750" y="824763"/>
                  </a:lnTo>
                  <a:lnTo>
                    <a:pt x="666750" y="827392"/>
                  </a:lnTo>
                  <a:lnTo>
                    <a:pt x="667207" y="828522"/>
                  </a:lnTo>
                  <a:lnTo>
                    <a:pt x="669074" y="830376"/>
                  </a:lnTo>
                  <a:lnTo>
                    <a:pt x="670191" y="830846"/>
                  </a:lnTo>
                  <a:lnTo>
                    <a:pt x="672820" y="830846"/>
                  </a:lnTo>
                  <a:lnTo>
                    <a:pt x="673950" y="830376"/>
                  </a:lnTo>
                  <a:lnTo>
                    <a:pt x="675805" y="828522"/>
                  </a:lnTo>
                  <a:lnTo>
                    <a:pt x="676275" y="827392"/>
                  </a:lnTo>
                  <a:lnTo>
                    <a:pt x="676275" y="824763"/>
                  </a:lnTo>
                  <a:close/>
                </a:path>
                <a:path w="5391150" h="831214">
                  <a:moveTo>
                    <a:pt x="676275" y="414108"/>
                  </a:moveTo>
                  <a:lnTo>
                    <a:pt x="675805" y="412991"/>
                  </a:lnTo>
                  <a:lnTo>
                    <a:pt x="673950" y="411124"/>
                  </a:lnTo>
                  <a:lnTo>
                    <a:pt x="672820" y="410667"/>
                  </a:lnTo>
                  <a:lnTo>
                    <a:pt x="670191" y="410667"/>
                  </a:lnTo>
                  <a:lnTo>
                    <a:pt x="669074" y="411124"/>
                  </a:lnTo>
                  <a:lnTo>
                    <a:pt x="667207" y="412991"/>
                  </a:lnTo>
                  <a:lnTo>
                    <a:pt x="666750" y="414108"/>
                  </a:lnTo>
                  <a:lnTo>
                    <a:pt x="666750" y="416737"/>
                  </a:lnTo>
                  <a:lnTo>
                    <a:pt x="667207" y="417868"/>
                  </a:lnTo>
                  <a:lnTo>
                    <a:pt x="669074" y="419722"/>
                  </a:lnTo>
                  <a:lnTo>
                    <a:pt x="670191" y="420192"/>
                  </a:lnTo>
                  <a:lnTo>
                    <a:pt x="672820" y="420192"/>
                  </a:lnTo>
                  <a:lnTo>
                    <a:pt x="673950" y="419722"/>
                  </a:lnTo>
                  <a:lnTo>
                    <a:pt x="675805" y="417868"/>
                  </a:lnTo>
                  <a:lnTo>
                    <a:pt x="676275" y="416737"/>
                  </a:lnTo>
                  <a:lnTo>
                    <a:pt x="676275" y="414108"/>
                  </a:lnTo>
                  <a:close/>
                </a:path>
                <a:path w="5391150" h="831214">
                  <a:moveTo>
                    <a:pt x="676275" y="3454"/>
                  </a:moveTo>
                  <a:lnTo>
                    <a:pt x="675805" y="2336"/>
                  </a:lnTo>
                  <a:lnTo>
                    <a:pt x="673950" y="469"/>
                  </a:lnTo>
                  <a:lnTo>
                    <a:pt x="672820" y="0"/>
                  </a:lnTo>
                  <a:lnTo>
                    <a:pt x="670191" y="0"/>
                  </a:lnTo>
                  <a:lnTo>
                    <a:pt x="669074" y="469"/>
                  </a:lnTo>
                  <a:lnTo>
                    <a:pt x="667207" y="2336"/>
                  </a:lnTo>
                  <a:lnTo>
                    <a:pt x="666750" y="3454"/>
                  </a:lnTo>
                  <a:lnTo>
                    <a:pt x="666750" y="6083"/>
                  </a:lnTo>
                  <a:lnTo>
                    <a:pt x="667207" y="7200"/>
                  </a:lnTo>
                  <a:lnTo>
                    <a:pt x="669074" y="9067"/>
                  </a:lnTo>
                  <a:lnTo>
                    <a:pt x="670191" y="9525"/>
                  </a:lnTo>
                  <a:lnTo>
                    <a:pt x="672820" y="9525"/>
                  </a:lnTo>
                  <a:lnTo>
                    <a:pt x="673950" y="9067"/>
                  </a:lnTo>
                  <a:lnTo>
                    <a:pt x="675805" y="7200"/>
                  </a:lnTo>
                  <a:lnTo>
                    <a:pt x="676275" y="6083"/>
                  </a:lnTo>
                  <a:lnTo>
                    <a:pt x="676275" y="3454"/>
                  </a:lnTo>
                  <a:close/>
                </a:path>
                <a:path w="5391150" h="831214">
                  <a:moveTo>
                    <a:pt x="723900" y="824763"/>
                  </a:moveTo>
                  <a:lnTo>
                    <a:pt x="723430" y="823645"/>
                  </a:lnTo>
                  <a:lnTo>
                    <a:pt x="721575" y="821778"/>
                  </a:lnTo>
                  <a:lnTo>
                    <a:pt x="720445" y="821321"/>
                  </a:lnTo>
                  <a:lnTo>
                    <a:pt x="717816" y="821321"/>
                  </a:lnTo>
                  <a:lnTo>
                    <a:pt x="716699" y="821778"/>
                  </a:lnTo>
                  <a:lnTo>
                    <a:pt x="714832" y="823645"/>
                  </a:lnTo>
                  <a:lnTo>
                    <a:pt x="714375" y="824763"/>
                  </a:lnTo>
                  <a:lnTo>
                    <a:pt x="714375" y="827392"/>
                  </a:lnTo>
                  <a:lnTo>
                    <a:pt x="714832" y="828522"/>
                  </a:lnTo>
                  <a:lnTo>
                    <a:pt x="716699" y="830376"/>
                  </a:lnTo>
                  <a:lnTo>
                    <a:pt x="717816" y="830846"/>
                  </a:lnTo>
                  <a:lnTo>
                    <a:pt x="720445" y="830846"/>
                  </a:lnTo>
                  <a:lnTo>
                    <a:pt x="721575" y="830376"/>
                  </a:lnTo>
                  <a:lnTo>
                    <a:pt x="723430" y="828522"/>
                  </a:lnTo>
                  <a:lnTo>
                    <a:pt x="723900" y="827392"/>
                  </a:lnTo>
                  <a:lnTo>
                    <a:pt x="723900" y="824763"/>
                  </a:lnTo>
                  <a:close/>
                </a:path>
                <a:path w="5391150" h="831214">
                  <a:moveTo>
                    <a:pt x="723900" y="414108"/>
                  </a:moveTo>
                  <a:lnTo>
                    <a:pt x="723430" y="412991"/>
                  </a:lnTo>
                  <a:lnTo>
                    <a:pt x="721575" y="411124"/>
                  </a:lnTo>
                  <a:lnTo>
                    <a:pt x="720445" y="410667"/>
                  </a:lnTo>
                  <a:lnTo>
                    <a:pt x="717816" y="410667"/>
                  </a:lnTo>
                  <a:lnTo>
                    <a:pt x="716699" y="411124"/>
                  </a:lnTo>
                  <a:lnTo>
                    <a:pt x="714832" y="412991"/>
                  </a:lnTo>
                  <a:lnTo>
                    <a:pt x="714375" y="414108"/>
                  </a:lnTo>
                  <a:lnTo>
                    <a:pt x="714375" y="416737"/>
                  </a:lnTo>
                  <a:lnTo>
                    <a:pt x="714832" y="417868"/>
                  </a:lnTo>
                  <a:lnTo>
                    <a:pt x="716699" y="419722"/>
                  </a:lnTo>
                  <a:lnTo>
                    <a:pt x="717816" y="420192"/>
                  </a:lnTo>
                  <a:lnTo>
                    <a:pt x="720445" y="420192"/>
                  </a:lnTo>
                  <a:lnTo>
                    <a:pt x="721575" y="419722"/>
                  </a:lnTo>
                  <a:lnTo>
                    <a:pt x="723430" y="417868"/>
                  </a:lnTo>
                  <a:lnTo>
                    <a:pt x="723900" y="416737"/>
                  </a:lnTo>
                  <a:lnTo>
                    <a:pt x="723900" y="414108"/>
                  </a:lnTo>
                  <a:close/>
                </a:path>
                <a:path w="5391150" h="831214">
                  <a:moveTo>
                    <a:pt x="723900" y="3454"/>
                  </a:moveTo>
                  <a:lnTo>
                    <a:pt x="723430" y="2336"/>
                  </a:lnTo>
                  <a:lnTo>
                    <a:pt x="721575" y="469"/>
                  </a:lnTo>
                  <a:lnTo>
                    <a:pt x="720445" y="0"/>
                  </a:lnTo>
                  <a:lnTo>
                    <a:pt x="717816" y="0"/>
                  </a:lnTo>
                  <a:lnTo>
                    <a:pt x="716699" y="469"/>
                  </a:lnTo>
                  <a:lnTo>
                    <a:pt x="714832" y="2336"/>
                  </a:lnTo>
                  <a:lnTo>
                    <a:pt x="714375" y="3454"/>
                  </a:lnTo>
                  <a:lnTo>
                    <a:pt x="714375" y="6083"/>
                  </a:lnTo>
                  <a:lnTo>
                    <a:pt x="714832" y="7200"/>
                  </a:lnTo>
                  <a:lnTo>
                    <a:pt x="716699" y="9067"/>
                  </a:lnTo>
                  <a:lnTo>
                    <a:pt x="717816" y="9525"/>
                  </a:lnTo>
                  <a:lnTo>
                    <a:pt x="720445" y="9525"/>
                  </a:lnTo>
                  <a:lnTo>
                    <a:pt x="721575" y="9067"/>
                  </a:lnTo>
                  <a:lnTo>
                    <a:pt x="723430" y="7200"/>
                  </a:lnTo>
                  <a:lnTo>
                    <a:pt x="723900" y="6083"/>
                  </a:lnTo>
                  <a:lnTo>
                    <a:pt x="723900" y="3454"/>
                  </a:lnTo>
                  <a:close/>
                </a:path>
                <a:path w="5391150" h="831214">
                  <a:moveTo>
                    <a:pt x="771525" y="824763"/>
                  </a:moveTo>
                  <a:lnTo>
                    <a:pt x="771055" y="823645"/>
                  </a:lnTo>
                  <a:lnTo>
                    <a:pt x="769200" y="821778"/>
                  </a:lnTo>
                  <a:lnTo>
                    <a:pt x="768070" y="821321"/>
                  </a:lnTo>
                  <a:lnTo>
                    <a:pt x="765441" y="821321"/>
                  </a:lnTo>
                  <a:lnTo>
                    <a:pt x="764324" y="821778"/>
                  </a:lnTo>
                  <a:lnTo>
                    <a:pt x="762457" y="823645"/>
                  </a:lnTo>
                  <a:lnTo>
                    <a:pt x="762000" y="824763"/>
                  </a:lnTo>
                  <a:lnTo>
                    <a:pt x="762000" y="827392"/>
                  </a:lnTo>
                  <a:lnTo>
                    <a:pt x="762457" y="828522"/>
                  </a:lnTo>
                  <a:lnTo>
                    <a:pt x="764324" y="830376"/>
                  </a:lnTo>
                  <a:lnTo>
                    <a:pt x="765441" y="830846"/>
                  </a:lnTo>
                  <a:lnTo>
                    <a:pt x="768070" y="830846"/>
                  </a:lnTo>
                  <a:lnTo>
                    <a:pt x="769200" y="830376"/>
                  </a:lnTo>
                  <a:lnTo>
                    <a:pt x="771055" y="828522"/>
                  </a:lnTo>
                  <a:lnTo>
                    <a:pt x="771525" y="827392"/>
                  </a:lnTo>
                  <a:lnTo>
                    <a:pt x="771525" y="824763"/>
                  </a:lnTo>
                  <a:close/>
                </a:path>
                <a:path w="5391150" h="831214">
                  <a:moveTo>
                    <a:pt x="771525" y="414108"/>
                  </a:moveTo>
                  <a:lnTo>
                    <a:pt x="771055" y="412991"/>
                  </a:lnTo>
                  <a:lnTo>
                    <a:pt x="769200" y="411124"/>
                  </a:lnTo>
                  <a:lnTo>
                    <a:pt x="768070" y="410667"/>
                  </a:lnTo>
                  <a:lnTo>
                    <a:pt x="765441" y="410667"/>
                  </a:lnTo>
                  <a:lnTo>
                    <a:pt x="764324" y="411124"/>
                  </a:lnTo>
                  <a:lnTo>
                    <a:pt x="762457" y="412991"/>
                  </a:lnTo>
                  <a:lnTo>
                    <a:pt x="762000" y="414108"/>
                  </a:lnTo>
                  <a:lnTo>
                    <a:pt x="762000" y="416737"/>
                  </a:lnTo>
                  <a:lnTo>
                    <a:pt x="762457" y="417868"/>
                  </a:lnTo>
                  <a:lnTo>
                    <a:pt x="764324" y="419722"/>
                  </a:lnTo>
                  <a:lnTo>
                    <a:pt x="765441" y="420192"/>
                  </a:lnTo>
                  <a:lnTo>
                    <a:pt x="768070" y="420192"/>
                  </a:lnTo>
                  <a:lnTo>
                    <a:pt x="769200" y="419722"/>
                  </a:lnTo>
                  <a:lnTo>
                    <a:pt x="771055" y="417868"/>
                  </a:lnTo>
                  <a:lnTo>
                    <a:pt x="771525" y="416737"/>
                  </a:lnTo>
                  <a:lnTo>
                    <a:pt x="771525" y="414108"/>
                  </a:lnTo>
                  <a:close/>
                </a:path>
                <a:path w="5391150" h="831214">
                  <a:moveTo>
                    <a:pt x="771525" y="3454"/>
                  </a:moveTo>
                  <a:lnTo>
                    <a:pt x="771055" y="2336"/>
                  </a:lnTo>
                  <a:lnTo>
                    <a:pt x="769200" y="469"/>
                  </a:lnTo>
                  <a:lnTo>
                    <a:pt x="768070" y="0"/>
                  </a:lnTo>
                  <a:lnTo>
                    <a:pt x="765441" y="0"/>
                  </a:lnTo>
                  <a:lnTo>
                    <a:pt x="764324" y="469"/>
                  </a:lnTo>
                  <a:lnTo>
                    <a:pt x="762457" y="2336"/>
                  </a:lnTo>
                  <a:lnTo>
                    <a:pt x="762000" y="3454"/>
                  </a:lnTo>
                  <a:lnTo>
                    <a:pt x="762000" y="6083"/>
                  </a:lnTo>
                  <a:lnTo>
                    <a:pt x="762457" y="7200"/>
                  </a:lnTo>
                  <a:lnTo>
                    <a:pt x="764324" y="9067"/>
                  </a:lnTo>
                  <a:lnTo>
                    <a:pt x="765441" y="9525"/>
                  </a:lnTo>
                  <a:lnTo>
                    <a:pt x="768070" y="9525"/>
                  </a:lnTo>
                  <a:lnTo>
                    <a:pt x="769200" y="9067"/>
                  </a:lnTo>
                  <a:lnTo>
                    <a:pt x="771055" y="7200"/>
                  </a:lnTo>
                  <a:lnTo>
                    <a:pt x="771525" y="6083"/>
                  </a:lnTo>
                  <a:lnTo>
                    <a:pt x="771525" y="3454"/>
                  </a:lnTo>
                  <a:close/>
                </a:path>
                <a:path w="5391150" h="831214">
                  <a:moveTo>
                    <a:pt x="819150" y="824763"/>
                  </a:moveTo>
                  <a:lnTo>
                    <a:pt x="818680" y="823645"/>
                  </a:lnTo>
                  <a:lnTo>
                    <a:pt x="816825" y="821778"/>
                  </a:lnTo>
                  <a:lnTo>
                    <a:pt x="815695" y="821321"/>
                  </a:lnTo>
                  <a:lnTo>
                    <a:pt x="813066" y="821321"/>
                  </a:lnTo>
                  <a:lnTo>
                    <a:pt x="811949" y="821778"/>
                  </a:lnTo>
                  <a:lnTo>
                    <a:pt x="810082" y="823645"/>
                  </a:lnTo>
                  <a:lnTo>
                    <a:pt x="809625" y="824763"/>
                  </a:lnTo>
                  <a:lnTo>
                    <a:pt x="809625" y="827392"/>
                  </a:lnTo>
                  <a:lnTo>
                    <a:pt x="810082" y="828522"/>
                  </a:lnTo>
                  <a:lnTo>
                    <a:pt x="811949" y="830376"/>
                  </a:lnTo>
                  <a:lnTo>
                    <a:pt x="813066" y="830846"/>
                  </a:lnTo>
                  <a:lnTo>
                    <a:pt x="815695" y="830846"/>
                  </a:lnTo>
                  <a:lnTo>
                    <a:pt x="816825" y="830376"/>
                  </a:lnTo>
                  <a:lnTo>
                    <a:pt x="818680" y="828522"/>
                  </a:lnTo>
                  <a:lnTo>
                    <a:pt x="819150" y="827392"/>
                  </a:lnTo>
                  <a:lnTo>
                    <a:pt x="819150" y="824763"/>
                  </a:lnTo>
                  <a:close/>
                </a:path>
                <a:path w="5391150" h="831214">
                  <a:moveTo>
                    <a:pt x="819150" y="414108"/>
                  </a:moveTo>
                  <a:lnTo>
                    <a:pt x="818680" y="412991"/>
                  </a:lnTo>
                  <a:lnTo>
                    <a:pt x="816825" y="411124"/>
                  </a:lnTo>
                  <a:lnTo>
                    <a:pt x="815695" y="410667"/>
                  </a:lnTo>
                  <a:lnTo>
                    <a:pt x="813066" y="410667"/>
                  </a:lnTo>
                  <a:lnTo>
                    <a:pt x="811949" y="411124"/>
                  </a:lnTo>
                  <a:lnTo>
                    <a:pt x="810082" y="412991"/>
                  </a:lnTo>
                  <a:lnTo>
                    <a:pt x="809625" y="414108"/>
                  </a:lnTo>
                  <a:lnTo>
                    <a:pt x="809625" y="416737"/>
                  </a:lnTo>
                  <a:lnTo>
                    <a:pt x="810082" y="417868"/>
                  </a:lnTo>
                  <a:lnTo>
                    <a:pt x="811949" y="419722"/>
                  </a:lnTo>
                  <a:lnTo>
                    <a:pt x="813066" y="420192"/>
                  </a:lnTo>
                  <a:lnTo>
                    <a:pt x="815695" y="420192"/>
                  </a:lnTo>
                  <a:lnTo>
                    <a:pt x="816825" y="419722"/>
                  </a:lnTo>
                  <a:lnTo>
                    <a:pt x="818680" y="417868"/>
                  </a:lnTo>
                  <a:lnTo>
                    <a:pt x="819150" y="416737"/>
                  </a:lnTo>
                  <a:lnTo>
                    <a:pt x="819150" y="414108"/>
                  </a:lnTo>
                  <a:close/>
                </a:path>
                <a:path w="5391150" h="831214">
                  <a:moveTo>
                    <a:pt x="819150" y="3454"/>
                  </a:moveTo>
                  <a:lnTo>
                    <a:pt x="818680" y="2336"/>
                  </a:lnTo>
                  <a:lnTo>
                    <a:pt x="816825" y="469"/>
                  </a:lnTo>
                  <a:lnTo>
                    <a:pt x="815695" y="0"/>
                  </a:lnTo>
                  <a:lnTo>
                    <a:pt x="813066" y="0"/>
                  </a:lnTo>
                  <a:lnTo>
                    <a:pt x="811949" y="469"/>
                  </a:lnTo>
                  <a:lnTo>
                    <a:pt x="810082" y="2336"/>
                  </a:lnTo>
                  <a:lnTo>
                    <a:pt x="809625" y="3454"/>
                  </a:lnTo>
                  <a:lnTo>
                    <a:pt x="809625" y="6083"/>
                  </a:lnTo>
                  <a:lnTo>
                    <a:pt x="810082" y="7200"/>
                  </a:lnTo>
                  <a:lnTo>
                    <a:pt x="811949" y="9067"/>
                  </a:lnTo>
                  <a:lnTo>
                    <a:pt x="813066" y="9525"/>
                  </a:lnTo>
                  <a:lnTo>
                    <a:pt x="815695" y="9525"/>
                  </a:lnTo>
                  <a:lnTo>
                    <a:pt x="816825" y="9067"/>
                  </a:lnTo>
                  <a:lnTo>
                    <a:pt x="818680" y="7200"/>
                  </a:lnTo>
                  <a:lnTo>
                    <a:pt x="819150" y="6083"/>
                  </a:lnTo>
                  <a:lnTo>
                    <a:pt x="819150" y="3454"/>
                  </a:lnTo>
                  <a:close/>
                </a:path>
                <a:path w="5391150" h="831214">
                  <a:moveTo>
                    <a:pt x="866775" y="824763"/>
                  </a:moveTo>
                  <a:lnTo>
                    <a:pt x="866305" y="823645"/>
                  </a:lnTo>
                  <a:lnTo>
                    <a:pt x="864450" y="821778"/>
                  </a:lnTo>
                  <a:lnTo>
                    <a:pt x="863320" y="821321"/>
                  </a:lnTo>
                  <a:lnTo>
                    <a:pt x="860691" y="821321"/>
                  </a:lnTo>
                  <a:lnTo>
                    <a:pt x="859574" y="821778"/>
                  </a:lnTo>
                  <a:lnTo>
                    <a:pt x="857707" y="823645"/>
                  </a:lnTo>
                  <a:lnTo>
                    <a:pt x="857250" y="824763"/>
                  </a:lnTo>
                  <a:lnTo>
                    <a:pt x="857250" y="827392"/>
                  </a:lnTo>
                  <a:lnTo>
                    <a:pt x="857707" y="828522"/>
                  </a:lnTo>
                  <a:lnTo>
                    <a:pt x="859574" y="830376"/>
                  </a:lnTo>
                  <a:lnTo>
                    <a:pt x="860691" y="830846"/>
                  </a:lnTo>
                  <a:lnTo>
                    <a:pt x="863320" y="830846"/>
                  </a:lnTo>
                  <a:lnTo>
                    <a:pt x="864450" y="830376"/>
                  </a:lnTo>
                  <a:lnTo>
                    <a:pt x="866305" y="828522"/>
                  </a:lnTo>
                  <a:lnTo>
                    <a:pt x="866775" y="827392"/>
                  </a:lnTo>
                  <a:lnTo>
                    <a:pt x="866775" y="824763"/>
                  </a:lnTo>
                  <a:close/>
                </a:path>
                <a:path w="5391150" h="831214">
                  <a:moveTo>
                    <a:pt x="866775" y="414108"/>
                  </a:moveTo>
                  <a:lnTo>
                    <a:pt x="866305" y="412991"/>
                  </a:lnTo>
                  <a:lnTo>
                    <a:pt x="864450" y="411124"/>
                  </a:lnTo>
                  <a:lnTo>
                    <a:pt x="863320" y="410667"/>
                  </a:lnTo>
                  <a:lnTo>
                    <a:pt x="860691" y="410667"/>
                  </a:lnTo>
                  <a:lnTo>
                    <a:pt x="859574" y="411124"/>
                  </a:lnTo>
                  <a:lnTo>
                    <a:pt x="857707" y="412991"/>
                  </a:lnTo>
                  <a:lnTo>
                    <a:pt x="857250" y="414108"/>
                  </a:lnTo>
                  <a:lnTo>
                    <a:pt x="857250" y="416737"/>
                  </a:lnTo>
                  <a:lnTo>
                    <a:pt x="857707" y="417868"/>
                  </a:lnTo>
                  <a:lnTo>
                    <a:pt x="859574" y="419722"/>
                  </a:lnTo>
                  <a:lnTo>
                    <a:pt x="860691" y="420192"/>
                  </a:lnTo>
                  <a:lnTo>
                    <a:pt x="863320" y="420192"/>
                  </a:lnTo>
                  <a:lnTo>
                    <a:pt x="864450" y="419722"/>
                  </a:lnTo>
                  <a:lnTo>
                    <a:pt x="866305" y="417868"/>
                  </a:lnTo>
                  <a:lnTo>
                    <a:pt x="866775" y="416737"/>
                  </a:lnTo>
                  <a:lnTo>
                    <a:pt x="866775" y="414108"/>
                  </a:lnTo>
                  <a:close/>
                </a:path>
                <a:path w="5391150" h="831214">
                  <a:moveTo>
                    <a:pt x="866775" y="3454"/>
                  </a:moveTo>
                  <a:lnTo>
                    <a:pt x="866305" y="2336"/>
                  </a:lnTo>
                  <a:lnTo>
                    <a:pt x="864450" y="469"/>
                  </a:lnTo>
                  <a:lnTo>
                    <a:pt x="863320" y="0"/>
                  </a:lnTo>
                  <a:lnTo>
                    <a:pt x="860691" y="0"/>
                  </a:lnTo>
                  <a:lnTo>
                    <a:pt x="859574" y="469"/>
                  </a:lnTo>
                  <a:lnTo>
                    <a:pt x="857707" y="2336"/>
                  </a:lnTo>
                  <a:lnTo>
                    <a:pt x="857250" y="3454"/>
                  </a:lnTo>
                  <a:lnTo>
                    <a:pt x="857250" y="6083"/>
                  </a:lnTo>
                  <a:lnTo>
                    <a:pt x="857707" y="7200"/>
                  </a:lnTo>
                  <a:lnTo>
                    <a:pt x="859574" y="9067"/>
                  </a:lnTo>
                  <a:lnTo>
                    <a:pt x="860691" y="9525"/>
                  </a:lnTo>
                  <a:lnTo>
                    <a:pt x="863320" y="9525"/>
                  </a:lnTo>
                  <a:lnTo>
                    <a:pt x="864450" y="9067"/>
                  </a:lnTo>
                  <a:lnTo>
                    <a:pt x="866305" y="7200"/>
                  </a:lnTo>
                  <a:lnTo>
                    <a:pt x="866775" y="6083"/>
                  </a:lnTo>
                  <a:lnTo>
                    <a:pt x="866775" y="3454"/>
                  </a:lnTo>
                  <a:close/>
                </a:path>
                <a:path w="5391150" h="831214">
                  <a:moveTo>
                    <a:pt x="914400" y="824763"/>
                  </a:moveTo>
                  <a:lnTo>
                    <a:pt x="913930" y="823645"/>
                  </a:lnTo>
                  <a:lnTo>
                    <a:pt x="912075" y="821778"/>
                  </a:lnTo>
                  <a:lnTo>
                    <a:pt x="910945" y="821321"/>
                  </a:lnTo>
                  <a:lnTo>
                    <a:pt x="908316" y="821321"/>
                  </a:lnTo>
                  <a:lnTo>
                    <a:pt x="907199" y="821778"/>
                  </a:lnTo>
                  <a:lnTo>
                    <a:pt x="905332" y="823645"/>
                  </a:lnTo>
                  <a:lnTo>
                    <a:pt x="904875" y="824763"/>
                  </a:lnTo>
                  <a:lnTo>
                    <a:pt x="904875" y="827392"/>
                  </a:lnTo>
                  <a:lnTo>
                    <a:pt x="905332" y="828522"/>
                  </a:lnTo>
                  <a:lnTo>
                    <a:pt x="907199" y="830376"/>
                  </a:lnTo>
                  <a:lnTo>
                    <a:pt x="908316" y="830846"/>
                  </a:lnTo>
                  <a:lnTo>
                    <a:pt x="910945" y="830846"/>
                  </a:lnTo>
                  <a:lnTo>
                    <a:pt x="912075" y="830376"/>
                  </a:lnTo>
                  <a:lnTo>
                    <a:pt x="913930" y="828522"/>
                  </a:lnTo>
                  <a:lnTo>
                    <a:pt x="914400" y="827392"/>
                  </a:lnTo>
                  <a:lnTo>
                    <a:pt x="914400" y="824763"/>
                  </a:lnTo>
                  <a:close/>
                </a:path>
                <a:path w="5391150" h="831214">
                  <a:moveTo>
                    <a:pt x="914400" y="414108"/>
                  </a:moveTo>
                  <a:lnTo>
                    <a:pt x="913930" y="412991"/>
                  </a:lnTo>
                  <a:lnTo>
                    <a:pt x="912075" y="411124"/>
                  </a:lnTo>
                  <a:lnTo>
                    <a:pt x="910945" y="410667"/>
                  </a:lnTo>
                  <a:lnTo>
                    <a:pt x="908316" y="410667"/>
                  </a:lnTo>
                  <a:lnTo>
                    <a:pt x="907199" y="411124"/>
                  </a:lnTo>
                  <a:lnTo>
                    <a:pt x="905332" y="412991"/>
                  </a:lnTo>
                  <a:lnTo>
                    <a:pt x="904875" y="414108"/>
                  </a:lnTo>
                  <a:lnTo>
                    <a:pt x="904875" y="416737"/>
                  </a:lnTo>
                  <a:lnTo>
                    <a:pt x="905332" y="417868"/>
                  </a:lnTo>
                  <a:lnTo>
                    <a:pt x="907199" y="419722"/>
                  </a:lnTo>
                  <a:lnTo>
                    <a:pt x="908316" y="420192"/>
                  </a:lnTo>
                  <a:lnTo>
                    <a:pt x="910945" y="420192"/>
                  </a:lnTo>
                  <a:lnTo>
                    <a:pt x="912075" y="419722"/>
                  </a:lnTo>
                  <a:lnTo>
                    <a:pt x="913930" y="417868"/>
                  </a:lnTo>
                  <a:lnTo>
                    <a:pt x="914400" y="416737"/>
                  </a:lnTo>
                  <a:lnTo>
                    <a:pt x="914400" y="414108"/>
                  </a:lnTo>
                  <a:close/>
                </a:path>
                <a:path w="5391150" h="831214">
                  <a:moveTo>
                    <a:pt x="914400" y="3454"/>
                  </a:moveTo>
                  <a:lnTo>
                    <a:pt x="913930" y="2336"/>
                  </a:lnTo>
                  <a:lnTo>
                    <a:pt x="912075" y="469"/>
                  </a:lnTo>
                  <a:lnTo>
                    <a:pt x="910945" y="0"/>
                  </a:lnTo>
                  <a:lnTo>
                    <a:pt x="908316" y="0"/>
                  </a:lnTo>
                  <a:lnTo>
                    <a:pt x="907199" y="469"/>
                  </a:lnTo>
                  <a:lnTo>
                    <a:pt x="905332" y="2336"/>
                  </a:lnTo>
                  <a:lnTo>
                    <a:pt x="904875" y="3454"/>
                  </a:lnTo>
                  <a:lnTo>
                    <a:pt x="904875" y="6083"/>
                  </a:lnTo>
                  <a:lnTo>
                    <a:pt x="905332" y="7200"/>
                  </a:lnTo>
                  <a:lnTo>
                    <a:pt x="907199" y="9067"/>
                  </a:lnTo>
                  <a:lnTo>
                    <a:pt x="908316" y="9525"/>
                  </a:lnTo>
                  <a:lnTo>
                    <a:pt x="910945" y="9525"/>
                  </a:lnTo>
                  <a:lnTo>
                    <a:pt x="912075" y="9067"/>
                  </a:lnTo>
                  <a:lnTo>
                    <a:pt x="913930" y="7200"/>
                  </a:lnTo>
                  <a:lnTo>
                    <a:pt x="914400" y="6083"/>
                  </a:lnTo>
                  <a:lnTo>
                    <a:pt x="914400" y="3454"/>
                  </a:lnTo>
                  <a:close/>
                </a:path>
                <a:path w="5391150" h="831214">
                  <a:moveTo>
                    <a:pt x="962025" y="824763"/>
                  </a:moveTo>
                  <a:lnTo>
                    <a:pt x="961555" y="823645"/>
                  </a:lnTo>
                  <a:lnTo>
                    <a:pt x="959700" y="821778"/>
                  </a:lnTo>
                  <a:lnTo>
                    <a:pt x="958570" y="821321"/>
                  </a:lnTo>
                  <a:lnTo>
                    <a:pt x="955941" y="821321"/>
                  </a:lnTo>
                  <a:lnTo>
                    <a:pt x="954824" y="821778"/>
                  </a:lnTo>
                  <a:lnTo>
                    <a:pt x="952957" y="823645"/>
                  </a:lnTo>
                  <a:lnTo>
                    <a:pt x="952500" y="824763"/>
                  </a:lnTo>
                  <a:lnTo>
                    <a:pt x="952500" y="827392"/>
                  </a:lnTo>
                  <a:lnTo>
                    <a:pt x="952957" y="828522"/>
                  </a:lnTo>
                  <a:lnTo>
                    <a:pt x="954824" y="830376"/>
                  </a:lnTo>
                  <a:lnTo>
                    <a:pt x="955941" y="830846"/>
                  </a:lnTo>
                  <a:lnTo>
                    <a:pt x="958570" y="830846"/>
                  </a:lnTo>
                  <a:lnTo>
                    <a:pt x="959700" y="830376"/>
                  </a:lnTo>
                  <a:lnTo>
                    <a:pt x="961555" y="828522"/>
                  </a:lnTo>
                  <a:lnTo>
                    <a:pt x="962025" y="827392"/>
                  </a:lnTo>
                  <a:lnTo>
                    <a:pt x="962025" y="824763"/>
                  </a:lnTo>
                  <a:close/>
                </a:path>
                <a:path w="5391150" h="831214">
                  <a:moveTo>
                    <a:pt x="962025" y="414108"/>
                  </a:moveTo>
                  <a:lnTo>
                    <a:pt x="961555" y="412991"/>
                  </a:lnTo>
                  <a:lnTo>
                    <a:pt x="959700" y="411124"/>
                  </a:lnTo>
                  <a:lnTo>
                    <a:pt x="958570" y="410667"/>
                  </a:lnTo>
                  <a:lnTo>
                    <a:pt x="955941" y="410667"/>
                  </a:lnTo>
                  <a:lnTo>
                    <a:pt x="954824" y="411124"/>
                  </a:lnTo>
                  <a:lnTo>
                    <a:pt x="952957" y="412991"/>
                  </a:lnTo>
                  <a:lnTo>
                    <a:pt x="952500" y="414108"/>
                  </a:lnTo>
                  <a:lnTo>
                    <a:pt x="952500" y="416737"/>
                  </a:lnTo>
                  <a:lnTo>
                    <a:pt x="952957" y="417868"/>
                  </a:lnTo>
                  <a:lnTo>
                    <a:pt x="954824" y="419722"/>
                  </a:lnTo>
                  <a:lnTo>
                    <a:pt x="955941" y="420192"/>
                  </a:lnTo>
                  <a:lnTo>
                    <a:pt x="958570" y="420192"/>
                  </a:lnTo>
                  <a:lnTo>
                    <a:pt x="959700" y="419722"/>
                  </a:lnTo>
                  <a:lnTo>
                    <a:pt x="961555" y="417868"/>
                  </a:lnTo>
                  <a:lnTo>
                    <a:pt x="962025" y="416737"/>
                  </a:lnTo>
                  <a:lnTo>
                    <a:pt x="962025" y="414108"/>
                  </a:lnTo>
                  <a:close/>
                </a:path>
                <a:path w="5391150" h="831214">
                  <a:moveTo>
                    <a:pt x="962025" y="3454"/>
                  </a:moveTo>
                  <a:lnTo>
                    <a:pt x="961555" y="2336"/>
                  </a:lnTo>
                  <a:lnTo>
                    <a:pt x="959700" y="469"/>
                  </a:lnTo>
                  <a:lnTo>
                    <a:pt x="958570" y="0"/>
                  </a:lnTo>
                  <a:lnTo>
                    <a:pt x="955941" y="0"/>
                  </a:lnTo>
                  <a:lnTo>
                    <a:pt x="954824" y="469"/>
                  </a:lnTo>
                  <a:lnTo>
                    <a:pt x="952957" y="2336"/>
                  </a:lnTo>
                  <a:lnTo>
                    <a:pt x="952500" y="3454"/>
                  </a:lnTo>
                  <a:lnTo>
                    <a:pt x="952500" y="6083"/>
                  </a:lnTo>
                  <a:lnTo>
                    <a:pt x="952957" y="7200"/>
                  </a:lnTo>
                  <a:lnTo>
                    <a:pt x="954824" y="9067"/>
                  </a:lnTo>
                  <a:lnTo>
                    <a:pt x="955941" y="9525"/>
                  </a:lnTo>
                  <a:lnTo>
                    <a:pt x="958570" y="9525"/>
                  </a:lnTo>
                  <a:lnTo>
                    <a:pt x="959700" y="9067"/>
                  </a:lnTo>
                  <a:lnTo>
                    <a:pt x="961555" y="7200"/>
                  </a:lnTo>
                  <a:lnTo>
                    <a:pt x="962025" y="6083"/>
                  </a:lnTo>
                  <a:lnTo>
                    <a:pt x="962025" y="3454"/>
                  </a:lnTo>
                  <a:close/>
                </a:path>
                <a:path w="5391150" h="831214">
                  <a:moveTo>
                    <a:pt x="1009650" y="824763"/>
                  </a:moveTo>
                  <a:lnTo>
                    <a:pt x="1009180" y="823645"/>
                  </a:lnTo>
                  <a:lnTo>
                    <a:pt x="1007325" y="821778"/>
                  </a:lnTo>
                  <a:lnTo>
                    <a:pt x="1006195" y="821321"/>
                  </a:lnTo>
                  <a:lnTo>
                    <a:pt x="1003566" y="821321"/>
                  </a:lnTo>
                  <a:lnTo>
                    <a:pt x="1002449" y="821778"/>
                  </a:lnTo>
                  <a:lnTo>
                    <a:pt x="1000582" y="823645"/>
                  </a:lnTo>
                  <a:lnTo>
                    <a:pt x="1000125" y="824763"/>
                  </a:lnTo>
                  <a:lnTo>
                    <a:pt x="1000125" y="827392"/>
                  </a:lnTo>
                  <a:lnTo>
                    <a:pt x="1000582" y="828522"/>
                  </a:lnTo>
                  <a:lnTo>
                    <a:pt x="1002449" y="830376"/>
                  </a:lnTo>
                  <a:lnTo>
                    <a:pt x="1003566" y="830846"/>
                  </a:lnTo>
                  <a:lnTo>
                    <a:pt x="1006195" y="830846"/>
                  </a:lnTo>
                  <a:lnTo>
                    <a:pt x="1007325" y="830376"/>
                  </a:lnTo>
                  <a:lnTo>
                    <a:pt x="1009180" y="828522"/>
                  </a:lnTo>
                  <a:lnTo>
                    <a:pt x="1009650" y="827392"/>
                  </a:lnTo>
                  <a:lnTo>
                    <a:pt x="1009650" y="824763"/>
                  </a:lnTo>
                  <a:close/>
                </a:path>
                <a:path w="5391150" h="831214">
                  <a:moveTo>
                    <a:pt x="1009650" y="414108"/>
                  </a:moveTo>
                  <a:lnTo>
                    <a:pt x="1009180" y="412991"/>
                  </a:lnTo>
                  <a:lnTo>
                    <a:pt x="1007325" y="411124"/>
                  </a:lnTo>
                  <a:lnTo>
                    <a:pt x="1006195" y="410667"/>
                  </a:lnTo>
                  <a:lnTo>
                    <a:pt x="1003566" y="410667"/>
                  </a:lnTo>
                  <a:lnTo>
                    <a:pt x="1002449" y="411124"/>
                  </a:lnTo>
                  <a:lnTo>
                    <a:pt x="1000582" y="412991"/>
                  </a:lnTo>
                  <a:lnTo>
                    <a:pt x="1000125" y="414108"/>
                  </a:lnTo>
                  <a:lnTo>
                    <a:pt x="1000125" y="416737"/>
                  </a:lnTo>
                  <a:lnTo>
                    <a:pt x="1000582" y="417868"/>
                  </a:lnTo>
                  <a:lnTo>
                    <a:pt x="1002449" y="419722"/>
                  </a:lnTo>
                  <a:lnTo>
                    <a:pt x="1003566" y="420192"/>
                  </a:lnTo>
                  <a:lnTo>
                    <a:pt x="1006195" y="420192"/>
                  </a:lnTo>
                  <a:lnTo>
                    <a:pt x="1007325" y="419722"/>
                  </a:lnTo>
                  <a:lnTo>
                    <a:pt x="1009180" y="417868"/>
                  </a:lnTo>
                  <a:lnTo>
                    <a:pt x="1009650" y="416737"/>
                  </a:lnTo>
                  <a:lnTo>
                    <a:pt x="1009650" y="414108"/>
                  </a:lnTo>
                  <a:close/>
                </a:path>
                <a:path w="5391150" h="831214">
                  <a:moveTo>
                    <a:pt x="1009650" y="3454"/>
                  </a:moveTo>
                  <a:lnTo>
                    <a:pt x="1009180" y="2336"/>
                  </a:lnTo>
                  <a:lnTo>
                    <a:pt x="1007325" y="469"/>
                  </a:lnTo>
                  <a:lnTo>
                    <a:pt x="1006195" y="0"/>
                  </a:lnTo>
                  <a:lnTo>
                    <a:pt x="1003566" y="0"/>
                  </a:lnTo>
                  <a:lnTo>
                    <a:pt x="1002449" y="469"/>
                  </a:lnTo>
                  <a:lnTo>
                    <a:pt x="1000582" y="2336"/>
                  </a:lnTo>
                  <a:lnTo>
                    <a:pt x="1000125" y="3454"/>
                  </a:lnTo>
                  <a:lnTo>
                    <a:pt x="1000125" y="6083"/>
                  </a:lnTo>
                  <a:lnTo>
                    <a:pt x="1000582" y="7200"/>
                  </a:lnTo>
                  <a:lnTo>
                    <a:pt x="1002449" y="9067"/>
                  </a:lnTo>
                  <a:lnTo>
                    <a:pt x="1003566" y="9525"/>
                  </a:lnTo>
                  <a:lnTo>
                    <a:pt x="1006195" y="9525"/>
                  </a:lnTo>
                  <a:lnTo>
                    <a:pt x="1007325" y="9067"/>
                  </a:lnTo>
                  <a:lnTo>
                    <a:pt x="1009180" y="7200"/>
                  </a:lnTo>
                  <a:lnTo>
                    <a:pt x="1009650" y="6083"/>
                  </a:lnTo>
                  <a:lnTo>
                    <a:pt x="1009650" y="3454"/>
                  </a:lnTo>
                  <a:close/>
                </a:path>
                <a:path w="5391150" h="831214">
                  <a:moveTo>
                    <a:pt x="1057275" y="824763"/>
                  </a:moveTo>
                  <a:lnTo>
                    <a:pt x="1056805" y="823645"/>
                  </a:lnTo>
                  <a:lnTo>
                    <a:pt x="1054950" y="821778"/>
                  </a:lnTo>
                  <a:lnTo>
                    <a:pt x="1053820" y="821321"/>
                  </a:lnTo>
                  <a:lnTo>
                    <a:pt x="1051191" y="821321"/>
                  </a:lnTo>
                  <a:lnTo>
                    <a:pt x="1050074" y="821778"/>
                  </a:lnTo>
                  <a:lnTo>
                    <a:pt x="1048207" y="823645"/>
                  </a:lnTo>
                  <a:lnTo>
                    <a:pt x="1047750" y="824763"/>
                  </a:lnTo>
                  <a:lnTo>
                    <a:pt x="1047750" y="827392"/>
                  </a:lnTo>
                  <a:lnTo>
                    <a:pt x="1048207" y="828522"/>
                  </a:lnTo>
                  <a:lnTo>
                    <a:pt x="1050074" y="830376"/>
                  </a:lnTo>
                  <a:lnTo>
                    <a:pt x="1051191" y="830846"/>
                  </a:lnTo>
                  <a:lnTo>
                    <a:pt x="1053820" y="830846"/>
                  </a:lnTo>
                  <a:lnTo>
                    <a:pt x="1054950" y="830376"/>
                  </a:lnTo>
                  <a:lnTo>
                    <a:pt x="1056805" y="828522"/>
                  </a:lnTo>
                  <a:lnTo>
                    <a:pt x="1057275" y="827392"/>
                  </a:lnTo>
                  <a:lnTo>
                    <a:pt x="1057275" y="824763"/>
                  </a:lnTo>
                  <a:close/>
                </a:path>
                <a:path w="5391150" h="831214">
                  <a:moveTo>
                    <a:pt x="1057275" y="414108"/>
                  </a:moveTo>
                  <a:lnTo>
                    <a:pt x="1056805" y="412991"/>
                  </a:lnTo>
                  <a:lnTo>
                    <a:pt x="1054950" y="411124"/>
                  </a:lnTo>
                  <a:lnTo>
                    <a:pt x="1053820" y="410667"/>
                  </a:lnTo>
                  <a:lnTo>
                    <a:pt x="1051191" y="410667"/>
                  </a:lnTo>
                  <a:lnTo>
                    <a:pt x="1050074" y="411124"/>
                  </a:lnTo>
                  <a:lnTo>
                    <a:pt x="1048207" y="412991"/>
                  </a:lnTo>
                  <a:lnTo>
                    <a:pt x="1047750" y="414108"/>
                  </a:lnTo>
                  <a:lnTo>
                    <a:pt x="1047750" y="416737"/>
                  </a:lnTo>
                  <a:lnTo>
                    <a:pt x="1048207" y="417868"/>
                  </a:lnTo>
                  <a:lnTo>
                    <a:pt x="1050074" y="419722"/>
                  </a:lnTo>
                  <a:lnTo>
                    <a:pt x="1051191" y="420192"/>
                  </a:lnTo>
                  <a:lnTo>
                    <a:pt x="1053820" y="420192"/>
                  </a:lnTo>
                  <a:lnTo>
                    <a:pt x="1054950" y="419722"/>
                  </a:lnTo>
                  <a:lnTo>
                    <a:pt x="1056805" y="417868"/>
                  </a:lnTo>
                  <a:lnTo>
                    <a:pt x="1057275" y="416737"/>
                  </a:lnTo>
                  <a:lnTo>
                    <a:pt x="1057275" y="414108"/>
                  </a:lnTo>
                  <a:close/>
                </a:path>
                <a:path w="5391150" h="831214">
                  <a:moveTo>
                    <a:pt x="1057275" y="3454"/>
                  </a:moveTo>
                  <a:lnTo>
                    <a:pt x="1056805" y="2336"/>
                  </a:lnTo>
                  <a:lnTo>
                    <a:pt x="1054950" y="469"/>
                  </a:lnTo>
                  <a:lnTo>
                    <a:pt x="1053820" y="0"/>
                  </a:lnTo>
                  <a:lnTo>
                    <a:pt x="1051191" y="0"/>
                  </a:lnTo>
                  <a:lnTo>
                    <a:pt x="1050074" y="469"/>
                  </a:lnTo>
                  <a:lnTo>
                    <a:pt x="1048207" y="2336"/>
                  </a:lnTo>
                  <a:lnTo>
                    <a:pt x="1047750" y="3454"/>
                  </a:lnTo>
                  <a:lnTo>
                    <a:pt x="1047750" y="6083"/>
                  </a:lnTo>
                  <a:lnTo>
                    <a:pt x="1048207" y="7200"/>
                  </a:lnTo>
                  <a:lnTo>
                    <a:pt x="1050074" y="9067"/>
                  </a:lnTo>
                  <a:lnTo>
                    <a:pt x="1051191" y="9525"/>
                  </a:lnTo>
                  <a:lnTo>
                    <a:pt x="1053820" y="9525"/>
                  </a:lnTo>
                  <a:lnTo>
                    <a:pt x="1054950" y="9067"/>
                  </a:lnTo>
                  <a:lnTo>
                    <a:pt x="1056805" y="7200"/>
                  </a:lnTo>
                  <a:lnTo>
                    <a:pt x="1057275" y="6083"/>
                  </a:lnTo>
                  <a:lnTo>
                    <a:pt x="1057275" y="3454"/>
                  </a:lnTo>
                  <a:close/>
                </a:path>
                <a:path w="5391150" h="831214">
                  <a:moveTo>
                    <a:pt x="1104900" y="824763"/>
                  </a:moveTo>
                  <a:lnTo>
                    <a:pt x="1104430" y="823645"/>
                  </a:lnTo>
                  <a:lnTo>
                    <a:pt x="1102575" y="821778"/>
                  </a:lnTo>
                  <a:lnTo>
                    <a:pt x="1101445" y="821321"/>
                  </a:lnTo>
                  <a:lnTo>
                    <a:pt x="1098816" y="821321"/>
                  </a:lnTo>
                  <a:lnTo>
                    <a:pt x="1097699" y="821778"/>
                  </a:lnTo>
                  <a:lnTo>
                    <a:pt x="1095832" y="823645"/>
                  </a:lnTo>
                  <a:lnTo>
                    <a:pt x="1095375" y="824763"/>
                  </a:lnTo>
                  <a:lnTo>
                    <a:pt x="1095375" y="827392"/>
                  </a:lnTo>
                  <a:lnTo>
                    <a:pt x="1095832" y="828522"/>
                  </a:lnTo>
                  <a:lnTo>
                    <a:pt x="1097699" y="830376"/>
                  </a:lnTo>
                  <a:lnTo>
                    <a:pt x="1098816" y="830846"/>
                  </a:lnTo>
                  <a:lnTo>
                    <a:pt x="1101445" y="830846"/>
                  </a:lnTo>
                  <a:lnTo>
                    <a:pt x="1102575" y="830376"/>
                  </a:lnTo>
                  <a:lnTo>
                    <a:pt x="1104430" y="828522"/>
                  </a:lnTo>
                  <a:lnTo>
                    <a:pt x="1104900" y="827392"/>
                  </a:lnTo>
                  <a:lnTo>
                    <a:pt x="1104900" y="824763"/>
                  </a:lnTo>
                  <a:close/>
                </a:path>
                <a:path w="5391150" h="831214">
                  <a:moveTo>
                    <a:pt x="1104900" y="414108"/>
                  </a:moveTo>
                  <a:lnTo>
                    <a:pt x="1104430" y="412991"/>
                  </a:lnTo>
                  <a:lnTo>
                    <a:pt x="1102575" y="411124"/>
                  </a:lnTo>
                  <a:lnTo>
                    <a:pt x="1101445" y="410667"/>
                  </a:lnTo>
                  <a:lnTo>
                    <a:pt x="1098816" y="410667"/>
                  </a:lnTo>
                  <a:lnTo>
                    <a:pt x="1097699" y="411124"/>
                  </a:lnTo>
                  <a:lnTo>
                    <a:pt x="1095832" y="412991"/>
                  </a:lnTo>
                  <a:lnTo>
                    <a:pt x="1095375" y="414108"/>
                  </a:lnTo>
                  <a:lnTo>
                    <a:pt x="1095375" y="416737"/>
                  </a:lnTo>
                  <a:lnTo>
                    <a:pt x="1095832" y="417868"/>
                  </a:lnTo>
                  <a:lnTo>
                    <a:pt x="1097699" y="419722"/>
                  </a:lnTo>
                  <a:lnTo>
                    <a:pt x="1098816" y="420192"/>
                  </a:lnTo>
                  <a:lnTo>
                    <a:pt x="1101445" y="420192"/>
                  </a:lnTo>
                  <a:lnTo>
                    <a:pt x="1102575" y="419722"/>
                  </a:lnTo>
                  <a:lnTo>
                    <a:pt x="1104430" y="417868"/>
                  </a:lnTo>
                  <a:lnTo>
                    <a:pt x="1104900" y="416737"/>
                  </a:lnTo>
                  <a:lnTo>
                    <a:pt x="1104900" y="414108"/>
                  </a:lnTo>
                  <a:close/>
                </a:path>
                <a:path w="5391150" h="831214">
                  <a:moveTo>
                    <a:pt x="1104900" y="3454"/>
                  </a:moveTo>
                  <a:lnTo>
                    <a:pt x="1104430" y="2336"/>
                  </a:lnTo>
                  <a:lnTo>
                    <a:pt x="1102575" y="469"/>
                  </a:lnTo>
                  <a:lnTo>
                    <a:pt x="1101445" y="0"/>
                  </a:lnTo>
                  <a:lnTo>
                    <a:pt x="1098816" y="0"/>
                  </a:lnTo>
                  <a:lnTo>
                    <a:pt x="1097699" y="469"/>
                  </a:lnTo>
                  <a:lnTo>
                    <a:pt x="1095832" y="2336"/>
                  </a:lnTo>
                  <a:lnTo>
                    <a:pt x="1095375" y="3454"/>
                  </a:lnTo>
                  <a:lnTo>
                    <a:pt x="1095375" y="6083"/>
                  </a:lnTo>
                  <a:lnTo>
                    <a:pt x="1095832" y="7200"/>
                  </a:lnTo>
                  <a:lnTo>
                    <a:pt x="1097699" y="9067"/>
                  </a:lnTo>
                  <a:lnTo>
                    <a:pt x="1098816" y="9525"/>
                  </a:lnTo>
                  <a:lnTo>
                    <a:pt x="1101445" y="9525"/>
                  </a:lnTo>
                  <a:lnTo>
                    <a:pt x="1102575" y="9067"/>
                  </a:lnTo>
                  <a:lnTo>
                    <a:pt x="1104430" y="7200"/>
                  </a:lnTo>
                  <a:lnTo>
                    <a:pt x="1104900" y="6083"/>
                  </a:lnTo>
                  <a:lnTo>
                    <a:pt x="1104900" y="3454"/>
                  </a:lnTo>
                  <a:close/>
                </a:path>
                <a:path w="5391150" h="831214">
                  <a:moveTo>
                    <a:pt x="1152525" y="824763"/>
                  </a:moveTo>
                  <a:lnTo>
                    <a:pt x="1152055" y="823645"/>
                  </a:lnTo>
                  <a:lnTo>
                    <a:pt x="1150200" y="821778"/>
                  </a:lnTo>
                  <a:lnTo>
                    <a:pt x="1149070" y="821321"/>
                  </a:lnTo>
                  <a:lnTo>
                    <a:pt x="1146441" y="821321"/>
                  </a:lnTo>
                  <a:lnTo>
                    <a:pt x="1145324" y="821778"/>
                  </a:lnTo>
                  <a:lnTo>
                    <a:pt x="1143457" y="823645"/>
                  </a:lnTo>
                  <a:lnTo>
                    <a:pt x="1143000" y="824763"/>
                  </a:lnTo>
                  <a:lnTo>
                    <a:pt x="1143000" y="827392"/>
                  </a:lnTo>
                  <a:lnTo>
                    <a:pt x="1143457" y="828522"/>
                  </a:lnTo>
                  <a:lnTo>
                    <a:pt x="1145324" y="830376"/>
                  </a:lnTo>
                  <a:lnTo>
                    <a:pt x="1146441" y="830846"/>
                  </a:lnTo>
                  <a:lnTo>
                    <a:pt x="1149070" y="830846"/>
                  </a:lnTo>
                  <a:lnTo>
                    <a:pt x="1150200" y="830376"/>
                  </a:lnTo>
                  <a:lnTo>
                    <a:pt x="1152055" y="828522"/>
                  </a:lnTo>
                  <a:lnTo>
                    <a:pt x="1152525" y="827392"/>
                  </a:lnTo>
                  <a:lnTo>
                    <a:pt x="1152525" y="824763"/>
                  </a:lnTo>
                  <a:close/>
                </a:path>
                <a:path w="5391150" h="831214">
                  <a:moveTo>
                    <a:pt x="1152525" y="414108"/>
                  </a:moveTo>
                  <a:lnTo>
                    <a:pt x="1152055" y="412991"/>
                  </a:lnTo>
                  <a:lnTo>
                    <a:pt x="1150200" y="411124"/>
                  </a:lnTo>
                  <a:lnTo>
                    <a:pt x="1149070" y="410667"/>
                  </a:lnTo>
                  <a:lnTo>
                    <a:pt x="1146441" y="410667"/>
                  </a:lnTo>
                  <a:lnTo>
                    <a:pt x="1145324" y="411124"/>
                  </a:lnTo>
                  <a:lnTo>
                    <a:pt x="1143457" y="412991"/>
                  </a:lnTo>
                  <a:lnTo>
                    <a:pt x="1143000" y="414108"/>
                  </a:lnTo>
                  <a:lnTo>
                    <a:pt x="1143000" y="416737"/>
                  </a:lnTo>
                  <a:lnTo>
                    <a:pt x="1143457" y="417868"/>
                  </a:lnTo>
                  <a:lnTo>
                    <a:pt x="1145324" y="419722"/>
                  </a:lnTo>
                  <a:lnTo>
                    <a:pt x="1146441" y="420192"/>
                  </a:lnTo>
                  <a:lnTo>
                    <a:pt x="1149070" y="420192"/>
                  </a:lnTo>
                  <a:lnTo>
                    <a:pt x="1150200" y="419722"/>
                  </a:lnTo>
                  <a:lnTo>
                    <a:pt x="1152055" y="417868"/>
                  </a:lnTo>
                  <a:lnTo>
                    <a:pt x="1152525" y="416737"/>
                  </a:lnTo>
                  <a:lnTo>
                    <a:pt x="1152525" y="414108"/>
                  </a:lnTo>
                  <a:close/>
                </a:path>
                <a:path w="5391150" h="831214">
                  <a:moveTo>
                    <a:pt x="1152525" y="3454"/>
                  </a:moveTo>
                  <a:lnTo>
                    <a:pt x="1152055" y="2336"/>
                  </a:lnTo>
                  <a:lnTo>
                    <a:pt x="1150200" y="469"/>
                  </a:lnTo>
                  <a:lnTo>
                    <a:pt x="1149070" y="0"/>
                  </a:lnTo>
                  <a:lnTo>
                    <a:pt x="1146441" y="0"/>
                  </a:lnTo>
                  <a:lnTo>
                    <a:pt x="1145324" y="469"/>
                  </a:lnTo>
                  <a:lnTo>
                    <a:pt x="1143457" y="2336"/>
                  </a:lnTo>
                  <a:lnTo>
                    <a:pt x="1143000" y="3454"/>
                  </a:lnTo>
                  <a:lnTo>
                    <a:pt x="1143000" y="6083"/>
                  </a:lnTo>
                  <a:lnTo>
                    <a:pt x="1143457" y="7200"/>
                  </a:lnTo>
                  <a:lnTo>
                    <a:pt x="1145324" y="9067"/>
                  </a:lnTo>
                  <a:lnTo>
                    <a:pt x="1146441" y="9525"/>
                  </a:lnTo>
                  <a:lnTo>
                    <a:pt x="1149070" y="9525"/>
                  </a:lnTo>
                  <a:lnTo>
                    <a:pt x="1150200" y="9067"/>
                  </a:lnTo>
                  <a:lnTo>
                    <a:pt x="1152055" y="7200"/>
                  </a:lnTo>
                  <a:lnTo>
                    <a:pt x="1152525" y="6083"/>
                  </a:lnTo>
                  <a:lnTo>
                    <a:pt x="1152525" y="3454"/>
                  </a:lnTo>
                  <a:close/>
                </a:path>
                <a:path w="5391150" h="831214">
                  <a:moveTo>
                    <a:pt x="1200150" y="824763"/>
                  </a:moveTo>
                  <a:lnTo>
                    <a:pt x="1199680" y="823645"/>
                  </a:lnTo>
                  <a:lnTo>
                    <a:pt x="1197825" y="821778"/>
                  </a:lnTo>
                  <a:lnTo>
                    <a:pt x="1196695" y="821321"/>
                  </a:lnTo>
                  <a:lnTo>
                    <a:pt x="1194066" y="821321"/>
                  </a:lnTo>
                  <a:lnTo>
                    <a:pt x="1192949" y="821778"/>
                  </a:lnTo>
                  <a:lnTo>
                    <a:pt x="1191082" y="823645"/>
                  </a:lnTo>
                  <a:lnTo>
                    <a:pt x="1190625" y="824763"/>
                  </a:lnTo>
                  <a:lnTo>
                    <a:pt x="1190625" y="827392"/>
                  </a:lnTo>
                  <a:lnTo>
                    <a:pt x="1191082" y="828522"/>
                  </a:lnTo>
                  <a:lnTo>
                    <a:pt x="1192949" y="830376"/>
                  </a:lnTo>
                  <a:lnTo>
                    <a:pt x="1194066" y="830846"/>
                  </a:lnTo>
                  <a:lnTo>
                    <a:pt x="1196695" y="830846"/>
                  </a:lnTo>
                  <a:lnTo>
                    <a:pt x="1197825" y="830376"/>
                  </a:lnTo>
                  <a:lnTo>
                    <a:pt x="1199680" y="828522"/>
                  </a:lnTo>
                  <a:lnTo>
                    <a:pt x="1200150" y="827392"/>
                  </a:lnTo>
                  <a:lnTo>
                    <a:pt x="1200150" y="824763"/>
                  </a:lnTo>
                  <a:close/>
                </a:path>
                <a:path w="5391150" h="831214">
                  <a:moveTo>
                    <a:pt x="1200150" y="414108"/>
                  </a:moveTo>
                  <a:lnTo>
                    <a:pt x="1199680" y="412991"/>
                  </a:lnTo>
                  <a:lnTo>
                    <a:pt x="1197825" y="411124"/>
                  </a:lnTo>
                  <a:lnTo>
                    <a:pt x="1196695" y="410667"/>
                  </a:lnTo>
                  <a:lnTo>
                    <a:pt x="1194066" y="410667"/>
                  </a:lnTo>
                  <a:lnTo>
                    <a:pt x="1192949" y="411124"/>
                  </a:lnTo>
                  <a:lnTo>
                    <a:pt x="1191082" y="412991"/>
                  </a:lnTo>
                  <a:lnTo>
                    <a:pt x="1190625" y="414108"/>
                  </a:lnTo>
                  <a:lnTo>
                    <a:pt x="1190625" y="416737"/>
                  </a:lnTo>
                  <a:lnTo>
                    <a:pt x="1191082" y="417868"/>
                  </a:lnTo>
                  <a:lnTo>
                    <a:pt x="1192949" y="419722"/>
                  </a:lnTo>
                  <a:lnTo>
                    <a:pt x="1194066" y="420192"/>
                  </a:lnTo>
                  <a:lnTo>
                    <a:pt x="1196695" y="420192"/>
                  </a:lnTo>
                  <a:lnTo>
                    <a:pt x="1197825" y="419722"/>
                  </a:lnTo>
                  <a:lnTo>
                    <a:pt x="1199680" y="417868"/>
                  </a:lnTo>
                  <a:lnTo>
                    <a:pt x="1200150" y="416737"/>
                  </a:lnTo>
                  <a:lnTo>
                    <a:pt x="1200150" y="414108"/>
                  </a:lnTo>
                  <a:close/>
                </a:path>
                <a:path w="5391150" h="831214">
                  <a:moveTo>
                    <a:pt x="1200150" y="3454"/>
                  </a:moveTo>
                  <a:lnTo>
                    <a:pt x="1199680" y="2336"/>
                  </a:lnTo>
                  <a:lnTo>
                    <a:pt x="1197825" y="469"/>
                  </a:lnTo>
                  <a:lnTo>
                    <a:pt x="1196695" y="0"/>
                  </a:lnTo>
                  <a:lnTo>
                    <a:pt x="1194066" y="0"/>
                  </a:lnTo>
                  <a:lnTo>
                    <a:pt x="1192949" y="469"/>
                  </a:lnTo>
                  <a:lnTo>
                    <a:pt x="1191082" y="2336"/>
                  </a:lnTo>
                  <a:lnTo>
                    <a:pt x="1190625" y="3454"/>
                  </a:lnTo>
                  <a:lnTo>
                    <a:pt x="1190625" y="6083"/>
                  </a:lnTo>
                  <a:lnTo>
                    <a:pt x="1191082" y="7200"/>
                  </a:lnTo>
                  <a:lnTo>
                    <a:pt x="1192949" y="9067"/>
                  </a:lnTo>
                  <a:lnTo>
                    <a:pt x="1194066" y="9525"/>
                  </a:lnTo>
                  <a:lnTo>
                    <a:pt x="1196695" y="9525"/>
                  </a:lnTo>
                  <a:lnTo>
                    <a:pt x="1197825" y="9067"/>
                  </a:lnTo>
                  <a:lnTo>
                    <a:pt x="1199680" y="7200"/>
                  </a:lnTo>
                  <a:lnTo>
                    <a:pt x="1200150" y="6083"/>
                  </a:lnTo>
                  <a:lnTo>
                    <a:pt x="1200150" y="3454"/>
                  </a:lnTo>
                  <a:close/>
                </a:path>
                <a:path w="5391150" h="831214">
                  <a:moveTo>
                    <a:pt x="1247775" y="824763"/>
                  </a:moveTo>
                  <a:lnTo>
                    <a:pt x="1247305" y="823645"/>
                  </a:lnTo>
                  <a:lnTo>
                    <a:pt x="1245450" y="821778"/>
                  </a:lnTo>
                  <a:lnTo>
                    <a:pt x="1244320" y="821321"/>
                  </a:lnTo>
                  <a:lnTo>
                    <a:pt x="1241691" y="821321"/>
                  </a:lnTo>
                  <a:lnTo>
                    <a:pt x="1240574" y="821778"/>
                  </a:lnTo>
                  <a:lnTo>
                    <a:pt x="1238707" y="823645"/>
                  </a:lnTo>
                  <a:lnTo>
                    <a:pt x="1238250" y="824763"/>
                  </a:lnTo>
                  <a:lnTo>
                    <a:pt x="1238250" y="827392"/>
                  </a:lnTo>
                  <a:lnTo>
                    <a:pt x="1238707" y="828522"/>
                  </a:lnTo>
                  <a:lnTo>
                    <a:pt x="1240574" y="830376"/>
                  </a:lnTo>
                  <a:lnTo>
                    <a:pt x="1241691" y="830846"/>
                  </a:lnTo>
                  <a:lnTo>
                    <a:pt x="1244320" y="830846"/>
                  </a:lnTo>
                  <a:lnTo>
                    <a:pt x="1245450" y="830376"/>
                  </a:lnTo>
                  <a:lnTo>
                    <a:pt x="1247305" y="828522"/>
                  </a:lnTo>
                  <a:lnTo>
                    <a:pt x="1247775" y="827392"/>
                  </a:lnTo>
                  <a:lnTo>
                    <a:pt x="1247775" y="824763"/>
                  </a:lnTo>
                  <a:close/>
                </a:path>
                <a:path w="5391150" h="831214">
                  <a:moveTo>
                    <a:pt x="1247775" y="414108"/>
                  </a:moveTo>
                  <a:lnTo>
                    <a:pt x="1247305" y="412991"/>
                  </a:lnTo>
                  <a:lnTo>
                    <a:pt x="1245450" y="411124"/>
                  </a:lnTo>
                  <a:lnTo>
                    <a:pt x="1244320" y="410667"/>
                  </a:lnTo>
                  <a:lnTo>
                    <a:pt x="1241691" y="410667"/>
                  </a:lnTo>
                  <a:lnTo>
                    <a:pt x="1240574" y="411124"/>
                  </a:lnTo>
                  <a:lnTo>
                    <a:pt x="1238707" y="412991"/>
                  </a:lnTo>
                  <a:lnTo>
                    <a:pt x="1238250" y="414108"/>
                  </a:lnTo>
                  <a:lnTo>
                    <a:pt x="1238250" y="416737"/>
                  </a:lnTo>
                  <a:lnTo>
                    <a:pt x="1238707" y="417868"/>
                  </a:lnTo>
                  <a:lnTo>
                    <a:pt x="1240574" y="419722"/>
                  </a:lnTo>
                  <a:lnTo>
                    <a:pt x="1241691" y="420192"/>
                  </a:lnTo>
                  <a:lnTo>
                    <a:pt x="1244320" y="420192"/>
                  </a:lnTo>
                  <a:lnTo>
                    <a:pt x="1245450" y="419722"/>
                  </a:lnTo>
                  <a:lnTo>
                    <a:pt x="1247305" y="417868"/>
                  </a:lnTo>
                  <a:lnTo>
                    <a:pt x="1247775" y="416737"/>
                  </a:lnTo>
                  <a:lnTo>
                    <a:pt x="1247775" y="414108"/>
                  </a:lnTo>
                  <a:close/>
                </a:path>
                <a:path w="5391150" h="831214">
                  <a:moveTo>
                    <a:pt x="1247775" y="3454"/>
                  </a:moveTo>
                  <a:lnTo>
                    <a:pt x="1247305" y="2336"/>
                  </a:lnTo>
                  <a:lnTo>
                    <a:pt x="1245450" y="469"/>
                  </a:lnTo>
                  <a:lnTo>
                    <a:pt x="1244320" y="0"/>
                  </a:lnTo>
                  <a:lnTo>
                    <a:pt x="1241691" y="0"/>
                  </a:lnTo>
                  <a:lnTo>
                    <a:pt x="1240574" y="469"/>
                  </a:lnTo>
                  <a:lnTo>
                    <a:pt x="1238707" y="2336"/>
                  </a:lnTo>
                  <a:lnTo>
                    <a:pt x="1238250" y="3454"/>
                  </a:lnTo>
                  <a:lnTo>
                    <a:pt x="1238250" y="6083"/>
                  </a:lnTo>
                  <a:lnTo>
                    <a:pt x="1238707" y="7200"/>
                  </a:lnTo>
                  <a:lnTo>
                    <a:pt x="1240574" y="9067"/>
                  </a:lnTo>
                  <a:lnTo>
                    <a:pt x="1241691" y="9525"/>
                  </a:lnTo>
                  <a:lnTo>
                    <a:pt x="1244320" y="9525"/>
                  </a:lnTo>
                  <a:lnTo>
                    <a:pt x="1245450" y="9067"/>
                  </a:lnTo>
                  <a:lnTo>
                    <a:pt x="1247305" y="7200"/>
                  </a:lnTo>
                  <a:lnTo>
                    <a:pt x="1247775" y="6083"/>
                  </a:lnTo>
                  <a:lnTo>
                    <a:pt x="1247775" y="3454"/>
                  </a:lnTo>
                  <a:close/>
                </a:path>
                <a:path w="5391150" h="831214">
                  <a:moveTo>
                    <a:pt x="1295400" y="824763"/>
                  </a:moveTo>
                  <a:lnTo>
                    <a:pt x="1294930" y="823645"/>
                  </a:lnTo>
                  <a:lnTo>
                    <a:pt x="1293075" y="821778"/>
                  </a:lnTo>
                  <a:lnTo>
                    <a:pt x="1291945" y="821321"/>
                  </a:lnTo>
                  <a:lnTo>
                    <a:pt x="1289316" y="821321"/>
                  </a:lnTo>
                  <a:lnTo>
                    <a:pt x="1288199" y="821778"/>
                  </a:lnTo>
                  <a:lnTo>
                    <a:pt x="1286332" y="823645"/>
                  </a:lnTo>
                  <a:lnTo>
                    <a:pt x="1285875" y="824763"/>
                  </a:lnTo>
                  <a:lnTo>
                    <a:pt x="1285875" y="827392"/>
                  </a:lnTo>
                  <a:lnTo>
                    <a:pt x="1286332" y="828522"/>
                  </a:lnTo>
                  <a:lnTo>
                    <a:pt x="1288199" y="830376"/>
                  </a:lnTo>
                  <a:lnTo>
                    <a:pt x="1289316" y="830846"/>
                  </a:lnTo>
                  <a:lnTo>
                    <a:pt x="1291945" y="830846"/>
                  </a:lnTo>
                  <a:lnTo>
                    <a:pt x="1293075" y="830376"/>
                  </a:lnTo>
                  <a:lnTo>
                    <a:pt x="1294930" y="828522"/>
                  </a:lnTo>
                  <a:lnTo>
                    <a:pt x="1295400" y="827392"/>
                  </a:lnTo>
                  <a:lnTo>
                    <a:pt x="1295400" y="824763"/>
                  </a:lnTo>
                  <a:close/>
                </a:path>
                <a:path w="5391150" h="831214">
                  <a:moveTo>
                    <a:pt x="1295400" y="414108"/>
                  </a:moveTo>
                  <a:lnTo>
                    <a:pt x="1294930" y="412991"/>
                  </a:lnTo>
                  <a:lnTo>
                    <a:pt x="1293075" y="411124"/>
                  </a:lnTo>
                  <a:lnTo>
                    <a:pt x="1291945" y="410667"/>
                  </a:lnTo>
                  <a:lnTo>
                    <a:pt x="1289316" y="410667"/>
                  </a:lnTo>
                  <a:lnTo>
                    <a:pt x="1288199" y="411124"/>
                  </a:lnTo>
                  <a:lnTo>
                    <a:pt x="1286332" y="412991"/>
                  </a:lnTo>
                  <a:lnTo>
                    <a:pt x="1285875" y="414108"/>
                  </a:lnTo>
                  <a:lnTo>
                    <a:pt x="1285875" y="416737"/>
                  </a:lnTo>
                  <a:lnTo>
                    <a:pt x="1286332" y="417868"/>
                  </a:lnTo>
                  <a:lnTo>
                    <a:pt x="1288199" y="419722"/>
                  </a:lnTo>
                  <a:lnTo>
                    <a:pt x="1289316" y="420192"/>
                  </a:lnTo>
                  <a:lnTo>
                    <a:pt x="1291945" y="420192"/>
                  </a:lnTo>
                  <a:lnTo>
                    <a:pt x="1293075" y="419722"/>
                  </a:lnTo>
                  <a:lnTo>
                    <a:pt x="1294930" y="417868"/>
                  </a:lnTo>
                  <a:lnTo>
                    <a:pt x="1295400" y="416737"/>
                  </a:lnTo>
                  <a:lnTo>
                    <a:pt x="1295400" y="414108"/>
                  </a:lnTo>
                  <a:close/>
                </a:path>
                <a:path w="5391150" h="831214">
                  <a:moveTo>
                    <a:pt x="1295400" y="3454"/>
                  </a:moveTo>
                  <a:lnTo>
                    <a:pt x="1294930" y="2336"/>
                  </a:lnTo>
                  <a:lnTo>
                    <a:pt x="1293075" y="469"/>
                  </a:lnTo>
                  <a:lnTo>
                    <a:pt x="1291945" y="0"/>
                  </a:lnTo>
                  <a:lnTo>
                    <a:pt x="1289316" y="0"/>
                  </a:lnTo>
                  <a:lnTo>
                    <a:pt x="1288199" y="469"/>
                  </a:lnTo>
                  <a:lnTo>
                    <a:pt x="1286332" y="2336"/>
                  </a:lnTo>
                  <a:lnTo>
                    <a:pt x="1285875" y="3454"/>
                  </a:lnTo>
                  <a:lnTo>
                    <a:pt x="1285875" y="6083"/>
                  </a:lnTo>
                  <a:lnTo>
                    <a:pt x="1286332" y="7200"/>
                  </a:lnTo>
                  <a:lnTo>
                    <a:pt x="1288199" y="9067"/>
                  </a:lnTo>
                  <a:lnTo>
                    <a:pt x="1289316" y="9525"/>
                  </a:lnTo>
                  <a:lnTo>
                    <a:pt x="1291945" y="9525"/>
                  </a:lnTo>
                  <a:lnTo>
                    <a:pt x="1293075" y="9067"/>
                  </a:lnTo>
                  <a:lnTo>
                    <a:pt x="1294930" y="7200"/>
                  </a:lnTo>
                  <a:lnTo>
                    <a:pt x="1295400" y="6083"/>
                  </a:lnTo>
                  <a:lnTo>
                    <a:pt x="1295400" y="3454"/>
                  </a:lnTo>
                  <a:close/>
                </a:path>
                <a:path w="5391150" h="831214">
                  <a:moveTo>
                    <a:pt x="1343025" y="824763"/>
                  </a:moveTo>
                  <a:lnTo>
                    <a:pt x="1342555" y="823645"/>
                  </a:lnTo>
                  <a:lnTo>
                    <a:pt x="1340700" y="821778"/>
                  </a:lnTo>
                  <a:lnTo>
                    <a:pt x="1339570" y="821321"/>
                  </a:lnTo>
                  <a:lnTo>
                    <a:pt x="1336941" y="821321"/>
                  </a:lnTo>
                  <a:lnTo>
                    <a:pt x="1335824" y="821778"/>
                  </a:lnTo>
                  <a:lnTo>
                    <a:pt x="1333957" y="823645"/>
                  </a:lnTo>
                  <a:lnTo>
                    <a:pt x="1333500" y="824763"/>
                  </a:lnTo>
                  <a:lnTo>
                    <a:pt x="1333500" y="827392"/>
                  </a:lnTo>
                  <a:lnTo>
                    <a:pt x="1333957" y="828522"/>
                  </a:lnTo>
                  <a:lnTo>
                    <a:pt x="1335824" y="830376"/>
                  </a:lnTo>
                  <a:lnTo>
                    <a:pt x="1336941" y="830846"/>
                  </a:lnTo>
                  <a:lnTo>
                    <a:pt x="1339570" y="830846"/>
                  </a:lnTo>
                  <a:lnTo>
                    <a:pt x="1340700" y="830376"/>
                  </a:lnTo>
                  <a:lnTo>
                    <a:pt x="1342555" y="828522"/>
                  </a:lnTo>
                  <a:lnTo>
                    <a:pt x="1343025" y="827392"/>
                  </a:lnTo>
                  <a:lnTo>
                    <a:pt x="1343025" y="824763"/>
                  </a:lnTo>
                  <a:close/>
                </a:path>
                <a:path w="5391150" h="831214">
                  <a:moveTo>
                    <a:pt x="1343025" y="414108"/>
                  </a:moveTo>
                  <a:lnTo>
                    <a:pt x="1342555" y="412991"/>
                  </a:lnTo>
                  <a:lnTo>
                    <a:pt x="1340700" y="411124"/>
                  </a:lnTo>
                  <a:lnTo>
                    <a:pt x="1339570" y="410667"/>
                  </a:lnTo>
                  <a:lnTo>
                    <a:pt x="1336941" y="410667"/>
                  </a:lnTo>
                  <a:lnTo>
                    <a:pt x="1335824" y="411124"/>
                  </a:lnTo>
                  <a:lnTo>
                    <a:pt x="1333957" y="412991"/>
                  </a:lnTo>
                  <a:lnTo>
                    <a:pt x="1333500" y="414108"/>
                  </a:lnTo>
                  <a:lnTo>
                    <a:pt x="1333500" y="416737"/>
                  </a:lnTo>
                  <a:lnTo>
                    <a:pt x="1333957" y="417868"/>
                  </a:lnTo>
                  <a:lnTo>
                    <a:pt x="1335824" y="419722"/>
                  </a:lnTo>
                  <a:lnTo>
                    <a:pt x="1336941" y="420192"/>
                  </a:lnTo>
                  <a:lnTo>
                    <a:pt x="1339570" y="420192"/>
                  </a:lnTo>
                  <a:lnTo>
                    <a:pt x="1340700" y="419722"/>
                  </a:lnTo>
                  <a:lnTo>
                    <a:pt x="1342555" y="417868"/>
                  </a:lnTo>
                  <a:lnTo>
                    <a:pt x="1343025" y="416737"/>
                  </a:lnTo>
                  <a:lnTo>
                    <a:pt x="1343025" y="414108"/>
                  </a:lnTo>
                  <a:close/>
                </a:path>
                <a:path w="5391150" h="831214">
                  <a:moveTo>
                    <a:pt x="1343025" y="3454"/>
                  </a:moveTo>
                  <a:lnTo>
                    <a:pt x="1342555" y="2336"/>
                  </a:lnTo>
                  <a:lnTo>
                    <a:pt x="1340700" y="469"/>
                  </a:lnTo>
                  <a:lnTo>
                    <a:pt x="1339570" y="0"/>
                  </a:lnTo>
                  <a:lnTo>
                    <a:pt x="1336941" y="0"/>
                  </a:lnTo>
                  <a:lnTo>
                    <a:pt x="1335824" y="469"/>
                  </a:lnTo>
                  <a:lnTo>
                    <a:pt x="1333957" y="2336"/>
                  </a:lnTo>
                  <a:lnTo>
                    <a:pt x="1333500" y="3454"/>
                  </a:lnTo>
                  <a:lnTo>
                    <a:pt x="1333500" y="6083"/>
                  </a:lnTo>
                  <a:lnTo>
                    <a:pt x="1333957" y="7200"/>
                  </a:lnTo>
                  <a:lnTo>
                    <a:pt x="1335824" y="9067"/>
                  </a:lnTo>
                  <a:lnTo>
                    <a:pt x="1336941" y="9525"/>
                  </a:lnTo>
                  <a:lnTo>
                    <a:pt x="1339570" y="9525"/>
                  </a:lnTo>
                  <a:lnTo>
                    <a:pt x="1340700" y="9067"/>
                  </a:lnTo>
                  <a:lnTo>
                    <a:pt x="1342555" y="7200"/>
                  </a:lnTo>
                  <a:lnTo>
                    <a:pt x="1343025" y="6083"/>
                  </a:lnTo>
                  <a:lnTo>
                    <a:pt x="1343025" y="3454"/>
                  </a:lnTo>
                  <a:close/>
                </a:path>
                <a:path w="5391150" h="831214">
                  <a:moveTo>
                    <a:pt x="1390650" y="824763"/>
                  </a:moveTo>
                  <a:lnTo>
                    <a:pt x="1390180" y="823645"/>
                  </a:lnTo>
                  <a:lnTo>
                    <a:pt x="1388325" y="821778"/>
                  </a:lnTo>
                  <a:lnTo>
                    <a:pt x="1387195" y="821321"/>
                  </a:lnTo>
                  <a:lnTo>
                    <a:pt x="1384566" y="821321"/>
                  </a:lnTo>
                  <a:lnTo>
                    <a:pt x="1383449" y="821778"/>
                  </a:lnTo>
                  <a:lnTo>
                    <a:pt x="1381582" y="823645"/>
                  </a:lnTo>
                  <a:lnTo>
                    <a:pt x="1381125" y="824763"/>
                  </a:lnTo>
                  <a:lnTo>
                    <a:pt x="1381125" y="827392"/>
                  </a:lnTo>
                  <a:lnTo>
                    <a:pt x="1381582" y="828522"/>
                  </a:lnTo>
                  <a:lnTo>
                    <a:pt x="1383449" y="830376"/>
                  </a:lnTo>
                  <a:lnTo>
                    <a:pt x="1384566" y="830846"/>
                  </a:lnTo>
                  <a:lnTo>
                    <a:pt x="1387195" y="830846"/>
                  </a:lnTo>
                  <a:lnTo>
                    <a:pt x="1388325" y="830376"/>
                  </a:lnTo>
                  <a:lnTo>
                    <a:pt x="1390180" y="828522"/>
                  </a:lnTo>
                  <a:lnTo>
                    <a:pt x="1390650" y="827392"/>
                  </a:lnTo>
                  <a:lnTo>
                    <a:pt x="1390650" y="824763"/>
                  </a:lnTo>
                  <a:close/>
                </a:path>
                <a:path w="5391150" h="831214">
                  <a:moveTo>
                    <a:pt x="1390650" y="414108"/>
                  </a:moveTo>
                  <a:lnTo>
                    <a:pt x="1390180" y="412991"/>
                  </a:lnTo>
                  <a:lnTo>
                    <a:pt x="1388325" y="411124"/>
                  </a:lnTo>
                  <a:lnTo>
                    <a:pt x="1387195" y="410667"/>
                  </a:lnTo>
                  <a:lnTo>
                    <a:pt x="1384566" y="410667"/>
                  </a:lnTo>
                  <a:lnTo>
                    <a:pt x="1383449" y="411124"/>
                  </a:lnTo>
                  <a:lnTo>
                    <a:pt x="1381582" y="412991"/>
                  </a:lnTo>
                  <a:lnTo>
                    <a:pt x="1381125" y="414108"/>
                  </a:lnTo>
                  <a:lnTo>
                    <a:pt x="1381125" y="416737"/>
                  </a:lnTo>
                  <a:lnTo>
                    <a:pt x="1381582" y="417868"/>
                  </a:lnTo>
                  <a:lnTo>
                    <a:pt x="1383449" y="419722"/>
                  </a:lnTo>
                  <a:lnTo>
                    <a:pt x="1384566" y="420192"/>
                  </a:lnTo>
                  <a:lnTo>
                    <a:pt x="1387195" y="420192"/>
                  </a:lnTo>
                  <a:lnTo>
                    <a:pt x="1388325" y="419722"/>
                  </a:lnTo>
                  <a:lnTo>
                    <a:pt x="1390180" y="417868"/>
                  </a:lnTo>
                  <a:lnTo>
                    <a:pt x="1390650" y="416737"/>
                  </a:lnTo>
                  <a:lnTo>
                    <a:pt x="1390650" y="414108"/>
                  </a:lnTo>
                  <a:close/>
                </a:path>
                <a:path w="5391150" h="831214">
                  <a:moveTo>
                    <a:pt x="1390650" y="3454"/>
                  </a:moveTo>
                  <a:lnTo>
                    <a:pt x="1390180" y="2336"/>
                  </a:lnTo>
                  <a:lnTo>
                    <a:pt x="1388325" y="469"/>
                  </a:lnTo>
                  <a:lnTo>
                    <a:pt x="1387195" y="0"/>
                  </a:lnTo>
                  <a:lnTo>
                    <a:pt x="1384566" y="0"/>
                  </a:lnTo>
                  <a:lnTo>
                    <a:pt x="1383449" y="469"/>
                  </a:lnTo>
                  <a:lnTo>
                    <a:pt x="1381582" y="2336"/>
                  </a:lnTo>
                  <a:lnTo>
                    <a:pt x="1381125" y="3454"/>
                  </a:lnTo>
                  <a:lnTo>
                    <a:pt x="1381125" y="6083"/>
                  </a:lnTo>
                  <a:lnTo>
                    <a:pt x="1381582" y="7200"/>
                  </a:lnTo>
                  <a:lnTo>
                    <a:pt x="1383449" y="9067"/>
                  </a:lnTo>
                  <a:lnTo>
                    <a:pt x="1384566" y="9525"/>
                  </a:lnTo>
                  <a:lnTo>
                    <a:pt x="1387195" y="9525"/>
                  </a:lnTo>
                  <a:lnTo>
                    <a:pt x="1388325" y="9067"/>
                  </a:lnTo>
                  <a:lnTo>
                    <a:pt x="1390180" y="7200"/>
                  </a:lnTo>
                  <a:lnTo>
                    <a:pt x="1390650" y="6083"/>
                  </a:lnTo>
                  <a:lnTo>
                    <a:pt x="1390650" y="3454"/>
                  </a:lnTo>
                  <a:close/>
                </a:path>
                <a:path w="5391150" h="831214">
                  <a:moveTo>
                    <a:pt x="1438275" y="824763"/>
                  </a:moveTo>
                  <a:lnTo>
                    <a:pt x="1437805" y="823645"/>
                  </a:lnTo>
                  <a:lnTo>
                    <a:pt x="1435950" y="821778"/>
                  </a:lnTo>
                  <a:lnTo>
                    <a:pt x="1434820" y="821321"/>
                  </a:lnTo>
                  <a:lnTo>
                    <a:pt x="1432191" y="821321"/>
                  </a:lnTo>
                  <a:lnTo>
                    <a:pt x="1431074" y="821778"/>
                  </a:lnTo>
                  <a:lnTo>
                    <a:pt x="1429207" y="823645"/>
                  </a:lnTo>
                  <a:lnTo>
                    <a:pt x="1428750" y="824763"/>
                  </a:lnTo>
                  <a:lnTo>
                    <a:pt x="1428750" y="827392"/>
                  </a:lnTo>
                  <a:lnTo>
                    <a:pt x="1429207" y="828522"/>
                  </a:lnTo>
                  <a:lnTo>
                    <a:pt x="1431074" y="830376"/>
                  </a:lnTo>
                  <a:lnTo>
                    <a:pt x="1432191" y="830846"/>
                  </a:lnTo>
                  <a:lnTo>
                    <a:pt x="1434820" y="830846"/>
                  </a:lnTo>
                  <a:lnTo>
                    <a:pt x="1435950" y="830376"/>
                  </a:lnTo>
                  <a:lnTo>
                    <a:pt x="1437805" y="828522"/>
                  </a:lnTo>
                  <a:lnTo>
                    <a:pt x="1438275" y="827392"/>
                  </a:lnTo>
                  <a:lnTo>
                    <a:pt x="1438275" y="824763"/>
                  </a:lnTo>
                  <a:close/>
                </a:path>
                <a:path w="5391150" h="831214">
                  <a:moveTo>
                    <a:pt x="1438275" y="414108"/>
                  </a:moveTo>
                  <a:lnTo>
                    <a:pt x="1437805" y="412991"/>
                  </a:lnTo>
                  <a:lnTo>
                    <a:pt x="1435950" y="411124"/>
                  </a:lnTo>
                  <a:lnTo>
                    <a:pt x="1434820" y="410667"/>
                  </a:lnTo>
                  <a:lnTo>
                    <a:pt x="1432191" y="410667"/>
                  </a:lnTo>
                  <a:lnTo>
                    <a:pt x="1431074" y="411124"/>
                  </a:lnTo>
                  <a:lnTo>
                    <a:pt x="1429207" y="412991"/>
                  </a:lnTo>
                  <a:lnTo>
                    <a:pt x="1428750" y="414108"/>
                  </a:lnTo>
                  <a:lnTo>
                    <a:pt x="1428750" y="416737"/>
                  </a:lnTo>
                  <a:lnTo>
                    <a:pt x="1429207" y="417868"/>
                  </a:lnTo>
                  <a:lnTo>
                    <a:pt x="1431074" y="419722"/>
                  </a:lnTo>
                  <a:lnTo>
                    <a:pt x="1432191" y="420192"/>
                  </a:lnTo>
                  <a:lnTo>
                    <a:pt x="1434820" y="420192"/>
                  </a:lnTo>
                  <a:lnTo>
                    <a:pt x="1435950" y="419722"/>
                  </a:lnTo>
                  <a:lnTo>
                    <a:pt x="1437805" y="417868"/>
                  </a:lnTo>
                  <a:lnTo>
                    <a:pt x="1438275" y="416737"/>
                  </a:lnTo>
                  <a:lnTo>
                    <a:pt x="1438275" y="414108"/>
                  </a:lnTo>
                  <a:close/>
                </a:path>
                <a:path w="5391150" h="831214">
                  <a:moveTo>
                    <a:pt x="1438275" y="3454"/>
                  </a:moveTo>
                  <a:lnTo>
                    <a:pt x="1437805" y="2336"/>
                  </a:lnTo>
                  <a:lnTo>
                    <a:pt x="1435950" y="469"/>
                  </a:lnTo>
                  <a:lnTo>
                    <a:pt x="1434820" y="0"/>
                  </a:lnTo>
                  <a:lnTo>
                    <a:pt x="1432191" y="0"/>
                  </a:lnTo>
                  <a:lnTo>
                    <a:pt x="1431074" y="469"/>
                  </a:lnTo>
                  <a:lnTo>
                    <a:pt x="1429207" y="2336"/>
                  </a:lnTo>
                  <a:lnTo>
                    <a:pt x="1428750" y="3454"/>
                  </a:lnTo>
                  <a:lnTo>
                    <a:pt x="1428750" y="6083"/>
                  </a:lnTo>
                  <a:lnTo>
                    <a:pt x="1429207" y="7200"/>
                  </a:lnTo>
                  <a:lnTo>
                    <a:pt x="1431074" y="9067"/>
                  </a:lnTo>
                  <a:lnTo>
                    <a:pt x="1432191" y="9525"/>
                  </a:lnTo>
                  <a:lnTo>
                    <a:pt x="1434820" y="9525"/>
                  </a:lnTo>
                  <a:lnTo>
                    <a:pt x="1435950" y="9067"/>
                  </a:lnTo>
                  <a:lnTo>
                    <a:pt x="1437805" y="7200"/>
                  </a:lnTo>
                  <a:lnTo>
                    <a:pt x="1438275" y="6083"/>
                  </a:lnTo>
                  <a:lnTo>
                    <a:pt x="1438275" y="3454"/>
                  </a:lnTo>
                  <a:close/>
                </a:path>
                <a:path w="5391150" h="831214">
                  <a:moveTo>
                    <a:pt x="1485900" y="824763"/>
                  </a:moveTo>
                  <a:lnTo>
                    <a:pt x="1485430" y="823645"/>
                  </a:lnTo>
                  <a:lnTo>
                    <a:pt x="1483575" y="821778"/>
                  </a:lnTo>
                  <a:lnTo>
                    <a:pt x="1482445" y="821321"/>
                  </a:lnTo>
                  <a:lnTo>
                    <a:pt x="1479816" y="821321"/>
                  </a:lnTo>
                  <a:lnTo>
                    <a:pt x="1478699" y="821778"/>
                  </a:lnTo>
                  <a:lnTo>
                    <a:pt x="1476832" y="823645"/>
                  </a:lnTo>
                  <a:lnTo>
                    <a:pt x="1476375" y="824763"/>
                  </a:lnTo>
                  <a:lnTo>
                    <a:pt x="1476375" y="827392"/>
                  </a:lnTo>
                  <a:lnTo>
                    <a:pt x="1476832" y="828522"/>
                  </a:lnTo>
                  <a:lnTo>
                    <a:pt x="1478699" y="830376"/>
                  </a:lnTo>
                  <a:lnTo>
                    <a:pt x="1479816" y="830846"/>
                  </a:lnTo>
                  <a:lnTo>
                    <a:pt x="1482445" y="830846"/>
                  </a:lnTo>
                  <a:lnTo>
                    <a:pt x="1483575" y="830376"/>
                  </a:lnTo>
                  <a:lnTo>
                    <a:pt x="1485430" y="828522"/>
                  </a:lnTo>
                  <a:lnTo>
                    <a:pt x="1485900" y="827392"/>
                  </a:lnTo>
                  <a:lnTo>
                    <a:pt x="1485900" y="824763"/>
                  </a:lnTo>
                  <a:close/>
                </a:path>
                <a:path w="5391150" h="831214">
                  <a:moveTo>
                    <a:pt x="1485900" y="414108"/>
                  </a:moveTo>
                  <a:lnTo>
                    <a:pt x="1485430" y="412991"/>
                  </a:lnTo>
                  <a:lnTo>
                    <a:pt x="1483575" y="411124"/>
                  </a:lnTo>
                  <a:lnTo>
                    <a:pt x="1482445" y="410667"/>
                  </a:lnTo>
                  <a:lnTo>
                    <a:pt x="1479816" y="410667"/>
                  </a:lnTo>
                  <a:lnTo>
                    <a:pt x="1478699" y="411124"/>
                  </a:lnTo>
                  <a:lnTo>
                    <a:pt x="1476832" y="412991"/>
                  </a:lnTo>
                  <a:lnTo>
                    <a:pt x="1476375" y="414108"/>
                  </a:lnTo>
                  <a:lnTo>
                    <a:pt x="1476375" y="416737"/>
                  </a:lnTo>
                  <a:lnTo>
                    <a:pt x="1476832" y="417868"/>
                  </a:lnTo>
                  <a:lnTo>
                    <a:pt x="1478699" y="419722"/>
                  </a:lnTo>
                  <a:lnTo>
                    <a:pt x="1479816" y="420192"/>
                  </a:lnTo>
                  <a:lnTo>
                    <a:pt x="1482445" y="420192"/>
                  </a:lnTo>
                  <a:lnTo>
                    <a:pt x="1483575" y="419722"/>
                  </a:lnTo>
                  <a:lnTo>
                    <a:pt x="1485430" y="417868"/>
                  </a:lnTo>
                  <a:lnTo>
                    <a:pt x="1485900" y="416737"/>
                  </a:lnTo>
                  <a:lnTo>
                    <a:pt x="1485900" y="414108"/>
                  </a:lnTo>
                  <a:close/>
                </a:path>
                <a:path w="5391150" h="831214">
                  <a:moveTo>
                    <a:pt x="1485900" y="3454"/>
                  </a:moveTo>
                  <a:lnTo>
                    <a:pt x="1485430" y="2336"/>
                  </a:lnTo>
                  <a:lnTo>
                    <a:pt x="1483575" y="469"/>
                  </a:lnTo>
                  <a:lnTo>
                    <a:pt x="1482445" y="0"/>
                  </a:lnTo>
                  <a:lnTo>
                    <a:pt x="1479816" y="0"/>
                  </a:lnTo>
                  <a:lnTo>
                    <a:pt x="1478699" y="469"/>
                  </a:lnTo>
                  <a:lnTo>
                    <a:pt x="1476832" y="2336"/>
                  </a:lnTo>
                  <a:lnTo>
                    <a:pt x="1476375" y="3454"/>
                  </a:lnTo>
                  <a:lnTo>
                    <a:pt x="1476375" y="6083"/>
                  </a:lnTo>
                  <a:lnTo>
                    <a:pt x="1476832" y="7200"/>
                  </a:lnTo>
                  <a:lnTo>
                    <a:pt x="1478699" y="9067"/>
                  </a:lnTo>
                  <a:lnTo>
                    <a:pt x="1479816" y="9525"/>
                  </a:lnTo>
                  <a:lnTo>
                    <a:pt x="1482445" y="9525"/>
                  </a:lnTo>
                  <a:lnTo>
                    <a:pt x="1483575" y="9067"/>
                  </a:lnTo>
                  <a:lnTo>
                    <a:pt x="1485430" y="7200"/>
                  </a:lnTo>
                  <a:lnTo>
                    <a:pt x="1485900" y="6083"/>
                  </a:lnTo>
                  <a:lnTo>
                    <a:pt x="1485900" y="3454"/>
                  </a:lnTo>
                  <a:close/>
                </a:path>
                <a:path w="5391150" h="831214">
                  <a:moveTo>
                    <a:pt x="1533525" y="824763"/>
                  </a:moveTo>
                  <a:lnTo>
                    <a:pt x="1533055" y="823645"/>
                  </a:lnTo>
                  <a:lnTo>
                    <a:pt x="1531200" y="821778"/>
                  </a:lnTo>
                  <a:lnTo>
                    <a:pt x="1530070" y="821321"/>
                  </a:lnTo>
                  <a:lnTo>
                    <a:pt x="1527441" y="821321"/>
                  </a:lnTo>
                  <a:lnTo>
                    <a:pt x="1526324" y="821778"/>
                  </a:lnTo>
                  <a:lnTo>
                    <a:pt x="1524457" y="823645"/>
                  </a:lnTo>
                  <a:lnTo>
                    <a:pt x="1524000" y="824763"/>
                  </a:lnTo>
                  <a:lnTo>
                    <a:pt x="1524000" y="827392"/>
                  </a:lnTo>
                  <a:lnTo>
                    <a:pt x="1524457" y="828522"/>
                  </a:lnTo>
                  <a:lnTo>
                    <a:pt x="1526324" y="830376"/>
                  </a:lnTo>
                  <a:lnTo>
                    <a:pt x="1527441" y="830846"/>
                  </a:lnTo>
                  <a:lnTo>
                    <a:pt x="1530070" y="830846"/>
                  </a:lnTo>
                  <a:lnTo>
                    <a:pt x="1531200" y="830376"/>
                  </a:lnTo>
                  <a:lnTo>
                    <a:pt x="1533055" y="828522"/>
                  </a:lnTo>
                  <a:lnTo>
                    <a:pt x="1533525" y="827392"/>
                  </a:lnTo>
                  <a:lnTo>
                    <a:pt x="1533525" y="824763"/>
                  </a:lnTo>
                  <a:close/>
                </a:path>
                <a:path w="5391150" h="831214">
                  <a:moveTo>
                    <a:pt x="1533525" y="414108"/>
                  </a:moveTo>
                  <a:lnTo>
                    <a:pt x="1533055" y="412991"/>
                  </a:lnTo>
                  <a:lnTo>
                    <a:pt x="1531200" y="411124"/>
                  </a:lnTo>
                  <a:lnTo>
                    <a:pt x="1530070" y="410667"/>
                  </a:lnTo>
                  <a:lnTo>
                    <a:pt x="1527441" y="410667"/>
                  </a:lnTo>
                  <a:lnTo>
                    <a:pt x="1526324" y="411124"/>
                  </a:lnTo>
                  <a:lnTo>
                    <a:pt x="1524457" y="412991"/>
                  </a:lnTo>
                  <a:lnTo>
                    <a:pt x="1524000" y="414108"/>
                  </a:lnTo>
                  <a:lnTo>
                    <a:pt x="1524000" y="416737"/>
                  </a:lnTo>
                  <a:lnTo>
                    <a:pt x="1524457" y="417868"/>
                  </a:lnTo>
                  <a:lnTo>
                    <a:pt x="1526324" y="419722"/>
                  </a:lnTo>
                  <a:lnTo>
                    <a:pt x="1527441" y="420192"/>
                  </a:lnTo>
                  <a:lnTo>
                    <a:pt x="1530070" y="420192"/>
                  </a:lnTo>
                  <a:lnTo>
                    <a:pt x="1531200" y="419722"/>
                  </a:lnTo>
                  <a:lnTo>
                    <a:pt x="1533055" y="417868"/>
                  </a:lnTo>
                  <a:lnTo>
                    <a:pt x="1533525" y="416737"/>
                  </a:lnTo>
                  <a:lnTo>
                    <a:pt x="1533525" y="414108"/>
                  </a:lnTo>
                  <a:close/>
                </a:path>
                <a:path w="5391150" h="831214">
                  <a:moveTo>
                    <a:pt x="1533525" y="3454"/>
                  </a:moveTo>
                  <a:lnTo>
                    <a:pt x="1533055" y="2336"/>
                  </a:lnTo>
                  <a:lnTo>
                    <a:pt x="1531200" y="469"/>
                  </a:lnTo>
                  <a:lnTo>
                    <a:pt x="1530070" y="0"/>
                  </a:lnTo>
                  <a:lnTo>
                    <a:pt x="1527441" y="0"/>
                  </a:lnTo>
                  <a:lnTo>
                    <a:pt x="1526324" y="469"/>
                  </a:lnTo>
                  <a:lnTo>
                    <a:pt x="1524457" y="2336"/>
                  </a:lnTo>
                  <a:lnTo>
                    <a:pt x="1524000" y="3454"/>
                  </a:lnTo>
                  <a:lnTo>
                    <a:pt x="1524000" y="6083"/>
                  </a:lnTo>
                  <a:lnTo>
                    <a:pt x="1524457" y="7200"/>
                  </a:lnTo>
                  <a:lnTo>
                    <a:pt x="1526324" y="9067"/>
                  </a:lnTo>
                  <a:lnTo>
                    <a:pt x="1527441" y="9525"/>
                  </a:lnTo>
                  <a:lnTo>
                    <a:pt x="1530070" y="9525"/>
                  </a:lnTo>
                  <a:lnTo>
                    <a:pt x="1531200" y="9067"/>
                  </a:lnTo>
                  <a:lnTo>
                    <a:pt x="1533055" y="7200"/>
                  </a:lnTo>
                  <a:lnTo>
                    <a:pt x="1533525" y="6083"/>
                  </a:lnTo>
                  <a:lnTo>
                    <a:pt x="1533525" y="3454"/>
                  </a:lnTo>
                  <a:close/>
                </a:path>
                <a:path w="5391150" h="831214">
                  <a:moveTo>
                    <a:pt x="1581150" y="824763"/>
                  </a:moveTo>
                  <a:lnTo>
                    <a:pt x="1580680" y="823645"/>
                  </a:lnTo>
                  <a:lnTo>
                    <a:pt x="1578825" y="821778"/>
                  </a:lnTo>
                  <a:lnTo>
                    <a:pt x="1577695" y="821321"/>
                  </a:lnTo>
                  <a:lnTo>
                    <a:pt x="1575066" y="821321"/>
                  </a:lnTo>
                  <a:lnTo>
                    <a:pt x="1573949" y="821778"/>
                  </a:lnTo>
                  <a:lnTo>
                    <a:pt x="1572082" y="823645"/>
                  </a:lnTo>
                  <a:lnTo>
                    <a:pt x="1571625" y="824763"/>
                  </a:lnTo>
                  <a:lnTo>
                    <a:pt x="1571625" y="827392"/>
                  </a:lnTo>
                  <a:lnTo>
                    <a:pt x="1572082" y="828522"/>
                  </a:lnTo>
                  <a:lnTo>
                    <a:pt x="1573949" y="830376"/>
                  </a:lnTo>
                  <a:lnTo>
                    <a:pt x="1575066" y="830846"/>
                  </a:lnTo>
                  <a:lnTo>
                    <a:pt x="1577695" y="830846"/>
                  </a:lnTo>
                  <a:lnTo>
                    <a:pt x="1578825" y="830376"/>
                  </a:lnTo>
                  <a:lnTo>
                    <a:pt x="1580680" y="828522"/>
                  </a:lnTo>
                  <a:lnTo>
                    <a:pt x="1581150" y="827392"/>
                  </a:lnTo>
                  <a:lnTo>
                    <a:pt x="1581150" y="824763"/>
                  </a:lnTo>
                  <a:close/>
                </a:path>
                <a:path w="5391150" h="831214">
                  <a:moveTo>
                    <a:pt x="1581150" y="414108"/>
                  </a:moveTo>
                  <a:lnTo>
                    <a:pt x="1580680" y="412991"/>
                  </a:lnTo>
                  <a:lnTo>
                    <a:pt x="1578825" y="411124"/>
                  </a:lnTo>
                  <a:lnTo>
                    <a:pt x="1577695" y="410667"/>
                  </a:lnTo>
                  <a:lnTo>
                    <a:pt x="1575066" y="410667"/>
                  </a:lnTo>
                  <a:lnTo>
                    <a:pt x="1573949" y="411124"/>
                  </a:lnTo>
                  <a:lnTo>
                    <a:pt x="1572082" y="412991"/>
                  </a:lnTo>
                  <a:lnTo>
                    <a:pt x="1571625" y="414108"/>
                  </a:lnTo>
                  <a:lnTo>
                    <a:pt x="1571625" y="416737"/>
                  </a:lnTo>
                  <a:lnTo>
                    <a:pt x="1572082" y="417868"/>
                  </a:lnTo>
                  <a:lnTo>
                    <a:pt x="1573949" y="419722"/>
                  </a:lnTo>
                  <a:lnTo>
                    <a:pt x="1575066" y="420192"/>
                  </a:lnTo>
                  <a:lnTo>
                    <a:pt x="1577695" y="420192"/>
                  </a:lnTo>
                  <a:lnTo>
                    <a:pt x="1578825" y="419722"/>
                  </a:lnTo>
                  <a:lnTo>
                    <a:pt x="1580680" y="417868"/>
                  </a:lnTo>
                  <a:lnTo>
                    <a:pt x="1581150" y="416737"/>
                  </a:lnTo>
                  <a:lnTo>
                    <a:pt x="1581150" y="414108"/>
                  </a:lnTo>
                  <a:close/>
                </a:path>
                <a:path w="5391150" h="831214">
                  <a:moveTo>
                    <a:pt x="1581150" y="3454"/>
                  </a:moveTo>
                  <a:lnTo>
                    <a:pt x="1580680" y="2336"/>
                  </a:lnTo>
                  <a:lnTo>
                    <a:pt x="1578825" y="469"/>
                  </a:lnTo>
                  <a:lnTo>
                    <a:pt x="1577695" y="0"/>
                  </a:lnTo>
                  <a:lnTo>
                    <a:pt x="1575066" y="0"/>
                  </a:lnTo>
                  <a:lnTo>
                    <a:pt x="1573949" y="469"/>
                  </a:lnTo>
                  <a:lnTo>
                    <a:pt x="1572082" y="2336"/>
                  </a:lnTo>
                  <a:lnTo>
                    <a:pt x="1571625" y="3454"/>
                  </a:lnTo>
                  <a:lnTo>
                    <a:pt x="1571625" y="6083"/>
                  </a:lnTo>
                  <a:lnTo>
                    <a:pt x="1572082" y="7200"/>
                  </a:lnTo>
                  <a:lnTo>
                    <a:pt x="1573949" y="9067"/>
                  </a:lnTo>
                  <a:lnTo>
                    <a:pt x="1575066" y="9525"/>
                  </a:lnTo>
                  <a:lnTo>
                    <a:pt x="1577695" y="9525"/>
                  </a:lnTo>
                  <a:lnTo>
                    <a:pt x="1578825" y="9067"/>
                  </a:lnTo>
                  <a:lnTo>
                    <a:pt x="1580680" y="7200"/>
                  </a:lnTo>
                  <a:lnTo>
                    <a:pt x="1581150" y="6083"/>
                  </a:lnTo>
                  <a:lnTo>
                    <a:pt x="1581150" y="3454"/>
                  </a:lnTo>
                  <a:close/>
                </a:path>
                <a:path w="5391150" h="831214">
                  <a:moveTo>
                    <a:pt x="1628775" y="824763"/>
                  </a:moveTo>
                  <a:lnTo>
                    <a:pt x="1628305" y="823645"/>
                  </a:lnTo>
                  <a:lnTo>
                    <a:pt x="1626450" y="821778"/>
                  </a:lnTo>
                  <a:lnTo>
                    <a:pt x="1625320" y="821321"/>
                  </a:lnTo>
                  <a:lnTo>
                    <a:pt x="1622691" y="821321"/>
                  </a:lnTo>
                  <a:lnTo>
                    <a:pt x="1621574" y="821778"/>
                  </a:lnTo>
                  <a:lnTo>
                    <a:pt x="1619707" y="823645"/>
                  </a:lnTo>
                  <a:lnTo>
                    <a:pt x="1619250" y="824763"/>
                  </a:lnTo>
                  <a:lnTo>
                    <a:pt x="1619250" y="827392"/>
                  </a:lnTo>
                  <a:lnTo>
                    <a:pt x="1619707" y="828522"/>
                  </a:lnTo>
                  <a:lnTo>
                    <a:pt x="1621574" y="830376"/>
                  </a:lnTo>
                  <a:lnTo>
                    <a:pt x="1622691" y="830846"/>
                  </a:lnTo>
                  <a:lnTo>
                    <a:pt x="1625320" y="830846"/>
                  </a:lnTo>
                  <a:lnTo>
                    <a:pt x="1626450" y="830376"/>
                  </a:lnTo>
                  <a:lnTo>
                    <a:pt x="1628305" y="828522"/>
                  </a:lnTo>
                  <a:lnTo>
                    <a:pt x="1628775" y="827392"/>
                  </a:lnTo>
                  <a:lnTo>
                    <a:pt x="1628775" y="824763"/>
                  </a:lnTo>
                  <a:close/>
                </a:path>
                <a:path w="5391150" h="831214">
                  <a:moveTo>
                    <a:pt x="1628775" y="414108"/>
                  </a:moveTo>
                  <a:lnTo>
                    <a:pt x="1628305" y="412991"/>
                  </a:lnTo>
                  <a:lnTo>
                    <a:pt x="1626450" y="411124"/>
                  </a:lnTo>
                  <a:lnTo>
                    <a:pt x="1625320" y="410667"/>
                  </a:lnTo>
                  <a:lnTo>
                    <a:pt x="1622691" y="410667"/>
                  </a:lnTo>
                  <a:lnTo>
                    <a:pt x="1621574" y="411124"/>
                  </a:lnTo>
                  <a:lnTo>
                    <a:pt x="1619707" y="412991"/>
                  </a:lnTo>
                  <a:lnTo>
                    <a:pt x="1619250" y="414108"/>
                  </a:lnTo>
                  <a:lnTo>
                    <a:pt x="1619250" y="416737"/>
                  </a:lnTo>
                  <a:lnTo>
                    <a:pt x="1619707" y="417868"/>
                  </a:lnTo>
                  <a:lnTo>
                    <a:pt x="1621574" y="419722"/>
                  </a:lnTo>
                  <a:lnTo>
                    <a:pt x="1622691" y="420192"/>
                  </a:lnTo>
                  <a:lnTo>
                    <a:pt x="1625320" y="420192"/>
                  </a:lnTo>
                  <a:lnTo>
                    <a:pt x="1626450" y="419722"/>
                  </a:lnTo>
                  <a:lnTo>
                    <a:pt x="1628305" y="417868"/>
                  </a:lnTo>
                  <a:lnTo>
                    <a:pt x="1628775" y="416737"/>
                  </a:lnTo>
                  <a:lnTo>
                    <a:pt x="1628775" y="414108"/>
                  </a:lnTo>
                  <a:close/>
                </a:path>
                <a:path w="5391150" h="831214">
                  <a:moveTo>
                    <a:pt x="1628775" y="3454"/>
                  </a:moveTo>
                  <a:lnTo>
                    <a:pt x="1628305" y="2336"/>
                  </a:lnTo>
                  <a:lnTo>
                    <a:pt x="1626450" y="469"/>
                  </a:lnTo>
                  <a:lnTo>
                    <a:pt x="1625320" y="0"/>
                  </a:lnTo>
                  <a:lnTo>
                    <a:pt x="1622691" y="0"/>
                  </a:lnTo>
                  <a:lnTo>
                    <a:pt x="1621574" y="469"/>
                  </a:lnTo>
                  <a:lnTo>
                    <a:pt x="1619707" y="2336"/>
                  </a:lnTo>
                  <a:lnTo>
                    <a:pt x="1619250" y="3454"/>
                  </a:lnTo>
                  <a:lnTo>
                    <a:pt x="1619250" y="6083"/>
                  </a:lnTo>
                  <a:lnTo>
                    <a:pt x="1619707" y="7200"/>
                  </a:lnTo>
                  <a:lnTo>
                    <a:pt x="1621574" y="9067"/>
                  </a:lnTo>
                  <a:lnTo>
                    <a:pt x="1622691" y="9525"/>
                  </a:lnTo>
                  <a:lnTo>
                    <a:pt x="1625320" y="9525"/>
                  </a:lnTo>
                  <a:lnTo>
                    <a:pt x="1626450" y="9067"/>
                  </a:lnTo>
                  <a:lnTo>
                    <a:pt x="1628305" y="7200"/>
                  </a:lnTo>
                  <a:lnTo>
                    <a:pt x="1628775" y="6083"/>
                  </a:lnTo>
                  <a:lnTo>
                    <a:pt x="1628775" y="3454"/>
                  </a:lnTo>
                  <a:close/>
                </a:path>
                <a:path w="5391150" h="831214">
                  <a:moveTo>
                    <a:pt x="1676400" y="824763"/>
                  </a:moveTo>
                  <a:lnTo>
                    <a:pt x="1675930" y="823645"/>
                  </a:lnTo>
                  <a:lnTo>
                    <a:pt x="1674075" y="821778"/>
                  </a:lnTo>
                  <a:lnTo>
                    <a:pt x="1672945" y="821321"/>
                  </a:lnTo>
                  <a:lnTo>
                    <a:pt x="1670316" y="821321"/>
                  </a:lnTo>
                  <a:lnTo>
                    <a:pt x="1669199" y="821778"/>
                  </a:lnTo>
                  <a:lnTo>
                    <a:pt x="1667332" y="823645"/>
                  </a:lnTo>
                  <a:lnTo>
                    <a:pt x="1666875" y="824763"/>
                  </a:lnTo>
                  <a:lnTo>
                    <a:pt x="1666875" y="827392"/>
                  </a:lnTo>
                  <a:lnTo>
                    <a:pt x="1667332" y="828522"/>
                  </a:lnTo>
                  <a:lnTo>
                    <a:pt x="1669199" y="830376"/>
                  </a:lnTo>
                  <a:lnTo>
                    <a:pt x="1670316" y="830846"/>
                  </a:lnTo>
                  <a:lnTo>
                    <a:pt x="1672945" y="830846"/>
                  </a:lnTo>
                  <a:lnTo>
                    <a:pt x="1674075" y="830376"/>
                  </a:lnTo>
                  <a:lnTo>
                    <a:pt x="1675930" y="828522"/>
                  </a:lnTo>
                  <a:lnTo>
                    <a:pt x="1676400" y="827392"/>
                  </a:lnTo>
                  <a:lnTo>
                    <a:pt x="1676400" y="824763"/>
                  </a:lnTo>
                  <a:close/>
                </a:path>
                <a:path w="5391150" h="831214">
                  <a:moveTo>
                    <a:pt x="1676400" y="414108"/>
                  </a:moveTo>
                  <a:lnTo>
                    <a:pt x="1675930" y="412991"/>
                  </a:lnTo>
                  <a:lnTo>
                    <a:pt x="1674075" y="411124"/>
                  </a:lnTo>
                  <a:lnTo>
                    <a:pt x="1672945" y="410667"/>
                  </a:lnTo>
                  <a:lnTo>
                    <a:pt x="1670316" y="410667"/>
                  </a:lnTo>
                  <a:lnTo>
                    <a:pt x="1669199" y="411124"/>
                  </a:lnTo>
                  <a:lnTo>
                    <a:pt x="1667332" y="412991"/>
                  </a:lnTo>
                  <a:lnTo>
                    <a:pt x="1666875" y="414108"/>
                  </a:lnTo>
                  <a:lnTo>
                    <a:pt x="1666875" y="416737"/>
                  </a:lnTo>
                  <a:lnTo>
                    <a:pt x="1667332" y="417868"/>
                  </a:lnTo>
                  <a:lnTo>
                    <a:pt x="1669199" y="419722"/>
                  </a:lnTo>
                  <a:lnTo>
                    <a:pt x="1670316" y="420192"/>
                  </a:lnTo>
                  <a:lnTo>
                    <a:pt x="1672945" y="420192"/>
                  </a:lnTo>
                  <a:lnTo>
                    <a:pt x="1674075" y="419722"/>
                  </a:lnTo>
                  <a:lnTo>
                    <a:pt x="1675930" y="417868"/>
                  </a:lnTo>
                  <a:lnTo>
                    <a:pt x="1676400" y="416737"/>
                  </a:lnTo>
                  <a:lnTo>
                    <a:pt x="1676400" y="414108"/>
                  </a:lnTo>
                  <a:close/>
                </a:path>
                <a:path w="5391150" h="831214">
                  <a:moveTo>
                    <a:pt x="1676400" y="3454"/>
                  </a:moveTo>
                  <a:lnTo>
                    <a:pt x="1675930" y="2336"/>
                  </a:lnTo>
                  <a:lnTo>
                    <a:pt x="1674075" y="469"/>
                  </a:lnTo>
                  <a:lnTo>
                    <a:pt x="1672945" y="0"/>
                  </a:lnTo>
                  <a:lnTo>
                    <a:pt x="1670316" y="0"/>
                  </a:lnTo>
                  <a:lnTo>
                    <a:pt x="1669199" y="469"/>
                  </a:lnTo>
                  <a:lnTo>
                    <a:pt x="1667332" y="2336"/>
                  </a:lnTo>
                  <a:lnTo>
                    <a:pt x="1666875" y="3454"/>
                  </a:lnTo>
                  <a:lnTo>
                    <a:pt x="1666875" y="6083"/>
                  </a:lnTo>
                  <a:lnTo>
                    <a:pt x="1667332" y="7200"/>
                  </a:lnTo>
                  <a:lnTo>
                    <a:pt x="1669199" y="9067"/>
                  </a:lnTo>
                  <a:lnTo>
                    <a:pt x="1670316" y="9525"/>
                  </a:lnTo>
                  <a:lnTo>
                    <a:pt x="1672945" y="9525"/>
                  </a:lnTo>
                  <a:lnTo>
                    <a:pt x="1674075" y="9067"/>
                  </a:lnTo>
                  <a:lnTo>
                    <a:pt x="1675930" y="7200"/>
                  </a:lnTo>
                  <a:lnTo>
                    <a:pt x="1676400" y="6083"/>
                  </a:lnTo>
                  <a:lnTo>
                    <a:pt x="1676400" y="3454"/>
                  </a:lnTo>
                  <a:close/>
                </a:path>
                <a:path w="5391150" h="831214">
                  <a:moveTo>
                    <a:pt x="1724025" y="824763"/>
                  </a:moveTo>
                  <a:lnTo>
                    <a:pt x="1723555" y="823645"/>
                  </a:lnTo>
                  <a:lnTo>
                    <a:pt x="1721700" y="821778"/>
                  </a:lnTo>
                  <a:lnTo>
                    <a:pt x="1720570" y="821321"/>
                  </a:lnTo>
                  <a:lnTo>
                    <a:pt x="1717941" y="821321"/>
                  </a:lnTo>
                  <a:lnTo>
                    <a:pt x="1716824" y="821778"/>
                  </a:lnTo>
                  <a:lnTo>
                    <a:pt x="1714957" y="823645"/>
                  </a:lnTo>
                  <a:lnTo>
                    <a:pt x="1714500" y="824763"/>
                  </a:lnTo>
                  <a:lnTo>
                    <a:pt x="1714500" y="827392"/>
                  </a:lnTo>
                  <a:lnTo>
                    <a:pt x="1714957" y="828522"/>
                  </a:lnTo>
                  <a:lnTo>
                    <a:pt x="1716824" y="830376"/>
                  </a:lnTo>
                  <a:lnTo>
                    <a:pt x="1717941" y="830846"/>
                  </a:lnTo>
                  <a:lnTo>
                    <a:pt x="1720570" y="830846"/>
                  </a:lnTo>
                  <a:lnTo>
                    <a:pt x="1721700" y="830376"/>
                  </a:lnTo>
                  <a:lnTo>
                    <a:pt x="1723555" y="828522"/>
                  </a:lnTo>
                  <a:lnTo>
                    <a:pt x="1724025" y="827392"/>
                  </a:lnTo>
                  <a:lnTo>
                    <a:pt x="1724025" y="824763"/>
                  </a:lnTo>
                  <a:close/>
                </a:path>
                <a:path w="5391150" h="831214">
                  <a:moveTo>
                    <a:pt x="1724025" y="414108"/>
                  </a:moveTo>
                  <a:lnTo>
                    <a:pt x="1723555" y="412991"/>
                  </a:lnTo>
                  <a:lnTo>
                    <a:pt x="1721700" y="411124"/>
                  </a:lnTo>
                  <a:lnTo>
                    <a:pt x="1720570" y="410667"/>
                  </a:lnTo>
                  <a:lnTo>
                    <a:pt x="1717941" y="410667"/>
                  </a:lnTo>
                  <a:lnTo>
                    <a:pt x="1716824" y="411124"/>
                  </a:lnTo>
                  <a:lnTo>
                    <a:pt x="1714957" y="412991"/>
                  </a:lnTo>
                  <a:lnTo>
                    <a:pt x="1714500" y="414108"/>
                  </a:lnTo>
                  <a:lnTo>
                    <a:pt x="1714500" y="416737"/>
                  </a:lnTo>
                  <a:lnTo>
                    <a:pt x="1714957" y="417868"/>
                  </a:lnTo>
                  <a:lnTo>
                    <a:pt x="1716824" y="419722"/>
                  </a:lnTo>
                  <a:lnTo>
                    <a:pt x="1717941" y="420192"/>
                  </a:lnTo>
                  <a:lnTo>
                    <a:pt x="1720570" y="420192"/>
                  </a:lnTo>
                  <a:lnTo>
                    <a:pt x="1721700" y="419722"/>
                  </a:lnTo>
                  <a:lnTo>
                    <a:pt x="1723555" y="417868"/>
                  </a:lnTo>
                  <a:lnTo>
                    <a:pt x="1724025" y="416737"/>
                  </a:lnTo>
                  <a:lnTo>
                    <a:pt x="1724025" y="414108"/>
                  </a:lnTo>
                  <a:close/>
                </a:path>
                <a:path w="5391150" h="831214">
                  <a:moveTo>
                    <a:pt x="1724025" y="3454"/>
                  </a:moveTo>
                  <a:lnTo>
                    <a:pt x="1723555" y="2336"/>
                  </a:lnTo>
                  <a:lnTo>
                    <a:pt x="1721700" y="469"/>
                  </a:lnTo>
                  <a:lnTo>
                    <a:pt x="1720570" y="0"/>
                  </a:lnTo>
                  <a:lnTo>
                    <a:pt x="1717941" y="0"/>
                  </a:lnTo>
                  <a:lnTo>
                    <a:pt x="1716824" y="469"/>
                  </a:lnTo>
                  <a:lnTo>
                    <a:pt x="1714957" y="2336"/>
                  </a:lnTo>
                  <a:lnTo>
                    <a:pt x="1714500" y="3454"/>
                  </a:lnTo>
                  <a:lnTo>
                    <a:pt x="1714500" y="6083"/>
                  </a:lnTo>
                  <a:lnTo>
                    <a:pt x="1714957" y="7200"/>
                  </a:lnTo>
                  <a:lnTo>
                    <a:pt x="1716824" y="9067"/>
                  </a:lnTo>
                  <a:lnTo>
                    <a:pt x="1717941" y="9525"/>
                  </a:lnTo>
                  <a:lnTo>
                    <a:pt x="1720570" y="9525"/>
                  </a:lnTo>
                  <a:lnTo>
                    <a:pt x="1721700" y="9067"/>
                  </a:lnTo>
                  <a:lnTo>
                    <a:pt x="1723555" y="7200"/>
                  </a:lnTo>
                  <a:lnTo>
                    <a:pt x="1724025" y="6083"/>
                  </a:lnTo>
                  <a:lnTo>
                    <a:pt x="1724025" y="3454"/>
                  </a:lnTo>
                  <a:close/>
                </a:path>
                <a:path w="5391150" h="831214">
                  <a:moveTo>
                    <a:pt x="1771650" y="824763"/>
                  </a:moveTo>
                  <a:lnTo>
                    <a:pt x="1771180" y="823645"/>
                  </a:lnTo>
                  <a:lnTo>
                    <a:pt x="1769325" y="821778"/>
                  </a:lnTo>
                  <a:lnTo>
                    <a:pt x="1768195" y="821321"/>
                  </a:lnTo>
                  <a:lnTo>
                    <a:pt x="1765566" y="821321"/>
                  </a:lnTo>
                  <a:lnTo>
                    <a:pt x="1764449" y="821778"/>
                  </a:lnTo>
                  <a:lnTo>
                    <a:pt x="1762582" y="823645"/>
                  </a:lnTo>
                  <a:lnTo>
                    <a:pt x="1762125" y="824763"/>
                  </a:lnTo>
                  <a:lnTo>
                    <a:pt x="1762125" y="827392"/>
                  </a:lnTo>
                  <a:lnTo>
                    <a:pt x="1762582" y="828522"/>
                  </a:lnTo>
                  <a:lnTo>
                    <a:pt x="1764449" y="830376"/>
                  </a:lnTo>
                  <a:lnTo>
                    <a:pt x="1765566" y="830846"/>
                  </a:lnTo>
                  <a:lnTo>
                    <a:pt x="1768195" y="830846"/>
                  </a:lnTo>
                  <a:lnTo>
                    <a:pt x="1769325" y="830376"/>
                  </a:lnTo>
                  <a:lnTo>
                    <a:pt x="1771180" y="828522"/>
                  </a:lnTo>
                  <a:lnTo>
                    <a:pt x="1771650" y="827392"/>
                  </a:lnTo>
                  <a:lnTo>
                    <a:pt x="1771650" y="824763"/>
                  </a:lnTo>
                  <a:close/>
                </a:path>
                <a:path w="5391150" h="831214">
                  <a:moveTo>
                    <a:pt x="1771650" y="414108"/>
                  </a:moveTo>
                  <a:lnTo>
                    <a:pt x="1771180" y="412991"/>
                  </a:lnTo>
                  <a:lnTo>
                    <a:pt x="1769325" y="411124"/>
                  </a:lnTo>
                  <a:lnTo>
                    <a:pt x="1768195" y="410667"/>
                  </a:lnTo>
                  <a:lnTo>
                    <a:pt x="1765566" y="410667"/>
                  </a:lnTo>
                  <a:lnTo>
                    <a:pt x="1764449" y="411124"/>
                  </a:lnTo>
                  <a:lnTo>
                    <a:pt x="1762582" y="412991"/>
                  </a:lnTo>
                  <a:lnTo>
                    <a:pt x="1762125" y="414108"/>
                  </a:lnTo>
                  <a:lnTo>
                    <a:pt x="1762125" y="416737"/>
                  </a:lnTo>
                  <a:lnTo>
                    <a:pt x="1762582" y="417868"/>
                  </a:lnTo>
                  <a:lnTo>
                    <a:pt x="1764449" y="419722"/>
                  </a:lnTo>
                  <a:lnTo>
                    <a:pt x="1765566" y="420192"/>
                  </a:lnTo>
                  <a:lnTo>
                    <a:pt x="1768195" y="420192"/>
                  </a:lnTo>
                  <a:lnTo>
                    <a:pt x="1769325" y="419722"/>
                  </a:lnTo>
                  <a:lnTo>
                    <a:pt x="1771180" y="417868"/>
                  </a:lnTo>
                  <a:lnTo>
                    <a:pt x="1771650" y="416737"/>
                  </a:lnTo>
                  <a:lnTo>
                    <a:pt x="1771650" y="414108"/>
                  </a:lnTo>
                  <a:close/>
                </a:path>
                <a:path w="5391150" h="831214">
                  <a:moveTo>
                    <a:pt x="1771650" y="3454"/>
                  </a:moveTo>
                  <a:lnTo>
                    <a:pt x="1771180" y="2336"/>
                  </a:lnTo>
                  <a:lnTo>
                    <a:pt x="1769325" y="469"/>
                  </a:lnTo>
                  <a:lnTo>
                    <a:pt x="1768195" y="0"/>
                  </a:lnTo>
                  <a:lnTo>
                    <a:pt x="1765566" y="0"/>
                  </a:lnTo>
                  <a:lnTo>
                    <a:pt x="1764449" y="469"/>
                  </a:lnTo>
                  <a:lnTo>
                    <a:pt x="1762582" y="2336"/>
                  </a:lnTo>
                  <a:lnTo>
                    <a:pt x="1762125" y="3454"/>
                  </a:lnTo>
                  <a:lnTo>
                    <a:pt x="1762125" y="6083"/>
                  </a:lnTo>
                  <a:lnTo>
                    <a:pt x="1762582" y="7200"/>
                  </a:lnTo>
                  <a:lnTo>
                    <a:pt x="1764449" y="9067"/>
                  </a:lnTo>
                  <a:lnTo>
                    <a:pt x="1765566" y="9525"/>
                  </a:lnTo>
                  <a:lnTo>
                    <a:pt x="1768195" y="9525"/>
                  </a:lnTo>
                  <a:lnTo>
                    <a:pt x="1769325" y="9067"/>
                  </a:lnTo>
                  <a:lnTo>
                    <a:pt x="1771180" y="7200"/>
                  </a:lnTo>
                  <a:lnTo>
                    <a:pt x="1771650" y="6083"/>
                  </a:lnTo>
                  <a:lnTo>
                    <a:pt x="1771650" y="3454"/>
                  </a:lnTo>
                  <a:close/>
                </a:path>
                <a:path w="5391150" h="831214">
                  <a:moveTo>
                    <a:pt x="1819275" y="824763"/>
                  </a:moveTo>
                  <a:lnTo>
                    <a:pt x="1818805" y="823645"/>
                  </a:lnTo>
                  <a:lnTo>
                    <a:pt x="1816950" y="821778"/>
                  </a:lnTo>
                  <a:lnTo>
                    <a:pt x="1815820" y="821321"/>
                  </a:lnTo>
                  <a:lnTo>
                    <a:pt x="1813191" y="821321"/>
                  </a:lnTo>
                  <a:lnTo>
                    <a:pt x="1812074" y="821778"/>
                  </a:lnTo>
                  <a:lnTo>
                    <a:pt x="1810207" y="823645"/>
                  </a:lnTo>
                  <a:lnTo>
                    <a:pt x="1809750" y="824763"/>
                  </a:lnTo>
                  <a:lnTo>
                    <a:pt x="1809750" y="827392"/>
                  </a:lnTo>
                  <a:lnTo>
                    <a:pt x="1810207" y="828522"/>
                  </a:lnTo>
                  <a:lnTo>
                    <a:pt x="1812074" y="830376"/>
                  </a:lnTo>
                  <a:lnTo>
                    <a:pt x="1813191" y="830846"/>
                  </a:lnTo>
                  <a:lnTo>
                    <a:pt x="1815820" y="830846"/>
                  </a:lnTo>
                  <a:lnTo>
                    <a:pt x="1816950" y="830376"/>
                  </a:lnTo>
                  <a:lnTo>
                    <a:pt x="1818805" y="828522"/>
                  </a:lnTo>
                  <a:lnTo>
                    <a:pt x="1819275" y="827392"/>
                  </a:lnTo>
                  <a:lnTo>
                    <a:pt x="1819275" y="824763"/>
                  </a:lnTo>
                  <a:close/>
                </a:path>
                <a:path w="5391150" h="831214">
                  <a:moveTo>
                    <a:pt x="1819275" y="414108"/>
                  </a:moveTo>
                  <a:lnTo>
                    <a:pt x="1818805" y="412991"/>
                  </a:lnTo>
                  <a:lnTo>
                    <a:pt x="1816950" y="411124"/>
                  </a:lnTo>
                  <a:lnTo>
                    <a:pt x="1815820" y="410667"/>
                  </a:lnTo>
                  <a:lnTo>
                    <a:pt x="1813191" y="410667"/>
                  </a:lnTo>
                  <a:lnTo>
                    <a:pt x="1812074" y="411124"/>
                  </a:lnTo>
                  <a:lnTo>
                    <a:pt x="1810207" y="412991"/>
                  </a:lnTo>
                  <a:lnTo>
                    <a:pt x="1809750" y="414108"/>
                  </a:lnTo>
                  <a:lnTo>
                    <a:pt x="1809750" y="416737"/>
                  </a:lnTo>
                  <a:lnTo>
                    <a:pt x="1810207" y="417868"/>
                  </a:lnTo>
                  <a:lnTo>
                    <a:pt x="1812074" y="419722"/>
                  </a:lnTo>
                  <a:lnTo>
                    <a:pt x="1813191" y="420192"/>
                  </a:lnTo>
                  <a:lnTo>
                    <a:pt x="1815820" y="420192"/>
                  </a:lnTo>
                  <a:lnTo>
                    <a:pt x="1816950" y="419722"/>
                  </a:lnTo>
                  <a:lnTo>
                    <a:pt x="1818805" y="417868"/>
                  </a:lnTo>
                  <a:lnTo>
                    <a:pt x="1819275" y="416737"/>
                  </a:lnTo>
                  <a:lnTo>
                    <a:pt x="1819275" y="414108"/>
                  </a:lnTo>
                  <a:close/>
                </a:path>
                <a:path w="5391150" h="831214">
                  <a:moveTo>
                    <a:pt x="1819275" y="3454"/>
                  </a:moveTo>
                  <a:lnTo>
                    <a:pt x="1818805" y="2336"/>
                  </a:lnTo>
                  <a:lnTo>
                    <a:pt x="1816950" y="469"/>
                  </a:lnTo>
                  <a:lnTo>
                    <a:pt x="1815820" y="0"/>
                  </a:lnTo>
                  <a:lnTo>
                    <a:pt x="1813191" y="0"/>
                  </a:lnTo>
                  <a:lnTo>
                    <a:pt x="1812074" y="469"/>
                  </a:lnTo>
                  <a:lnTo>
                    <a:pt x="1810207" y="2336"/>
                  </a:lnTo>
                  <a:lnTo>
                    <a:pt x="1809750" y="3454"/>
                  </a:lnTo>
                  <a:lnTo>
                    <a:pt x="1809750" y="6083"/>
                  </a:lnTo>
                  <a:lnTo>
                    <a:pt x="1810207" y="7200"/>
                  </a:lnTo>
                  <a:lnTo>
                    <a:pt x="1812074" y="9067"/>
                  </a:lnTo>
                  <a:lnTo>
                    <a:pt x="1813191" y="9525"/>
                  </a:lnTo>
                  <a:lnTo>
                    <a:pt x="1815820" y="9525"/>
                  </a:lnTo>
                  <a:lnTo>
                    <a:pt x="1816950" y="9067"/>
                  </a:lnTo>
                  <a:lnTo>
                    <a:pt x="1818805" y="7200"/>
                  </a:lnTo>
                  <a:lnTo>
                    <a:pt x="1819275" y="6083"/>
                  </a:lnTo>
                  <a:lnTo>
                    <a:pt x="1819275" y="3454"/>
                  </a:lnTo>
                  <a:close/>
                </a:path>
                <a:path w="5391150" h="831214">
                  <a:moveTo>
                    <a:pt x="1866900" y="824763"/>
                  </a:moveTo>
                  <a:lnTo>
                    <a:pt x="1866430" y="823645"/>
                  </a:lnTo>
                  <a:lnTo>
                    <a:pt x="1864575" y="821778"/>
                  </a:lnTo>
                  <a:lnTo>
                    <a:pt x="1863445" y="821321"/>
                  </a:lnTo>
                  <a:lnTo>
                    <a:pt x="1860816" y="821321"/>
                  </a:lnTo>
                  <a:lnTo>
                    <a:pt x="1859699" y="821778"/>
                  </a:lnTo>
                  <a:lnTo>
                    <a:pt x="1857832" y="823645"/>
                  </a:lnTo>
                  <a:lnTo>
                    <a:pt x="1857375" y="824763"/>
                  </a:lnTo>
                  <a:lnTo>
                    <a:pt x="1857375" y="827392"/>
                  </a:lnTo>
                  <a:lnTo>
                    <a:pt x="1857832" y="828522"/>
                  </a:lnTo>
                  <a:lnTo>
                    <a:pt x="1859699" y="830376"/>
                  </a:lnTo>
                  <a:lnTo>
                    <a:pt x="1860816" y="830846"/>
                  </a:lnTo>
                  <a:lnTo>
                    <a:pt x="1863445" y="830846"/>
                  </a:lnTo>
                  <a:lnTo>
                    <a:pt x="1864575" y="830376"/>
                  </a:lnTo>
                  <a:lnTo>
                    <a:pt x="1866430" y="828522"/>
                  </a:lnTo>
                  <a:lnTo>
                    <a:pt x="1866900" y="827392"/>
                  </a:lnTo>
                  <a:lnTo>
                    <a:pt x="1866900" y="824763"/>
                  </a:lnTo>
                  <a:close/>
                </a:path>
                <a:path w="5391150" h="831214">
                  <a:moveTo>
                    <a:pt x="1866900" y="414108"/>
                  </a:moveTo>
                  <a:lnTo>
                    <a:pt x="1866430" y="412991"/>
                  </a:lnTo>
                  <a:lnTo>
                    <a:pt x="1864575" y="411124"/>
                  </a:lnTo>
                  <a:lnTo>
                    <a:pt x="1863445" y="410667"/>
                  </a:lnTo>
                  <a:lnTo>
                    <a:pt x="1860816" y="410667"/>
                  </a:lnTo>
                  <a:lnTo>
                    <a:pt x="1859699" y="411124"/>
                  </a:lnTo>
                  <a:lnTo>
                    <a:pt x="1857832" y="412991"/>
                  </a:lnTo>
                  <a:lnTo>
                    <a:pt x="1857375" y="414108"/>
                  </a:lnTo>
                  <a:lnTo>
                    <a:pt x="1857375" y="416737"/>
                  </a:lnTo>
                  <a:lnTo>
                    <a:pt x="1857832" y="417868"/>
                  </a:lnTo>
                  <a:lnTo>
                    <a:pt x="1859699" y="419722"/>
                  </a:lnTo>
                  <a:lnTo>
                    <a:pt x="1860816" y="420192"/>
                  </a:lnTo>
                  <a:lnTo>
                    <a:pt x="1863445" y="420192"/>
                  </a:lnTo>
                  <a:lnTo>
                    <a:pt x="1864575" y="419722"/>
                  </a:lnTo>
                  <a:lnTo>
                    <a:pt x="1866430" y="417868"/>
                  </a:lnTo>
                  <a:lnTo>
                    <a:pt x="1866900" y="416737"/>
                  </a:lnTo>
                  <a:lnTo>
                    <a:pt x="1866900" y="414108"/>
                  </a:lnTo>
                  <a:close/>
                </a:path>
                <a:path w="5391150" h="831214">
                  <a:moveTo>
                    <a:pt x="1866900" y="3454"/>
                  </a:moveTo>
                  <a:lnTo>
                    <a:pt x="1866430" y="2336"/>
                  </a:lnTo>
                  <a:lnTo>
                    <a:pt x="1864575" y="469"/>
                  </a:lnTo>
                  <a:lnTo>
                    <a:pt x="1863445" y="0"/>
                  </a:lnTo>
                  <a:lnTo>
                    <a:pt x="1860816" y="0"/>
                  </a:lnTo>
                  <a:lnTo>
                    <a:pt x="1859699" y="469"/>
                  </a:lnTo>
                  <a:lnTo>
                    <a:pt x="1857832" y="2336"/>
                  </a:lnTo>
                  <a:lnTo>
                    <a:pt x="1857375" y="3454"/>
                  </a:lnTo>
                  <a:lnTo>
                    <a:pt x="1857375" y="6083"/>
                  </a:lnTo>
                  <a:lnTo>
                    <a:pt x="1857832" y="7200"/>
                  </a:lnTo>
                  <a:lnTo>
                    <a:pt x="1859699" y="9067"/>
                  </a:lnTo>
                  <a:lnTo>
                    <a:pt x="1860816" y="9525"/>
                  </a:lnTo>
                  <a:lnTo>
                    <a:pt x="1863445" y="9525"/>
                  </a:lnTo>
                  <a:lnTo>
                    <a:pt x="1864575" y="9067"/>
                  </a:lnTo>
                  <a:lnTo>
                    <a:pt x="1866430" y="7200"/>
                  </a:lnTo>
                  <a:lnTo>
                    <a:pt x="1866900" y="6083"/>
                  </a:lnTo>
                  <a:lnTo>
                    <a:pt x="1866900" y="3454"/>
                  </a:lnTo>
                  <a:close/>
                </a:path>
                <a:path w="5391150" h="831214">
                  <a:moveTo>
                    <a:pt x="1914525" y="824763"/>
                  </a:moveTo>
                  <a:lnTo>
                    <a:pt x="1914055" y="823645"/>
                  </a:lnTo>
                  <a:lnTo>
                    <a:pt x="1912200" y="821778"/>
                  </a:lnTo>
                  <a:lnTo>
                    <a:pt x="1911070" y="821321"/>
                  </a:lnTo>
                  <a:lnTo>
                    <a:pt x="1908441" y="821321"/>
                  </a:lnTo>
                  <a:lnTo>
                    <a:pt x="1907324" y="821778"/>
                  </a:lnTo>
                  <a:lnTo>
                    <a:pt x="1905457" y="823645"/>
                  </a:lnTo>
                  <a:lnTo>
                    <a:pt x="1905000" y="824763"/>
                  </a:lnTo>
                  <a:lnTo>
                    <a:pt x="1905000" y="827392"/>
                  </a:lnTo>
                  <a:lnTo>
                    <a:pt x="1905457" y="828522"/>
                  </a:lnTo>
                  <a:lnTo>
                    <a:pt x="1907324" y="830376"/>
                  </a:lnTo>
                  <a:lnTo>
                    <a:pt x="1908441" y="830846"/>
                  </a:lnTo>
                  <a:lnTo>
                    <a:pt x="1911070" y="830846"/>
                  </a:lnTo>
                  <a:lnTo>
                    <a:pt x="1912200" y="830376"/>
                  </a:lnTo>
                  <a:lnTo>
                    <a:pt x="1914055" y="828522"/>
                  </a:lnTo>
                  <a:lnTo>
                    <a:pt x="1914525" y="827392"/>
                  </a:lnTo>
                  <a:lnTo>
                    <a:pt x="1914525" y="824763"/>
                  </a:lnTo>
                  <a:close/>
                </a:path>
                <a:path w="5391150" h="831214">
                  <a:moveTo>
                    <a:pt x="1914525" y="414108"/>
                  </a:moveTo>
                  <a:lnTo>
                    <a:pt x="1914055" y="412991"/>
                  </a:lnTo>
                  <a:lnTo>
                    <a:pt x="1912200" y="411124"/>
                  </a:lnTo>
                  <a:lnTo>
                    <a:pt x="1911070" y="410667"/>
                  </a:lnTo>
                  <a:lnTo>
                    <a:pt x="1908441" y="410667"/>
                  </a:lnTo>
                  <a:lnTo>
                    <a:pt x="1907324" y="411124"/>
                  </a:lnTo>
                  <a:lnTo>
                    <a:pt x="1905457" y="412991"/>
                  </a:lnTo>
                  <a:lnTo>
                    <a:pt x="1905000" y="414108"/>
                  </a:lnTo>
                  <a:lnTo>
                    <a:pt x="1905000" y="416737"/>
                  </a:lnTo>
                  <a:lnTo>
                    <a:pt x="1905457" y="417868"/>
                  </a:lnTo>
                  <a:lnTo>
                    <a:pt x="1907324" y="419722"/>
                  </a:lnTo>
                  <a:lnTo>
                    <a:pt x="1908441" y="420192"/>
                  </a:lnTo>
                  <a:lnTo>
                    <a:pt x="1911070" y="420192"/>
                  </a:lnTo>
                  <a:lnTo>
                    <a:pt x="1912200" y="419722"/>
                  </a:lnTo>
                  <a:lnTo>
                    <a:pt x="1914055" y="417868"/>
                  </a:lnTo>
                  <a:lnTo>
                    <a:pt x="1914525" y="416737"/>
                  </a:lnTo>
                  <a:lnTo>
                    <a:pt x="1914525" y="414108"/>
                  </a:lnTo>
                  <a:close/>
                </a:path>
                <a:path w="5391150" h="831214">
                  <a:moveTo>
                    <a:pt x="1914525" y="3454"/>
                  </a:moveTo>
                  <a:lnTo>
                    <a:pt x="1914055" y="2336"/>
                  </a:lnTo>
                  <a:lnTo>
                    <a:pt x="1912200" y="469"/>
                  </a:lnTo>
                  <a:lnTo>
                    <a:pt x="1911070" y="0"/>
                  </a:lnTo>
                  <a:lnTo>
                    <a:pt x="1908441" y="0"/>
                  </a:lnTo>
                  <a:lnTo>
                    <a:pt x="1907324" y="469"/>
                  </a:lnTo>
                  <a:lnTo>
                    <a:pt x="1905457" y="2336"/>
                  </a:lnTo>
                  <a:lnTo>
                    <a:pt x="1905000" y="3454"/>
                  </a:lnTo>
                  <a:lnTo>
                    <a:pt x="1905000" y="6083"/>
                  </a:lnTo>
                  <a:lnTo>
                    <a:pt x="1905457" y="7200"/>
                  </a:lnTo>
                  <a:lnTo>
                    <a:pt x="1907324" y="9067"/>
                  </a:lnTo>
                  <a:lnTo>
                    <a:pt x="1908441" y="9525"/>
                  </a:lnTo>
                  <a:lnTo>
                    <a:pt x="1911070" y="9525"/>
                  </a:lnTo>
                  <a:lnTo>
                    <a:pt x="1912200" y="9067"/>
                  </a:lnTo>
                  <a:lnTo>
                    <a:pt x="1914055" y="7200"/>
                  </a:lnTo>
                  <a:lnTo>
                    <a:pt x="1914525" y="6083"/>
                  </a:lnTo>
                  <a:lnTo>
                    <a:pt x="1914525" y="3454"/>
                  </a:lnTo>
                  <a:close/>
                </a:path>
                <a:path w="5391150" h="831214">
                  <a:moveTo>
                    <a:pt x="1962150" y="824763"/>
                  </a:moveTo>
                  <a:lnTo>
                    <a:pt x="1961680" y="823645"/>
                  </a:lnTo>
                  <a:lnTo>
                    <a:pt x="1959825" y="821778"/>
                  </a:lnTo>
                  <a:lnTo>
                    <a:pt x="1958695" y="821321"/>
                  </a:lnTo>
                  <a:lnTo>
                    <a:pt x="1956066" y="821321"/>
                  </a:lnTo>
                  <a:lnTo>
                    <a:pt x="1954949" y="821778"/>
                  </a:lnTo>
                  <a:lnTo>
                    <a:pt x="1953082" y="823645"/>
                  </a:lnTo>
                  <a:lnTo>
                    <a:pt x="1952625" y="824763"/>
                  </a:lnTo>
                  <a:lnTo>
                    <a:pt x="1952625" y="827392"/>
                  </a:lnTo>
                  <a:lnTo>
                    <a:pt x="1953082" y="828522"/>
                  </a:lnTo>
                  <a:lnTo>
                    <a:pt x="1954949" y="830376"/>
                  </a:lnTo>
                  <a:lnTo>
                    <a:pt x="1956066" y="830846"/>
                  </a:lnTo>
                  <a:lnTo>
                    <a:pt x="1958695" y="830846"/>
                  </a:lnTo>
                  <a:lnTo>
                    <a:pt x="1959825" y="830376"/>
                  </a:lnTo>
                  <a:lnTo>
                    <a:pt x="1961680" y="828522"/>
                  </a:lnTo>
                  <a:lnTo>
                    <a:pt x="1962150" y="827392"/>
                  </a:lnTo>
                  <a:lnTo>
                    <a:pt x="1962150" y="824763"/>
                  </a:lnTo>
                  <a:close/>
                </a:path>
                <a:path w="5391150" h="831214">
                  <a:moveTo>
                    <a:pt x="1962150" y="414108"/>
                  </a:moveTo>
                  <a:lnTo>
                    <a:pt x="1961680" y="412991"/>
                  </a:lnTo>
                  <a:lnTo>
                    <a:pt x="1959825" y="411124"/>
                  </a:lnTo>
                  <a:lnTo>
                    <a:pt x="1958695" y="410667"/>
                  </a:lnTo>
                  <a:lnTo>
                    <a:pt x="1956066" y="410667"/>
                  </a:lnTo>
                  <a:lnTo>
                    <a:pt x="1954949" y="411124"/>
                  </a:lnTo>
                  <a:lnTo>
                    <a:pt x="1953082" y="412991"/>
                  </a:lnTo>
                  <a:lnTo>
                    <a:pt x="1952625" y="414108"/>
                  </a:lnTo>
                  <a:lnTo>
                    <a:pt x="1952625" y="416737"/>
                  </a:lnTo>
                  <a:lnTo>
                    <a:pt x="1953082" y="417868"/>
                  </a:lnTo>
                  <a:lnTo>
                    <a:pt x="1954949" y="419722"/>
                  </a:lnTo>
                  <a:lnTo>
                    <a:pt x="1956066" y="420192"/>
                  </a:lnTo>
                  <a:lnTo>
                    <a:pt x="1958695" y="420192"/>
                  </a:lnTo>
                  <a:lnTo>
                    <a:pt x="1959825" y="419722"/>
                  </a:lnTo>
                  <a:lnTo>
                    <a:pt x="1961680" y="417868"/>
                  </a:lnTo>
                  <a:lnTo>
                    <a:pt x="1962150" y="416737"/>
                  </a:lnTo>
                  <a:lnTo>
                    <a:pt x="1962150" y="414108"/>
                  </a:lnTo>
                  <a:close/>
                </a:path>
                <a:path w="5391150" h="831214">
                  <a:moveTo>
                    <a:pt x="1962150" y="3454"/>
                  </a:moveTo>
                  <a:lnTo>
                    <a:pt x="1961680" y="2336"/>
                  </a:lnTo>
                  <a:lnTo>
                    <a:pt x="1959825" y="469"/>
                  </a:lnTo>
                  <a:lnTo>
                    <a:pt x="1958695" y="0"/>
                  </a:lnTo>
                  <a:lnTo>
                    <a:pt x="1956066" y="0"/>
                  </a:lnTo>
                  <a:lnTo>
                    <a:pt x="1954949" y="469"/>
                  </a:lnTo>
                  <a:lnTo>
                    <a:pt x="1953082" y="2336"/>
                  </a:lnTo>
                  <a:lnTo>
                    <a:pt x="1952625" y="3454"/>
                  </a:lnTo>
                  <a:lnTo>
                    <a:pt x="1952625" y="6083"/>
                  </a:lnTo>
                  <a:lnTo>
                    <a:pt x="1953082" y="7200"/>
                  </a:lnTo>
                  <a:lnTo>
                    <a:pt x="1954949" y="9067"/>
                  </a:lnTo>
                  <a:lnTo>
                    <a:pt x="1956066" y="9525"/>
                  </a:lnTo>
                  <a:lnTo>
                    <a:pt x="1958695" y="9525"/>
                  </a:lnTo>
                  <a:lnTo>
                    <a:pt x="1959825" y="9067"/>
                  </a:lnTo>
                  <a:lnTo>
                    <a:pt x="1961680" y="7200"/>
                  </a:lnTo>
                  <a:lnTo>
                    <a:pt x="1962150" y="6083"/>
                  </a:lnTo>
                  <a:lnTo>
                    <a:pt x="1962150" y="3454"/>
                  </a:lnTo>
                  <a:close/>
                </a:path>
                <a:path w="5391150" h="831214">
                  <a:moveTo>
                    <a:pt x="2009775" y="824763"/>
                  </a:moveTo>
                  <a:lnTo>
                    <a:pt x="2009305" y="823645"/>
                  </a:lnTo>
                  <a:lnTo>
                    <a:pt x="2007450" y="821778"/>
                  </a:lnTo>
                  <a:lnTo>
                    <a:pt x="2006320" y="821321"/>
                  </a:lnTo>
                  <a:lnTo>
                    <a:pt x="2003691" y="821321"/>
                  </a:lnTo>
                  <a:lnTo>
                    <a:pt x="2002574" y="821778"/>
                  </a:lnTo>
                  <a:lnTo>
                    <a:pt x="2000707" y="823645"/>
                  </a:lnTo>
                  <a:lnTo>
                    <a:pt x="2000250" y="824763"/>
                  </a:lnTo>
                  <a:lnTo>
                    <a:pt x="2000250" y="827392"/>
                  </a:lnTo>
                  <a:lnTo>
                    <a:pt x="2000707" y="828522"/>
                  </a:lnTo>
                  <a:lnTo>
                    <a:pt x="2002574" y="830376"/>
                  </a:lnTo>
                  <a:lnTo>
                    <a:pt x="2003691" y="830846"/>
                  </a:lnTo>
                  <a:lnTo>
                    <a:pt x="2006320" y="830846"/>
                  </a:lnTo>
                  <a:lnTo>
                    <a:pt x="2007450" y="830376"/>
                  </a:lnTo>
                  <a:lnTo>
                    <a:pt x="2009305" y="828522"/>
                  </a:lnTo>
                  <a:lnTo>
                    <a:pt x="2009775" y="827392"/>
                  </a:lnTo>
                  <a:lnTo>
                    <a:pt x="2009775" y="824763"/>
                  </a:lnTo>
                  <a:close/>
                </a:path>
                <a:path w="5391150" h="831214">
                  <a:moveTo>
                    <a:pt x="2009775" y="414108"/>
                  </a:moveTo>
                  <a:lnTo>
                    <a:pt x="2009305" y="412991"/>
                  </a:lnTo>
                  <a:lnTo>
                    <a:pt x="2007450" y="411124"/>
                  </a:lnTo>
                  <a:lnTo>
                    <a:pt x="2006320" y="410667"/>
                  </a:lnTo>
                  <a:lnTo>
                    <a:pt x="2003691" y="410667"/>
                  </a:lnTo>
                  <a:lnTo>
                    <a:pt x="2002574" y="411124"/>
                  </a:lnTo>
                  <a:lnTo>
                    <a:pt x="2000707" y="412991"/>
                  </a:lnTo>
                  <a:lnTo>
                    <a:pt x="2000250" y="414108"/>
                  </a:lnTo>
                  <a:lnTo>
                    <a:pt x="2000250" y="416737"/>
                  </a:lnTo>
                  <a:lnTo>
                    <a:pt x="2000707" y="417868"/>
                  </a:lnTo>
                  <a:lnTo>
                    <a:pt x="2002574" y="419722"/>
                  </a:lnTo>
                  <a:lnTo>
                    <a:pt x="2003691" y="420192"/>
                  </a:lnTo>
                  <a:lnTo>
                    <a:pt x="2006320" y="420192"/>
                  </a:lnTo>
                  <a:lnTo>
                    <a:pt x="2007450" y="419722"/>
                  </a:lnTo>
                  <a:lnTo>
                    <a:pt x="2009305" y="417868"/>
                  </a:lnTo>
                  <a:lnTo>
                    <a:pt x="2009775" y="416737"/>
                  </a:lnTo>
                  <a:lnTo>
                    <a:pt x="2009775" y="414108"/>
                  </a:lnTo>
                  <a:close/>
                </a:path>
                <a:path w="5391150" h="831214">
                  <a:moveTo>
                    <a:pt x="2009775" y="3454"/>
                  </a:moveTo>
                  <a:lnTo>
                    <a:pt x="2009305" y="2336"/>
                  </a:lnTo>
                  <a:lnTo>
                    <a:pt x="2007450" y="469"/>
                  </a:lnTo>
                  <a:lnTo>
                    <a:pt x="2006320" y="0"/>
                  </a:lnTo>
                  <a:lnTo>
                    <a:pt x="2003691" y="0"/>
                  </a:lnTo>
                  <a:lnTo>
                    <a:pt x="2002574" y="469"/>
                  </a:lnTo>
                  <a:lnTo>
                    <a:pt x="2000707" y="2336"/>
                  </a:lnTo>
                  <a:lnTo>
                    <a:pt x="2000250" y="3454"/>
                  </a:lnTo>
                  <a:lnTo>
                    <a:pt x="2000250" y="6083"/>
                  </a:lnTo>
                  <a:lnTo>
                    <a:pt x="2000707" y="7200"/>
                  </a:lnTo>
                  <a:lnTo>
                    <a:pt x="2002574" y="9067"/>
                  </a:lnTo>
                  <a:lnTo>
                    <a:pt x="2003691" y="9525"/>
                  </a:lnTo>
                  <a:lnTo>
                    <a:pt x="2006320" y="9525"/>
                  </a:lnTo>
                  <a:lnTo>
                    <a:pt x="2007450" y="9067"/>
                  </a:lnTo>
                  <a:lnTo>
                    <a:pt x="2009305" y="7200"/>
                  </a:lnTo>
                  <a:lnTo>
                    <a:pt x="2009775" y="6083"/>
                  </a:lnTo>
                  <a:lnTo>
                    <a:pt x="2009775" y="3454"/>
                  </a:lnTo>
                  <a:close/>
                </a:path>
                <a:path w="5391150" h="831214">
                  <a:moveTo>
                    <a:pt x="2057400" y="824763"/>
                  </a:moveTo>
                  <a:lnTo>
                    <a:pt x="2056930" y="823645"/>
                  </a:lnTo>
                  <a:lnTo>
                    <a:pt x="2055075" y="821778"/>
                  </a:lnTo>
                  <a:lnTo>
                    <a:pt x="2053945" y="821321"/>
                  </a:lnTo>
                  <a:lnTo>
                    <a:pt x="2051316" y="821321"/>
                  </a:lnTo>
                  <a:lnTo>
                    <a:pt x="2050199" y="821778"/>
                  </a:lnTo>
                  <a:lnTo>
                    <a:pt x="2048332" y="823645"/>
                  </a:lnTo>
                  <a:lnTo>
                    <a:pt x="2047875" y="824763"/>
                  </a:lnTo>
                  <a:lnTo>
                    <a:pt x="2047875" y="827392"/>
                  </a:lnTo>
                  <a:lnTo>
                    <a:pt x="2048332" y="828522"/>
                  </a:lnTo>
                  <a:lnTo>
                    <a:pt x="2050199" y="830376"/>
                  </a:lnTo>
                  <a:lnTo>
                    <a:pt x="2051316" y="830846"/>
                  </a:lnTo>
                  <a:lnTo>
                    <a:pt x="2053945" y="830846"/>
                  </a:lnTo>
                  <a:lnTo>
                    <a:pt x="2055075" y="830376"/>
                  </a:lnTo>
                  <a:lnTo>
                    <a:pt x="2056930" y="828522"/>
                  </a:lnTo>
                  <a:lnTo>
                    <a:pt x="2057400" y="827392"/>
                  </a:lnTo>
                  <a:lnTo>
                    <a:pt x="2057400" y="824763"/>
                  </a:lnTo>
                  <a:close/>
                </a:path>
                <a:path w="5391150" h="831214">
                  <a:moveTo>
                    <a:pt x="2057400" y="414108"/>
                  </a:moveTo>
                  <a:lnTo>
                    <a:pt x="2056930" y="412991"/>
                  </a:lnTo>
                  <a:lnTo>
                    <a:pt x="2055075" y="411124"/>
                  </a:lnTo>
                  <a:lnTo>
                    <a:pt x="2053945" y="410667"/>
                  </a:lnTo>
                  <a:lnTo>
                    <a:pt x="2051316" y="410667"/>
                  </a:lnTo>
                  <a:lnTo>
                    <a:pt x="2050199" y="411124"/>
                  </a:lnTo>
                  <a:lnTo>
                    <a:pt x="2048332" y="412991"/>
                  </a:lnTo>
                  <a:lnTo>
                    <a:pt x="2047875" y="414108"/>
                  </a:lnTo>
                  <a:lnTo>
                    <a:pt x="2047875" y="416737"/>
                  </a:lnTo>
                  <a:lnTo>
                    <a:pt x="2048332" y="417868"/>
                  </a:lnTo>
                  <a:lnTo>
                    <a:pt x="2050199" y="419722"/>
                  </a:lnTo>
                  <a:lnTo>
                    <a:pt x="2051316" y="420192"/>
                  </a:lnTo>
                  <a:lnTo>
                    <a:pt x="2053945" y="420192"/>
                  </a:lnTo>
                  <a:lnTo>
                    <a:pt x="2055075" y="419722"/>
                  </a:lnTo>
                  <a:lnTo>
                    <a:pt x="2056930" y="417868"/>
                  </a:lnTo>
                  <a:lnTo>
                    <a:pt x="2057400" y="416737"/>
                  </a:lnTo>
                  <a:lnTo>
                    <a:pt x="2057400" y="414108"/>
                  </a:lnTo>
                  <a:close/>
                </a:path>
                <a:path w="5391150" h="831214">
                  <a:moveTo>
                    <a:pt x="2057400" y="3454"/>
                  </a:moveTo>
                  <a:lnTo>
                    <a:pt x="2056930" y="2336"/>
                  </a:lnTo>
                  <a:lnTo>
                    <a:pt x="2055075" y="469"/>
                  </a:lnTo>
                  <a:lnTo>
                    <a:pt x="2053945" y="0"/>
                  </a:lnTo>
                  <a:lnTo>
                    <a:pt x="2051316" y="0"/>
                  </a:lnTo>
                  <a:lnTo>
                    <a:pt x="2050199" y="469"/>
                  </a:lnTo>
                  <a:lnTo>
                    <a:pt x="2048332" y="2336"/>
                  </a:lnTo>
                  <a:lnTo>
                    <a:pt x="2047875" y="3454"/>
                  </a:lnTo>
                  <a:lnTo>
                    <a:pt x="2047875" y="6083"/>
                  </a:lnTo>
                  <a:lnTo>
                    <a:pt x="2048332" y="7200"/>
                  </a:lnTo>
                  <a:lnTo>
                    <a:pt x="2050199" y="9067"/>
                  </a:lnTo>
                  <a:lnTo>
                    <a:pt x="2051316" y="9525"/>
                  </a:lnTo>
                  <a:lnTo>
                    <a:pt x="2053945" y="9525"/>
                  </a:lnTo>
                  <a:lnTo>
                    <a:pt x="2055075" y="9067"/>
                  </a:lnTo>
                  <a:lnTo>
                    <a:pt x="2056930" y="7200"/>
                  </a:lnTo>
                  <a:lnTo>
                    <a:pt x="2057400" y="6083"/>
                  </a:lnTo>
                  <a:lnTo>
                    <a:pt x="2057400" y="3454"/>
                  </a:lnTo>
                  <a:close/>
                </a:path>
                <a:path w="5391150" h="831214">
                  <a:moveTo>
                    <a:pt x="2105025" y="824763"/>
                  </a:moveTo>
                  <a:lnTo>
                    <a:pt x="2104555" y="823645"/>
                  </a:lnTo>
                  <a:lnTo>
                    <a:pt x="2102700" y="821778"/>
                  </a:lnTo>
                  <a:lnTo>
                    <a:pt x="2101570" y="821321"/>
                  </a:lnTo>
                  <a:lnTo>
                    <a:pt x="2098941" y="821321"/>
                  </a:lnTo>
                  <a:lnTo>
                    <a:pt x="2097824" y="821778"/>
                  </a:lnTo>
                  <a:lnTo>
                    <a:pt x="2095957" y="823645"/>
                  </a:lnTo>
                  <a:lnTo>
                    <a:pt x="2095500" y="824763"/>
                  </a:lnTo>
                  <a:lnTo>
                    <a:pt x="2095500" y="827392"/>
                  </a:lnTo>
                  <a:lnTo>
                    <a:pt x="2095957" y="828522"/>
                  </a:lnTo>
                  <a:lnTo>
                    <a:pt x="2097824" y="830376"/>
                  </a:lnTo>
                  <a:lnTo>
                    <a:pt x="2098941" y="830846"/>
                  </a:lnTo>
                  <a:lnTo>
                    <a:pt x="2101570" y="830846"/>
                  </a:lnTo>
                  <a:lnTo>
                    <a:pt x="2102700" y="830376"/>
                  </a:lnTo>
                  <a:lnTo>
                    <a:pt x="2104555" y="828522"/>
                  </a:lnTo>
                  <a:lnTo>
                    <a:pt x="2105025" y="827392"/>
                  </a:lnTo>
                  <a:lnTo>
                    <a:pt x="2105025" y="824763"/>
                  </a:lnTo>
                  <a:close/>
                </a:path>
                <a:path w="5391150" h="831214">
                  <a:moveTo>
                    <a:pt x="2105025" y="414108"/>
                  </a:moveTo>
                  <a:lnTo>
                    <a:pt x="2104555" y="412991"/>
                  </a:lnTo>
                  <a:lnTo>
                    <a:pt x="2102700" y="411124"/>
                  </a:lnTo>
                  <a:lnTo>
                    <a:pt x="2101570" y="410667"/>
                  </a:lnTo>
                  <a:lnTo>
                    <a:pt x="2098941" y="410667"/>
                  </a:lnTo>
                  <a:lnTo>
                    <a:pt x="2097824" y="411124"/>
                  </a:lnTo>
                  <a:lnTo>
                    <a:pt x="2095957" y="412991"/>
                  </a:lnTo>
                  <a:lnTo>
                    <a:pt x="2095500" y="414108"/>
                  </a:lnTo>
                  <a:lnTo>
                    <a:pt x="2095500" y="416737"/>
                  </a:lnTo>
                  <a:lnTo>
                    <a:pt x="2095957" y="417868"/>
                  </a:lnTo>
                  <a:lnTo>
                    <a:pt x="2097824" y="419722"/>
                  </a:lnTo>
                  <a:lnTo>
                    <a:pt x="2098941" y="420192"/>
                  </a:lnTo>
                  <a:lnTo>
                    <a:pt x="2101570" y="420192"/>
                  </a:lnTo>
                  <a:lnTo>
                    <a:pt x="2102700" y="419722"/>
                  </a:lnTo>
                  <a:lnTo>
                    <a:pt x="2104555" y="417868"/>
                  </a:lnTo>
                  <a:lnTo>
                    <a:pt x="2105025" y="416737"/>
                  </a:lnTo>
                  <a:lnTo>
                    <a:pt x="2105025" y="414108"/>
                  </a:lnTo>
                  <a:close/>
                </a:path>
                <a:path w="5391150" h="831214">
                  <a:moveTo>
                    <a:pt x="2105025" y="3454"/>
                  </a:moveTo>
                  <a:lnTo>
                    <a:pt x="2104555" y="2336"/>
                  </a:lnTo>
                  <a:lnTo>
                    <a:pt x="2102700" y="469"/>
                  </a:lnTo>
                  <a:lnTo>
                    <a:pt x="2101570" y="0"/>
                  </a:lnTo>
                  <a:lnTo>
                    <a:pt x="2098941" y="0"/>
                  </a:lnTo>
                  <a:lnTo>
                    <a:pt x="2097824" y="469"/>
                  </a:lnTo>
                  <a:lnTo>
                    <a:pt x="2095957" y="2336"/>
                  </a:lnTo>
                  <a:lnTo>
                    <a:pt x="2095500" y="3454"/>
                  </a:lnTo>
                  <a:lnTo>
                    <a:pt x="2095500" y="6083"/>
                  </a:lnTo>
                  <a:lnTo>
                    <a:pt x="2095957" y="7200"/>
                  </a:lnTo>
                  <a:lnTo>
                    <a:pt x="2097824" y="9067"/>
                  </a:lnTo>
                  <a:lnTo>
                    <a:pt x="2098941" y="9525"/>
                  </a:lnTo>
                  <a:lnTo>
                    <a:pt x="2101570" y="9525"/>
                  </a:lnTo>
                  <a:lnTo>
                    <a:pt x="2102700" y="9067"/>
                  </a:lnTo>
                  <a:lnTo>
                    <a:pt x="2104555" y="7200"/>
                  </a:lnTo>
                  <a:lnTo>
                    <a:pt x="2105025" y="6083"/>
                  </a:lnTo>
                  <a:lnTo>
                    <a:pt x="2105025" y="3454"/>
                  </a:lnTo>
                  <a:close/>
                </a:path>
                <a:path w="5391150" h="831214">
                  <a:moveTo>
                    <a:pt x="2152650" y="824763"/>
                  </a:moveTo>
                  <a:lnTo>
                    <a:pt x="2152180" y="823645"/>
                  </a:lnTo>
                  <a:lnTo>
                    <a:pt x="2150326" y="821778"/>
                  </a:lnTo>
                  <a:lnTo>
                    <a:pt x="2149195" y="821321"/>
                  </a:lnTo>
                  <a:lnTo>
                    <a:pt x="2146566" y="821321"/>
                  </a:lnTo>
                  <a:lnTo>
                    <a:pt x="2145449" y="821778"/>
                  </a:lnTo>
                  <a:lnTo>
                    <a:pt x="2143582" y="823645"/>
                  </a:lnTo>
                  <a:lnTo>
                    <a:pt x="2143125" y="824763"/>
                  </a:lnTo>
                  <a:lnTo>
                    <a:pt x="2143125" y="827392"/>
                  </a:lnTo>
                  <a:lnTo>
                    <a:pt x="2143582" y="828522"/>
                  </a:lnTo>
                  <a:lnTo>
                    <a:pt x="2145449" y="830376"/>
                  </a:lnTo>
                  <a:lnTo>
                    <a:pt x="2146566" y="830846"/>
                  </a:lnTo>
                  <a:lnTo>
                    <a:pt x="2149195" y="830846"/>
                  </a:lnTo>
                  <a:lnTo>
                    <a:pt x="2150326" y="830376"/>
                  </a:lnTo>
                  <a:lnTo>
                    <a:pt x="2152180" y="828522"/>
                  </a:lnTo>
                  <a:lnTo>
                    <a:pt x="2152650" y="827392"/>
                  </a:lnTo>
                  <a:lnTo>
                    <a:pt x="2152650" y="824763"/>
                  </a:lnTo>
                  <a:close/>
                </a:path>
                <a:path w="5391150" h="831214">
                  <a:moveTo>
                    <a:pt x="2152650" y="414108"/>
                  </a:moveTo>
                  <a:lnTo>
                    <a:pt x="2152180" y="412991"/>
                  </a:lnTo>
                  <a:lnTo>
                    <a:pt x="2150326" y="411124"/>
                  </a:lnTo>
                  <a:lnTo>
                    <a:pt x="2149195" y="410667"/>
                  </a:lnTo>
                  <a:lnTo>
                    <a:pt x="2146566" y="410667"/>
                  </a:lnTo>
                  <a:lnTo>
                    <a:pt x="2145449" y="411124"/>
                  </a:lnTo>
                  <a:lnTo>
                    <a:pt x="2143582" y="412991"/>
                  </a:lnTo>
                  <a:lnTo>
                    <a:pt x="2143125" y="414108"/>
                  </a:lnTo>
                  <a:lnTo>
                    <a:pt x="2143125" y="416737"/>
                  </a:lnTo>
                  <a:lnTo>
                    <a:pt x="2143582" y="417868"/>
                  </a:lnTo>
                  <a:lnTo>
                    <a:pt x="2145449" y="419722"/>
                  </a:lnTo>
                  <a:lnTo>
                    <a:pt x="2146566" y="420192"/>
                  </a:lnTo>
                  <a:lnTo>
                    <a:pt x="2149195" y="420192"/>
                  </a:lnTo>
                  <a:lnTo>
                    <a:pt x="2150326" y="419722"/>
                  </a:lnTo>
                  <a:lnTo>
                    <a:pt x="2152180" y="417868"/>
                  </a:lnTo>
                  <a:lnTo>
                    <a:pt x="2152650" y="416737"/>
                  </a:lnTo>
                  <a:lnTo>
                    <a:pt x="2152650" y="414108"/>
                  </a:lnTo>
                  <a:close/>
                </a:path>
                <a:path w="5391150" h="831214">
                  <a:moveTo>
                    <a:pt x="2152650" y="3454"/>
                  </a:moveTo>
                  <a:lnTo>
                    <a:pt x="2152180" y="2336"/>
                  </a:lnTo>
                  <a:lnTo>
                    <a:pt x="2150326" y="469"/>
                  </a:lnTo>
                  <a:lnTo>
                    <a:pt x="2149195" y="0"/>
                  </a:lnTo>
                  <a:lnTo>
                    <a:pt x="2146566" y="0"/>
                  </a:lnTo>
                  <a:lnTo>
                    <a:pt x="2145449" y="469"/>
                  </a:lnTo>
                  <a:lnTo>
                    <a:pt x="2143582" y="2336"/>
                  </a:lnTo>
                  <a:lnTo>
                    <a:pt x="2143125" y="3454"/>
                  </a:lnTo>
                  <a:lnTo>
                    <a:pt x="2143125" y="6083"/>
                  </a:lnTo>
                  <a:lnTo>
                    <a:pt x="2143582" y="7200"/>
                  </a:lnTo>
                  <a:lnTo>
                    <a:pt x="2145449" y="9067"/>
                  </a:lnTo>
                  <a:lnTo>
                    <a:pt x="2146566" y="9525"/>
                  </a:lnTo>
                  <a:lnTo>
                    <a:pt x="2149195" y="9525"/>
                  </a:lnTo>
                  <a:lnTo>
                    <a:pt x="2150326" y="9067"/>
                  </a:lnTo>
                  <a:lnTo>
                    <a:pt x="2152180" y="7200"/>
                  </a:lnTo>
                  <a:lnTo>
                    <a:pt x="2152650" y="6083"/>
                  </a:lnTo>
                  <a:lnTo>
                    <a:pt x="2152650" y="3454"/>
                  </a:lnTo>
                  <a:close/>
                </a:path>
                <a:path w="5391150" h="831214">
                  <a:moveTo>
                    <a:pt x="2200275" y="824763"/>
                  </a:moveTo>
                  <a:lnTo>
                    <a:pt x="2199805" y="823645"/>
                  </a:lnTo>
                  <a:lnTo>
                    <a:pt x="2197951" y="821778"/>
                  </a:lnTo>
                  <a:lnTo>
                    <a:pt x="2196820" y="821321"/>
                  </a:lnTo>
                  <a:lnTo>
                    <a:pt x="2194191" y="821321"/>
                  </a:lnTo>
                  <a:lnTo>
                    <a:pt x="2193074" y="821778"/>
                  </a:lnTo>
                  <a:lnTo>
                    <a:pt x="2191207" y="823645"/>
                  </a:lnTo>
                  <a:lnTo>
                    <a:pt x="2190750" y="824763"/>
                  </a:lnTo>
                  <a:lnTo>
                    <a:pt x="2190750" y="827392"/>
                  </a:lnTo>
                  <a:lnTo>
                    <a:pt x="2191207" y="828522"/>
                  </a:lnTo>
                  <a:lnTo>
                    <a:pt x="2193074" y="830376"/>
                  </a:lnTo>
                  <a:lnTo>
                    <a:pt x="2194191" y="830846"/>
                  </a:lnTo>
                  <a:lnTo>
                    <a:pt x="2196820" y="830846"/>
                  </a:lnTo>
                  <a:lnTo>
                    <a:pt x="2197951" y="830376"/>
                  </a:lnTo>
                  <a:lnTo>
                    <a:pt x="2199805" y="828522"/>
                  </a:lnTo>
                  <a:lnTo>
                    <a:pt x="2200275" y="827392"/>
                  </a:lnTo>
                  <a:lnTo>
                    <a:pt x="2200275" y="824763"/>
                  </a:lnTo>
                  <a:close/>
                </a:path>
                <a:path w="5391150" h="831214">
                  <a:moveTo>
                    <a:pt x="2200275" y="414108"/>
                  </a:moveTo>
                  <a:lnTo>
                    <a:pt x="2199805" y="412991"/>
                  </a:lnTo>
                  <a:lnTo>
                    <a:pt x="2197951" y="411124"/>
                  </a:lnTo>
                  <a:lnTo>
                    <a:pt x="2196820" y="410667"/>
                  </a:lnTo>
                  <a:lnTo>
                    <a:pt x="2194191" y="410667"/>
                  </a:lnTo>
                  <a:lnTo>
                    <a:pt x="2193074" y="411124"/>
                  </a:lnTo>
                  <a:lnTo>
                    <a:pt x="2191207" y="412991"/>
                  </a:lnTo>
                  <a:lnTo>
                    <a:pt x="2190750" y="414108"/>
                  </a:lnTo>
                  <a:lnTo>
                    <a:pt x="2190750" y="416737"/>
                  </a:lnTo>
                  <a:lnTo>
                    <a:pt x="2191207" y="417868"/>
                  </a:lnTo>
                  <a:lnTo>
                    <a:pt x="2193074" y="419722"/>
                  </a:lnTo>
                  <a:lnTo>
                    <a:pt x="2194191" y="420192"/>
                  </a:lnTo>
                  <a:lnTo>
                    <a:pt x="2196820" y="420192"/>
                  </a:lnTo>
                  <a:lnTo>
                    <a:pt x="2197951" y="419722"/>
                  </a:lnTo>
                  <a:lnTo>
                    <a:pt x="2199805" y="417868"/>
                  </a:lnTo>
                  <a:lnTo>
                    <a:pt x="2200275" y="416737"/>
                  </a:lnTo>
                  <a:lnTo>
                    <a:pt x="2200275" y="414108"/>
                  </a:lnTo>
                  <a:close/>
                </a:path>
                <a:path w="5391150" h="831214">
                  <a:moveTo>
                    <a:pt x="2200275" y="3454"/>
                  </a:moveTo>
                  <a:lnTo>
                    <a:pt x="2199805" y="2336"/>
                  </a:lnTo>
                  <a:lnTo>
                    <a:pt x="2197951" y="469"/>
                  </a:lnTo>
                  <a:lnTo>
                    <a:pt x="2196820" y="0"/>
                  </a:lnTo>
                  <a:lnTo>
                    <a:pt x="2194191" y="0"/>
                  </a:lnTo>
                  <a:lnTo>
                    <a:pt x="2193074" y="469"/>
                  </a:lnTo>
                  <a:lnTo>
                    <a:pt x="2191207" y="2336"/>
                  </a:lnTo>
                  <a:lnTo>
                    <a:pt x="2190750" y="3454"/>
                  </a:lnTo>
                  <a:lnTo>
                    <a:pt x="2190750" y="6083"/>
                  </a:lnTo>
                  <a:lnTo>
                    <a:pt x="2191207" y="7200"/>
                  </a:lnTo>
                  <a:lnTo>
                    <a:pt x="2193074" y="9067"/>
                  </a:lnTo>
                  <a:lnTo>
                    <a:pt x="2194191" y="9525"/>
                  </a:lnTo>
                  <a:lnTo>
                    <a:pt x="2196820" y="9525"/>
                  </a:lnTo>
                  <a:lnTo>
                    <a:pt x="2197951" y="9067"/>
                  </a:lnTo>
                  <a:lnTo>
                    <a:pt x="2199805" y="7200"/>
                  </a:lnTo>
                  <a:lnTo>
                    <a:pt x="2200275" y="6083"/>
                  </a:lnTo>
                  <a:lnTo>
                    <a:pt x="2200275" y="3454"/>
                  </a:lnTo>
                  <a:close/>
                </a:path>
                <a:path w="5391150" h="831214">
                  <a:moveTo>
                    <a:pt x="2247900" y="824763"/>
                  </a:moveTo>
                  <a:lnTo>
                    <a:pt x="2247430" y="823645"/>
                  </a:lnTo>
                  <a:lnTo>
                    <a:pt x="2245576" y="821778"/>
                  </a:lnTo>
                  <a:lnTo>
                    <a:pt x="2244445" y="821321"/>
                  </a:lnTo>
                  <a:lnTo>
                    <a:pt x="2241816" y="821321"/>
                  </a:lnTo>
                  <a:lnTo>
                    <a:pt x="2240699" y="821778"/>
                  </a:lnTo>
                  <a:lnTo>
                    <a:pt x="2238832" y="823645"/>
                  </a:lnTo>
                  <a:lnTo>
                    <a:pt x="2238375" y="824763"/>
                  </a:lnTo>
                  <a:lnTo>
                    <a:pt x="2238375" y="827392"/>
                  </a:lnTo>
                  <a:lnTo>
                    <a:pt x="2238832" y="828522"/>
                  </a:lnTo>
                  <a:lnTo>
                    <a:pt x="2240699" y="830376"/>
                  </a:lnTo>
                  <a:lnTo>
                    <a:pt x="2241816" y="830846"/>
                  </a:lnTo>
                  <a:lnTo>
                    <a:pt x="2244445" y="830846"/>
                  </a:lnTo>
                  <a:lnTo>
                    <a:pt x="2245576" y="830376"/>
                  </a:lnTo>
                  <a:lnTo>
                    <a:pt x="2247430" y="828522"/>
                  </a:lnTo>
                  <a:lnTo>
                    <a:pt x="2247900" y="827392"/>
                  </a:lnTo>
                  <a:lnTo>
                    <a:pt x="2247900" y="824763"/>
                  </a:lnTo>
                  <a:close/>
                </a:path>
                <a:path w="5391150" h="831214">
                  <a:moveTo>
                    <a:pt x="2247900" y="414108"/>
                  </a:moveTo>
                  <a:lnTo>
                    <a:pt x="2247430" y="412991"/>
                  </a:lnTo>
                  <a:lnTo>
                    <a:pt x="2245576" y="411124"/>
                  </a:lnTo>
                  <a:lnTo>
                    <a:pt x="2244445" y="410667"/>
                  </a:lnTo>
                  <a:lnTo>
                    <a:pt x="2241816" y="410667"/>
                  </a:lnTo>
                  <a:lnTo>
                    <a:pt x="2240699" y="411124"/>
                  </a:lnTo>
                  <a:lnTo>
                    <a:pt x="2238832" y="412991"/>
                  </a:lnTo>
                  <a:lnTo>
                    <a:pt x="2238375" y="414108"/>
                  </a:lnTo>
                  <a:lnTo>
                    <a:pt x="2238375" y="416737"/>
                  </a:lnTo>
                  <a:lnTo>
                    <a:pt x="2238832" y="417868"/>
                  </a:lnTo>
                  <a:lnTo>
                    <a:pt x="2240699" y="419722"/>
                  </a:lnTo>
                  <a:lnTo>
                    <a:pt x="2241816" y="420192"/>
                  </a:lnTo>
                  <a:lnTo>
                    <a:pt x="2244445" y="420192"/>
                  </a:lnTo>
                  <a:lnTo>
                    <a:pt x="2245576" y="419722"/>
                  </a:lnTo>
                  <a:lnTo>
                    <a:pt x="2247430" y="417868"/>
                  </a:lnTo>
                  <a:lnTo>
                    <a:pt x="2247900" y="416737"/>
                  </a:lnTo>
                  <a:lnTo>
                    <a:pt x="2247900" y="414108"/>
                  </a:lnTo>
                  <a:close/>
                </a:path>
                <a:path w="5391150" h="831214">
                  <a:moveTo>
                    <a:pt x="2247900" y="3454"/>
                  </a:moveTo>
                  <a:lnTo>
                    <a:pt x="2247430" y="2336"/>
                  </a:lnTo>
                  <a:lnTo>
                    <a:pt x="2245576" y="469"/>
                  </a:lnTo>
                  <a:lnTo>
                    <a:pt x="2244445" y="0"/>
                  </a:lnTo>
                  <a:lnTo>
                    <a:pt x="2241816" y="0"/>
                  </a:lnTo>
                  <a:lnTo>
                    <a:pt x="2240699" y="469"/>
                  </a:lnTo>
                  <a:lnTo>
                    <a:pt x="2238832" y="2336"/>
                  </a:lnTo>
                  <a:lnTo>
                    <a:pt x="2238375" y="3454"/>
                  </a:lnTo>
                  <a:lnTo>
                    <a:pt x="2238375" y="6083"/>
                  </a:lnTo>
                  <a:lnTo>
                    <a:pt x="2238832" y="7200"/>
                  </a:lnTo>
                  <a:lnTo>
                    <a:pt x="2240699" y="9067"/>
                  </a:lnTo>
                  <a:lnTo>
                    <a:pt x="2241816" y="9525"/>
                  </a:lnTo>
                  <a:lnTo>
                    <a:pt x="2244445" y="9525"/>
                  </a:lnTo>
                  <a:lnTo>
                    <a:pt x="2245576" y="9067"/>
                  </a:lnTo>
                  <a:lnTo>
                    <a:pt x="2247430" y="7200"/>
                  </a:lnTo>
                  <a:lnTo>
                    <a:pt x="2247900" y="6083"/>
                  </a:lnTo>
                  <a:lnTo>
                    <a:pt x="2247900" y="3454"/>
                  </a:lnTo>
                  <a:close/>
                </a:path>
                <a:path w="5391150" h="831214">
                  <a:moveTo>
                    <a:pt x="2295525" y="824763"/>
                  </a:moveTo>
                  <a:lnTo>
                    <a:pt x="2295055" y="823645"/>
                  </a:lnTo>
                  <a:lnTo>
                    <a:pt x="2293201" y="821778"/>
                  </a:lnTo>
                  <a:lnTo>
                    <a:pt x="2292070" y="821321"/>
                  </a:lnTo>
                  <a:lnTo>
                    <a:pt x="2289441" y="821321"/>
                  </a:lnTo>
                  <a:lnTo>
                    <a:pt x="2288324" y="821778"/>
                  </a:lnTo>
                  <a:lnTo>
                    <a:pt x="2286457" y="823645"/>
                  </a:lnTo>
                  <a:lnTo>
                    <a:pt x="2286000" y="824763"/>
                  </a:lnTo>
                  <a:lnTo>
                    <a:pt x="2286000" y="827392"/>
                  </a:lnTo>
                  <a:lnTo>
                    <a:pt x="2286457" y="828522"/>
                  </a:lnTo>
                  <a:lnTo>
                    <a:pt x="2288324" y="830376"/>
                  </a:lnTo>
                  <a:lnTo>
                    <a:pt x="2289441" y="830846"/>
                  </a:lnTo>
                  <a:lnTo>
                    <a:pt x="2292070" y="830846"/>
                  </a:lnTo>
                  <a:lnTo>
                    <a:pt x="2293201" y="830376"/>
                  </a:lnTo>
                  <a:lnTo>
                    <a:pt x="2295055" y="828522"/>
                  </a:lnTo>
                  <a:lnTo>
                    <a:pt x="2295525" y="827392"/>
                  </a:lnTo>
                  <a:lnTo>
                    <a:pt x="2295525" y="824763"/>
                  </a:lnTo>
                  <a:close/>
                </a:path>
                <a:path w="5391150" h="831214">
                  <a:moveTo>
                    <a:pt x="2295525" y="414108"/>
                  </a:moveTo>
                  <a:lnTo>
                    <a:pt x="2295055" y="412991"/>
                  </a:lnTo>
                  <a:lnTo>
                    <a:pt x="2293201" y="411124"/>
                  </a:lnTo>
                  <a:lnTo>
                    <a:pt x="2292070" y="410667"/>
                  </a:lnTo>
                  <a:lnTo>
                    <a:pt x="2289441" y="410667"/>
                  </a:lnTo>
                  <a:lnTo>
                    <a:pt x="2288324" y="411124"/>
                  </a:lnTo>
                  <a:lnTo>
                    <a:pt x="2286457" y="412991"/>
                  </a:lnTo>
                  <a:lnTo>
                    <a:pt x="2286000" y="414108"/>
                  </a:lnTo>
                  <a:lnTo>
                    <a:pt x="2286000" y="416737"/>
                  </a:lnTo>
                  <a:lnTo>
                    <a:pt x="2286457" y="417868"/>
                  </a:lnTo>
                  <a:lnTo>
                    <a:pt x="2288324" y="419722"/>
                  </a:lnTo>
                  <a:lnTo>
                    <a:pt x="2289441" y="420192"/>
                  </a:lnTo>
                  <a:lnTo>
                    <a:pt x="2292070" y="420192"/>
                  </a:lnTo>
                  <a:lnTo>
                    <a:pt x="2293201" y="419722"/>
                  </a:lnTo>
                  <a:lnTo>
                    <a:pt x="2295055" y="417868"/>
                  </a:lnTo>
                  <a:lnTo>
                    <a:pt x="2295525" y="416737"/>
                  </a:lnTo>
                  <a:lnTo>
                    <a:pt x="2295525" y="414108"/>
                  </a:lnTo>
                  <a:close/>
                </a:path>
                <a:path w="5391150" h="831214">
                  <a:moveTo>
                    <a:pt x="2295525" y="3454"/>
                  </a:moveTo>
                  <a:lnTo>
                    <a:pt x="2295055" y="2336"/>
                  </a:lnTo>
                  <a:lnTo>
                    <a:pt x="2293201" y="469"/>
                  </a:lnTo>
                  <a:lnTo>
                    <a:pt x="2292070" y="0"/>
                  </a:lnTo>
                  <a:lnTo>
                    <a:pt x="2289441" y="0"/>
                  </a:lnTo>
                  <a:lnTo>
                    <a:pt x="2288324" y="469"/>
                  </a:lnTo>
                  <a:lnTo>
                    <a:pt x="2286457" y="2336"/>
                  </a:lnTo>
                  <a:lnTo>
                    <a:pt x="2286000" y="3454"/>
                  </a:lnTo>
                  <a:lnTo>
                    <a:pt x="2286000" y="6083"/>
                  </a:lnTo>
                  <a:lnTo>
                    <a:pt x="2286457" y="7200"/>
                  </a:lnTo>
                  <a:lnTo>
                    <a:pt x="2288324" y="9067"/>
                  </a:lnTo>
                  <a:lnTo>
                    <a:pt x="2289441" y="9525"/>
                  </a:lnTo>
                  <a:lnTo>
                    <a:pt x="2292070" y="9525"/>
                  </a:lnTo>
                  <a:lnTo>
                    <a:pt x="2293201" y="9067"/>
                  </a:lnTo>
                  <a:lnTo>
                    <a:pt x="2295055" y="7200"/>
                  </a:lnTo>
                  <a:lnTo>
                    <a:pt x="2295525" y="6083"/>
                  </a:lnTo>
                  <a:lnTo>
                    <a:pt x="2295525" y="3454"/>
                  </a:lnTo>
                  <a:close/>
                </a:path>
                <a:path w="5391150" h="831214">
                  <a:moveTo>
                    <a:pt x="2343150" y="824763"/>
                  </a:moveTo>
                  <a:lnTo>
                    <a:pt x="2342680" y="823645"/>
                  </a:lnTo>
                  <a:lnTo>
                    <a:pt x="2340826" y="821778"/>
                  </a:lnTo>
                  <a:lnTo>
                    <a:pt x="2339695" y="821321"/>
                  </a:lnTo>
                  <a:lnTo>
                    <a:pt x="2337066" y="821321"/>
                  </a:lnTo>
                  <a:lnTo>
                    <a:pt x="2335949" y="821778"/>
                  </a:lnTo>
                  <a:lnTo>
                    <a:pt x="2334082" y="823645"/>
                  </a:lnTo>
                  <a:lnTo>
                    <a:pt x="2333625" y="824763"/>
                  </a:lnTo>
                  <a:lnTo>
                    <a:pt x="2333625" y="827392"/>
                  </a:lnTo>
                  <a:lnTo>
                    <a:pt x="2334082" y="828522"/>
                  </a:lnTo>
                  <a:lnTo>
                    <a:pt x="2335949" y="830376"/>
                  </a:lnTo>
                  <a:lnTo>
                    <a:pt x="2337066" y="830846"/>
                  </a:lnTo>
                  <a:lnTo>
                    <a:pt x="2339695" y="830846"/>
                  </a:lnTo>
                  <a:lnTo>
                    <a:pt x="2340826" y="830376"/>
                  </a:lnTo>
                  <a:lnTo>
                    <a:pt x="2342680" y="828522"/>
                  </a:lnTo>
                  <a:lnTo>
                    <a:pt x="2343150" y="827392"/>
                  </a:lnTo>
                  <a:lnTo>
                    <a:pt x="2343150" y="824763"/>
                  </a:lnTo>
                  <a:close/>
                </a:path>
                <a:path w="5391150" h="831214">
                  <a:moveTo>
                    <a:pt x="2343150" y="414108"/>
                  </a:moveTo>
                  <a:lnTo>
                    <a:pt x="2342680" y="412991"/>
                  </a:lnTo>
                  <a:lnTo>
                    <a:pt x="2340826" y="411124"/>
                  </a:lnTo>
                  <a:lnTo>
                    <a:pt x="2339695" y="410667"/>
                  </a:lnTo>
                  <a:lnTo>
                    <a:pt x="2337066" y="410667"/>
                  </a:lnTo>
                  <a:lnTo>
                    <a:pt x="2335949" y="411124"/>
                  </a:lnTo>
                  <a:lnTo>
                    <a:pt x="2334082" y="412991"/>
                  </a:lnTo>
                  <a:lnTo>
                    <a:pt x="2333625" y="414108"/>
                  </a:lnTo>
                  <a:lnTo>
                    <a:pt x="2333625" y="416737"/>
                  </a:lnTo>
                  <a:lnTo>
                    <a:pt x="2334082" y="417868"/>
                  </a:lnTo>
                  <a:lnTo>
                    <a:pt x="2335949" y="419722"/>
                  </a:lnTo>
                  <a:lnTo>
                    <a:pt x="2337066" y="420192"/>
                  </a:lnTo>
                  <a:lnTo>
                    <a:pt x="2339695" y="420192"/>
                  </a:lnTo>
                  <a:lnTo>
                    <a:pt x="2340826" y="419722"/>
                  </a:lnTo>
                  <a:lnTo>
                    <a:pt x="2342680" y="417868"/>
                  </a:lnTo>
                  <a:lnTo>
                    <a:pt x="2343150" y="416737"/>
                  </a:lnTo>
                  <a:lnTo>
                    <a:pt x="2343150" y="414108"/>
                  </a:lnTo>
                  <a:close/>
                </a:path>
                <a:path w="5391150" h="831214">
                  <a:moveTo>
                    <a:pt x="2343150" y="3454"/>
                  </a:moveTo>
                  <a:lnTo>
                    <a:pt x="2342680" y="2336"/>
                  </a:lnTo>
                  <a:lnTo>
                    <a:pt x="2340826" y="469"/>
                  </a:lnTo>
                  <a:lnTo>
                    <a:pt x="2339695" y="0"/>
                  </a:lnTo>
                  <a:lnTo>
                    <a:pt x="2337066" y="0"/>
                  </a:lnTo>
                  <a:lnTo>
                    <a:pt x="2335949" y="469"/>
                  </a:lnTo>
                  <a:lnTo>
                    <a:pt x="2334082" y="2336"/>
                  </a:lnTo>
                  <a:lnTo>
                    <a:pt x="2333625" y="3454"/>
                  </a:lnTo>
                  <a:lnTo>
                    <a:pt x="2333625" y="6083"/>
                  </a:lnTo>
                  <a:lnTo>
                    <a:pt x="2334082" y="7200"/>
                  </a:lnTo>
                  <a:lnTo>
                    <a:pt x="2335949" y="9067"/>
                  </a:lnTo>
                  <a:lnTo>
                    <a:pt x="2337066" y="9525"/>
                  </a:lnTo>
                  <a:lnTo>
                    <a:pt x="2339695" y="9525"/>
                  </a:lnTo>
                  <a:lnTo>
                    <a:pt x="2340826" y="9067"/>
                  </a:lnTo>
                  <a:lnTo>
                    <a:pt x="2342680" y="7200"/>
                  </a:lnTo>
                  <a:lnTo>
                    <a:pt x="2343150" y="6083"/>
                  </a:lnTo>
                  <a:lnTo>
                    <a:pt x="2343150" y="3454"/>
                  </a:lnTo>
                  <a:close/>
                </a:path>
                <a:path w="5391150" h="831214">
                  <a:moveTo>
                    <a:pt x="2390775" y="824763"/>
                  </a:moveTo>
                  <a:lnTo>
                    <a:pt x="2390305" y="823645"/>
                  </a:lnTo>
                  <a:lnTo>
                    <a:pt x="2388451" y="821778"/>
                  </a:lnTo>
                  <a:lnTo>
                    <a:pt x="2387320" y="821321"/>
                  </a:lnTo>
                  <a:lnTo>
                    <a:pt x="2384691" y="821321"/>
                  </a:lnTo>
                  <a:lnTo>
                    <a:pt x="2383574" y="821778"/>
                  </a:lnTo>
                  <a:lnTo>
                    <a:pt x="2381707" y="823645"/>
                  </a:lnTo>
                  <a:lnTo>
                    <a:pt x="2381250" y="824763"/>
                  </a:lnTo>
                  <a:lnTo>
                    <a:pt x="2381250" y="827392"/>
                  </a:lnTo>
                  <a:lnTo>
                    <a:pt x="2381707" y="828522"/>
                  </a:lnTo>
                  <a:lnTo>
                    <a:pt x="2383574" y="830376"/>
                  </a:lnTo>
                  <a:lnTo>
                    <a:pt x="2384691" y="830846"/>
                  </a:lnTo>
                  <a:lnTo>
                    <a:pt x="2387320" y="830846"/>
                  </a:lnTo>
                  <a:lnTo>
                    <a:pt x="2388451" y="830376"/>
                  </a:lnTo>
                  <a:lnTo>
                    <a:pt x="2390305" y="828522"/>
                  </a:lnTo>
                  <a:lnTo>
                    <a:pt x="2390775" y="827392"/>
                  </a:lnTo>
                  <a:lnTo>
                    <a:pt x="2390775" y="824763"/>
                  </a:lnTo>
                  <a:close/>
                </a:path>
                <a:path w="5391150" h="831214">
                  <a:moveTo>
                    <a:pt x="2390775" y="414108"/>
                  </a:moveTo>
                  <a:lnTo>
                    <a:pt x="2390305" y="412991"/>
                  </a:lnTo>
                  <a:lnTo>
                    <a:pt x="2388451" y="411124"/>
                  </a:lnTo>
                  <a:lnTo>
                    <a:pt x="2387320" y="410667"/>
                  </a:lnTo>
                  <a:lnTo>
                    <a:pt x="2384691" y="410667"/>
                  </a:lnTo>
                  <a:lnTo>
                    <a:pt x="2383574" y="411124"/>
                  </a:lnTo>
                  <a:lnTo>
                    <a:pt x="2381707" y="412991"/>
                  </a:lnTo>
                  <a:lnTo>
                    <a:pt x="2381250" y="414108"/>
                  </a:lnTo>
                  <a:lnTo>
                    <a:pt x="2381250" y="416737"/>
                  </a:lnTo>
                  <a:lnTo>
                    <a:pt x="2381707" y="417868"/>
                  </a:lnTo>
                  <a:lnTo>
                    <a:pt x="2383574" y="419722"/>
                  </a:lnTo>
                  <a:lnTo>
                    <a:pt x="2384691" y="420192"/>
                  </a:lnTo>
                  <a:lnTo>
                    <a:pt x="2387320" y="420192"/>
                  </a:lnTo>
                  <a:lnTo>
                    <a:pt x="2388451" y="419722"/>
                  </a:lnTo>
                  <a:lnTo>
                    <a:pt x="2390305" y="417868"/>
                  </a:lnTo>
                  <a:lnTo>
                    <a:pt x="2390775" y="416737"/>
                  </a:lnTo>
                  <a:lnTo>
                    <a:pt x="2390775" y="414108"/>
                  </a:lnTo>
                  <a:close/>
                </a:path>
                <a:path w="5391150" h="831214">
                  <a:moveTo>
                    <a:pt x="2390775" y="3454"/>
                  </a:moveTo>
                  <a:lnTo>
                    <a:pt x="2390305" y="2336"/>
                  </a:lnTo>
                  <a:lnTo>
                    <a:pt x="2388451" y="469"/>
                  </a:lnTo>
                  <a:lnTo>
                    <a:pt x="2387320" y="0"/>
                  </a:lnTo>
                  <a:lnTo>
                    <a:pt x="2384691" y="0"/>
                  </a:lnTo>
                  <a:lnTo>
                    <a:pt x="2383574" y="469"/>
                  </a:lnTo>
                  <a:lnTo>
                    <a:pt x="2381707" y="2336"/>
                  </a:lnTo>
                  <a:lnTo>
                    <a:pt x="2381250" y="3454"/>
                  </a:lnTo>
                  <a:lnTo>
                    <a:pt x="2381250" y="6083"/>
                  </a:lnTo>
                  <a:lnTo>
                    <a:pt x="2381707" y="7200"/>
                  </a:lnTo>
                  <a:lnTo>
                    <a:pt x="2383574" y="9067"/>
                  </a:lnTo>
                  <a:lnTo>
                    <a:pt x="2384691" y="9525"/>
                  </a:lnTo>
                  <a:lnTo>
                    <a:pt x="2387320" y="9525"/>
                  </a:lnTo>
                  <a:lnTo>
                    <a:pt x="2388451" y="9067"/>
                  </a:lnTo>
                  <a:lnTo>
                    <a:pt x="2390305" y="7200"/>
                  </a:lnTo>
                  <a:lnTo>
                    <a:pt x="2390775" y="6083"/>
                  </a:lnTo>
                  <a:lnTo>
                    <a:pt x="2390775" y="3454"/>
                  </a:lnTo>
                  <a:close/>
                </a:path>
                <a:path w="5391150" h="831214">
                  <a:moveTo>
                    <a:pt x="2438400" y="824763"/>
                  </a:moveTo>
                  <a:lnTo>
                    <a:pt x="2437930" y="823645"/>
                  </a:lnTo>
                  <a:lnTo>
                    <a:pt x="2436076" y="821778"/>
                  </a:lnTo>
                  <a:lnTo>
                    <a:pt x="2434945" y="821321"/>
                  </a:lnTo>
                  <a:lnTo>
                    <a:pt x="2432316" y="821321"/>
                  </a:lnTo>
                  <a:lnTo>
                    <a:pt x="2431199" y="821778"/>
                  </a:lnTo>
                  <a:lnTo>
                    <a:pt x="2429332" y="823645"/>
                  </a:lnTo>
                  <a:lnTo>
                    <a:pt x="2428875" y="824763"/>
                  </a:lnTo>
                  <a:lnTo>
                    <a:pt x="2428875" y="827392"/>
                  </a:lnTo>
                  <a:lnTo>
                    <a:pt x="2429332" y="828522"/>
                  </a:lnTo>
                  <a:lnTo>
                    <a:pt x="2431199" y="830376"/>
                  </a:lnTo>
                  <a:lnTo>
                    <a:pt x="2432316" y="830846"/>
                  </a:lnTo>
                  <a:lnTo>
                    <a:pt x="2434945" y="830846"/>
                  </a:lnTo>
                  <a:lnTo>
                    <a:pt x="2436076" y="830376"/>
                  </a:lnTo>
                  <a:lnTo>
                    <a:pt x="2437930" y="828522"/>
                  </a:lnTo>
                  <a:lnTo>
                    <a:pt x="2438400" y="827392"/>
                  </a:lnTo>
                  <a:lnTo>
                    <a:pt x="2438400" y="824763"/>
                  </a:lnTo>
                  <a:close/>
                </a:path>
                <a:path w="5391150" h="831214">
                  <a:moveTo>
                    <a:pt x="2438400" y="414108"/>
                  </a:moveTo>
                  <a:lnTo>
                    <a:pt x="2437930" y="412991"/>
                  </a:lnTo>
                  <a:lnTo>
                    <a:pt x="2436076" y="411124"/>
                  </a:lnTo>
                  <a:lnTo>
                    <a:pt x="2434945" y="410667"/>
                  </a:lnTo>
                  <a:lnTo>
                    <a:pt x="2432316" y="410667"/>
                  </a:lnTo>
                  <a:lnTo>
                    <a:pt x="2431199" y="411124"/>
                  </a:lnTo>
                  <a:lnTo>
                    <a:pt x="2429332" y="412991"/>
                  </a:lnTo>
                  <a:lnTo>
                    <a:pt x="2428875" y="414108"/>
                  </a:lnTo>
                  <a:lnTo>
                    <a:pt x="2428875" y="416737"/>
                  </a:lnTo>
                  <a:lnTo>
                    <a:pt x="2429332" y="417868"/>
                  </a:lnTo>
                  <a:lnTo>
                    <a:pt x="2431199" y="419722"/>
                  </a:lnTo>
                  <a:lnTo>
                    <a:pt x="2432316" y="420192"/>
                  </a:lnTo>
                  <a:lnTo>
                    <a:pt x="2434945" y="420192"/>
                  </a:lnTo>
                  <a:lnTo>
                    <a:pt x="2436076" y="419722"/>
                  </a:lnTo>
                  <a:lnTo>
                    <a:pt x="2437930" y="417868"/>
                  </a:lnTo>
                  <a:lnTo>
                    <a:pt x="2438400" y="416737"/>
                  </a:lnTo>
                  <a:lnTo>
                    <a:pt x="2438400" y="414108"/>
                  </a:lnTo>
                  <a:close/>
                </a:path>
                <a:path w="5391150" h="831214">
                  <a:moveTo>
                    <a:pt x="2438400" y="3454"/>
                  </a:moveTo>
                  <a:lnTo>
                    <a:pt x="2437930" y="2336"/>
                  </a:lnTo>
                  <a:lnTo>
                    <a:pt x="2436076" y="469"/>
                  </a:lnTo>
                  <a:lnTo>
                    <a:pt x="2434945" y="0"/>
                  </a:lnTo>
                  <a:lnTo>
                    <a:pt x="2432316" y="0"/>
                  </a:lnTo>
                  <a:lnTo>
                    <a:pt x="2431199" y="469"/>
                  </a:lnTo>
                  <a:lnTo>
                    <a:pt x="2429332" y="2336"/>
                  </a:lnTo>
                  <a:lnTo>
                    <a:pt x="2428875" y="3454"/>
                  </a:lnTo>
                  <a:lnTo>
                    <a:pt x="2428875" y="6083"/>
                  </a:lnTo>
                  <a:lnTo>
                    <a:pt x="2429332" y="7200"/>
                  </a:lnTo>
                  <a:lnTo>
                    <a:pt x="2431199" y="9067"/>
                  </a:lnTo>
                  <a:lnTo>
                    <a:pt x="2432316" y="9525"/>
                  </a:lnTo>
                  <a:lnTo>
                    <a:pt x="2434945" y="9525"/>
                  </a:lnTo>
                  <a:lnTo>
                    <a:pt x="2436076" y="9067"/>
                  </a:lnTo>
                  <a:lnTo>
                    <a:pt x="2437930" y="7200"/>
                  </a:lnTo>
                  <a:lnTo>
                    <a:pt x="2438400" y="6083"/>
                  </a:lnTo>
                  <a:lnTo>
                    <a:pt x="2438400" y="3454"/>
                  </a:lnTo>
                  <a:close/>
                </a:path>
                <a:path w="5391150" h="831214">
                  <a:moveTo>
                    <a:pt x="2486025" y="824763"/>
                  </a:moveTo>
                  <a:lnTo>
                    <a:pt x="2485555" y="823645"/>
                  </a:lnTo>
                  <a:lnTo>
                    <a:pt x="2483701" y="821778"/>
                  </a:lnTo>
                  <a:lnTo>
                    <a:pt x="2482570" y="821321"/>
                  </a:lnTo>
                  <a:lnTo>
                    <a:pt x="2479941" y="821321"/>
                  </a:lnTo>
                  <a:lnTo>
                    <a:pt x="2478824" y="821778"/>
                  </a:lnTo>
                  <a:lnTo>
                    <a:pt x="2476957" y="823645"/>
                  </a:lnTo>
                  <a:lnTo>
                    <a:pt x="2476500" y="824763"/>
                  </a:lnTo>
                  <a:lnTo>
                    <a:pt x="2476500" y="827392"/>
                  </a:lnTo>
                  <a:lnTo>
                    <a:pt x="2476957" y="828522"/>
                  </a:lnTo>
                  <a:lnTo>
                    <a:pt x="2478824" y="830376"/>
                  </a:lnTo>
                  <a:lnTo>
                    <a:pt x="2479941" y="830846"/>
                  </a:lnTo>
                  <a:lnTo>
                    <a:pt x="2482570" y="830846"/>
                  </a:lnTo>
                  <a:lnTo>
                    <a:pt x="2483701" y="830376"/>
                  </a:lnTo>
                  <a:lnTo>
                    <a:pt x="2485555" y="828522"/>
                  </a:lnTo>
                  <a:lnTo>
                    <a:pt x="2486025" y="827392"/>
                  </a:lnTo>
                  <a:lnTo>
                    <a:pt x="2486025" y="824763"/>
                  </a:lnTo>
                  <a:close/>
                </a:path>
                <a:path w="5391150" h="831214">
                  <a:moveTo>
                    <a:pt x="2486025" y="414108"/>
                  </a:moveTo>
                  <a:lnTo>
                    <a:pt x="2485555" y="412991"/>
                  </a:lnTo>
                  <a:lnTo>
                    <a:pt x="2483701" y="411124"/>
                  </a:lnTo>
                  <a:lnTo>
                    <a:pt x="2482570" y="410667"/>
                  </a:lnTo>
                  <a:lnTo>
                    <a:pt x="2479941" y="410667"/>
                  </a:lnTo>
                  <a:lnTo>
                    <a:pt x="2478824" y="411124"/>
                  </a:lnTo>
                  <a:lnTo>
                    <a:pt x="2476957" y="412991"/>
                  </a:lnTo>
                  <a:lnTo>
                    <a:pt x="2476500" y="414108"/>
                  </a:lnTo>
                  <a:lnTo>
                    <a:pt x="2476500" y="416737"/>
                  </a:lnTo>
                  <a:lnTo>
                    <a:pt x="2476957" y="417868"/>
                  </a:lnTo>
                  <a:lnTo>
                    <a:pt x="2478824" y="419722"/>
                  </a:lnTo>
                  <a:lnTo>
                    <a:pt x="2479941" y="420192"/>
                  </a:lnTo>
                  <a:lnTo>
                    <a:pt x="2482570" y="420192"/>
                  </a:lnTo>
                  <a:lnTo>
                    <a:pt x="2483701" y="419722"/>
                  </a:lnTo>
                  <a:lnTo>
                    <a:pt x="2485555" y="417868"/>
                  </a:lnTo>
                  <a:lnTo>
                    <a:pt x="2486025" y="416737"/>
                  </a:lnTo>
                  <a:lnTo>
                    <a:pt x="2486025" y="414108"/>
                  </a:lnTo>
                  <a:close/>
                </a:path>
                <a:path w="5391150" h="831214">
                  <a:moveTo>
                    <a:pt x="2486025" y="3454"/>
                  </a:moveTo>
                  <a:lnTo>
                    <a:pt x="2485555" y="2336"/>
                  </a:lnTo>
                  <a:lnTo>
                    <a:pt x="2483701" y="469"/>
                  </a:lnTo>
                  <a:lnTo>
                    <a:pt x="2482570" y="0"/>
                  </a:lnTo>
                  <a:lnTo>
                    <a:pt x="2479941" y="0"/>
                  </a:lnTo>
                  <a:lnTo>
                    <a:pt x="2478824" y="469"/>
                  </a:lnTo>
                  <a:lnTo>
                    <a:pt x="2476957" y="2336"/>
                  </a:lnTo>
                  <a:lnTo>
                    <a:pt x="2476500" y="3454"/>
                  </a:lnTo>
                  <a:lnTo>
                    <a:pt x="2476500" y="6083"/>
                  </a:lnTo>
                  <a:lnTo>
                    <a:pt x="2476957" y="7200"/>
                  </a:lnTo>
                  <a:lnTo>
                    <a:pt x="2478824" y="9067"/>
                  </a:lnTo>
                  <a:lnTo>
                    <a:pt x="2479941" y="9525"/>
                  </a:lnTo>
                  <a:lnTo>
                    <a:pt x="2482570" y="9525"/>
                  </a:lnTo>
                  <a:lnTo>
                    <a:pt x="2483701" y="9067"/>
                  </a:lnTo>
                  <a:lnTo>
                    <a:pt x="2485555" y="7200"/>
                  </a:lnTo>
                  <a:lnTo>
                    <a:pt x="2486025" y="6083"/>
                  </a:lnTo>
                  <a:lnTo>
                    <a:pt x="2486025" y="3454"/>
                  </a:lnTo>
                  <a:close/>
                </a:path>
                <a:path w="5391150" h="831214">
                  <a:moveTo>
                    <a:pt x="2533650" y="824763"/>
                  </a:moveTo>
                  <a:lnTo>
                    <a:pt x="2533180" y="823645"/>
                  </a:lnTo>
                  <a:lnTo>
                    <a:pt x="2531326" y="821778"/>
                  </a:lnTo>
                  <a:lnTo>
                    <a:pt x="2530195" y="821321"/>
                  </a:lnTo>
                  <a:lnTo>
                    <a:pt x="2527566" y="821321"/>
                  </a:lnTo>
                  <a:lnTo>
                    <a:pt x="2526449" y="821778"/>
                  </a:lnTo>
                  <a:lnTo>
                    <a:pt x="2524582" y="823645"/>
                  </a:lnTo>
                  <a:lnTo>
                    <a:pt x="2524125" y="824763"/>
                  </a:lnTo>
                  <a:lnTo>
                    <a:pt x="2524125" y="827392"/>
                  </a:lnTo>
                  <a:lnTo>
                    <a:pt x="2524582" y="828522"/>
                  </a:lnTo>
                  <a:lnTo>
                    <a:pt x="2526449" y="830376"/>
                  </a:lnTo>
                  <a:lnTo>
                    <a:pt x="2527566" y="830846"/>
                  </a:lnTo>
                  <a:lnTo>
                    <a:pt x="2530195" y="830846"/>
                  </a:lnTo>
                  <a:lnTo>
                    <a:pt x="2531326" y="830376"/>
                  </a:lnTo>
                  <a:lnTo>
                    <a:pt x="2533180" y="828522"/>
                  </a:lnTo>
                  <a:lnTo>
                    <a:pt x="2533650" y="827392"/>
                  </a:lnTo>
                  <a:lnTo>
                    <a:pt x="2533650" y="824763"/>
                  </a:lnTo>
                  <a:close/>
                </a:path>
                <a:path w="5391150" h="831214">
                  <a:moveTo>
                    <a:pt x="2533650" y="414108"/>
                  </a:moveTo>
                  <a:lnTo>
                    <a:pt x="2533180" y="412991"/>
                  </a:lnTo>
                  <a:lnTo>
                    <a:pt x="2531326" y="411124"/>
                  </a:lnTo>
                  <a:lnTo>
                    <a:pt x="2530195" y="410667"/>
                  </a:lnTo>
                  <a:lnTo>
                    <a:pt x="2527566" y="410667"/>
                  </a:lnTo>
                  <a:lnTo>
                    <a:pt x="2526449" y="411124"/>
                  </a:lnTo>
                  <a:lnTo>
                    <a:pt x="2524582" y="412991"/>
                  </a:lnTo>
                  <a:lnTo>
                    <a:pt x="2524125" y="414108"/>
                  </a:lnTo>
                  <a:lnTo>
                    <a:pt x="2524125" y="416737"/>
                  </a:lnTo>
                  <a:lnTo>
                    <a:pt x="2524582" y="417868"/>
                  </a:lnTo>
                  <a:lnTo>
                    <a:pt x="2526449" y="419722"/>
                  </a:lnTo>
                  <a:lnTo>
                    <a:pt x="2527566" y="420192"/>
                  </a:lnTo>
                  <a:lnTo>
                    <a:pt x="2530195" y="420192"/>
                  </a:lnTo>
                  <a:lnTo>
                    <a:pt x="2531326" y="419722"/>
                  </a:lnTo>
                  <a:lnTo>
                    <a:pt x="2533180" y="417868"/>
                  </a:lnTo>
                  <a:lnTo>
                    <a:pt x="2533650" y="416737"/>
                  </a:lnTo>
                  <a:lnTo>
                    <a:pt x="2533650" y="414108"/>
                  </a:lnTo>
                  <a:close/>
                </a:path>
                <a:path w="5391150" h="831214">
                  <a:moveTo>
                    <a:pt x="2533650" y="3454"/>
                  </a:moveTo>
                  <a:lnTo>
                    <a:pt x="2533180" y="2336"/>
                  </a:lnTo>
                  <a:lnTo>
                    <a:pt x="2531326" y="469"/>
                  </a:lnTo>
                  <a:lnTo>
                    <a:pt x="2530195" y="0"/>
                  </a:lnTo>
                  <a:lnTo>
                    <a:pt x="2527566" y="0"/>
                  </a:lnTo>
                  <a:lnTo>
                    <a:pt x="2526449" y="469"/>
                  </a:lnTo>
                  <a:lnTo>
                    <a:pt x="2524582" y="2336"/>
                  </a:lnTo>
                  <a:lnTo>
                    <a:pt x="2524125" y="3454"/>
                  </a:lnTo>
                  <a:lnTo>
                    <a:pt x="2524125" y="6083"/>
                  </a:lnTo>
                  <a:lnTo>
                    <a:pt x="2524582" y="7200"/>
                  </a:lnTo>
                  <a:lnTo>
                    <a:pt x="2526449" y="9067"/>
                  </a:lnTo>
                  <a:lnTo>
                    <a:pt x="2527566" y="9525"/>
                  </a:lnTo>
                  <a:lnTo>
                    <a:pt x="2530195" y="9525"/>
                  </a:lnTo>
                  <a:lnTo>
                    <a:pt x="2531326" y="9067"/>
                  </a:lnTo>
                  <a:lnTo>
                    <a:pt x="2533180" y="7200"/>
                  </a:lnTo>
                  <a:lnTo>
                    <a:pt x="2533650" y="6083"/>
                  </a:lnTo>
                  <a:lnTo>
                    <a:pt x="2533650" y="3454"/>
                  </a:lnTo>
                  <a:close/>
                </a:path>
                <a:path w="5391150" h="831214">
                  <a:moveTo>
                    <a:pt x="2581275" y="824763"/>
                  </a:moveTo>
                  <a:lnTo>
                    <a:pt x="2580805" y="823645"/>
                  </a:lnTo>
                  <a:lnTo>
                    <a:pt x="2578951" y="821778"/>
                  </a:lnTo>
                  <a:lnTo>
                    <a:pt x="2577820" y="821321"/>
                  </a:lnTo>
                  <a:lnTo>
                    <a:pt x="2575191" y="821321"/>
                  </a:lnTo>
                  <a:lnTo>
                    <a:pt x="2574074" y="821778"/>
                  </a:lnTo>
                  <a:lnTo>
                    <a:pt x="2572207" y="823645"/>
                  </a:lnTo>
                  <a:lnTo>
                    <a:pt x="2571750" y="824763"/>
                  </a:lnTo>
                  <a:lnTo>
                    <a:pt x="2571750" y="827392"/>
                  </a:lnTo>
                  <a:lnTo>
                    <a:pt x="2572207" y="828522"/>
                  </a:lnTo>
                  <a:lnTo>
                    <a:pt x="2574074" y="830376"/>
                  </a:lnTo>
                  <a:lnTo>
                    <a:pt x="2575191" y="830846"/>
                  </a:lnTo>
                  <a:lnTo>
                    <a:pt x="2577820" y="830846"/>
                  </a:lnTo>
                  <a:lnTo>
                    <a:pt x="2578951" y="830376"/>
                  </a:lnTo>
                  <a:lnTo>
                    <a:pt x="2580805" y="828522"/>
                  </a:lnTo>
                  <a:lnTo>
                    <a:pt x="2581275" y="827392"/>
                  </a:lnTo>
                  <a:lnTo>
                    <a:pt x="2581275" y="824763"/>
                  </a:lnTo>
                  <a:close/>
                </a:path>
                <a:path w="5391150" h="831214">
                  <a:moveTo>
                    <a:pt x="2581275" y="414108"/>
                  </a:moveTo>
                  <a:lnTo>
                    <a:pt x="2580805" y="412991"/>
                  </a:lnTo>
                  <a:lnTo>
                    <a:pt x="2578951" y="411124"/>
                  </a:lnTo>
                  <a:lnTo>
                    <a:pt x="2577820" y="410667"/>
                  </a:lnTo>
                  <a:lnTo>
                    <a:pt x="2575191" y="410667"/>
                  </a:lnTo>
                  <a:lnTo>
                    <a:pt x="2574074" y="411124"/>
                  </a:lnTo>
                  <a:lnTo>
                    <a:pt x="2572207" y="412991"/>
                  </a:lnTo>
                  <a:lnTo>
                    <a:pt x="2571750" y="414108"/>
                  </a:lnTo>
                  <a:lnTo>
                    <a:pt x="2571750" y="416737"/>
                  </a:lnTo>
                  <a:lnTo>
                    <a:pt x="2572207" y="417868"/>
                  </a:lnTo>
                  <a:lnTo>
                    <a:pt x="2574074" y="419722"/>
                  </a:lnTo>
                  <a:lnTo>
                    <a:pt x="2575191" y="420192"/>
                  </a:lnTo>
                  <a:lnTo>
                    <a:pt x="2577820" y="420192"/>
                  </a:lnTo>
                  <a:lnTo>
                    <a:pt x="2578951" y="419722"/>
                  </a:lnTo>
                  <a:lnTo>
                    <a:pt x="2580805" y="417868"/>
                  </a:lnTo>
                  <a:lnTo>
                    <a:pt x="2581275" y="416737"/>
                  </a:lnTo>
                  <a:lnTo>
                    <a:pt x="2581275" y="414108"/>
                  </a:lnTo>
                  <a:close/>
                </a:path>
                <a:path w="5391150" h="831214">
                  <a:moveTo>
                    <a:pt x="2581275" y="3454"/>
                  </a:moveTo>
                  <a:lnTo>
                    <a:pt x="2580805" y="2336"/>
                  </a:lnTo>
                  <a:lnTo>
                    <a:pt x="2578951" y="469"/>
                  </a:lnTo>
                  <a:lnTo>
                    <a:pt x="2577820" y="0"/>
                  </a:lnTo>
                  <a:lnTo>
                    <a:pt x="2575191" y="0"/>
                  </a:lnTo>
                  <a:lnTo>
                    <a:pt x="2574074" y="469"/>
                  </a:lnTo>
                  <a:lnTo>
                    <a:pt x="2572207" y="2336"/>
                  </a:lnTo>
                  <a:lnTo>
                    <a:pt x="2571750" y="3454"/>
                  </a:lnTo>
                  <a:lnTo>
                    <a:pt x="2571750" y="6083"/>
                  </a:lnTo>
                  <a:lnTo>
                    <a:pt x="2572207" y="7200"/>
                  </a:lnTo>
                  <a:lnTo>
                    <a:pt x="2574074" y="9067"/>
                  </a:lnTo>
                  <a:lnTo>
                    <a:pt x="2575191" y="9525"/>
                  </a:lnTo>
                  <a:lnTo>
                    <a:pt x="2577820" y="9525"/>
                  </a:lnTo>
                  <a:lnTo>
                    <a:pt x="2578951" y="9067"/>
                  </a:lnTo>
                  <a:lnTo>
                    <a:pt x="2580805" y="7200"/>
                  </a:lnTo>
                  <a:lnTo>
                    <a:pt x="2581275" y="6083"/>
                  </a:lnTo>
                  <a:lnTo>
                    <a:pt x="2581275" y="3454"/>
                  </a:lnTo>
                  <a:close/>
                </a:path>
                <a:path w="5391150" h="831214">
                  <a:moveTo>
                    <a:pt x="2628900" y="824763"/>
                  </a:moveTo>
                  <a:lnTo>
                    <a:pt x="2628430" y="823645"/>
                  </a:lnTo>
                  <a:lnTo>
                    <a:pt x="2626576" y="821778"/>
                  </a:lnTo>
                  <a:lnTo>
                    <a:pt x="2625445" y="821321"/>
                  </a:lnTo>
                  <a:lnTo>
                    <a:pt x="2622816" y="821321"/>
                  </a:lnTo>
                  <a:lnTo>
                    <a:pt x="2621699" y="821778"/>
                  </a:lnTo>
                  <a:lnTo>
                    <a:pt x="2619832" y="823645"/>
                  </a:lnTo>
                  <a:lnTo>
                    <a:pt x="2619375" y="824763"/>
                  </a:lnTo>
                  <a:lnTo>
                    <a:pt x="2619375" y="827392"/>
                  </a:lnTo>
                  <a:lnTo>
                    <a:pt x="2619832" y="828522"/>
                  </a:lnTo>
                  <a:lnTo>
                    <a:pt x="2621699" y="830376"/>
                  </a:lnTo>
                  <a:lnTo>
                    <a:pt x="2622816" y="830846"/>
                  </a:lnTo>
                  <a:lnTo>
                    <a:pt x="2625445" y="830846"/>
                  </a:lnTo>
                  <a:lnTo>
                    <a:pt x="2626576" y="830376"/>
                  </a:lnTo>
                  <a:lnTo>
                    <a:pt x="2628430" y="828522"/>
                  </a:lnTo>
                  <a:lnTo>
                    <a:pt x="2628900" y="827392"/>
                  </a:lnTo>
                  <a:lnTo>
                    <a:pt x="2628900" y="824763"/>
                  </a:lnTo>
                  <a:close/>
                </a:path>
                <a:path w="5391150" h="831214">
                  <a:moveTo>
                    <a:pt x="2628900" y="414108"/>
                  </a:moveTo>
                  <a:lnTo>
                    <a:pt x="2628430" y="412991"/>
                  </a:lnTo>
                  <a:lnTo>
                    <a:pt x="2626576" y="411124"/>
                  </a:lnTo>
                  <a:lnTo>
                    <a:pt x="2625445" y="410667"/>
                  </a:lnTo>
                  <a:lnTo>
                    <a:pt x="2622816" y="410667"/>
                  </a:lnTo>
                  <a:lnTo>
                    <a:pt x="2621699" y="411124"/>
                  </a:lnTo>
                  <a:lnTo>
                    <a:pt x="2619832" y="412991"/>
                  </a:lnTo>
                  <a:lnTo>
                    <a:pt x="2619375" y="414108"/>
                  </a:lnTo>
                  <a:lnTo>
                    <a:pt x="2619375" y="416737"/>
                  </a:lnTo>
                  <a:lnTo>
                    <a:pt x="2619832" y="417868"/>
                  </a:lnTo>
                  <a:lnTo>
                    <a:pt x="2621699" y="419722"/>
                  </a:lnTo>
                  <a:lnTo>
                    <a:pt x="2622816" y="420192"/>
                  </a:lnTo>
                  <a:lnTo>
                    <a:pt x="2625445" y="420192"/>
                  </a:lnTo>
                  <a:lnTo>
                    <a:pt x="2626576" y="419722"/>
                  </a:lnTo>
                  <a:lnTo>
                    <a:pt x="2628430" y="417868"/>
                  </a:lnTo>
                  <a:lnTo>
                    <a:pt x="2628900" y="416737"/>
                  </a:lnTo>
                  <a:lnTo>
                    <a:pt x="2628900" y="414108"/>
                  </a:lnTo>
                  <a:close/>
                </a:path>
                <a:path w="5391150" h="831214">
                  <a:moveTo>
                    <a:pt x="2628900" y="3454"/>
                  </a:moveTo>
                  <a:lnTo>
                    <a:pt x="2628430" y="2336"/>
                  </a:lnTo>
                  <a:lnTo>
                    <a:pt x="2626576" y="469"/>
                  </a:lnTo>
                  <a:lnTo>
                    <a:pt x="2625445" y="0"/>
                  </a:lnTo>
                  <a:lnTo>
                    <a:pt x="2622816" y="0"/>
                  </a:lnTo>
                  <a:lnTo>
                    <a:pt x="2621699" y="469"/>
                  </a:lnTo>
                  <a:lnTo>
                    <a:pt x="2619832" y="2336"/>
                  </a:lnTo>
                  <a:lnTo>
                    <a:pt x="2619375" y="3454"/>
                  </a:lnTo>
                  <a:lnTo>
                    <a:pt x="2619375" y="6083"/>
                  </a:lnTo>
                  <a:lnTo>
                    <a:pt x="2619832" y="7200"/>
                  </a:lnTo>
                  <a:lnTo>
                    <a:pt x="2621699" y="9067"/>
                  </a:lnTo>
                  <a:lnTo>
                    <a:pt x="2622816" y="9525"/>
                  </a:lnTo>
                  <a:lnTo>
                    <a:pt x="2625445" y="9525"/>
                  </a:lnTo>
                  <a:lnTo>
                    <a:pt x="2626576" y="9067"/>
                  </a:lnTo>
                  <a:lnTo>
                    <a:pt x="2628430" y="7200"/>
                  </a:lnTo>
                  <a:lnTo>
                    <a:pt x="2628900" y="6083"/>
                  </a:lnTo>
                  <a:lnTo>
                    <a:pt x="2628900" y="3454"/>
                  </a:lnTo>
                  <a:close/>
                </a:path>
                <a:path w="5391150" h="831214">
                  <a:moveTo>
                    <a:pt x="2676525" y="824763"/>
                  </a:moveTo>
                  <a:lnTo>
                    <a:pt x="2676055" y="823645"/>
                  </a:lnTo>
                  <a:lnTo>
                    <a:pt x="2674201" y="821778"/>
                  </a:lnTo>
                  <a:lnTo>
                    <a:pt x="2673070" y="821321"/>
                  </a:lnTo>
                  <a:lnTo>
                    <a:pt x="2670441" y="821321"/>
                  </a:lnTo>
                  <a:lnTo>
                    <a:pt x="2669324" y="821778"/>
                  </a:lnTo>
                  <a:lnTo>
                    <a:pt x="2667457" y="823645"/>
                  </a:lnTo>
                  <a:lnTo>
                    <a:pt x="2667000" y="824763"/>
                  </a:lnTo>
                  <a:lnTo>
                    <a:pt x="2667000" y="827392"/>
                  </a:lnTo>
                  <a:lnTo>
                    <a:pt x="2667457" y="828522"/>
                  </a:lnTo>
                  <a:lnTo>
                    <a:pt x="2669324" y="830376"/>
                  </a:lnTo>
                  <a:lnTo>
                    <a:pt x="2670441" y="830846"/>
                  </a:lnTo>
                  <a:lnTo>
                    <a:pt x="2673070" y="830846"/>
                  </a:lnTo>
                  <a:lnTo>
                    <a:pt x="2674201" y="830376"/>
                  </a:lnTo>
                  <a:lnTo>
                    <a:pt x="2676055" y="828522"/>
                  </a:lnTo>
                  <a:lnTo>
                    <a:pt x="2676525" y="827392"/>
                  </a:lnTo>
                  <a:lnTo>
                    <a:pt x="2676525" y="824763"/>
                  </a:lnTo>
                  <a:close/>
                </a:path>
                <a:path w="5391150" h="831214">
                  <a:moveTo>
                    <a:pt x="2676525" y="414108"/>
                  </a:moveTo>
                  <a:lnTo>
                    <a:pt x="2676055" y="412991"/>
                  </a:lnTo>
                  <a:lnTo>
                    <a:pt x="2674201" y="411124"/>
                  </a:lnTo>
                  <a:lnTo>
                    <a:pt x="2673070" y="410667"/>
                  </a:lnTo>
                  <a:lnTo>
                    <a:pt x="2670441" y="410667"/>
                  </a:lnTo>
                  <a:lnTo>
                    <a:pt x="2669324" y="411124"/>
                  </a:lnTo>
                  <a:lnTo>
                    <a:pt x="2667457" y="412991"/>
                  </a:lnTo>
                  <a:lnTo>
                    <a:pt x="2667000" y="414108"/>
                  </a:lnTo>
                  <a:lnTo>
                    <a:pt x="2667000" y="416737"/>
                  </a:lnTo>
                  <a:lnTo>
                    <a:pt x="2667457" y="417868"/>
                  </a:lnTo>
                  <a:lnTo>
                    <a:pt x="2669324" y="419722"/>
                  </a:lnTo>
                  <a:lnTo>
                    <a:pt x="2670441" y="420192"/>
                  </a:lnTo>
                  <a:lnTo>
                    <a:pt x="2673070" y="420192"/>
                  </a:lnTo>
                  <a:lnTo>
                    <a:pt x="2674201" y="419722"/>
                  </a:lnTo>
                  <a:lnTo>
                    <a:pt x="2676055" y="417868"/>
                  </a:lnTo>
                  <a:lnTo>
                    <a:pt x="2676525" y="416737"/>
                  </a:lnTo>
                  <a:lnTo>
                    <a:pt x="2676525" y="414108"/>
                  </a:lnTo>
                  <a:close/>
                </a:path>
                <a:path w="5391150" h="831214">
                  <a:moveTo>
                    <a:pt x="2676525" y="3454"/>
                  </a:moveTo>
                  <a:lnTo>
                    <a:pt x="2676055" y="2336"/>
                  </a:lnTo>
                  <a:lnTo>
                    <a:pt x="2674201" y="469"/>
                  </a:lnTo>
                  <a:lnTo>
                    <a:pt x="2673070" y="0"/>
                  </a:lnTo>
                  <a:lnTo>
                    <a:pt x="2670441" y="0"/>
                  </a:lnTo>
                  <a:lnTo>
                    <a:pt x="2669324" y="469"/>
                  </a:lnTo>
                  <a:lnTo>
                    <a:pt x="2667457" y="2336"/>
                  </a:lnTo>
                  <a:lnTo>
                    <a:pt x="2667000" y="3454"/>
                  </a:lnTo>
                  <a:lnTo>
                    <a:pt x="2667000" y="6083"/>
                  </a:lnTo>
                  <a:lnTo>
                    <a:pt x="2667457" y="7200"/>
                  </a:lnTo>
                  <a:lnTo>
                    <a:pt x="2669324" y="9067"/>
                  </a:lnTo>
                  <a:lnTo>
                    <a:pt x="2670441" y="9525"/>
                  </a:lnTo>
                  <a:lnTo>
                    <a:pt x="2673070" y="9525"/>
                  </a:lnTo>
                  <a:lnTo>
                    <a:pt x="2674201" y="9067"/>
                  </a:lnTo>
                  <a:lnTo>
                    <a:pt x="2676055" y="7200"/>
                  </a:lnTo>
                  <a:lnTo>
                    <a:pt x="2676525" y="6083"/>
                  </a:lnTo>
                  <a:lnTo>
                    <a:pt x="2676525" y="3454"/>
                  </a:lnTo>
                  <a:close/>
                </a:path>
                <a:path w="5391150" h="831214">
                  <a:moveTo>
                    <a:pt x="2724150" y="824763"/>
                  </a:moveTo>
                  <a:lnTo>
                    <a:pt x="2723680" y="823645"/>
                  </a:lnTo>
                  <a:lnTo>
                    <a:pt x="2721826" y="821778"/>
                  </a:lnTo>
                  <a:lnTo>
                    <a:pt x="2720695" y="821321"/>
                  </a:lnTo>
                  <a:lnTo>
                    <a:pt x="2718066" y="821321"/>
                  </a:lnTo>
                  <a:lnTo>
                    <a:pt x="2716949" y="821778"/>
                  </a:lnTo>
                  <a:lnTo>
                    <a:pt x="2715082" y="823645"/>
                  </a:lnTo>
                  <a:lnTo>
                    <a:pt x="2714625" y="824763"/>
                  </a:lnTo>
                  <a:lnTo>
                    <a:pt x="2714625" y="827392"/>
                  </a:lnTo>
                  <a:lnTo>
                    <a:pt x="2715082" y="828522"/>
                  </a:lnTo>
                  <a:lnTo>
                    <a:pt x="2716949" y="830376"/>
                  </a:lnTo>
                  <a:lnTo>
                    <a:pt x="2718066" y="830846"/>
                  </a:lnTo>
                  <a:lnTo>
                    <a:pt x="2720695" y="830846"/>
                  </a:lnTo>
                  <a:lnTo>
                    <a:pt x="2721826" y="830376"/>
                  </a:lnTo>
                  <a:lnTo>
                    <a:pt x="2723680" y="828522"/>
                  </a:lnTo>
                  <a:lnTo>
                    <a:pt x="2724150" y="827392"/>
                  </a:lnTo>
                  <a:lnTo>
                    <a:pt x="2724150" y="824763"/>
                  </a:lnTo>
                  <a:close/>
                </a:path>
                <a:path w="5391150" h="831214">
                  <a:moveTo>
                    <a:pt x="2724150" y="414108"/>
                  </a:moveTo>
                  <a:lnTo>
                    <a:pt x="2723680" y="412991"/>
                  </a:lnTo>
                  <a:lnTo>
                    <a:pt x="2721826" y="411124"/>
                  </a:lnTo>
                  <a:lnTo>
                    <a:pt x="2720695" y="410667"/>
                  </a:lnTo>
                  <a:lnTo>
                    <a:pt x="2718066" y="410667"/>
                  </a:lnTo>
                  <a:lnTo>
                    <a:pt x="2716949" y="411124"/>
                  </a:lnTo>
                  <a:lnTo>
                    <a:pt x="2715082" y="412991"/>
                  </a:lnTo>
                  <a:lnTo>
                    <a:pt x="2714625" y="414108"/>
                  </a:lnTo>
                  <a:lnTo>
                    <a:pt x="2714625" y="416737"/>
                  </a:lnTo>
                  <a:lnTo>
                    <a:pt x="2715082" y="417868"/>
                  </a:lnTo>
                  <a:lnTo>
                    <a:pt x="2716949" y="419722"/>
                  </a:lnTo>
                  <a:lnTo>
                    <a:pt x="2718066" y="420192"/>
                  </a:lnTo>
                  <a:lnTo>
                    <a:pt x="2720695" y="420192"/>
                  </a:lnTo>
                  <a:lnTo>
                    <a:pt x="2721826" y="419722"/>
                  </a:lnTo>
                  <a:lnTo>
                    <a:pt x="2723680" y="417868"/>
                  </a:lnTo>
                  <a:lnTo>
                    <a:pt x="2724150" y="416737"/>
                  </a:lnTo>
                  <a:lnTo>
                    <a:pt x="2724150" y="414108"/>
                  </a:lnTo>
                  <a:close/>
                </a:path>
                <a:path w="5391150" h="831214">
                  <a:moveTo>
                    <a:pt x="2724150" y="3454"/>
                  </a:moveTo>
                  <a:lnTo>
                    <a:pt x="2723680" y="2336"/>
                  </a:lnTo>
                  <a:lnTo>
                    <a:pt x="2721826" y="469"/>
                  </a:lnTo>
                  <a:lnTo>
                    <a:pt x="2720695" y="0"/>
                  </a:lnTo>
                  <a:lnTo>
                    <a:pt x="2718066" y="0"/>
                  </a:lnTo>
                  <a:lnTo>
                    <a:pt x="2716949" y="469"/>
                  </a:lnTo>
                  <a:lnTo>
                    <a:pt x="2715082" y="2336"/>
                  </a:lnTo>
                  <a:lnTo>
                    <a:pt x="2714625" y="3454"/>
                  </a:lnTo>
                  <a:lnTo>
                    <a:pt x="2714625" y="6083"/>
                  </a:lnTo>
                  <a:lnTo>
                    <a:pt x="2715082" y="7200"/>
                  </a:lnTo>
                  <a:lnTo>
                    <a:pt x="2716949" y="9067"/>
                  </a:lnTo>
                  <a:lnTo>
                    <a:pt x="2718066" y="9525"/>
                  </a:lnTo>
                  <a:lnTo>
                    <a:pt x="2720695" y="9525"/>
                  </a:lnTo>
                  <a:lnTo>
                    <a:pt x="2721826" y="9067"/>
                  </a:lnTo>
                  <a:lnTo>
                    <a:pt x="2723680" y="7200"/>
                  </a:lnTo>
                  <a:lnTo>
                    <a:pt x="2724150" y="6083"/>
                  </a:lnTo>
                  <a:lnTo>
                    <a:pt x="2724150" y="3454"/>
                  </a:lnTo>
                  <a:close/>
                </a:path>
                <a:path w="5391150" h="831214">
                  <a:moveTo>
                    <a:pt x="2771775" y="824763"/>
                  </a:moveTo>
                  <a:lnTo>
                    <a:pt x="2771305" y="823645"/>
                  </a:lnTo>
                  <a:lnTo>
                    <a:pt x="2769451" y="821778"/>
                  </a:lnTo>
                  <a:lnTo>
                    <a:pt x="2768320" y="821321"/>
                  </a:lnTo>
                  <a:lnTo>
                    <a:pt x="2765691" y="821321"/>
                  </a:lnTo>
                  <a:lnTo>
                    <a:pt x="2764574" y="821778"/>
                  </a:lnTo>
                  <a:lnTo>
                    <a:pt x="2762707" y="823645"/>
                  </a:lnTo>
                  <a:lnTo>
                    <a:pt x="2762250" y="824763"/>
                  </a:lnTo>
                  <a:lnTo>
                    <a:pt x="2762250" y="827392"/>
                  </a:lnTo>
                  <a:lnTo>
                    <a:pt x="2762707" y="828522"/>
                  </a:lnTo>
                  <a:lnTo>
                    <a:pt x="2764574" y="830376"/>
                  </a:lnTo>
                  <a:lnTo>
                    <a:pt x="2765691" y="830846"/>
                  </a:lnTo>
                  <a:lnTo>
                    <a:pt x="2768320" y="830846"/>
                  </a:lnTo>
                  <a:lnTo>
                    <a:pt x="2769451" y="830376"/>
                  </a:lnTo>
                  <a:lnTo>
                    <a:pt x="2771305" y="828522"/>
                  </a:lnTo>
                  <a:lnTo>
                    <a:pt x="2771775" y="827392"/>
                  </a:lnTo>
                  <a:lnTo>
                    <a:pt x="2771775" y="824763"/>
                  </a:lnTo>
                  <a:close/>
                </a:path>
                <a:path w="5391150" h="831214">
                  <a:moveTo>
                    <a:pt x="2771775" y="414108"/>
                  </a:moveTo>
                  <a:lnTo>
                    <a:pt x="2771305" y="412991"/>
                  </a:lnTo>
                  <a:lnTo>
                    <a:pt x="2769451" y="411124"/>
                  </a:lnTo>
                  <a:lnTo>
                    <a:pt x="2768320" y="410667"/>
                  </a:lnTo>
                  <a:lnTo>
                    <a:pt x="2765691" y="410667"/>
                  </a:lnTo>
                  <a:lnTo>
                    <a:pt x="2764574" y="411124"/>
                  </a:lnTo>
                  <a:lnTo>
                    <a:pt x="2762707" y="412991"/>
                  </a:lnTo>
                  <a:lnTo>
                    <a:pt x="2762250" y="414108"/>
                  </a:lnTo>
                  <a:lnTo>
                    <a:pt x="2762250" y="416737"/>
                  </a:lnTo>
                  <a:lnTo>
                    <a:pt x="2762707" y="417868"/>
                  </a:lnTo>
                  <a:lnTo>
                    <a:pt x="2764574" y="419722"/>
                  </a:lnTo>
                  <a:lnTo>
                    <a:pt x="2765691" y="420192"/>
                  </a:lnTo>
                  <a:lnTo>
                    <a:pt x="2768320" y="420192"/>
                  </a:lnTo>
                  <a:lnTo>
                    <a:pt x="2769451" y="419722"/>
                  </a:lnTo>
                  <a:lnTo>
                    <a:pt x="2771305" y="417868"/>
                  </a:lnTo>
                  <a:lnTo>
                    <a:pt x="2771775" y="416737"/>
                  </a:lnTo>
                  <a:lnTo>
                    <a:pt x="2771775" y="414108"/>
                  </a:lnTo>
                  <a:close/>
                </a:path>
                <a:path w="5391150" h="831214">
                  <a:moveTo>
                    <a:pt x="2771775" y="3454"/>
                  </a:moveTo>
                  <a:lnTo>
                    <a:pt x="2771305" y="2336"/>
                  </a:lnTo>
                  <a:lnTo>
                    <a:pt x="2769451" y="469"/>
                  </a:lnTo>
                  <a:lnTo>
                    <a:pt x="2768320" y="0"/>
                  </a:lnTo>
                  <a:lnTo>
                    <a:pt x="2765691" y="0"/>
                  </a:lnTo>
                  <a:lnTo>
                    <a:pt x="2764574" y="469"/>
                  </a:lnTo>
                  <a:lnTo>
                    <a:pt x="2762707" y="2336"/>
                  </a:lnTo>
                  <a:lnTo>
                    <a:pt x="2762250" y="3454"/>
                  </a:lnTo>
                  <a:lnTo>
                    <a:pt x="2762250" y="6083"/>
                  </a:lnTo>
                  <a:lnTo>
                    <a:pt x="2762707" y="7200"/>
                  </a:lnTo>
                  <a:lnTo>
                    <a:pt x="2764574" y="9067"/>
                  </a:lnTo>
                  <a:lnTo>
                    <a:pt x="2765691" y="9525"/>
                  </a:lnTo>
                  <a:lnTo>
                    <a:pt x="2768320" y="9525"/>
                  </a:lnTo>
                  <a:lnTo>
                    <a:pt x="2769451" y="9067"/>
                  </a:lnTo>
                  <a:lnTo>
                    <a:pt x="2771305" y="7200"/>
                  </a:lnTo>
                  <a:lnTo>
                    <a:pt x="2771775" y="6083"/>
                  </a:lnTo>
                  <a:lnTo>
                    <a:pt x="2771775" y="3454"/>
                  </a:lnTo>
                  <a:close/>
                </a:path>
                <a:path w="5391150" h="831214">
                  <a:moveTo>
                    <a:pt x="2819400" y="824763"/>
                  </a:moveTo>
                  <a:lnTo>
                    <a:pt x="2818930" y="823645"/>
                  </a:lnTo>
                  <a:lnTo>
                    <a:pt x="2817076" y="821778"/>
                  </a:lnTo>
                  <a:lnTo>
                    <a:pt x="2815945" y="821321"/>
                  </a:lnTo>
                  <a:lnTo>
                    <a:pt x="2813316" y="821321"/>
                  </a:lnTo>
                  <a:lnTo>
                    <a:pt x="2812199" y="821778"/>
                  </a:lnTo>
                  <a:lnTo>
                    <a:pt x="2810332" y="823645"/>
                  </a:lnTo>
                  <a:lnTo>
                    <a:pt x="2809875" y="824763"/>
                  </a:lnTo>
                  <a:lnTo>
                    <a:pt x="2809875" y="827392"/>
                  </a:lnTo>
                  <a:lnTo>
                    <a:pt x="2810332" y="828522"/>
                  </a:lnTo>
                  <a:lnTo>
                    <a:pt x="2812199" y="830376"/>
                  </a:lnTo>
                  <a:lnTo>
                    <a:pt x="2813316" y="830846"/>
                  </a:lnTo>
                  <a:lnTo>
                    <a:pt x="2815945" y="830846"/>
                  </a:lnTo>
                  <a:lnTo>
                    <a:pt x="2817076" y="830376"/>
                  </a:lnTo>
                  <a:lnTo>
                    <a:pt x="2818930" y="828522"/>
                  </a:lnTo>
                  <a:lnTo>
                    <a:pt x="2819400" y="827392"/>
                  </a:lnTo>
                  <a:lnTo>
                    <a:pt x="2819400" y="824763"/>
                  </a:lnTo>
                  <a:close/>
                </a:path>
                <a:path w="5391150" h="831214">
                  <a:moveTo>
                    <a:pt x="2819400" y="414108"/>
                  </a:moveTo>
                  <a:lnTo>
                    <a:pt x="2818930" y="412991"/>
                  </a:lnTo>
                  <a:lnTo>
                    <a:pt x="2817076" y="411124"/>
                  </a:lnTo>
                  <a:lnTo>
                    <a:pt x="2815945" y="410667"/>
                  </a:lnTo>
                  <a:lnTo>
                    <a:pt x="2813316" y="410667"/>
                  </a:lnTo>
                  <a:lnTo>
                    <a:pt x="2812199" y="411124"/>
                  </a:lnTo>
                  <a:lnTo>
                    <a:pt x="2810332" y="412991"/>
                  </a:lnTo>
                  <a:lnTo>
                    <a:pt x="2809875" y="414108"/>
                  </a:lnTo>
                  <a:lnTo>
                    <a:pt x="2809875" y="416737"/>
                  </a:lnTo>
                  <a:lnTo>
                    <a:pt x="2810332" y="417868"/>
                  </a:lnTo>
                  <a:lnTo>
                    <a:pt x="2812199" y="419722"/>
                  </a:lnTo>
                  <a:lnTo>
                    <a:pt x="2813316" y="420192"/>
                  </a:lnTo>
                  <a:lnTo>
                    <a:pt x="2815945" y="420192"/>
                  </a:lnTo>
                  <a:lnTo>
                    <a:pt x="2817076" y="419722"/>
                  </a:lnTo>
                  <a:lnTo>
                    <a:pt x="2818930" y="417868"/>
                  </a:lnTo>
                  <a:lnTo>
                    <a:pt x="2819400" y="416737"/>
                  </a:lnTo>
                  <a:lnTo>
                    <a:pt x="2819400" y="414108"/>
                  </a:lnTo>
                  <a:close/>
                </a:path>
                <a:path w="5391150" h="831214">
                  <a:moveTo>
                    <a:pt x="2819400" y="3454"/>
                  </a:moveTo>
                  <a:lnTo>
                    <a:pt x="2818930" y="2336"/>
                  </a:lnTo>
                  <a:lnTo>
                    <a:pt x="2817076" y="469"/>
                  </a:lnTo>
                  <a:lnTo>
                    <a:pt x="2815945" y="0"/>
                  </a:lnTo>
                  <a:lnTo>
                    <a:pt x="2813316" y="0"/>
                  </a:lnTo>
                  <a:lnTo>
                    <a:pt x="2812199" y="469"/>
                  </a:lnTo>
                  <a:lnTo>
                    <a:pt x="2810332" y="2336"/>
                  </a:lnTo>
                  <a:lnTo>
                    <a:pt x="2809875" y="3454"/>
                  </a:lnTo>
                  <a:lnTo>
                    <a:pt x="2809875" y="6083"/>
                  </a:lnTo>
                  <a:lnTo>
                    <a:pt x="2810332" y="7200"/>
                  </a:lnTo>
                  <a:lnTo>
                    <a:pt x="2812199" y="9067"/>
                  </a:lnTo>
                  <a:lnTo>
                    <a:pt x="2813316" y="9525"/>
                  </a:lnTo>
                  <a:lnTo>
                    <a:pt x="2815945" y="9525"/>
                  </a:lnTo>
                  <a:lnTo>
                    <a:pt x="2817076" y="9067"/>
                  </a:lnTo>
                  <a:lnTo>
                    <a:pt x="2818930" y="7200"/>
                  </a:lnTo>
                  <a:lnTo>
                    <a:pt x="2819400" y="6083"/>
                  </a:lnTo>
                  <a:lnTo>
                    <a:pt x="2819400" y="3454"/>
                  </a:lnTo>
                  <a:close/>
                </a:path>
                <a:path w="5391150" h="831214">
                  <a:moveTo>
                    <a:pt x="2867025" y="824763"/>
                  </a:moveTo>
                  <a:lnTo>
                    <a:pt x="2866555" y="823645"/>
                  </a:lnTo>
                  <a:lnTo>
                    <a:pt x="2864701" y="821778"/>
                  </a:lnTo>
                  <a:lnTo>
                    <a:pt x="2863570" y="821321"/>
                  </a:lnTo>
                  <a:lnTo>
                    <a:pt x="2860941" y="821321"/>
                  </a:lnTo>
                  <a:lnTo>
                    <a:pt x="2859824" y="821778"/>
                  </a:lnTo>
                  <a:lnTo>
                    <a:pt x="2857957" y="823645"/>
                  </a:lnTo>
                  <a:lnTo>
                    <a:pt x="2857500" y="824763"/>
                  </a:lnTo>
                  <a:lnTo>
                    <a:pt x="2857500" y="827392"/>
                  </a:lnTo>
                  <a:lnTo>
                    <a:pt x="2857957" y="828522"/>
                  </a:lnTo>
                  <a:lnTo>
                    <a:pt x="2859824" y="830376"/>
                  </a:lnTo>
                  <a:lnTo>
                    <a:pt x="2860941" y="830846"/>
                  </a:lnTo>
                  <a:lnTo>
                    <a:pt x="2863570" y="830846"/>
                  </a:lnTo>
                  <a:lnTo>
                    <a:pt x="2864701" y="830376"/>
                  </a:lnTo>
                  <a:lnTo>
                    <a:pt x="2866555" y="828522"/>
                  </a:lnTo>
                  <a:lnTo>
                    <a:pt x="2867025" y="827392"/>
                  </a:lnTo>
                  <a:lnTo>
                    <a:pt x="2867025" y="824763"/>
                  </a:lnTo>
                  <a:close/>
                </a:path>
                <a:path w="5391150" h="831214">
                  <a:moveTo>
                    <a:pt x="2867025" y="414108"/>
                  </a:moveTo>
                  <a:lnTo>
                    <a:pt x="2866555" y="412991"/>
                  </a:lnTo>
                  <a:lnTo>
                    <a:pt x="2864701" y="411124"/>
                  </a:lnTo>
                  <a:lnTo>
                    <a:pt x="2863570" y="410667"/>
                  </a:lnTo>
                  <a:lnTo>
                    <a:pt x="2860941" y="410667"/>
                  </a:lnTo>
                  <a:lnTo>
                    <a:pt x="2859824" y="411124"/>
                  </a:lnTo>
                  <a:lnTo>
                    <a:pt x="2857957" y="412991"/>
                  </a:lnTo>
                  <a:lnTo>
                    <a:pt x="2857500" y="414108"/>
                  </a:lnTo>
                  <a:lnTo>
                    <a:pt x="2857500" y="416737"/>
                  </a:lnTo>
                  <a:lnTo>
                    <a:pt x="2857957" y="417868"/>
                  </a:lnTo>
                  <a:lnTo>
                    <a:pt x="2859824" y="419722"/>
                  </a:lnTo>
                  <a:lnTo>
                    <a:pt x="2860941" y="420192"/>
                  </a:lnTo>
                  <a:lnTo>
                    <a:pt x="2863570" y="420192"/>
                  </a:lnTo>
                  <a:lnTo>
                    <a:pt x="2864701" y="419722"/>
                  </a:lnTo>
                  <a:lnTo>
                    <a:pt x="2866555" y="417868"/>
                  </a:lnTo>
                  <a:lnTo>
                    <a:pt x="2867025" y="416737"/>
                  </a:lnTo>
                  <a:lnTo>
                    <a:pt x="2867025" y="414108"/>
                  </a:lnTo>
                  <a:close/>
                </a:path>
                <a:path w="5391150" h="831214">
                  <a:moveTo>
                    <a:pt x="2867025" y="3454"/>
                  </a:moveTo>
                  <a:lnTo>
                    <a:pt x="2866555" y="2336"/>
                  </a:lnTo>
                  <a:lnTo>
                    <a:pt x="2864701" y="469"/>
                  </a:lnTo>
                  <a:lnTo>
                    <a:pt x="2863570" y="0"/>
                  </a:lnTo>
                  <a:lnTo>
                    <a:pt x="2860941" y="0"/>
                  </a:lnTo>
                  <a:lnTo>
                    <a:pt x="2859824" y="469"/>
                  </a:lnTo>
                  <a:lnTo>
                    <a:pt x="2857957" y="2336"/>
                  </a:lnTo>
                  <a:lnTo>
                    <a:pt x="2857500" y="3454"/>
                  </a:lnTo>
                  <a:lnTo>
                    <a:pt x="2857500" y="6083"/>
                  </a:lnTo>
                  <a:lnTo>
                    <a:pt x="2857957" y="7200"/>
                  </a:lnTo>
                  <a:lnTo>
                    <a:pt x="2859824" y="9067"/>
                  </a:lnTo>
                  <a:lnTo>
                    <a:pt x="2860941" y="9525"/>
                  </a:lnTo>
                  <a:lnTo>
                    <a:pt x="2863570" y="9525"/>
                  </a:lnTo>
                  <a:lnTo>
                    <a:pt x="2864701" y="9067"/>
                  </a:lnTo>
                  <a:lnTo>
                    <a:pt x="2866555" y="7200"/>
                  </a:lnTo>
                  <a:lnTo>
                    <a:pt x="2867025" y="6083"/>
                  </a:lnTo>
                  <a:lnTo>
                    <a:pt x="2867025" y="3454"/>
                  </a:lnTo>
                  <a:close/>
                </a:path>
                <a:path w="5391150" h="831214">
                  <a:moveTo>
                    <a:pt x="2914650" y="824763"/>
                  </a:moveTo>
                  <a:lnTo>
                    <a:pt x="2914180" y="823645"/>
                  </a:lnTo>
                  <a:lnTo>
                    <a:pt x="2912326" y="821778"/>
                  </a:lnTo>
                  <a:lnTo>
                    <a:pt x="2911195" y="821321"/>
                  </a:lnTo>
                  <a:lnTo>
                    <a:pt x="2908566" y="821321"/>
                  </a:lnTo>
                  <a:lnTo>
                    <a:pt x="2907449" y="821778"/>
                  </a:lnTo>
                  <a:lnTo>
                    <a:pt x="2905582" y="823645"/>
                  </a:lnTo>
                  <a:lnTo>
                    <a:pt x="2905125" y="824763"/>
                  </a:lnTo>
                  <a:lnTo>
                    <a:pt x="2905125" y="827392"/>
                  </a:lnTo>
                  <a:lnTo>
                    <a:pt x="2905582" y="828522"/>
                  </a:lnTo>
                  <a:lnTo>
                    <a:pt x="2907449" y="830376"/>
                  </a:lnTo>
                  <a:lnTo>
                    <a:pt x="2908566" y="830846"/>
                  </a:lnTo>
                  <a:lnTo>
                    <a:pt x="2911195" y="830846"/>
                  </a:lnTo>
                  <a:lnTo>
                    <a:pt x="2912326" y="830376"/>
                  </a:lnTo>
                  <a:lnTo>
                    <a:pt x="2914180" y="828522"/>
                  </a:lnTo>
                  <a:lnTo>
                    <a:pt x="2914650" y="827392"/>
                  </a:lnTo>
                  <a:lnTo>
                    <a:pt x="2914650" y="824763"/>
                  </a:lnTo>
                  <a:close/>
                </a:path>
                <a:path w="5391150" h="831214">
                  <a:moveTo>
                    <a:pt x="2914650" y="414108"/>
                  </a:moveTo>
                  <a:lnTo>
                    <a:pt x="2914180" y="412991"/>
                  </a:lnTo>
                  <a:lnTo>
                    <a:pt x="2912326" y="411124"/>
                  </a:lnTo>
                  <a:lnTo>
                    <a:pt x="2911195" y="410667"/>
                  </a:lnTo>
                  <a:lnTo>
                    <a:pt x="2908566" y="410667"/>
                  </a:lnTo>
                  <a:lnTo>
                    <a:pt x="2907449" y="411124"/>
                  </a:lnTo>
                  <a:lnTo>
                    <a:pt x="2905582" y="412991"/>
                  </a:lnTo>
                  <a:lnTo>
                    <a:pt x="2905125" y="414108"/>
                  </a:lnTo>
                  <a:lnTo>
                    <a:pt x="2905125" y="416737"/>
                  </a:lnTo>
                  <a:lnTo>
                    <a:pt x="2905582" y="417868"/>
                  </a:lnTo>
                  <a:lnTo>
                    <a:pt x="2907449" y="419722"/>
                  </a:lnTo>
                  <a:lnTo>
                    <a:pt x="2908566" y="420192"/>
                  </a:lnTo>
                  <a:lnTo>
                    <a:pt x="2911195" y="420192"/>
                  </a:lnTo>
                  <a:lnTo>
                    <a:pt x="2912326" y="419722"/>
                  </a:lnTo>
                  <a:lnTo>
                    <a:pt x="2914180" y="417868"/>
                  </a:lnTo>
                  <a:lnTo>
                    <a:pt x="2914650" y="416737"/>
                  </a:lnTo>
                  <a:lnTo>
                    <a:pt x="2914650" y="414108"/>
                  </a:lnTo>
                  <a:close/>
                </a:path>
                <a:path w="5391150" h="831214">
                  <a:moveTo>
                    <a:pt x="2914650" y="3454"/>
                  </a:moveTo>
                  <a:lnTo>
                    <a:pt x="2914180" y="2336"/>
                  </a:lnTo>
                  <a:lnTo>
                    <a:pt x="2912326" y="469"/>
                  </a:lnTo>
                  <a:lnTo>
                    <a:pt x="2911195" y="0"/>
                  </a:lnTo>
                  <a:lnTo>
                    <a:pt x="2908566" y="0"/>
                  </a:lnTo>
                  <a:lnTo>
                    <a:pt x="2907449" y="469"/>
                  </a:lnTo>
                  <a:lnTo>
                    <a:pt x="2905582" y="2336"/>
                  </a:lnTo>
                  <a:lnTo>
                    <a:pt x="2905125" y="3454"/>
                  </a:lnTo>
                  <a:lnTo>
                    <a:pt x="2905125" y="6083"/>
                  </a:lnTo>
                  <a:lnTo>
                    <a:pt x="2905582" y="7200"/>
                  </a:lnTo>
                  <a:lnTo>
                    <a:pt x="2907449" y="9067"/>
                  </a:lnTo>
                  <a:lnTo>
                    <a:pt x="2908566" y="9525"/>
                  </a:lnTo>
                  <a:lnTo>
                    <a:pt x="2911195" y="9525"/>
                  </a:lnTo>
                  <a:lnTo>
                    <a:pt x="2912326" y="9067"/>
                  </a:lnTo>
                  <a:lnTo>
                    <a:pt x="2914180" y="7200"/>
                  </a:lnTo>
                  <a:lnTo>
                    <a:pt x="2914650" y="6083"/>
                  </a:lnTo>
                  <a:lnTo>
                    <a:pt x="2914650" y="3454"/>
                  </a:lnTo>
                  <a:close/>
                </a:path>
                <a:path w="5391150" h="831214">
                  <a:moveTo>
                    <a:pt x="2962275" y="824763"/>
                  </a:moveTo>
                  <a:lnTo>
                    <a:pt x="2961805" y="823645"/>
                  </a:lnTo>
                  <a:lnTo>
                    <a:pt x="2959938" y="821778"/>
                  </a:lnTo>
                  <a:lnTo>
                    <a:pt x="2958820" y="821321"/>
                  </a:lnTo>
                  <a:lnTo>
                    <a:pt x="2956191" y="821321"/>
                  </a:lnTo>
                  <a:lnTo>
                    <a:pt x="2955074" y="821778"/>
                  </a:lnTo>
                  <a:lnTo>
                    <a:pt x="2953207" y="823645"/>
                  </a:lnTo>
                  <a:lnTo>
                    <a:pt x="2952750" y="824763"/>
                  </a:lnTo>
                  <a:lnTo>
                    <a:pt x="2952750" y="827392"/>
                  </a:lnTo>
                  <a:lnTo>
                    <a:pt x="2953207" y="828522"/>
                  </a:lnTo>
                  <a:lnTo>
                    <a:pt x="2955074" y="830376"/>
                  </a:lnTo>
                  <a:lnTo>
                    <a:pt x="2956191" y="830846"/>
                  </a:lnTo>
                  <a:lnTo>
                    <a:pt x="2958820" y="830846"/>
                  </a:lnTo>
                  <a:lnTo>
                    <a:pt x="2959938" y="830376"/>
                  </a:lnTo>
                  <a:lnTo>
                    <a:pt x="2961805" y="828522"/>
                  </a:lnTo>
                  <a:lnTo>
                    <a:pt x="2962275" y="827392"/>
                  </a:lnTo>
                  <a:lnTo>
                    <a:pt x="2962275" y="824763"/>
                  </a:lnTo>
                  <a:close/>
                </a:path>
                <a:path w="5391150" h="831214">
                  <a:moveTo>
                    <a:pt x="2962275" y="414108"/>
                  </a:moveTo>
                  <a:lnTo>
                    <a:pt x="2961805" y="412991"/>
                  </a:lnTo>
                  <a:lnTo>
                    <a:pt x="2959938" y="411124"/>
                  </a:lnTo>
                  <a:lnTo>
                    <a:pt x="2958820" y="410667"/>
                  </a:lnTo>
                  <a:lnTo>
                    <a:pt x="2956191" y="410667"/>
                  </a:lnTo>
                  <a:lnTo>
                    <a:pt x="2955074" y="411124"/>
                  </a:lnTo>
                  <a:lnTo>
                    <a:pt x="2953207" y="412991"/>
                  </a:lnTo>
                  <a:lnTo>
                    <a:pt x="2952750" y="414108"/>
                  </a:lnTo>
                  <a:lnTo>
                    <a:pt x="2952750" y="416737"/>
                  </a:lnTo>
                  <a:lnTo>
                    <a:pt x="2953207" y="417868"/>
                  </a:lnTo>
                  <a:lnTo>
                    <a:pt x="2955074" y="419722"/>
                  </a:lnTo>
                  <a:lnTo>
                    <a:pt x="2956191" y="420192"/>
                  </a:lnTo>
                  <a:lnTo>
                    <a:pt x="2958820" y="420192"/>
                  </a:lnTo>
                  <a:lnTo>
                    <a:pt x="2959938" y="419722"/>
                  </a:lnTo>
                  <a:lnTo>
                    <a:pt x="2961805" y="417868"/>
                  </a:lnTo>
                  <a:lnTo>
                    <a:pt x="2962275" y="416737"/>
                  </a:lnTo>
                  <a:lnTo>
                    <a:pt x="2962275" y="414108"/>
                  </a:lnTo>
                  <a:close/>
                </a:path>
                <a:path w="5391150" h="831214">
                  <a:moveTo>
                    <a:pt x="2962275" y="3454"/>
                  </a:moveTo>
                  <a:lnTo>
                    <a:pt x="2961805" y="2336"/>
                  </a:lnTo>
                  <a:lnTo>
                    <a:pt x="2959938" y="469"/>
                  </a:lnTo>
                  <a:lnTo>
                    <a:pt x="2958820" y="0"/>
                  </a:lnTo>
                  <a:lnTo>
                    <a:pt x="2956191" y="0"/>
                  </a:lnTo>
                  <a:lnTo>
                    <a:pt x="2955074" y="469"/>
                  </a:lnTo>
                  <a:lnTo>
                    <a:pt x="2953207" y="2336"/>
                  </a:lnTo>
                  <a:lnTo>
                    <a:pt x="2952750" y="3454"/>
                  </a:lnTo>
                  <a:lnTo>
                    <a:pt x="2952750" y="6083"/>
                  </a:lnTo>
                  <a:lnTo>
                    <a:pt x="2953207" y="7200"/>
                  </a:lnTo>
                  <a:lnTo>
                    <a:pt x="2955074" y="9067"/>
                  </a:lnTo>
                  <a:lnTo>
                    <a:pt x="2956191" y="9525"/>
                  </a:lnTo>
                  <a:lnTo>
                    <a:pt x="2958820" y="9525"/>
                  </a:lnTo>
                  <a:lnTo>
                    <a:pt x="2959938" y="9067"/>
                  </a:lnTo>
                  <a:lnTo>
                    <a:pt x="2961805" y="7200"/>
                  </a:lnTo>
                  <a:lnTo>
                    <a:pt x="2962275" y="6083"/>
                  </a:lnTo>
                  <a:lnTo>
                    <a:pt x="2962275" y="3454"/>
                  </a:lnTo>
                  <a:close/>
                </a:path>
                <a:path w="5391150" h="831214">
                  <a:moveTo>
                    <a:pt x="3009900" y="824763"/>
                  </a:moveTo>
                  <a:lnTo>
                    <a:pt x="3009430" y="823645"/>
                  </a:lnTo>
                  <a:lnTo>
                    <a:pt x="3007563" y="821778"/>
                  </a:lnTo>
                  <a:lnTo>
                    <a:pt x="3006445" y="821321"/>
                  </a:lnTo>
                  <a:lnTo>
                    <a:pt x="3003816" y="821321"/>
                  </a:lnTo>
                  <a:lnTo>
                    <a:pt x="3002699" y="821778"/>
                  </a:lnTo>
                  <a:lnTo>
                    <a:pt x="3000832" y="823645"/>
                  </a:lnTo>
                  <a:lnTo>
                    <a:pt x="3000375" y="824763"/>
                  </a:lnTo>
                  <a:lnTo>
                    <a:pt x="3000375" y="827392"/>
                  </a:lnTo>
                  <a:lnTo>
                    <a:pt x="3000832" y="828522"/>
                  </a:lnTo>
                  <a:lnTo>
                    <a:pt x="3002699" y="830376"/>
                  </a:lnTo>
                  <a:lnTo>
                    <a:pt x="3003816" y="830846"/>
                  </a:lnTo>
                  <a:lnTo>
                    <a:pt x="3006445" y="830846"/>
                  </a:lnTo>
                  <a:lnTo>
                    <a:pt x="3007563" y="830376"/>
                  </a:lnTo>
                  <a:lnTo>
                    <a:pt x="3009430" y="828522"/>
                  </a:lnTo>
                  <a:lnTo>
                    <a:pt x="3009900" y="827392"/>
                  </a:lnTo>
                  <a:lnTo>
                    <a:pt x="3009900" y="824763"/>
                  </a:lnTo>
                  <a:close/>
                </a:path>
                <a:path w="5391150" h="831214">
                  <a:moveTo>
                    <a:pt x="3009900" y="414108"/>
                  </a:moveTo>
                  <a:lnTo>
                    <a:pt x="3009430" y="412991"/>
                  </a:lnTo>
                  <a:lnTo>
                    <a:pt x="3007563" y="411124"/>
                  </a:lnTo>
                  <a:lnTo>
                    <a:pt x="3006445" y="410667"/>
                  </a:lnTo>
                  <a:lnTo>
                    <a:pt x="3003816" y="410667"/>
                  </a:lnTo>
                  <a:lnTo>
                    <a:pt x="3002699" y="411124"/>
                  </a:lnTo>
                  <a:lnTo>
                    <a:pt x="3000832" y="412991"/>
                  </a:lnTo>
                  <a:lnTo>
                    <a:pt x="3000375" y="414108"/>
                  </a:lnTo>
                  <a:lnTo>
                    <a:pt x="3000375" y="416737"/>
                  </a:lnTo>
                  <a:lnTo>
                    <a:pt x="3000832" y="417868"/>
                  </a:lnTo>
                  <a:lnTo>
                    <a:pt x="3002699" y="419722"/>
                  </a:lnTo>
                  <a:lnTo>
                    <a:pt x="3003816" y="420192"/>
                  </a:lnTo>
                  <a:lnTo>
                    <a:pt x="3006445" y="420192"/>
                  </a:lnTo>
                  <a:lnTo>
                    <a:pt x="3007563" y="419722"/>
                  </a:lnTo>
                  <a:lnTo>
                    <a:pt x="3009430" y="417868"/>
                  </a:lnTo>
                  <a:lnTo>
                    <a:pt x="3009900" y="416737"/>
                  </a:lnTo>
                  <a:lnTo>
                    <a:pt x="3009900" y="414108"/>
                  </a:lnTo>
                  <a:close/>
                </a:path>
                <a:path w="5391150" h="831214">
                  <a:moveTo>
                    <a:pt x="3009900" y="3454"/>
                  </a:moveTo>
                  <a:lnTo>
                    <a:pt x="3009430" y="2336"/>
                  </a:lnTo>
                  <a:lnTo>
                    <a:pt x="3007563" y="469"/>
                  </a:lnTo>
                  <a:lnTo>
                    <a:pt x="3006445" y="0"/>
                  </a:lnTo>
                  <a:lnTo>
                    <a:pt x="3003816" y="0"/>
                  </a:lnTo>
                  <a:lnTo>
                    <a:pt x="3002699" y="469"/>
                  </a:lnTo>
                  <a:lnTo>
                    <a:pt x="3000832" y="2336"/>
                  </a:lnTo>
                  <a:lnTo>
                    <a:pt x="3000375" y="3454"/>
                  </a:lnTo>
                  <a:lnTo>
                    <a:pt x="3000375" y="6083"/>
                  </a:lnTo>
                  <a:lnTo>
                    <a:pt x="3000832" y="7200"/>
                  </a:lnTo>
                  <a:lnTo>
                    <a:pt x="3002699" y="9067"/>
                  </a:lnTo>
                  <a:lnTo>
                    <a:pt x="3003816" y="9525"/>
                  </a:lnTo>
                  <a:lnTo>
                    <a:pt x="3006445" y="9525"/>
                  </a:lnTo>
                  <a:lnTo>
                    <a:pt x="3007563" y="9067"/>
                  </a:lnTo>
                  <a:lnTo>
                    <a:pt x="3009430" y="7200"/>
                  </a:lnTo>
                  <a:lnTo>
                    <a:pt x="3009900" y="6083"/>
                  </a:lnTo>
                  <a:lnTo>
                    <a:pt x="3009900" y="3454"/>
                  </a:lnTo>
                  <a:close/>
                </a:path>
                <a:path w="5391150" h="831214">
                  <a:moveTo>
                    <a:pt x="3057525" y="824763"/>
                  </a:moveTo>
                  <a:lnTo>
                    <a:pt x="3057055" y="823645"/>
                  </a:lnTo>
                  <a:lnTo>
                    <a:pt x="3055188" y="821778"/>
                  </a:lnTo>
                  <a:lnTo>
                    <a:pt x="3054070" y="821321"/>
                  </a:lnTo>
                  <a:lnTo>
                    <a:pt x="3051441" y="821321"/>
                  </a:lnTo>
                  <a:lnTo>
                    <a:pt x="3050324" y="821778"/>
                  </a:lnTo>
                  <a:lnTo>
                    <a:pt x="3048457" y="823645"/>
                  </a:lnTo>
                  <a:lnTo>
                    <a:pt x="3048000" y="824763"/>
                  </a:lnTo>
                  <a:lnTo>
                    <a:pt x="3048000" y="827392"/>
                  </a:lnTo>
                  <a:lnTo>
                    <a:pt x="3048457" y="828522"/>
                  </a:lnTo>
                  <a:lnTo>
                    <a:pt x="3050324" y="830376"/>
                  </a:lnTo>
                  <a:lnTo>
                    <a:pt x="3051441" y="830846"/>
                  </a:lnTo>
                  <a:lnTo>
                    <a:pt x="3054070" y="830846"/>
                  </a:lnTo>
                  <a:lnTo>
                    <a:pt x="3055188" y="830376"/>
                  </a:lnTo>
                  <a:lnTo>
                    <a:pt x="3057055" y="828522"/>
                  </a:lnTo>
                  <a:lnTo>
                    <a:pt x="3057525" y="827392"/>
                  </a:lnTo>
                  <a:lnTo>
                    <a:pt x="3057525" y="824763"/>
                  </a:lnTo>
                  <a:close/>
                </a:path>
                <a:path w="5391150" h="831214">
                  <a:moveTo>
                    <a:pt x="3057525" y="414108"/>
                  </a:moveTo>
                  <a:lnTo>
                    <a:pt x="3057055" y="412991"/>
                  </a:lnTo>
                  <a:lnTo>
                    <a:pt x="3055188" y="411124"/>
                  </a:lnTo>
                  <a:lnTo>
                    <a:pt x="3054070" y="410667"/>
                  </a:lnTo>
                  <a:lnTo>
                    <a:pt x="3051441" y="410667"/>
                  </a:lnTo>
                  <a:lnTo>
                    <a:pt x="3050324" y="411124"/>
                  </a:lnTo>
                  <a:lnTo>
                    <a:pt x="3048457" y="412991"/>
                  </a:lnTo>
                  <a:lnTo>
                    <a:pt x="3048000" y="414108"/>
                  </a:lnTo>
                  <a:lnTo>
                    <a:pt x="3048000" y="416737"/>
                  </a:lnTo>
                  <a:lnTo>
                    <a:pt x="3048457" y="417868"/>
                  </a:lnTo>
                  <a:lnTo>
                    <a:pt x="3050324" y="419722"/>
                  </a:lnTo>
                  <a:lnTo>
                    <a:pt x="3051441" y="420192"/>
                  </a:lnTo>
                  <a:lnTo>
                    <a:pt x="3054070" y="420192"/>
                  </a:lnTo>
                  <a:lnTo>
                    <a:pt x="3055188" y="419722"/>
                  </a:lnTo>
                  <a:lnTo>
                    <a:pt x="3057055" y="417868"/>
                  </a:lnTo>
                  <a:lnTo>
                    <a:pt x="3057525" y="416737"/>
                  </a:lnTo>
                  <a:lnTo>
                    <a:pt x="3057525" y="414108"/>
                  </a:lnTo>
                  <a:close/>
                </a:path>
                <a:path w="5391150" h="831214">
                  <a:moveTo>
                    <a:pt x="3057525" y="3454"/>
                  </a:moveTo>
                  <a:lnTo>
                    <a:pt x="3057055" y="2336"/>
                  </a:lnTo>
                  <a:lnTo>
                    <a:pt x="3055188" y="469"/>
                  </a:lnTo>
                  <a:lnTo>
                    <a:pt x="3054070" y="0"/>
                  </a:lnTo>
                  <a:lnTo>
                    <a:pt x="3051441" y="0"/>
                  </a:lnTo>
                  <a:lnTo>
                    <a:pt x="3050324" y="469"/>
                  </a:lnTo>
                  <a:lnTo>
                    <a:pt x="3048457" y="2336"/>
                  </a:lnTo>
                  <a:lnTo>
                    <a:pt x="3048000" y="3454"/>
                  </a:lnTo>
                  <a:lnTo>
                    <a:pt x="3048000" y="6083"/>
                  </a:lnTo>
                  <a:lnTo>
                    <a:pt x="3048457" y="7200"/>
                  </a:lnTo>
                  <a:lnTo>
                    <a:pt x="3050324" y="9067"/>
                  </a:lnTo>
                  <a:lnTo>
                    <a:pt x="3051441" y="9525"/>
                  </a:lnTo>
                  <a:lnTo>
                    <a:pt x="3054070" y="9525"/>
                  </a:lnTo>
                  <a:lnTo>
                    <a:pt x="3055188" y="9067"/>
                  </a:lnTo>
                  <a:lnTo>
                    <a:pt x="3057055" y="7200"/>
                  </a:lnTo>
                  <a:lnTo>
                    <a:pt x="3057525" y="6083"/>
                  </a:lnTo>
                  <a:lnTo>
                    <a:pt x="3057525" y="3454"/>
                  </a:lnTo>
                  <a:close/>
                </a:path>
                <a:path w="5391150" h="831214">
                  <a:moveTo>
                    <a:pt x="3105150" y="824763"/>
                  </a:moveTo>
                  <a:lnTo>
                    <a:pt x="3104680" y="823645"/>
                  </a:lnTo>
                  <a:lnTo>
                    <a:pt x="3102826" y="821778"/>
                  </a:lnTo>
                  <a:lnTo>
                    <a:pt x="3101695" y="821321"/>
                  </a:lnTo>
                  <a:lnTo>
                    <a:pt x="3099066" y="821321"/>
                  </a:lnTo>
                  <a:lnTo>
                    <a:pt x="3097949" y="821778"/>
                  </a:lnTo>
                  <a:lnTo>
                    <a:pt x="3096082" y="823645"/>
                  </a:lnTo>
                  <a:lnTo>
                    <a:pt x="3095625" y="824763"/>
                  </a:lnTo>
                  <a:lnTo>
                    <a:pt x="3095625" y="827392"/>
                  </a:lnTo>
                  <a:lnTo>
                    <a:pt x="3096082" y="828522"/>
                  </a:lnTo>
                  <a:lnTo>
                    <a:pt x="3097949" y="830376"/>
                  </a:lnTo>
                  <a:lnTo>
                    <a:pt x="3099066" y="830846"/>
                  </a:lnTo>
                  <a:lnTo>
                    <a:pt x="3101695" y="830846"/>
                  </a:lnTo>
                  <a:lnTo>
                    <a:pt x="3102826" y="830376"/>
                  </a:lnTo>
                  <a:lnTo>
                    <a:pt x="3104680" y="828522"/>
                  </a:lnTo>
                  <a:lnTo>
                    <a:pt x="3105150" y="827392"/>
                  </a:lnTo>
                  <a:lnTo>
                    <a:pt x="3105150" y="824763"/>
                  </a:lnTo>
                  <a:close/>
                </a:path>
                <a:path w="5391150" h="831214">
                  <a:moveTo>
                    <a:pt x="3105150" y="414108"/>
                  </a:moveTo>
                  <a:lnTo>
                    <a:pt x="3104680" y="412991"/>
                  </a:lnTo>
                  <a:lnTo>
                    <a:pt x="3102826" y="411124"/>
                  </a:lnTo>
                  <a:lnTo>
                    <a:pt x="3101695" y="410667"/>
                  </a:lnTo>
                  <a:lnTo>
                    <a:pt x="3099066" y="410667"/>
                  </a:lnTo>
                  <a:lnTo>
                    <a:pt x="3097949" y="411124"/>
                  </a:lnTo>
                  <a:lnTo>
                    <a:pt x="3096082" y="412991"/>
                  </a:lnTo>
                  <a:lnTo>
                    <a:pt x="3095625" y="414108"/>
                  </a:lnTo>
                  <a:lnTo>
                    <a:pt x="3095625" y="416737"/>
                  </a:lnTo>
                  <a:lnTo>
                    <a:pt x="3096082" y="417868"/>
                  </a:lnTo>
                  <a:lnTo>
                    <a:pt x="3097949" y="419722"/>
                  </a:lnTo>
                  <a:lnTo>
                    <a:pt x="3099066" y="420192"/>
                  </a:lnTo>
                  <a:lnTo>
                    <a:pt x="3101695" y="420192"/>
                  </a:lnTo>
                  <a:lnTo>
                    <a:pt x="3102826" y="419722"/>
                  </a:lnTo>
                  <a:lnTo>
                    <a:pt x="3104680" y="417868"/>
                  </a:lnTo>
                  <a:lnTo>
                    <a:pt x="3105150" y="416737"/>
                  </a:lnTo>
                  <a:lnTo>
                    <a:pt x="3105150" y="414108"/>
                  </a:lnTo>
                  <a:close/>
                </a:path>
                <a:path w="5391150" h="831214">
                  <a:moveTo>
                    <a:pt x="3105150" y="3454"/>
                  </a:moveTo>
                  <a:lnTo>
                    <a:pt x="3104680" y="2336"/>
                  </a:lnTo>
                  <a:lnTo>
                    <a:pt x="3102826" y="469"/>
                  </a:lnTo>
                  <a:lnTo>
                    <a:pt x="3101695" y="0"/>
                  </a:lnTo>
                  <a:lnTo>
                    <a:pt x="3099066" y="0"/>
                  </a:lnTo>
                  <a:lnTo>
                    <a:pt x="3097949" y="469"/>
                  </a:lnTo>
                  <a:lnTo>
                    <a:pt x="3096082" y="2336"/>
                  </a:lnTo>
                  <a:lnTo>
                    <a:pt x="3095625" y="3454"/>
                  </a:lnTo>
                  <a:lnTo>
                    <a:pt x="3095625" y="6083"/>
                  </a:lnTo>
                  <a:lnTo>
                    <a:pt x="3096082" y="7200"/>
                  </a:lnTo>
                  <a:lnTo>
                    <a:pt x="3097949" y="9067"/>
                  </a:lnTo>
                  <a:lnTo>
                    <a:pt x="3099066" y="9525"/>
                  </a:lnTo>
                  <a:lnTo>
                    <a:pt x="3101695" y="9525"/>
                  </a:lnTo>
                  <a:lnTo>
                    <a:pt x="3102826" y="9067"/>
                  </a:lnTo>
                  <a:lnTo>
                    <a:pt x="3104680" y="7200"/>
                  </a:lnTo>
                  <a:lnTo>
                    <a:pt x="3105150" y="6083"/>
                  </a:lnTo>
                  <a:lnTo>
                    <a:pt x="3105150" y="3454"/>
                  </a:lnTo>
                  <a:close/>
                </a:path>
                <a:path w="5391150" h="831214">
                  <a:moveTo>
                    <a:pt x="3152775" y="824763"/>
                  </a:moveTo>
                  <a:lnTo>
                    <a:pt x="3152305" y="823645"/>
                  </a:lnTo>
                  <a:lnTo>
                    <a:pt x="3150451" y="821778"/>
                  </a:lnTo>
                  <a:lnTo>
                    <a:pt x="3149320" y="821321"/>
                  </a:lnTo>
                  <a:lnTo>
                    <a:pt x="3146691" y="821321"/>
                  </a:lnTo>
                  <a:lnTo>
                    <a:pt x="3145574" y="821778"/>
                  </a:lnTo>
                  <a:lnTo>
                    <a:pt x="3143707" y="823645"/>
                  </a:lnTo>
                  <a:lnTo>
                    <a:pt x="3143250" y="824763"/>
                  </a:lnTo>
                  <a:lnTo>
                    <a:pt x="3143250" y="827392"/>
                  </a:lnTo>
                  <a:lnTo>
                    <a:pt x="3143707" y="828522"/>
                  </a:lnTo>
                  <a:lnTo>
                    <a:pt x="3145574" y="830376"/>
                  </a:lnTo>
                  <a:lnTo>
                    <a:pt x="3146691" y="830846"/>
                  </a:lnTo>
                  <a:lnTo>
                    <a:pt x="3149320" y="830846"/>
                  </a:lnTo>
                  <a:lnTo>
                    <a:pt x="3150451" y="830376"/>
                  </a:lnTo>
                  <a:lnTo>
                    <a:pt x="3152305" y="828522"/>
                  </a:lnTo>
                  <a:lnTo>
                    <a:pt x="3152775" y="827392"/>
                  </a:lnTo>
                  <a:lnTo>
                    <a:pt x="3152775" y="824763"/>
                  </a:lnTo>
                  <a:close/>
                </a:path>
                <a:path w="5391150" h="831214">
                  <a:moveTo>
                    <a:pt x="3152775" y="414108"/>
                  </a:moveTo>
                  <a:lnTo>
                    <a:pt x="3152305" y="412991"/>
                  </a:lnTo>
                  <a:lnTo>
                    <a:pt x="3150451" y="411124"/>
                  </a:lnTo>
                  <a:lnTo>
                    <a:pt x="3149320" y="410667"/>
                  </a:lnTo>
                  <a:lnTo>
                    <a:pt x="3146691" y="410667"/>
                  </a:lnTo>
                  <a:lnTo>
                    <a:pt x="3145574" y="411124"/>
                  </a:lnTo>
                  <a:lnTo>
                    <a:pt x="3143707" y="412991"/>
                  </a:lnTo>
                  <a:lnTo>
                    <a:pt x="3143250" y="414108"/>
                  </a:lnTo>
                  <a:lnTo>
                    <a:pt x="3143250" y="416737"/>
                  </a:lnTo>
                  <a:lnTo>
                    <a:pt x="3143707" y="417868"/>
                  </a:lnTo>
                  <a:lnTo>
                    <a:pt x="3145574" y="419722"/>
                  </a:lnTo>
                  <a:lnTo>
                    <a:pt x="3146691" y="420192"/>
                  </a:lnTo>
                  <a:lnTo>
                    <a:pt x="3149320" y="420192"/>
                  </a:lnTo>
                  <a:lnTo>
                    <a:pt x="3150451" y="419722"/>
                  </a:lnTo>
                  <a:lnTo>
                    <a:pt x="3152305" y="417868"/>
                  </a:lnTo>
                  <a:lnTo>
                    <a:pt x="3152775" y="416737"/>
                  </a:lnTo>
                  <a:lnTo>
                    <a:pt x="3152775" y="414108"/>
                  </a:lnTo>
                  <a:close/>
                </a:path>
                <a:path w="5391150" h="831214">
                  <a:moveTo>
                    <a:pt x="3152775" y="3454"/>
                  </a:moveTo>
                  <a:lnTo>
                    <a:pt x="3152305" y="2336"/>
                  </a:lnTo>
                  <a:lnTo>
                    <a:pt x="3150451" y="469"/>
                  </a:lnTo>
                  <a:lnTo>
                    <a:pt x="3149320" y="0"/>
                  </a:lnTo>
                  <a:lnTo>
                    <a:pt x="3146691" y="0"/>
                  </a:lnTo>
                  <a:lnTo>
                    <a:pt x="3145574" y="469"/>
                  </a:lnTo>
                  <a:lnTo>
                    <a:pt x="3143707" y="2336"/>
                  </a:lnTo>
                  <a:lnTo>
                    <a:pt x="3143250" y="3454"/>
                  </a:lnTo>
                  <a:lnTo>
                    <a:pt x="3143250" y="6083"/>
                  </a:lnTo>
                  <a:lnTo>
                    <a:pt x="3143707" y="7200"/>
                  </a:lnTo>
                  <a:lnTo>
                    <a:pt x="3145574" y="9067"/>
                  </a:lnTo>
                  <a:lnTo>
                    <a:pt x="3146691" y="9525"/>
                  </a:lnTo>
                  <a:lnTo>
                    <a:pt x="3149320" y="9525"/>
                  </a:lnTo>
                  <a:lnTo>
                    <a:pt x="3150451" y="9067"/>
                  </a:lnTo>
                  <a:lnTo>
                    <a:pt x="3152305" y="7200"/>
                  </a:lnTo>
                  <a:lnTo>
                    <a:pt x="3152775" y="6083"/>
                  </a:lnTo>
                  <a:lnTo>
                    <a:pt x="3152775" y="3454"/>
                  </a:lnTo>
                  <a:close/>
                </a:path>
                <a:path w="5391150" h="831214">
                  <a:moveTo>
                    <a:pt x="3200400" y="824763"/>
                  </a:moveTo>
                  <a:lnTo>
                    <a:pt x="3199930" y="823645"/>
                  </a:lnTo>
                  <a:lnTo>
                    <a:pt x="3198063" y="821778"/>
                  </a:lnTo>
                  <a:lnTo>
                    <a:pt x="3196945" y="821321"/>
                  </a:lnTo>
                  <a:lnTo>
                    <a:pt x="3194316" y="821321"/>
                  </a:lnTo>
                  <a:lnTo>
                    <a:pt x="3193199" y="821778"/>
                  </a:lnTo>
                  <a:lnTo>
                    <a:pt x="3191332" y="823645"/>
                  </a:lnTo>
                  <a:lnTo>
                    <a:pt x="3190875" y="824763"/>
                  </a:lnTo>
                  <a:lnTo>
                    <a:pt x="3190875" y="827392"/>
                  </a:lnTo>
                  <a:lnTo>
                    <a:pt x="3191332" y="828522"/>
                  </a:lnTo>
                  <a:lnTo>
                    <a:pt x="3193199" y="830376"/>
                  </a:lnTo>
                  <a:lnTo>
                    <a:pt x="3194316" y="830846"/>
                  </a:lnTo>
                  <a:lnTo>
                    <a:pt x="3196945" y="830846"/>
                  </a:lnTo>
                  <a:lnTo>
                    <a:pt x="3198063" y="830376"/>
                  </a:lnTo>
                  <a:lnTo>
                    <a:pt x="3199930" y="828522"/>
                  </a:lnTo>
                  <a:lnTo>
                    <a:pt x="3200400" y="827392"/>
                  </a:lnTo>
                  <a:lnTo>
                    <a:pt x="3200400" y="824763"/>
                  </a:lnTo>
                  <a:close/>
                </a:path>
                <a:path w="5391150" h="831214">
                  <a:moveTo>
                    <a:pt x="3200400" y="414108"/>
                  </a:moveTo>
                  <a:lnTo>
                    <a:pt x="3199930" y="412991"/>
                  </a:lnTo>
                  <a:lnTo>
                    <a:pt x="3198063" y="411124"/>
                  </a:lnTo>
                  <a:lnTo>
                    <a:pt x="3196945" y="410667"/>
                  </a:lnTo>
                  <a:lnTo>
                    <a:pt x="3194316" y="410667"/>
                  </a:lnTo>
                  <a:lnTo>
                    <a:pt x="3193199" y="411124"/>
                  </a:lnTo>
                  <a:lnTo>
                    <a:pt x="3191332" y="412991"/>
                  </a:lnTo>
                  <a:lnTo>
                    <a:pt x="3190875" y="414108"/>
                  </a:lnTo>
                  <a:lnTo>
                    <a:pt x="3190875" y="416737"/>
                  </a:lnTo>
                  <a:lnTo>
                    <a:pt x="3191332" y="417868"/>
                  </a:lnTo>
                  <a:lnTo>
                    <a:pt x="3193199" y="419722"/>
                  </a:lnTo>
                  <a:lnTo>
                    <a:pt x="3194316" y="420192"/>
                  </a:lnTo>
                  <a:lnTo>
                    <a:pt x="3196945" y="420192"/>
                  </a:lnTo>
                  <a:lnTo>
                    <a:pt x="3198063" y="419722"/>
                  </a:lnTo>
                  <a:lnTo>
                    <a:pt x="3199930" y="417868"/>
                  </a:lnTo>
                  <a:lnTo>
                    <a:pt x="3200400" y="416737"/>
                  </a:lnTo>
                  <a:lnTo>
                    <a:pt x="3200400" y="414108"/>
                  </a:lnTo>
                  <a:close/>
                </a:path>
                <a:path w="5391150" h="831214">
                  <a:moveTo>
                    <a:pt x="3200400" y="3454"/>
                  </a:moveTo>
                  <a:lnTo>
                    <a:pt x="3199930" y="2336"/>
                  </a:lnTo>
                  <a:lnTo>
                    <a:pt x="3198063" y="469"/>
                  </a:lnTo>
                  <a:lnTo>
                    <a:pt x="3196945" y="0"/>
                  </a:lnTo>
                  <a:lnTo>
                    <a:pt x="3194316" y="0"/>
                  </a:lnTo>
                  <a:lnTo>
                    <a:pt x="3193199" y="469"/>
                  </a:lnTo>
                  <a:lnTo>
                    <a:pt x="3191332" y="2336"/>
                  </a:lnTo>
                  <a:lnTo>
                    <a:pt x="3190875" y="3454"/>
                  </a:lnTo>
                  <a:lnTo>
                    <a:pt x="3190875" y="6083"/>
                  </a:lnTo>
                  <a:lnTo>
                    <a:pt x="3191332" y="7200"/>
                  </a:lnTo>
                  <a:lnTo>
                    <a:pt x="3193199" y="9067"/>
                  </a:lnTo>
                  <a:lnTo>
                    <a:pt x="3194316" y="9525"/>
                  </a:lnTo>
                  <a:lnTo>
                    <a:pt x="3196945" y="9525"/>
                  </a:lnTo>
                  <a:lnTo>
                    <a:pt x="3198063" y="9067"/>
                  </a:lnTo>
                  <a:lnTo>
                    <a:pt x="3199930" y="7200"/>
                  </a:lnTo>
                  <a:lnTo>
                    <a:pt x="3200400" y="6083"/>
                  </a:lnTo>
                  <a:lnTo>
                    <a:pt x="3200400" y="3454"/>
                  </a:lnTo>
                  <a:close/>
                </a:path>
                <a:path w="5391150" h="831214">
                  <a:moveTo>
                    <a:pt x="3248025" y="824763"/>
                  </a:moveTo>
                  <a:lnTo>
                    <a:pt x="3247555" y="823645"/>
                  </a:lnTo>
                  <a:lnTo>
                    <a:pt x="3245688" y="821778"/>
                  </a:lnTo>
                  <a:lnTo>
                    <a:pt x="3244570" y="821321"/>
                  </a:lnTo>
                  <a:lnTo>
                    <a:pt x="3241941" y="821321"/>
                  </a:lnTo>
                  <a:lnTo>
                    <a:pt x="3240824" y="821778"/>
                  </a:lnTo>
                  <a:lnTo>
                    <a:pt x="3238957" y="823645"/>
                  </a:lnTo>
                  <a:lnTo>
                    <a:pt x="3238500" y="824763"/>
                  </a:lnTo>
                  <a:lnTo>
                    <a:pt x="3238500" y="827392"/>
                  </a:lnTo>
                  <a:lnTo>
                    <a:pt x="3238957" y="828522"/>
                  </a:lnTo>
                  <a:lnTo>
                    <a:pt x="3240824" y="830376"/>
                  </a:lnTo>
                  <a:lnTo>
                    <a:pt x="3241941" y="830846"/>
                  </a:lnTo>
                  <a:lnTo>
                    <a:pt x="3244570" y="830846"/>
                  </a:lnTo>
                  <a:lnTo>
                    <a:pt x="3245688" y="830376"/>
                  </a:lnTo>
                  <a:lnTo>
                    <a:pt x="3247555" y="828522"/>
                  </a:lnTo>
                  <a:lnTo>
                    <a:pt x="3248025" y="827392"/>
                  </a:lnTo>
                  <a:lnTo>
                    <a:pt x="3248025" y="824763"/>
                  </a:lnTo>
                  <a:close/>
                </a:path>
                <a:path w="5391150" h="831214">
                  <a:moveTo>
                    <a:pt x="3248025" y="414108"/>
                  </a:moveTo>
                  <a:lnTo>
                    <a:pt x="3247555" y="412991"/>
                  </a:lnTo>
                  <a:lnTo>
                    <a:pt x="3245688" y="411124"/>
                  </a:lnTo>
                  <a:lnTo>
                    <a:pt x="3244570" y="410667"/>
                  </a:lnTo>
                  <a:lnTo>
                    <a:pt x="3241941" y="410667"/>
                  </a:lnTo>
                  <a:lnTo>
                    <a:pt x="3240824" y="411124"/>
                  </a:lnTo>
                  <a:lnTo>
                    <a:pt x="3238957" y="412991"/>
                  </a:lnTo>
                  <a:lnTo>
                    <a:pt x="3238500" y="414108"/>
                  </a:lnTo>
                  <a:lnTo>
                    <a:pt x="3238500" y="416737"/>
                  </a:lnTo>
                  <a:lnTo>
                    <a:pt x="3238957" y="417868"/>
                  </a:lnTo>
                  <a:lnTo>
                    <a:pt x="3240824" y="419722"/>
                  </a:lnTo>
                  <a:lnTo>
                    <a:pt x="3241941" y="420192"/>
                  </a:lnTo>
                  <a:lnTo>
                    <a:pt x="3244570" y="420192"/>
                  </a:lnTo>
                  <a:lnTo>
                    <a:pt x="3245688" y="419722"/>
                  </a:lnTo>
                  <a:lnTo>
                    <a:pt x="3247555" y="417868"/>
                  </a:lnTo>
                  <a:lnTo>
                    <a:pt x="3248025" y="416737"/>
                  </a:lnTo>
                  <a:lnTo>
                    <a:pt x="3248025" y="414108"/>
                  </a:lnTo>
                  <a:close/>
                </a:path>
                <a:path w="5391150" h="831214">
                  <a:moveTo>
                    <a:pt x="3248025" y="3454"/>
                  </a:moveTo>
                  <a:lnTo>
                    <a:pt x="3247555" y="2336"/>
                  </a:lnTo>
                  <a:lnTo>
                    <a:pt x="3245688" y="469"/>
                  </a:lnTo>
                  <a:lnTo>
                    <a:pt x="3244570" y="0"/>
                  </a:lnTo>
                  <a:lnTo>
                    <a:pt x="3241941" y="0"/>
                  </a:lnTo>
                  <a:lnTo>
                    <a:pt x="3240824" y="469"/>
                  </a:lnTo>
                  <a:lnTo>
                    <a:pt x="3238957" y="2336"/>
                  </a:lnTo>
                  <a:lnTo>
                    <a:pt x="3238500" y="3454"/>
                  </a:lnTo>
                  <a:lnTo>
                    <a:pt x="3238500" y="6083"/>
                  </a:lnTo>
                  <a:lnTo>
                    <a:pt x="3238957" y="7200"/>
                  </a:lnTo>
                  <a:lnTo>
                    <a:pt x="3240824" y="9067"/>
                  </a:lnTo>
                  <a:lnTo>
                    <a:pt x="3241941" y="9525"/>
                  </a:lnTo>
                  <a:lnTo>
                    <a:pt x="3244570" y="9525"/>
                  </a:lnTo>
                  <a:lnTo>
                    <a:pt x="3245688" y="9067"/>
                  </a:lnTo>
                  <a:lnTo>
                    <a:pt x="3247555" y="7200"/>
                  </a:lnTo>
                  <a:lnTo>
                    <a:pt x="3248025" y="6083"/>
                  </a:lnTo>
                  <a:lnTo>
                    <a:pt x="3248025" y="3454"/>
                  </a:lnTo>
                  <a:close/>
                </a:path>
                <a:path w="5391150" h="831214">
                  <a:moveTo>
                    <a:pt x="3295650" y="824763"/>
                  </a:moveTo>
                  <a:lnTo>
                    <a:pt x="3295180" y="823645"/>
                  </a:lnTo>
                  <a:lnTo>
                    <a:pt x="3293313" y="821778"/>
                  </a:lnTo>
                  <a:lnTo>
                    <a:pt x="3292195" y="821321"/>
                  </a:lnTo>
                  <a:lnTo>
                    <a:pt x="3289566" y="821321"/>
                  </a:lnTo>
                  <a:lnTo>
                    <a:pt x="3288449" y="821778"/>
                  </a:lnTo>
                  <a:lnTo>
                    <a:pt x="3286582" y="823645"/>
                  </a:lnTo>
                  <a:lnTo>
                    <a:pt x="3286125" y="824763"/>
                  </a:lnTo>
                  <a:lnTo>
                    <a:pt x="3286125" y="827392"/>
                  </a:lnTo>
                  <a:lnTo>
                    <a:pt x="3286582" y="828522"/>
                  </a:lnTo>
                  <a:lnTo>
                    <a:pt x="3288449" y="830376"/>
                  </a:lnTo>
                  <a:lnTo>
                    <a:pt x="3289566" y="830846"/>
                  </a:lnTo>
                  <a:lnTo>
                    <a:pt x="3292195" y="830846"/>
                  </a:lnTo>
                  <a:lnTo>
                    <a:pt x="3293313" y="830376"/>
                  </a:lnTo>
                  <a:lnTo>
                    <a:pt x="3295180" y="828522"/>
                  </a:lnTo>
                  <a:lnTo>
                    <a:pt x="3295650" y="827392"/>
                  </a:lnTo>
                  <a:lnTo>
                    <a:pt x="3295650" y="824763"/>
                  </a:lnTo>
                  <a:close/>
                </a:path>
                <a:path w="5391150" h="831214">
                  <a:moveTo>
                    <a:pt x="3295650" y="414108"/>
                  </a:moveTo>
                  <a:lnTo>
                    <a:pt x="3295180" y="412991"/>
                  </a:lnTo>
                  <a:lnTo>
                    <a:pt x="3293313" y="411124"/>
                  </a:lnTo>
                  <a:lnTo>
                    <a:pt x="3292195" y="410667"/>
                  </a:lnTo>
                  <a:lnTo>
                    <a:pt x="3289566" y="410667"/>
                  </a:lnTo>
                  <a:lnTo>
                    <a:pt x="3288449" y="411124"/>
                  </a:lnTo>
                  <a:lnTo>
                    <a:pt x="3286582" y="412991"/>
                  </a:lnTo>
                  <a:lnTo>
                    <a:pt x="3286125" y="414108"/>
                  </a:lnTo>
                  <a:lnTo>
                    <a:pt x="3286125" y="416737"/>
                  </a:lnTo>
                  <a:lnTo>
                    <a:pt x="3286582" y="417868"/>
                  </a:lnTo>
                  <a:lnTo>
                    <a:pt x="3288449" y="419722"/>
                  </a:lnTo>
                  <a:lnTo>
                    <a:pt x="3289566" y="420192"/>
                  </a:lnTo>
                  <a:lnTo>
                    <a:pt x="3292195" y="420192"/>
                  </a:lnTo>
                  <a:lnTo>
                    <a:pt x="3293313" y="419722"/>
                  </a:lnTo>
                  <a:lnTo>
                    <a:pt x="3295180" y="417868"/>
                  </a:lnTo>
                  <a:lnTo>
                    <a:pt x="3295650" y="416737"/>
                  </a:lnTo>
                  <a:lnTo>
                    <a:pt x="3295650" y="414108"/>
                  </a:lnTo>
                  <a:close/>
                </a:path>
                <a:path w="5391150" h="831214">
                  <a:moveTo>
                    <a:pt x="3295650" y="3454"/>
                  </a:moveTo>
                  <a:lnTo>
                    <a:pt x="3295180" y="2336"/>
                  </a:lnTo>
                  <a:lnTo>
                    <a:pt x="3293313" y="469"/>
                  </a:lnTo>
                  <a:lnTo>
                    <a:pt x="3292195" y="0"/>
                  </a:lnTo>
                  <a:lnTo>
                    <a:pt x="3289566" y="0"/>
                  </a:lnTo>
                  <a:lnTo>
                    <a:pt x="3288449" y="469"/>
                  </a:lnTo>
                  <a:lnTo>
                    <a:pt x="3286582" y="2336"/>
                  </a:lnTo>
                  <a:lnTo>
                    <a:pt x="3286125" y="3454"/>
                  </a:lnTo>
                  <a:lnTo>
                    <a:pt x="3286125" y="6083"/>
                  </a:lnTo>
                  <a:lnTo>
                    <a:pt x="3286582" y="7200"/>
                  </a:lnTo>
                  <a:lnTo>
                    <a:pt x="3288449" y="9067"/>
                  </a:lnTo>
                  <a:lnTo>
                    <a:pt x="3289566" y="9525"/>
                  </a:lnTo>
                  <a:lnTo>
                    <a:pt x="3292195" y="9525"/>
                  </a:lnTo>
                  <a:lnTo>
                    <a:pt x="3293313" y="9067"/>
                  </a:lnTo>
                  <a:lnTo>
                    <a:pt x="3295180" y="7200"/>
                  </a:lnTo>
                  <a:lnTo>
                    <a:pt x="3295650" y="6083"/>
                  </a:lnTo>
                  <a:lnTo>
                    <a:pt x="3295650" y="3454"/>
                  </a:lnTo>
                  <a:close/>
                </a:path>
                <a:path w="5391150" h="831214">
                  <a:moveTo>
                    <a:pt x="3343275" y="824763"/>
                  </a:moveTo>
                  <a:lnTo>
                    <a:pt x="3342805" y="823645"/>
                  </a:lnTo>
                  <a:lnTo>
                    <a:pt x="3340951" y="821778"/>
                  </a:lnTo>
                  <a:lnTo>
                    <a:pt x="3339820" y="821321"/>
                  </a:lnTo>
                  <a:lnTo>
                    <a:pt x="3337191" y="821321"/>
                  </a:lnTo>
                  <a:lnTo>
                    <a:pt x="3336074" y="821778"/>
                  </a:lnTo>
                  <a:lnTo>
                    <a:pt x="3334207" y="823645"/>
                  </a:lnTo>
                  <a:lnTo>
                    <a:pt x="3333750" y="824763"/>
                  </a:lnTo>
                  <a:lnTo>
                    <a:pt x="3333750" y="827392"/>
                  </a:lnTo>
                  <a:lnTo>
                    <a:pt x="3334207" y="828522"/>
                  </a:lnTo>
                  <a:lnTo>
                    <a:pt x="3336074" y="830376"/>
                  </a:lnTo>
                  <a:lnTo>
                    <a:pt x="3337191" y="830846"/>
                  </a:lnTo>
                  <a:lnTo>
                    <a:pt x="3339820" y="830846"/>
                  </a:lnTo>
                  <a:lnTo>
                    <a:pt x="3340951" y="830376"/>
                  </a:lnTo>
                  <a:lnTo>
                    <a:pt x="3342805" y="828522"/>
                  </a:lnTo>
                  <a:lnTo>
                    <a:pt x="3343275" y="827392"/>
                  </a:lnTo>
                  <a:lnTo>
                    <a:pt x="3343275" y="824763"/>
                  </a:lnTo>
                  <a:close/>
                </a:path>
                <a:path w="5391150" h="831214">
                  <a:moveTo>
                    <a:pt x="3343275" y="414108"/>
                  </a:moveTo>
                  <a:lnTo>
                    <a:pt x="3342805" y="412991"/>
                  </a:lnTo>
                  <a:lnTo>
                    <a:pt x="3340951" y="411124"/>
                  </a:lnTo>
                  <a:lnTo>
                    <a:pt x="3339820" y="410667"/>
                  </a:lnTo>
                  <a:lnTo>
                    <a:pt x="3337191" y="410667"/>
                  </a:lnTo>
                  <a:lnTo>
                    <a:pt x="3336074" y="411124"/>
                  </a:lnTo>
                  <a:lnTo>
                    <a:pt x="3334207" y="412991"/>
                  </a:lnTo>
                  <a:lnTo>
                    <a:pt x="3333750" y="414108"/>
                  </a:lnTo>
                  <a:lnTo>
                    <a:pt x="3333750" y="416737"/>
                  </a:lnTo>
                  <a:lnTo>
                    <a:pt x="3334207" y="417868"/>
                  </a:lnTo>
                  <a:lnTo>
                    <a:pt x="3336074" y="419722"/>
                  </a:lnTo>
                  <a:lnTo>
                    <a:pt x="3337191" y="420192"/>
                  </a:lnTo>
                  <a:lnTo>
                    <a:pt x="3339820" y="420192"/>
                  </a:lnTo>
                  <a:lnTo>
                    <a:pt x="3340951" y="419722"/>
                  </a:lnTo>
                  <a:lnTo>
                    <a:pt x="3342805" y="417868"/>
                  </a:lnTo>
                  <a:lnTo>
                    <a:pt x="3343275" y="416737"/>
                  </a:lnTo>
                  <a:lnTo>
                    <a:pt x="3343275" y="414108"/>
                  </a:lnTo>
                  <a:close/>
                </a:path>
                <a:path w="5391150" h="831214">
                  <a:moveTo>
                    <a:pt x="3343275" y="3454"/>
                  </a:moveTo>
                  <a:lnTo>
                    <a:pt x="3342805" y="2336"/>
                  </a:lnTo>
                  <a:lnTo>
                    <a:pt x="3340951" y="469"/>
                  </a:lnTo>
                  <a:lnTo>
                    <a:pt x="3339820" y="0"/>
                  </a:lnTo>
                  <a:lnTo>
                    <a:pt x="3337191" y="0"/>
                  </a:lnTo>
                  <a:lnTo>
                    <a:pt x="3336074" y="469"/>
                  </a:lnTo>
                  <a:lnTo>
                    <a:pt x="3334207" y="2336"/>
                  </a:lnTo>
                  <a:lnTo>
                    <a:pt x="3333750" y="3454"/>
                  </a:lnTo>
                  <a:lnTo>
                    <a:pt x="3333750" y="6083"/>
                  </a:lnTo>
                  <a:lnTo>
                    <a:pt x="3334207" y="7200"/>
                  </a:lnTo>
                  <a:lnTo>
                    <a:pt x="3336074" y="9067"/>
                  </a:lnTo>
                  <a:lnTo>
                    <a:pt x="3337191" y="9525"/>
                  </a:lnTo>
                  <a:lnTo>
                    <a:pt x="3339820" y="9525"/>
                  </a:lnTo>
                  <a:lnTo>
                    <a:pt x="3340951" y="9067"/>
                  </a:lnTo>
                  <a:lnTo>
                    <a:pt x="3342805" y="7200"/>
                  </a:lnTo>
                  <a:lnTo>
                    <a:pt x="3343275" y="6083"/>
                  </a:lnTo>
                  <a:lnTo>
                    <a:pt x="3343275" y="3454"/>
                  </a:lnTo>
                  <a:close/>
                </a:path>
                <a:path w="5391150" h="831214">
                  <a:moveTo>
                    <a:pt x="3390900" y="824763"/>
                  </a:moveTo>
                  <a:lnTo>
                    <a:pt x="3390430" y="823645"/>
                  </a:lnTo>
                  <a:lnTo>
                    <a:pt x="3388576" y="821778"/>
                  </a:lnTo>
                  <a:lnTo>
                    <a:pt x="3387445" y="821321"/>
                  </a:lnTo>
                  <a:lnTo>
                    <a:pt x="3384816" y="821321"/>
                  </a:lnTo>
                  <a:lnTo>
                    <a:pt x="3383699" y="821778"/>
                  </a:lnTo>
                  <a:lnTo>
                    <a:pt x="3381832" y="823645"/>
                  </a:lnTo>
                  <a:lnTo>
                    <a:pt x="3381375" y="824763"/>
                  </a:lnTo>
                  <a:lnTo>
                    <a:pt x="3381375" y="827392"/>
                  </a:lnTo>
                  <a:lnTo>
                    <a:pt x="3381832" y="828522"/>
                  </a:lnTo>
                  <a:lnTo>
                    <a:pt x="3383699" y="830376"/>
                  </a:lnTo>
                  <a:lnTo>
                    <a:pt x="3384816" y="830846"/>
                  </a:lnTo>
                  <a:lnTo>
                    <a:pt x="3387445" y="830846"/>
                  </a:lnTo>
                  <a:lnTo>
                    <a:pt x="3388576" y="830376"/>
                  </a:lnTo>
                  <a:lnTo>
                    <a:pt x="3390430" y="828522"/>
                  </a:lnTo>
                  <a:lnTo>
                    <a:pt x="3390900" y="827392"/>
                  </a:lnTo>
                  <a:lnTo>
                    <a:pt x="3390900" y="824763"/>
                  </a:lnTo>
                  <a:close/>
                </a:path>
                <a:path w="5391150" h="831214">
                  <a:moveTo>
                    <a:pt x="3390900" y="414108"/>
                  </a:moveTo>
                  <a:lnTo>
                    <a:pt x="3390430" y="412991"/>
                  </a:lnTo>
                  <a:lnTo>
                    <a:pt x="3388576" y="411124"/>
                  </a:lnTo>
                  <a:lnTo>
                    <a:pt x="3387445" y="410667"/>
                  </a:lnTo>
                  <a:lnTo>
                    <a:pt x="3384816" y="410667"/>
                  </a:lnTo>
                  <a:lnTo>
                    <a:pt x="3383699" y="411124"/>
                  </a:lnTo>
                  <a:lnTo>
                    <a:pt x="3381832" y="412991"/>
                  </a:lnTo>
                  <a:lnTo>
                    <a:pt x="3381375" y="414108"/>
                  </a:lnTo>
                  <a:lnTo>
                    <a:pt x="3381375" y="416737"/>
                  </a:lnTo>
                  <a:lnTo>
                    <a:pt x="3381832" y="417868"/>
                  </a:lnTo>
                  <a:lnTo>
                    <a:pt x="3383699" y="419722"/>
                  </a:lnTo>
                  <a:lnTo>
                    <a:pt x="3384816" y="420192"/>
                  </a:lnTo>
                  <a:lnTo>
                    <a:pt x="3387445" y="420192"/>
                  </a:lnTo>
                  <a:lnTo>
                    <a:pt x="3388576" y="419722"/>
                  </a:lnTo>
                  <a:lnTo>
                    <a:pt x="3390430" y="417868"/>
                  </a:lnTo>
                  <a:lnTo>
                    <a:pt x="3390900" y="416737"/>
                  </a:lnTo>
                  <a:lnTo>
                    <a:pt x="3390900" y="414108"/>
                  </a:lnTo>
                  <a:close/>
                </a:path>
                <a:path w="5391150" h="831214">
                  <a:moveTo>
                    <a:pt x="3390900" y="3454"/>
                  </a:moveTo>
                  <a:lnTo>
                    <a:pt x="3390430" y="2336"/>
                  </a:lnTo>
                  <a:lnTo>
                    <a:pt x="3388576" y="469"/>
                  </a:lnTo>
                  <a:lnTo>
                    <a:pt x="3387445" y="0"/>
                  </a:lnTo>
                  <a:lnTo>
                    <a:pt x="3384816" y="0"/>
                  </a:lnTo>
                  <a:lnTo>
                    <a:pt x="3383699" y="469"/>
                  </a:lnTo>
                  <a:lnTo>
                    <a:pt x="3381832" y="2336"/>
                  </a:lnTo>
                  <a:lnTo>
                    <a:pt x="3381375" y="3454"/>
                  </a:lnTo>
                  <a:lnTo>
                    <a:pt x="3381375" y="6083"/>
                  </a:lnTo>
                  <a:lnTo>
                    <a:pt x="3381832" y="7200"/>
                  </a:lnTo>
                  <a:lnTo>
                    <a:pt x="3383699" y="9067"/>
                  </a:lnTo>
                  <a:lnTo>
                    <a:pt x="3384816" y="9525"/>
                  </a:lnTo>
                  <a:lnTo>
                    <a:pt x="3387445" y="9525"/>
                  </a:lnTo>
                  <a:lnTo>
                    <a:pt x="3388576" y="9067"/>
                  </a:lnTo>
                  <a:lnTo>
                    <a:pt x="3390430" y="7200"/>
                  </a:lnTo>
                  <a:lnTo>
                    <a:pt x="3390900" y="6083"/>
                  </a:lnTo>
                  <a:lnTo>
                    <a:pt x="3390900" y="3454"/>
                  </a:lnTo>
                  <a:close/>
                </a:path>
                <a:path w="5391150" h="831214">
                  <a:moveTo>
                    <a:pt x="3438525" y="824763"/>
                  </a:moveTo>
                  <a:lnTo>
                    <a:pt x="3438055" y="823645"/>
                  </a:lnTo>
                  <a:lnTo>
                    <a:pt x="3436188" y="821778"/>
                  </a:lnTo>
                  <a:lnTo>
                    <a:pt x="3435070" y="821321"/>
                  </a:lnTo>
                  <a:lnTo>
                    <a:pt x="3432441" y="821321"/>
                  </a:lnTo>
                  <a:lnTo>
                    <a:pt x="3431324" y="821778"/>
                  </a:lnTo>
                  <a:lnTo>
                    <a:pt x="3429457" y="823645"/>
                  </a:lnTo>
                  <a:lnTo>
                    <a:pt x="3429000" y="824763"/>
                  </a:lnTo>
                  <a:lnTo>
                    <a:pt x="3429000" y="827392"/>
                  </a:lnTo>
                  <a:lnTo>
                    <a:pt x="3429457" y="828522"/>
                  </a:lnTo>
                  <a:lnTo>
                    <a:pt x="3431324" y="830376"/>
                  </a:lnTo>
                  <a:lnTo>
                    <a:pt x="3432441" y="830846"/>
                  </a:lnTo>
                  <a:lnTo>
                    <a:pt x="3435070" y="830846"/>
                  </a:lnTo>
                  <a:lnTo>
                    <a:pt x="3436188" y="830376"/>
                  </a:lnTo>
                  <a:lnTo>
                    <a:pt x="3438055" y="828522"/>
                  </a:lnTo>
                  <a:lnTo>
                    <a:pt x="3438525" y="827392"/>
                  </a:lnTo>
                  <a:lnTo>
                    <a:pt x="3438525" y="824763"/>
                  </a:lnTo>
                  <a:close/>
                </a:path>
                <a:path w="5391150" h="831214">
                  <a:moveTo>
                    <a:pt x="3438525" y="414108"/>
                  </a:moveTo>
                  <a:lnTo>
                    <a:pt x="3438055" y="412991"/>
                  </a:lnTo>
                  <a:lnTo>
                    <a:pt x="3436188" y="411124"/>
                  </a:lnTo>
                  <a:lnTo>
                    <a:pt x="3435070" y="410667"/>
                  </a:lnTo>
                  <a:lnTo>
                    <a:pt x="3432441" y="410667"/>
                  </a:lnTo>
                  <a:lnTo>
                    <a:pt x="3431324" y="411124"/>
                  </a:lnTo>
                  <a:lnTo>
                    <a:pt x="3429457" y="412991"/>
                  </a:lnTo>
                  <a:lnTo>
                    <a:pt x="3429000" y="414108"/>
                  </a:lnTo>
                  <a:lnTo>
                    <a:pt x="3429000" y="416737"/>
                  </a:lnTo>
                  <a:lnTo>
                    <a:pt x="3429457" y="417868"/>
                  </a:lnTo>
                  <a:lnTo>
                    <a:pt x="3431324" y="419722"/>
                  </a:lnTo>
                  <a:lnTo>
                    <a:pt x="3432441" y="420192"/>
                  </a:lnTo>
                  <a:lnTo>
                    <a:pt x="3435070" y="420192"/>
                  </a:lnTo>
                  <a:lnTo>
                    <a:pt x="3436188" y="419722"/>
                  </a:lnTo>
                  <a:lnTo>
                    <a:pt x="3438055" y="417868"/>
                  </a:lnTo>
                  <a:lnTo>
                    <a:pt x="3438525" y="416737"/>
                  </a:lnTo>
                  <a:lnTo>
                    <a:pt x="3438525" y="414108"/>
                  </a:lnTo>
                  <a:close/>
                </a:path>
                <a:path w="5391150" h="831214">
                  <a:moveTo>
                    <a:pt x="3438525" y="3454"/>
                  </a:moveTo>
                  <a:lnTo>
                    <a:pt x="3438055" y="2336"/>
                  </a:lnTo>
                  <a:lnTo>
                    <a:pt x="3436188" y="469"/>
                  </a:lnTo>
                  <a:lnTo>
                    <a:pt x="3435070" y="0"/>
                  </a:lnTo>
                  <a:lnTo>
                    <a:pt x="3432441" y="0"/>
                  </a:lnTo>
                  <a:lnTo>
                    <a:pt x="3431324" y="469"/>
                  </a:lnTo>
                  <a:lnTo>
                    <a:pt x="3429457" y="2336"/>
                  </a:lnTo>
                  <a:lnTo>
                    <a:pt x="3429000" y="3454"/>
                  </a:lnTo>
                  <a:lnTo>
                    <a:pt x="3429000" y="6083"/>
                  </a:lnTo>
                  <a:lnTo>
                    <a:pt x="3429457" y="7200"/>
                  </a:lnTo>
                  <a:lnTo>
                    <a:pt x="3431324" y="9067"/>
                  </a:lnTo>
                  <a:lnTo>
                    <a:pt x="3432441" y="9525"/>
                  </a:lnTo>
                  <a:lnTo>
                    <a:pt x="3435070" y="9525"/>
                  </a:lnTo>
                  <a:lnTo>
                    <a:pt x="3436188" y="9067"/>
                  </a:lnTo>
                  <a:lnTo>
                    <a:pt x="3438055" y="7200"/>
                  </a:lnTo>
                  <a:lnTo>
                    <a:pt x="3438525" y="6083"/>
                  </a:lnTo>
                  <a:lnTo>
                    <a:pt x="3438525" y="3454"/>
                  </a:lnTo>
                  <a:close/>
                </a:path>
                <a:path w="5391150" h="831214">
                  <a:moveTo>
                    <a:pt x="3486150" y="824763"/>
                  </a:moveTo>
                  <a:lnTo>
                    <a:pt x="3485680" y="823645"/>
                  </a:lnTo>
                  <a:lnTo>
                    <a:pt x="3483813" y="821778"/>
                  </a:lnTo>
                  <a:lnTo>
                    <a:pt x="3482695" y="821321"/>
                  </a:lnTo>
                  <a:lnTo>
                    <a:pt x="3480066" y="821321"/>
                  </a:lnTo>
                  <a:lnTo>
                    <a:pt x="3478949" y="821778"/>
                  </a:lnTo>
                  <a:lnTo>
                    <a:pt x="3477082" y="823645"/>
                  </a:lnTo>
                  <a:lnTo>
                    <a:pt x="3476625" y="824763"/>
                  </a:lnTo>
                  <a:lnTo>
                    <a:pt x="3476625" y="827392"/>
                  </a:lnTo>
                  <a:lnTo>
                    <a:pt x="3477082" y="828522"/>
                  </a:lnTo>
                  <a:lnTo>
                    <a:pt x="3478949" y="830376"/>
                  </a:lnTo>
                  <a:lnTo>
                    <a:pt x="3480066" y="830846"/>
                  </a:lnTo>
                  <a:lnTo>
                    <a:pt x="3482695" y="830846"/>
                  </a:lnTo>
                  <a:lnTo>
                    <a:pt x="3483813" y="830376"/>
                  </a:lnTo>
                  <a:lnTo>
                    <a:pt x="3485680" y="828522"/>
                  </a:lnTo>
                  <a:lnTo>
                    <a:pt x="3486150" y="827392"/>
                  </a:lnTo>
                  <a:lnTo>
                    <a:pt x="3486150" y="824763"/>
                  </a:lnTo>
                  <a:close/>
                </a:path>
                <a:path w="5391150" h="831214">
                  <a:moveTo>
                    <a:pt x="3486150" y="414108"/>
                  </a:moveTo>
                  <a:lnTo>
                    <a:pt x="3485680" y="412991"/>
                  </a:lnTo>
                  <a:lnTo>
                    <a:pt x="3483813" y="411124"/>
                  </a:lnTo>
                  <a:lnTo>
                    <a:pt x="3482695" y="410667"/>
                  </a:lnTo>
                  <a:lnTo>
                    <a:pt x="3480066" y="410667"/>
                  </a:lnTo>
                  <a:lnTo>
                    <a:pt x="3478949" y="411124"/>
                  </a:lnTo>
                  <a:lnTo>
                    <a:pt x="3477082" y="412991"/>
                  </a:lnTo>
                  <a:lnTo>
                    <a:pt x="3476625" y="414108"/>
                  </a:lnTo>
                  <a:lnTo>
                    <a:pt x="3476625" y="416737"/>
                  </a:lnTo>
                  <a:lnTo>
                    <a:pt x="3477082" y="417868"/>
                  </a:lnTo>
                  <a:lnTo>
                    <a:pt x="3478949" y="419722"/>
                  </a:lnTo>
                  <a:lnTo>
                    <a:pt x="3480066" y="420192"/>
                  </a:lnTo>
                  <a:lnTo>
                    <a:pt x="3482695" y="420192"/>
                  </a:lnTo>
                  <a:lnTo>
                    <a:pt x="3483813" y="419722"/>
                  </a:lnTo>
                  <a:lnTo>
                    <a:pt x="3485680" y="417868"/>
                  </a:lnTo>
                  <a:lnTo>
                    <a:pt x="3486150" y="416737"/>
                  </a:lnTo>
                  <a:lnTo>
                    <a:pt x="3486150" y="414108"/>
                  </a:lnTo>
                  <a:close/>
                </a:path>
                <a:path w="5391150" h="831214">
                  <a:moveTo>
                    <a:pt x="3486150" y="3454"/>
                  </a:moveTo>
                  <a:lnTo>
                    <a:pt x="3485680" y="2336"/>
                  </a:lnTo>
                  <a:lnTo>
                    <a:pt x="3483813" y="469"/>
                  </a:lnTo>
                  <a:lnTo>
                    <a:pt x="3482695" y="0"/>
                  </a:lnTo>
                  <a:lnTo>
                    <a:pt x="3480066" y="0"/>
                  </a:lnTo>
                  <a:lnTo>
                    <a:pt x="3478949" y="469"/>
                  </a:lnTo>
                  <a:lnTo>
                    <a:pt x="3477082" y="2336"/>
                  </a:lnTo>
                  <a:lnTo>
                    <a:pt x="3476625" y="3454"/>
                  </a:lnTo>
                  <a:lnTo>
                    <a:pt x="3476625" y="6083"/>
                  </a:lnTo>
                  <a:lnTo>
                    <a:pt x="3477082" y="7200"/>
                  </a:lnTo>
                  <a:lnTo>
                    <a:pt x="3478949" y="9067"/>
                  </a:lnTo>
                  <a:lnTo>
                    <a:pt x="3480066" y="9525"/>
                  </a:lnTo>
                  <a:lnTo>
                    <a:pt x="3482695" y="9525"/>
                  </a:lnTo>
                  <a:lnTo>
                    <a:pt x="3483813" y="9067"/>
                  </a:lnTo>
                  <a:lnTo>
                    <a:pt x="3485680" y="7200"/>
                  </a:lnTo>
                  <a:lnTo>
                    <a:pt x="3486150" y="6083"/>
                  </a:lnTo>
                  <a:lnTo>
                    <a:pt x="3486150" y="3454"/>
                  </a:lnTo>
                  <a:close/>
                </a:path>
                <a:path w="5391150" h="831214">
                  <a:moveTo>
                    <a:pt x="3533775" y="824763"/>
                  </a:moveTo>
                  <a:lnTo>
                    <a:pt x="3533305" y="823645"/>
                  </a:lnTo>
                  <a:lnTo>
                    <a:pt x="3531438" y="821778"/>
                  </a:lnTo>
                  <a:lnTo>
                    <a:pt x="3530320" y="821321"/>
                  </a:lnTo>
                  <a:lnTo>
                    <a:pt x="3527691" y="821321"/>
                  </a:lnTo>
                  <a:lnTo>
                    <a:pt x="3526574" y="821778"/>
                  </a:lnTo>
                  <a:lnTo>
                    <a:pt x="3524707" y="823645"/>
                  </a:lnTo>
                  <a:lnTo>
                    <a:pt x="3524250" y="824763"/>
                  </a:lnTo>
                  <a:lnTo>
                    <a:pt x="3524250" y="827392"/>
                  </a:lnTo>
                  <a:lnTo>
                    <a:pt x="3524707" y="828522"/>
                  </a:lnTo>
                  <a:lnTo>
                    <a:pt x="3526574" y="830376"/>
                  </a:lnTo>
                  <a:lnTo>
                    <a:pt x="3527691" y="830846"/>
                  </a:lnTo>
                  <a:lnTo>
                    <a:pt x="3530320" y="830846"/>
                  </a:lnTo>
                  <a:lnTo>
                    <a:pt x="3531438" y="830376"/>
                  </a:lnTo>
                  <a:lnTo>
                    <a:pt x="3533305" y="828522"/>
                  </a:lnTo>
                  <a:lnTo>
                    <a:pt x="3533775" y="827392"/>
                  </a:lnTo>
                  <a:lnTo>
                    <a:pt x="3533775" y="824763"/>
                  </a:lnTo>
                  <a:close/>
                </a:path>
                <a:path w="5391150" h="831214">
                  <a:moveTo>
                    <a:pt x="3533775" y="414108"/>
                  </a:moveTo>
                  <a:lnTo>
                    <a:pt x="3533305" y="412991"/>
                  </a:lnTo>
                  <a:lnTo>
                    <a:pt x="3531438" y="411124"/>
                  </a:lnTo>
                  <a:lnTo>
                    <a:pt x="3530320" y="410667"/>
                  </a:lnTo>
                  <a:lnTo>
                    <a:pt x="3527691" y="410667"/>
                  </a:lnTo>
                  <a:lnTo>
                    <a:pt x="3526574" y="411124"/>
                  </a:lnTo>
                  <a:lnTo>
                    <a:pt x="3524707" y="412991"/>
                  </a:lnTo>
                  <a:lnTo>
                    <a:pt x="3524250" y="414108"/>
                  </a:lnTo>
                  <a:lnTo>
                    <a:pt x="3524250" y="416737"/>
                  </a:lnTo>
                  <a:lnTo>
                    <a:pt x="3524707" y="417868"/>
                  </a:lnTo>
                  <a:lnTo>
                    <a:pt x="3526574" y="419722"/>
                  </a:lnTo>
                  <a:lnTo>
                    <a:pt x="3527691" y="420192"/>
                  </a:lnTo>
                  <a:lnTo>
                    <a:pt x="3530320" y="420192"/>
                  </a:lnTo>
                  <a:lnTo>
                    <a:pt x="3531438" y="419722"/>
                  </a:lnTo>
                  <a:lnTo>
                    <a:pt x="3533305" y="417868"/>
                  </a:lnTo>
                  <a:lnTo>
                    <a:pt x="3533775" y="416737"/>
                  </a:lnTo>
                  <a:lnTo>
                    <a:pt x="3533775" y="414108"/>
                  </a:lnTo>
                  <a:close/>
                </a:path>
                <a:path w="5391150" h="831214">
                  <a:moveTo>
                    <a:pt x="3533775" y="3454"/>
                  </a:moveTo>
                  <a:lnTo>
                    <a:pt x="3533305" y="2336"/>
                  </a:lnTo>
                  <a:lnTo>
                    <a:pt x="3531438" y="469"/>
                  </a:lnTo>
                  <a:lnTo>
                    <a:pt x="3530320" y="0"/>
                  </a:lnTo>
                  <a:lnTo>
                    <a:pt x="3527691" y="0"/>
                  </a:lnTo>
                  <a:lnTo>
                    <a:pt x="3526574" y="469"/>
                  </a:lnTo>
                  <a:lnTo>
                    <a:pt x="3524707" y="2336"/>
                  </a:lnTo>
                  <a:lnTo>
                    <a:pt x="3524250" y="3454"/>
                  </a:lnTo>
                  <a:lnTo>
                    <a:pt x="3524250" y="6083"/>
                  </a:lnTo>
                  <a:lnTo>
                    <a:pt x="3524707" y="7200"/>
                  </a:lnTo>
                  <a:lnTo>
                    <a:pt x="3526574" y="9067"/>
                  </a:lnTo>
                  <a:lnTo>
                    <a:pt x="3527691" y="9525"/>
                  </a:lnTo>
                  <a:lnTo>
                    <a:pt x="3530320" y="9525"/>
                  </a:lnTo>
                  <a:lnTo>
                    <a:pt x="3531438" y="9067"/>
                  </a:lnTo>
                  <a:lnTo>
                    <a:pt x="3533305" y="7200"/>
                  </a:lnTo>
                  <a:lnTo>
                    <a:pt x="3533775" y="6083"/>
                  </a:lnTo>
                  <a:lnTo>
                    <a:pt x="3533775" y="3454"/>
                  </a:lnTo>
                  <a:close/>
                </a:path>
                <a:path w="5391150" h="831214">
                  <a:moveTo>
                    <a:pt x="3581400" y="824763"/>
                  </a:moveTo>
                  <a:lnTo>
                    <a:pt x="3580930" y="823645"/>
                  </a:lnTo>
                  <a:lnTo>
                    <a:pt x="3579063" y="821778"/>
                  </a:lnTo>
                  <a:lnTo>
                    <a:pt x="3577945" y="821321"/>
                  </a:lnTo>
                  <a:lnTo>
                    <a:pt x="3575316" y="821321"/>
                  </a:lnTo>
                  <a:lnTo>
                    <a:pt x="3574199" y="821778"/>
                  </a:lnTo>
                  <a:lnTo>
                    <a:pt x="3572332" y="823645"/>
                  </a:lnTo>
                  <a:lnTo>
                    <a:pt x="3571875" y="824763"/>
                  </a:lnTo>
                  <a:lnTo>
                    <a:pt x="3571875" y="827392"/>
                  </a:lnTo>
                  <a:lnTo>
                    <a:pt x="3572332" y="828522"/>
                  </a:lnTo>
                  <a:lnTo>
                    <a:pt x="3574199" y="830376"/>
                  </a:lnTo>
                  <a:lnTo>
                    <a:pt x="3575316" y="830846"/>
                  </a:lnTo>
                  <a:lnTo>
                    <a:pt x="3577945" y="830846"/>
                  </a:lnTo>
                  <a:lnTo>
                    <a:pt x="3579063" y="830376"/>
                  </a:lnTo>
                  <a:lnTo>
                    <a:pt x="3580930" y="828522"/>
                  </a:lnTo>
                  <a:lnTo>
                    <a:pt x="3581400" y="827392"/>
                  </a:lnTo>
                  <a:lnTo>
                    <a:pt x="3581400" y="824763"/>
                  </a:lnTo>
                  <a:close/>
                </a:path>
                <a:path w="5391150" h="831214">
                  <a:moveTo>
                    <a:pt x="3581400" y="414108"/>
                  </a:moveTo>
                  <a:lnTo>
                    <a:pt x="3580930" y="412991"/>
                  </a:lnTo>
                  <a:lnTo>
                    <a:pt x="3579063" y="411124"/>
                  </a:lnTo>
                  <a:lnTo>
                    <a:pt x="3577945" y="410667"/>
                  </a:lnTo>
                  <a:lnTo>
                    <a:pt x="3575316" y="410667"/>
                  </a:lnTo>
                  <a:lnTo>
                    <a:pt x="3574199" y="411124"/>
                  </a:lnTo>
                  <a:lnTo>
                    <a:pt x="3572332" y="412991"/>
                  </a:lnTo>
                  <a:lnTo>
                    <a:pt x="3571875" y="414108"/>
                  </a:lnTo>
                  <a:lnTo>
                    <a:pt x="3571875" y="416737"/>
                  </a:lnTo>
                  <a:lnTo>
                    <a:pt x="3572332" y="417868"/>
                  </a:lnTo>
                  <a:lnTo>
                    <a:pt x="3574199" y="419722"/>
                  </a:lnTo>
                  <a:lnTo>
                    <a:pt x="3575316" y="420192"/>
                  </a:lnTo>
                  <a:lnTo>
                    <a:pt x="3577945" y="420192"/>
                  </a:lnTo>
                  <a:lnTo>
                    <a:pt x="3579063" y="419722"/>
                  </a:lnTo>
                  <a:lnTo>
                    <a:pt x="3580930" y="417868"/>
                  </a:lnTo>
                  <a:lnTo>
                    <a:pt x="3581400" y="416737"/>
                  </a:lnTo>
                  <a:lnTo>
                    <a:pt x="3581400" y="414108"/>
                  </a:lnTo>
                  <a:close/>
                </a:path>
                <a:path w="5391150" h="831214">
                  <a:moveTo>
                    <a:pt x="3581400" y="3454"/>
                  </a:moveTo>
                  <a:lnTo>
                    <a:pt x="3580930" y="2336"/>
                  </a:lnTo>
                  <a:lnTo>
                    <a:pt x="3579063" y="469"/>
                  </a:lnTo>
                  <a:lnTo>
                    <a:pt x="3577945" y="0"/>
                  </a:lnTo>
                  <a:lnTo>
                    <a:pt x="3575316" y="0"/>
                  </a:lnTo>
                  <a:lnTo>
                    <a:pt x="3574199" y="469"/>
                  </a:lnTo>
                  <a:lnTo>
                    <a:pt x="3572332" y="2336"/>
                  </a:lnTo>
                  <a:lnTo>
                    <a:pt x="3571875" y="3454"/>
                  </a:lnTo>
                  <a:lnTo>
                    <a:pt x="3571875" y="6083"/>
                  </a:lnTo>
                  <a:lnTo>
                    <a:pt x="3572332" y="7200"/>
                  </a:lnTo>
                  <a:lnTo>
                    <a:pt x="3574199" y="9067"/>
                  </a:lnTo>
                  <a:lnTo>
                    <a:pt x="3575316" y="9525"/>
                  </a:lnTo>
                  <a:lnTo>
                    <a:pt x="3577945" y="9525"/>
                  </a:lnTo>
                  <a:lnTo>
                    <a:pt x="3579063" y="9067"/>
                  </a:lnTo>
                  <a:lnTo>
                    <a:pt x="3580930" y="7200"/>
                  </a:lnTo>
                  <a:lnTo>
                    <a:pt x="3581400" y="6083"/>
                  </a:lnTo>
                  <a:lnTo>
                    <a:pt x="3581400" y="3454"/>
                  </a:lnTo>
                  <a:close/>
                </a:path>
                <a:path w="5391150" h="831214">
                  <a:moveTo>
                    <a:pt x="3629025" y="824763"/>
                  </a:moveTo>
                  <a:lnTo>
                    <a:pt x="3628555" y="823645"/>
                  </a:lnTo>
                  <a:lnTo>
                    <a:pt x="3626701" y="821778"/>
                  </a:lnTo>
                  <a:lnTo>
                    <a:pt x="3625570" y="821321"/>
                  </a:lnTo>
                  <a:lnTo>
                    <a:pt x="3622941" y="821321"/>
                  </a:lnTo>
                  <a:lnTo>
                    <a:pt x="3621824" y="821778"/>
                  </a:lnTo>
                  <a:lnTo>
                    <a:pt x="3619957" y="823645"/>
                  </a:lnTo>
                  <a:lnTo>
                    <a:pt x="3619500" y="824763"/>
                  </a:lnTo>
                  <a:lnTo>
                    <a:pt x="3619500" y="827392"/>
                  </a:lnTo>
                  <a:lnTo>
                    <a:pt x="3619957" y="828522"/>
                  </a:lnTo>
                  <a:lnTo>
                    <a:pt x="3621824" y="830376"/>
                  </a:lnTo>
                  <a:lnTo>
                    <a:pt x="3622941" y="830846"/>
                  </a:lnTo>
                  <a:lnTo>
                    <a:pt x="3625570" y="830846"/>
                  </a:lnTo>
                  <a:lnTo>
                    <a:pt x="3626701" y="830376"/>
                  </a:lnTo>
                  <a:lnTo>
                    <a:pt x="3628555" y="828522"/>
                  </a:lnTo>
                  <a:lnTo>
                    <a:pt x="3629025" y="827392"/>
                  </a:lnTo>
                  <a:lnTo>
                    <a:pt x="3629025" y="824763"/>
                  </a:lnTo>
                  <a:close/>
                </a:path>
                <a:path w="5391150" h="831214">
                  <a:moveTo>
                    <a:pt x="3629025" y="414108"/>
                  </a:moveTo>
                  <a:lnTo>
                    <a:pt x="3628555" y="412991"/>
                  </a:lnTo>
                  <a:lnTo>
                    <a:pt x="3626701" y="411124"/>
                  </a:lnTo>
                  <a:lnTo>
                    <a:pt x="3625570" y="410667"/>
                  </a:lnTo>
                  <a:lnTo>
                    <a:pt x="3622941" y="410667"/>
                  </a:lnTo>
                  <a:lnTo>
                    <a:pt x="3621824" y="411124"/>
                  </a:lnTo>
                  <a:lnTo>
                    <a:pt x="3619957" y="412991"/>
                  </a:lnTo>
                  <a:lnTo>
                    <a:pt x="3619500" y="414108"/>
                  </a:lnTo>
                  <a:lnTo>
                    <a:pt x="3619500" y="416737"/>
                  </a:lnTo>
                  <a:lnTo>
                    <a:pt x="3619957" y="417868"/>
                  </a:lnTo>
                  <a:lnTo>
                    <a:pt x="3621824" y="419722"/>
                  </a:lnTo>
                  <a:lnTo>
                    <a:pt x="3622941" y="420192"/>
                  </a:lnTo>
                  <a:lnTo>
                    <a:pt x="3625570" y="420192"/>
                  </a:lnTo>
                  <a:lnTo>
                    <a:pt x="3626701" y="419722"/>
                  </a:lnTo>
                  <a:lnTo>
                    <a:pt x="3628555" y="417868"/>
                  </a:lnTo>
                  <a:lnTo>
                    <a:pt x="3629025" y="416737"/>
                  </a:lnTo>
                  <a:lnTo>
                    <a:pt x="3629025" y="414108"/>
                  </a:lnTo>
                  <a:close/>
                </a:path>
                <a:path w="5391150" h="831214">
                  <a:moveTo>
                    <a:pt x="3629025" y="3454"/>
                  </a:moveTo>
                  <a:lnTo>
                    <a:pt x="3628555" y="2336"/>
                  </a:lnTo>
                  <a:lnTo>
                    <a:pt x="3626701" y="469"/>
                  </a:lnTo>
                  <a:lnTo>
                    <a:pt x="3625570" y="0"/>
                  </a:lnTo>
                  <a:lnTo>
                    <a:pt x="3622941" y="0"/>
                  </a:lnTo>
                  <a:lnTo>
                    <a:pt x="3621824" y="469"/>
                  </a:lnTo>
                  <a:lnTo>
                    <a:pt x="3619957" y="2336"/>
                  </a:lnTo>
                  <a:lnTo>
                    <a:pt x="3619500" y="3454"/>
                  </a:lnTo>
                  <a:lnTo>
                    <a:pt x="3619500" y="6083"/>
                  </a:lnTo>
                  <a:lnTo>
                    <a:pt x="3619957" y="7200"/>
                  </a:lnTo>
                  <a:lnTo>
                    <a:pt x="3621824" y="9067"/>
                  </a:lnTo>
                  <a:lnTo>
                    <a:pt x="3622941" y="9525"/>
                  </a:lnTo>
                  <a:lnTo>
                    <a:pt x="3625570" y="9525"/>
                  </a:lnTo>
                  <a:lnTo>
                    <a:pt x="3626701" y="9067"/>
                  </a:lnTo>
                  <a:lnTo>
                    <a:pt x="3628555" y="7200"/>
                  </a:lnTo>
                  <a:lnTo>
                    <a:pt x="3629025" y="6083"/>
                  </a:lnTo>
                  <a:lnTo>
                    <a:pt x="3629025" y="3454"/>
                  </a:lnTo>
                  <a:close/>
                </a:path>
                <a:path w="5391150" h="831214">
                  <a:moveTo>
                    <a:pt x="3676650" y="824763"/>
                  </a:moveTo>
                  <a:lnTo>
                    <a:pt x="3676180" y="823645"/>
                  </a:lnTo>
                  <a:lnTo>
                    <a:pt x="3674313" y="821778"/>
                  </a:lnTo>
                  <a:lnTo>
                    <a:pt x="3673195" y="821321"/>
                  </a:lnTo>
                  <a:lnTo>
                    <a:pt x="3670566" y="821321"/>
                  </a:lnTo>
                  <a:lnTo>
                    <a:pt x="3669449" y="821778"/>
                  </a:lnTo>
                  <a:lnTo>
                    <a:pt x="3667582" y="823645"/>
                  </a:lnTo>
                  <a:lnTo>
                    <a:pt x="3667125" y="824763"/>
                  </a:lnTo>
                  <a:lnTo>
                    <a:pt x="3667125" y="827392"/>
                  </a:lnTo>
                  <a:lnTo>
                    <a:pt x="3667582" y="828522"/>
                  </a:lnTo>
                  <a:lnTo>
                    <a:pt x="3669449" y="830376"/>
                  </a:lnTo>
                  <a:lnTo>
                    <a:pt x="3670566" y="830846"/>
                  </a:lnTo>
                  <a:lnTo>
                    <a:pt x="3673195" y="830846"/>
                  </a:lnTo>
                  <a:lnTo>
                    <a:pt x="3674313" y="830376"/>
                  </a:lnTo>
                  <a:lnTo>
                    <a:pt x="3676180" y="828522"/>
                  </a:lnTo>
                  <a:lnTo>
                    <a:pt x="3676650" y="827392"/>
                  </a:lnTo>
                  <a:lnTo>
                    <a:pt x="3676650" y="824763"/>
                  </a:lnTo>
                  <a:close/>
                </a:path>
                <a:path w="5391150" h="831214">
                  <a:moveTo>
                    <a:pt x="3676650" y="414108"/>
                  </a:moveTo>
                  <a:lnTo>
                    <a:pt x="3676180" y="412991"/>
                  </a:lnTo>
                  <a:lnTo>
                    <a:pt x="3674313" y="411124"/>
                  </a:lnTo>
                  <a:lnTo>
                    <a:pt x="3673195" y="410667"/>
                  </a:lnTo>
                  <a:lnTo>
                    <a:pt x="3670566" y="410667"/>
                  </a:lnTo>
                  <a:lnTo>
                    <a:pt x="3669449" y="411124"/>
                  </a:lnTo>
                  <a:lnTo>
                    <a:pt x="3667582" y="412991"/>
                  </a:lnTo>
                  <a:lnTo>
                    <a:pt x="3667125" y="414108"/>
                  </a:lnTo>
                  <a:lnTo>
                    <a:pt x="3667125" y="416737"/>
                  </a:lnTo>
                  <a:lnTo>
                    <a:pt x="3667582" y="417868"/>
                  </a:lnTo>
                  <a:lnTo>
                    <a:pt x="3669449" y="419722"/>
                  </a:lnTo>
                  <a:lnTo>
                    <a:pt x="3670566" y="420192"/>
                  </a:lnTo>
                  <a:lnTo>
                    <a:pt x="3673195" y="420192"/>
                  </a:lnTo>
                  <a:lnTo>
                    <a:pt x="3674313" y="419722"/>
                  </a:lnTo>
                  <a:lnTo>
                    <a:pt x="3676180" y="417868"/>
                  </a:lnTo>
                  <a:lnTo>
                    <a:pt x="3676650" y="416737"/>
                  </a:lnTo>
                  <a:lnTo>
                    <a:pt x="3676650" y="414108"/>
                  </a:lnTo>
                  <a:close/>
                </a:path>
                <a:path w="5391150" h="831214">
                  <a:moveTo>
                    <a:pt x="3676650" y="3454"/>
                  </a:moveTo>
                  <a:lnTo>
                    <a:pt x="3676180" y="2336"/>
                  </a:lnTo>
                  <a:lnTo>
                    <a:pt x="3674313" y="469"/>
                  </a:lnTo>
                  <a:lnTo>
                    <a:pt x="3673195" y="0"/>
                  </a:lnTo>
                  <a:lnTo>
                    <a:pt x="3670566" y="0"/>
                  </a:lnTo>
                  <a:lnTo>
                    <a:pt x="3669449" y="469"/>
                  </a:lnTo>
                  <a:lnTo>
                    <a:pt x="3667582" y="2336"/>
                  </a:lnTo>
                  <a:lnTo>
                    <a:pt x="3667125" y="3454"/>
                  </a:lnTo>
                  <a:lnTo>
                    <a:pt x="3667125" y="6083"/>
                  </a:lnTo>
                  <a:lnTo>
                    <a:pt x="3667582" y="7200"/>
                  </a:lnTo>
                  <a:lnTo>
                    <a:pt x="3669449" y="9067"/>
                  </a:lnTo>
                  <a:lnTo>
                    <a:pt x="3670566" y="9525"/>
                  </a:lnTo>
                  <a:lnTo>
                    <a:pt x="3673195" y="9525"/>
                  </a:lnTo>
                  <a:lnTo>
                    <a:pt x="3674313" y="9067"/>
                  </a:lnTo>
                  <a:lnTo>
                    <a:pt x="3676180" y="7200"/>
                  </a:lnTo>
                  <a:lnTo>
                    <a:pt x="3676650" y="6083"/>
                  </a:lnTo>
                  <a:lnTo>
                    <a:pt x="3676650" y="3454"/>
                  </a:lnTo>
                  <a:close/>
                </a:path>
                <a:path w="5391150" h="831214">
                  <a:moveTo>
                    <a:pt x="3724275" y="824763"/>
                  </a:moveTo>
                  <a:lnTo>
                    <a:pt x="3723805" y="823645"/>
                  </a:lnTo>
                  <a:lnTo>
                    <a:pt x="3721938" y="821778"/>
                  </a:lnTo>
                  <a:lnTo>
                    <a:pt x="3720820" y="821321"/>
                  </a:lnTo>
                  <a:lnTo>
                    <a:pt x="3718191" y="821321"/>
                  </a:lnTo>
                  <a:lnTo>
                    <a:pt x="3717074" y="821778"/>
                  </a:lnTo>
                  <a:lnTo>
                    <a:pt x="3715207" y="823645"/>
                  </a:lnTo>
                  <a:lnTo>
                    <a:pt x="3714750" y="824763"/>
                  </a:lnTo>
                  <a:lnTo>
                    <a:pt x="3714750" y="827392"/>
                  </a:lnTo>
                  <a:lnTo>
                    <a:pt x="3715207" y="828522"/>
                  </a:lnTo>
                  <a:lnTo>
                    <a:pt x="3717074" y="830376"/>
                  </a:lnTo>
                  <a:lnTo>
                    <a:pt x="3718191" y="830846"/>
                  </a:lnTo>
                  <a:lnTo>
                    <a:pt x="3720820" y="830846"/>
                  </a:lnTo>
                  <a:lnTo>
                    <a:pt x="3721938" y="830376"/>
                  </a:lnTo>
                  <a:lnTo>
                    <a:pt x="3723805" y="828522"/>
                  </a:lnTo>
                  <a:lnTo>
                    <a:pt x="3724275" y="827392"/>
                  </a:lnTo>
                  <a:lnTo>
                    <a:pt x="3724275" y="824763"/>
                  </a:lnTo>
                  <a:close/>
                </a:path>
                <a:path w="5391150" h="831214">
                  <a:moveTo>
                    <a:pt x="3724275" y="414108"/>
                  </a:moveTo>
                  <a:lnTo>
                    <a:pt x="3723805" y="412991"/>
                  </a:lnTo>
                  <a:lnTo>
                    <a:pt x="3721938" y="411124"/>
                  </a:lnTo>
                  <a:lnTo>
                    <a:pt x="3720820" y="410667"/>
                  </a:lnTo>
                  <a:lnTo>
                    <a:pt x="3718191" y="410667"/>
                  </a:lnTo>
                  <a:lnTo>
                    <a:pt x="3717074" y="411124"/>
                  </a:lnTo>
                  <a:lnTo>
                    <a:pt x="3715207" y="412991"/>
                  </a:lnTo>
                  <a:lnTo>
                    <a:pt x="3714750" y="414108"/>
                  </a:lnTo>
                  <a:lnTo>
                    <a:pt x="3714750" y="416737"/>
                  </a:lnTo>
                  <a:lnTo>
                    <a:pt x="3715207" y="417868"/>
                  </a:lnTo>
                  <a:lnTo>
                    <a:pt x="3717074" y="419722"/>
                  </a:lnTo>
                  <a:lnTo>
                    <a:pt x="3718191" y="420192"/>
                  </a:lnTo>
                  <a:lnTo>
                    <a:pt x="3720820" y="420192"/>
                  </a:lnTo>
                  <a:lnTo>
                    <a:pt x="3721938" y="419722"/>
                  </a:lnTo>
                  <a:lnTo>
                    <a:pt x="3723805" y="417868"/>
                  </a:lnTo>
                  <a:lnTo>
                    <a:pt x="3724275" y="416737"/>
                  </a:lnTo>
                  <a:lnTo>
                    <a:pt x="3724275" y="414108"/>
                  </a:lnTo>
                  <a:close/>
                </a:path>
                <a:path w="5391150" h="831214">
                  <a:moveTo>
                    <a:pt x="3724275" y="3454"/>
                  </a:moveTo>
                  <a:lnTo>
                    <a:pt x="3723805" y="2336"/>
                  </a:lnTo>
                  <a:lnTo>
                    <a:pt x="3721938" y="469"/>
                  </a:lnTo>
                  <a:lnTo>
                    <a:pt x="3720820" y="0"/>
                  </a:lnTo>
                  <a:lnTo>
                    <a:pt x="3718191" y="0"/>
                  </a:lnTo>
                  <a:lnTo>
                    <a:pt x="3717074" y="469"/>
                  </a:lnTo>
                  <a:lnTo>
                    <a:pt x="3715207" y="2336"/>
                  </a:lnTo>
                  <a:lnTo>
                    <a:pt x="3714750" y="3454"/>
                  </a:lnTo>
                  <a:lnTo>
                    <a:pt x="3714750" y="6083"/>
                  </a:lnTo>
                  <a:lnTo>
                    <a:pt x="3715207" y="7200"/>
                  </a:lnTo>
                  <a:lnTo>
                    <a:pt x="3717074" y="9067"/>
                  </a:lnTo>
                  <a:lnTo>
                    <a:pt x="3718191" y="9525"/>
                  </a:lnTo>
                  <a:lnTo>
                    <a:pt x="3720820" y="9525"/>
                  </a:lnTo>
                  <a:lnTo>
                    <a:pt x="3721938" y="9067"/>
                  </a:lnTo>
                  <a:lnTo>
                    <a:pt x="3723805" y="7200"/>
                  </a:lnTo>
                  <a:lnTo>
                    <a:pt x="3724275" y="6083"/>
                  </a:lnTo>
                  <a:lnTo>
                    <a:pt x="3724275" y="3454"/>
                  </a:lnTo>
                  <a:close/>
                </a:path>
                <a:path w="5391150" h="831214">
                  <a:moveTo>
                    <a:pt x="3771900" y="824763"/>
                  </a:moveTo>
                  <a:lnTo>
                    <a:pt x="3771430" y="823645"/>
                  </a:lnTo>
                  <a:lnTo>
                    <a:pt x="3769576" y="821778"/>
                  </a:lnTo>
                  <a:lnTo>
                    <a:pt x="3768445" y="821321"/>
                  </a:lnTo>
                  <a:lnTo>
                    <a:pt x="3765816" y="821321"/>
                  </a:lnTo>
                  <a:lnTo>
                    <a:pt x="3764699" y="821778"/>
                  </a:lnTo>
                  <a:lnTo>
                    <a:pt x="3762832" y="823645"/>
                  </a:lnTo>
                  <a:lnTo>
                    <a:pt x="3762375" y="824763"/>
                  </a:lnTo>
                  <a:lnTo>
                    <a:pt x="3762375" y="827392"/>
                  </a:lnTo>
                  <a:lnTo>
                    <a:pt x="3762832" y="828522"/>
                  </a:lnTo>
                  <a:lnTo>
                    <a:pt x="3764699" y="830376"/>
                  </a:lnTo>
                  <a:lnTo>
                    <a:pt x="3765816" y="830846"/>
                  </a:lnTo>
                  <a:lnTo>
                    <a:pt x="3768445" y="830846"/>
                  </a:lnTo>
                  <a:lnTo>
                    <a:pt x="3769576" y="830376"/>
                  </a:lnTo>
                  <a:lnTo>
                    <a:pt x="3771430" y="828522"/>
                  </a:lnTo>
                  <a:lnTo>
                    <a:pt x="3771900" y="827392"/>
                  </a:lnTo>
                  <a:lnTo>
                    <a:pt x="3771900" y="824763"/>
                  </a:lnTo>
                  <a:close/>
                </a:path>
                <a:path w="5391150" h="831214">
                  <a:moveTo>
                    <a:pt x="3771900" y="414108"/>
                  </a:moveTo>
                  <a:lnTo>
                    <a:pt x="3771430" y="412991"/>
                  </a:lnTo>
                  <a:lnTo>
                    <a:pt x="3769576" y="411124"/>
                  </a:lnTo>
                  <a:lnTo>
                    <a:pt x="3768445" y="410667"/>
                  </a:lnTo>
                  <a:lnTo>
                    <a:pt x="3765816" y="410667"/>
                  </a:lnTo>
                  <a:lnTo>
                    <a:pt x="3764699" y="411124"/>
                  </a:lnTo>
                  <a:lnTo>
                    <a:pt x="3762832" y="412991"/>
                  </a:lnTo>
                  <a:lnTo>
                    <a:pt x="3762375" y="414108"/>
                  </a:lnTo>
                  <a:lnTo>
                    <a:pt x="3762375" y="416737"/>
                  </a:lnTo>
                  <a:lnTo>
                    <a:pt x="3762832" y="417868"/>
                  </a:lnTo>
                  <a:lnTo>
                    <a:pt x="3764699" y="419722"/>
                  </a:lnTo>
                  <a:lnTo>
                    <a:pt x="3765816" y="420192"/>
                  </a:lnTo>
                  <a:lnTo>
                    <a:pt x="3768445" y="420192"/>
                  </a:lnTo>
                  <a:lnTo>
                    <a:pt x="3769576" y="419722"/>
                  </a:lnTo>
                  <a:lnTo>
                    <a:pt x="3771430" y="417868"/>
                  </a:lnTo>
                  <a:lnTo>
                    <a:pt x="3771900" y="416737"/>
                  </a:lnTo>
                  <a:lnTo>
                    <a:pt x="3771900" y="414108"/>
                  </a:lnTo>
                  <a:close/>
                </a:path>
                <a:path w="5391150" h="831214">
                  <a:moveTo>
                    <a:pt x="3771900" y="3454"/>
                  </a:moveTo>
                  <a:lnTo>
                    <a:pt x="3771430" y="2336"/>
                  </a:lnTo>
                  <a:lnTo>
                    <a:pt x="3769576" y="469"/>
                  </a:lnTo>
                  <a:lnTo>
                    <a:pt x="3768445" y="0"/>
                  </a:lnTo>
                  <a:lnTo>
                    <a:pt x="3765816" y="0"/>
                  </a:lnTo>
                  <a:lnTo>
                    <a:pt x="3764699" y="469"/>
                  </a:lnTo>
                  <a:lnTo>
                    <a:pt x="3762832" y="2336"/>
                  </a:lnTo>
                  <a:lnTo>
                    <a:pt x="3762375" y="3454"/>
                  </a:lnTo>
                  <a:lnTo>
                    <a:pt x="3762375" y="6083"/>
                  </a:lnTo>
                  <a:lnTo>
                    <a:pt x="3762832" y="7200"/>
                  </a:lnTo>
                  <a:lnTo>
                    <a:pt x="3764699" y="9067"/>
                  </a:lnTo>
                  <a:lnTo>
                    <a:pt x="3765816" y="9525"/>
                  </a:lnTo>
                  <a:lnTo>
                    <a:pt x="3768445" y="9525"/>
                  </a:lnTo>
                  <a:lnTo>
                    <a:pt x="3769576" y="9067"/>
                  </a:lnTo>
                  <a:lnTo>
                    <a:pt x="3771430" y="7200"/>
                  </a:lnTo>
                  <a:lnTo>
                    <a:pt x="3771900" y="6083"/>
                  </a:lnTo>
                  <a:lnTo>
                    <a:pt x="3771900" y="3454"/>
                  </a:lnTo>
                  <a:close/>
                </a:path>
                <a:path w="5391150" h="831214">
                  <a:moveTo>
                    <a:pt x="3819525" y="824763"/>
                  </a:moveTo>
                  <a:lnTo>
                    <a:pt x="3819055" y="823645"/>
                  </a:lnTo>
                  <a:lnTo>
                    <a:pt x="3817201" y="821778"/>
                  </a:lnTo>
                  <a:lnTo>
                    <a:pt x="3816070" y="821321"/>
                  </a:lnTo>
                  <a:lnTo>
                    <a:pt x="3813441" y="821321"/>
                  </a:lnTo>
                  <a:lnTo>
                    <a:pt x="3812324" y="821778"/>
                  </a:lnTo>
                  <a:lnTo>
                    <a:pt x="3810457" y="823645"/>
                  </a:lnTo>
                  <a:lnTo>
                    <a:pt x="3810000" y="824763"/>
                  </a:lnTo>
                  <a:lnTo>
                    <a:pt x="3810000" y="827392"/>
                  </a:lnTo>
                  <a:lnTo>
                    <a:pt x="3810457" y="828522"/>
                  </a:lnTo>
                  <a:lnTo>
                    <a:pt x="3812324" y="830376"/>
                  </a:lnTo>
                  <a:lnTo>
                    <a:pt x="3813441" y="830846"/>
                  </a:lnTo>
                  <a:lnTo>
                    <a:pt x="3816070" y="830846"/>
                  </a:lnTo>
                  <a:lnTo>
                    <a:pt x="3817201" y="830376"/>
                  </a:lnTo>
                  <a:lnTo>
                    <a:pt x="3819055" y="828522"/>
                  </a:lnTo>
                  <a:lnTo>
                    <a:pt x="3819525" y="827392"/>
                  </a:lnTo>
                  <a:lnTo>
                    <a:pt x="3819525" y="824763"/>
                  </a:lnTo>
                  <a:close/>
                </a:path>
                <a:path w="5391150" h="831214">
                  <a:moveTo>
                    <a:pt x="3819525" y="414108"/>
                  </a:moveTo>
                  <a:lnTo>
                    <a:pt x="3819055" y="412991"/>
                  </a:lnTo>
                  <a:lnTo>
                    <a:pt x="3817201" y="411124"/>
                  </a:lnTo>
                  <a:lnTo>
                    <a:pt x="3816070" y="410667"/>
                  </a:lnTo>
                  <a:lnTo>
                    <a:pt x="3813441" y="410667"/>
                  </a:lnTo>
                  <a:lnTo>
                    <a:pt x="3812324" y="411124"/>
                  </a:lnTo>
                  <a:lnTo>
                    <a:pt x="3810457" y="412991"/>
                  </a:lnTo>
                  <a:lnTo>
                    <a:pt x="3810000" y="414108"/>
                  </a:lnTo>
                  <a:lnTo>
                    <a:pt x="3810000" y="416737"/>
                  </a:lnTo>
                  <a:lnTo>
                    <a:pt x="3810457" y="417868"/>
                  </a:lnTo>
                  <a:lnTo>
                    <a:pt x="3812324" y="419722"/>
                  </a:lnTo>
                  <a:lnTo>
                    <a:pt x="3813441" y="420192"/>
                  </a:lnTo>
                  <a:lnTo>
                    <a:pt x="3816070" y="420192"/>
                  </a:lnTo>
                  <a:lnTo>
                    <a:pt x="3817201" y="419722"/>
                  </a:lnTo>
                  <a:lnTo>
                    <a:pt x="3819055" y="417868"/>
                  </a:lnTo>
                  <a:lnTo>
                    <a:pt x="3819525" y="416737"/>
                  </a:lnTo>
                  <a:lnTo>
                    <a:pt x="3819525" y="414108"/>
                  </a:lnTo>
                  <a:close/>
                </a:path>
                <a:path w="5391150" h="831214">
                  <a:moveTo>
                    <a:pt x="3819525" y="3454"/>
                  </a:moveTo>
                  <a:lnTo>
                    <a:pt x="3819055" y="2336"/>
                  </a:lnTo>
                  <a:lnTo>
                    <a:pt x="3817201" y="469"/>
                  </a:lnTo>
                  <a:lnTo>
                    <a:pt x="3816070" y="0"/>
                  </a:lnTo>
                  <a:lnTo>
                    <a:pt x="3813441" y="0"/>
                  </a:lnTo>
                  <a:lnTo>
                    <a:pt x="3812324" y="469"/>
                  </a:lnTo>
                  <a:lnTo>
                    <a:pt x="3810457" y="2336"/>
                  </a:lnTo>
                  <a:lnTo>
                    <a:pt x="3810000" y="3454"/>
                  </a:lnTo>
                  <a:lnTo>
                    <a:pt x="3810000" y="6083"/>
                  </a:lnTo>
                  <a:lnTo>
                    <a:pt x="3810457" y="7200"/>
                  </a:lnTo>
                  <a:lnTo>
                    <a:pt x="3812324" y="9067"/>
                  </a:lnTo>
                  <a:lnTo>
                    <a:pt x="3813441" y="9525"/>
                  </a:lnTo>
                  <a:lnTo>
                    <a:pt x="3816070" y="9525"/>
                  </a:lnTo>
                  <a:lnTo>
                    <a:pt x="3817201" y="9067"/>
                  </a:lnTo>
                  <a:lnTo>
                    <a:pt x="3819055" y="7200"/>
                  </a:lnTo>
                  <a:lnTo>
                    <a:pt x="3819525" y="6083"/>
                  </a:lnTo>
                  <a:lnTo>
                    <a:pt x="3819525" y="3454"/>
                  </a:lnTo>
                  <a:close/>
                </a:path>
                <a:path w="5391150" h="831214">
                  <a:moveTo>
                    <a:pt x="3867150" y="824763"/>
                  </a:moveTo>
                  <a:lnTo>
                    <a:pt x="3866680" y="823645"/>
                  </a:lnTo>
                  <a:lnTo>
                    <a:pt x="3864826" y="821778"/>
                  </a:lnTo>
                  <a:lnTo>
                    <a:pt x="3863695" y="821321"/>
                  </a:lnTo>
                  <a:lnTo>
                    <a:pt x="3861066" y="821321"/>
                  </a:lnTo>
                  <a:lnTo>
                    <a:pt x="3859949" y="821778"/>
                  </a:lnTo>
                  <a:lnTo>
                    <a:pt x="3858082" y="823645"/>
                  </a:lnTo>
                  <a:lnTo>
                    <a:pt x="3857625" y="824763"/>
                  </a:lnTo>
                  <a:lnTo>
                    <a:pt x="3857625" y="827392"/>
                  </a:lnTo>
                  <a:lnTo>
                    <a:pt x="3858082" y="828522"/>
                  </a:lnTo>
                  <a:lnTo>
                    <a:pt x="3859949" y="830376"/>
                  </a:lnTo>
                  <a:lnTo>
                    <a:pt x="3861066" y="830846"/>
                  </a:lnTo>
                  <a:lnTo>
                    <a:pt x="3863695" y="830846"/>
                  </a:lnTo>
                  <a:lnTo>
                    <a:pt x="3864826" y="830376"/>
                  </a:lnTo>
                  <a:lnTo>
                    <a:pt x="3866680" y="828522"/>
                  </a:lnTo>
                  <a:lnTo>
                    <a:pt x="3867150" y="827392"/>
                  </a:lnTo>
                  <a:lnTo>
                    <a:pt x="3867150" y="824763"/>
                  </a:lnTo>
                  <a:close/>
                </a:path>
                <a:path w="5391150" h="831214">
                  <a:moveTo>
                    <a:pt x="3867150" y="414108"/>
                  </a:moveTo>
                  <a:lnTo>
                    <a:pt x="3866680" y="412991"/>
                  </a:lnTo>
                  <a:lnTo>
                    <a:pt x="3864826" y="411124"/>
                  </a:lnTo>
                  <a:lnTo>
                    <a:pt x="3863695" y="410667"/>
                  </a:lnTo>
                  <a:lnTo>
                    <a:pt x="3861066" y="410667"/>
                  </a:lnTo>
                  <a:lnTo>
                    <a:pt x="3859949" y="411124"/>
                  </a:lnTo>
                  <a:lnTo>
                    <a:pt x="3858082" y="412991"/>
                  </a:lnTo>
                  <a:lnTo>
                    <a:pt x="3857625" y="414108"/>
                  </a:lnTo>
                  <a:lnTo>
                    <a:pt x="3857625" y="416737"/>
                  </a:lnTo>
                  <a:lnTo>
                    <a:pt x="3858082" y="417868"/>
                  </a:lnTo>
                  <a:lnTo>
                    <a:pt x="3859949" y="419722"/>
                  </a:lnTo>
                  <a:lnTo>
                    <a:pt x="3861066" y="420192"/>
                  </a:lnTo>
                  <a:lnTo>
                    <a:pt x="3863695" y="420192"/>
                  </a:lnTo>
                  <a:lnTo>
                    <a:pt x="3864826" y="419722"/>
                  </a:lnTo>
                  <a:lnTo>
                    <a:pt x="3866680" y="417868"/>
                  </a:lnTo>
                  <a:lnTo>
                    <a:pt x="3867150" y="416737"/>
                  </a:lnTo>
                  <a:lnTo>
                    <a:pt x="3867150" y="414108"/>
                  </a:lnTo>
                  <a:close/>
                </a:path>
                <a:path w="5391150" h="831214">
                  <a:moveTo>
                    <a:pt x="3867150" y="3454"/>
                  </a:moveTo>
                  <a:lnTo>
                    <a:pt x="3866680" y="2336"/>
                  </a:lnTo>
                  <a:lnTo>
                    <a:pt x="3864826" y="469"/>
                  </a:lnTo>
                  <a:lnTo>
                    <a:pt x="3863695" y="0"/>
                  </a:lnTo>
                  <a:lnTo>
                    <a:pt x="3861066" y="0"/>
                  </a:lnTo>
                  <a:lnTo>
                    <a:pt x="3859949" y="469"/>
                  </a:lnTo>
                  <a:lnTo>
                    <a:pt x="3858082" y="2336"/>
                  </a:lnTo>
                  <a:lnTo>
                    <a:pt x="3857625" y="3454"/>
                  </a:lnTo>
                  <a:lnTo>
                    <a:pt x="3857625" y="6083"/>
                  </a:lnTo>
                  <a:lnTo>
                    <a:pt x="3858082" y="7200"/>
                  </a:lnTo>
                  <a:lnTo>
                    <a:pt x="3859949" y="9067"/>
                  </a:lnTo>
                  <a:lnTo>
                    <a:pt x="3861066" y="9525"/>
                  </a:lnTo>
                  <a:lnTo>
                    <a:pt x="3863695" y="9525"/>
                  </a:lnTo>
                  <a:lnTo>
                    <a:pt x="3864826" y="9067"/>
                  </a:lnTo>
                  <a:lnTo>
                    <a:pt x="3866680" y="7200"/>
                  </a:lnTo>
                  <a:lnTo>
                    <a:pt x="3867150" y="6083"/>
                  </a:lnTo>
                  <a:lnTo>
                    <a:pt x="3867150" y="3454"/>
                  </a:lnTo>
                  <a:close/>
                </a:path>
                <a:path w="5391150" h="831214">
                  <a:moveTo>
                    <a:pt x="3914775" y="824763"/>
                  </a:moveTo>
                  <a:lnTo>
                    <a:pt x="3914305" y="823645"/>
                  </a:lnTo>
                  <a:lnTo>
                    <a:pt x="3912438" y="821778"/>
                  </a:lnTo>
                  <a:lnTo>
                    <a:pt x="3911320" y="821321"/>
                  </a:lnTo>
                  <a:lnTo>
                    <a:pt x="3908691" y="821321"/>
                  </a:lnTo>
                  <a:lnTo>
                    <a:pt x="3907574" y="821778"/>
                  </a:lnTo>
                  <a:lnTo>
                    <a:pt x="3905707" y="823645"/>
                  </a:lnTo>
                  <a:lnTo>
                    <a:pt x="3905250" y="824763"/>
                  </a:lnTo>
                  <a:lnTo>
                    <a:pt x="3905250" y="827392"/>
                  </a:lnTo>
                  <a:lnTo>
                    <a:pt x="3905707" y="828522"/>
                  </a:lnTo>
                  <a:lnTo>
                    <a:pt x="3907574" y="830376"/>
                  </a:lnTo>
                  <a:lnTo>
                    <a:pt x="3908691" y="830846"/>
                  </a:lnTo>
                  <a:lnTo>
                    <a:pt x="3911320" y="830846"/>
                  </a:lnTo>
                  <a:lnTo>
                    <a:pt x="3912438" y="830376"/>
                  </a:lnTo>
                  <a:lnTo>
                    <a:pt x="3914305" y="828522"/>
                  </a:lnTo>
                  <a:lnTo>
                    <a:pt x="3914775" y="827392"/>
                  </a:lnTo>
                  <a:lnTo>
                    <a:pt x="3914775" y="824763"/>
                  </a:lnTo>
                  <a:close/>
                </a:path>
                <a:path w="5391150" h="831214">
                  <a:moveTo>
                    <a:pt x="3914775" y="414108"/>
                  </a:moveTo>
                  <a:lnTo>
                    <a:pt x="3914305" y="412991"/>
                  </a:lnTo>
                  <a:lnTo>
                    <a:pt x="3912438" y="411124"/>
                  </a:lnTo>
                  <a:lnTo>
                    <a:pt x="3911320" y="410667"/>
                  </a:lnTo>
                  <a:lnTo>
                    <a:pt x="3908691" y="410667"/>
                  </a:lnTo>
                  <a:lnTo>
                    <a:pt x="3907574" y="411124"/>
                  </a:lnTo>
                  <a:lnTo>
                    <a:pt x="3905707" y="412991"/>
                  </a:lnTo>
                  <a:lnTo>
                    <a:pt x="3905250" y="414108"/>
                  </a:lnTo>
                  <a:lnTo>
                    <a:pt x="3905250" y="416737"/>
                  </a:lnTo>
                  <a:lnTo>
                    <a:pt x="3905707" y="417868"/>
                  </a:lnTo>
                  <a:lnTo>
                    <a:pt x="3907574" y="419722"/>
                  </a:lnTo>
                  <a:lnTo>
                    <a:pt x="3908691" y="420192"/>
                  </a:lnTo>
                  <a:lnTo>
                    <a:pt x="3911320" y="420192"/>
                  </a:lnTo>
                  <a:lnTo>
                    <a:pt x="3912438" y="419722"/>
                  </a:lnTo>
                  <a:lnTo>
                    <a:pt x="3914305" y="417868"/>
                  </a:lnTo>
                  <a:lnTo>
                    <a:pt x="3914775" y="416737"/>
                  </a:lnTo>
                  <a:lnTo>
                    <a:pt x="3914775" y="414108"/>
                  </a:lnTo>
                  <a:close/>
                </a:path>
                <a:path w="5391150" h="831214">
                  <a:moveTo>
                    <a:pt x="3914775" y="3454"/>
                  </a:moveTo>
                  <a:lnTo>
                    <a:pt x="3914305" y="2336"/>
                  </a:lnTo>
                  <a:lnTo>
                    <a:pt x="3912438" y="469"/>
                  </a:lnTo>
                  <a:lnTo>
                    <a:pt x="3911320" y="0"/>
                  </a:lnTo>
                  <a:lnTo>
                    <a:pt x="3908691" y="0"/>
                  </a:lnTo>
                  <a:lnTo>
                    <a:pt x="3907574" y="469"/>
                  </a:lnTo>
                  <a:lnTo>
                    <a:pt x="3905707" y="2336"/>
                  </a:lnTo>
                  <a:lnTo>
                    <a:pt x="3905250" y="3454"/>
                  </a:lnTo>
                  <a:lnTo>
                    <a:pt x="3905250" y="6083"/>
                  </a:lnTo>
                  <a:lnTo>
                    <a:pt x="3905707" y="7200"/>
                  </a:lnTo>
                  <a:lnTo>
                    <a:pt x="3907574" y="9067"/>
                  </a:lnTo>
                  <a:lnTo>
                    <a:pt x="3908691" y="9525"/>
                  </a:lnTo>
                  <a:lnTo>
                    <a:pt x="3911320" y="9525"/>
                  </a:lnTo>
                  <a:lnTo>
                    <a:pt x="3912438" y="9067"/>
                  </a:lnTo>
                  <a:lnTo>
                    <a:pt x="3914305" y="7200"/>
                  </a:lnTo>
                  <a:lnTo>
                    <a:pt x="3914775" y="6083"/>
                  </a:lnTo>
                  <a:lnTo>
                    <a:pt x="3914775" y="3454"/>
                  </a:lnTo>
                  <a:close/>
                </a:path>
                <a:path w="5391150" h="831214">
                  <a:moveTo>
                    <a:pt x="3962400" y="824763"/>
                  </a:moveTo>
                  <a:lnTo>
                    <a:pt x="3961930" y="823645"/>
                  </a:lnTo>
                  <a:lnTo>
                    <a:pt x="3960063" y="821778"/>
                  </a:lnTo>
                  <a:lnTo>
                    <a:pt x="3958945" y="821321"/>
                  </a:lnTo>
                  <a:lnTo>
                    <a:pt x="3956316" y="821321"/>
                  </a:lnTo>
                  <a:lnTo>
                    <a:pt x="3955199" y="821778"/>
                  </a:lnTo>
                  <a:lnTo>
                    <a:pt x="3953332" y="823645"/>
                  </a:lnTo>
                  <a:lnTo>
                    <a:pt x="3952875" y="824763"/>
                  </a:lnTo>
                  <a:lnTo>
                    <a:pt x="3952875" y="827392"/>
                  </a:lnTo>
                  <a:lnTo>
                    <a:pt x="3953332" y="828522"/>
                  </a:lnTo>
                  <a:lnTo>
                    <a:pt x="3955199" y="830376"/>
                  </a:lnTo>
                  <a:lnTo>
                    <a:pt x="3956316" y="830846"/>
                  </a:lnTo>
                  <a:lnTo>
                    <a:pt x="3958945" y="830846"/>
                  </a:lnTo>
                  <a:lnTo>
                    <a:pt x="3960063" y="830376"/>
                  </a:lnTo>
                  <a:lnTo>
                    <a:pt x="3961930" y="828522"/>
                  </a:lnTo>
                  <a:lnTo>
                    <a:pt x="3962400" y="827392"/>
                  </a:lnTo>
                  <a:lnTo>
                    <a:pt x="3962400" y="824763"/>
                  </a:lnTo>
                  <a:close/>
                </a:path>
                <a:path w="5391150" h="831214">
                  <a:moveTo>
                    <a:pt x="3962400" y="414108"/>
                  </a:moveTo>
                  <a:lnTo>
                    <a:pt x="3961930" y="412991"/>
                  </a:lnTo>
                  <a:lnTo>
                    <a:pt x="3960063" y="411124"/>
                  </a:lnTo>
                  <a:lnTo>
                    <a:pt x="3958945" y="410667"/>
                  </a:lnTo>
                  <a:lnTo>
                    <a:pt x="3956316" y="410667"/>
                  </a:lnTo>
                  <a:lnTo>
                    <a:pt x="3955199" y="411124"/>
                  </a:lnTo>
                  <a:lnTo>
                    <a:pt x="3953332" y="412991"/>
                  </a:lnTo>
                  <a:lnTo>
                    <a:pt x="3952875" y="414108"/>
                  </a:lnTo>
                  <a:lnTo>
                    <a:pt x="3952875" y="416737"/>
                  </a:lnTo>
                  <a:lnTo>
                    <a:pt x="3953332" y="417868"/>
                  </a:lnTo>
                  <a:lnTo>
                    <a:pt x="3955199" y="419722"/>
                  </a:lnTo>
                  <a:lnTo>
                    <a:pt x="3956316" y="420192"/>
                  </a:lnTo>
                  <a:lnTo>
                    <a:pt x="3958945" y="420192"/>
                  </a:lnTo>
                  <a:lnTo>
                    <a:pt x="3960063" y="419722"/>
                  </a:lnTo>
                  <a:lnTo>
                    <a:pt x="3961930" y="417868"/>
                  </a:lnTo>
                  <a:lnTo>
                    <a:pt x="3962400" y="416737"/>
                  </a:lnTo>
                  <a:lnTo>
                    <a:pt x="3962400" y="414108"/>
                  </a:lnTo>
                  <a:close/>
                </a:path>
                <a:path w="5391150" h="831214">
                  <a:moveTo>
                    <a:pt x="3962400" y="3454"/>
                  </a:moveTo>
                  <a:lnTo>
                    <a:pt x="3961930" y="2336"/>
                  </a:lnTo>
                  <a:lnTo>
                    <a:pt x="3960063" y="469"/>
                  </a:lnTo>
                  <a:lnTo>
                    <a:pt x="3958945" y="0"/>
                  </a:lnTo>
                  <a:lnTo>
                    <a:pt x="3956316" y="0"/>
                  </a:lnTo>
                  <a:lnTo>
                    <a:pt x="3955199" y="469"/>
                  </a:lnTo>
                  <a:lnTo>
                    <a:pt x="3953332" y="2336"/>
                  </a:lnTo>
                  <a:lnTo>
                    <a:pt x="3952875" y="3454"/>
                  </a:lnTo>
                  <a:lnTo>
                    <a:pt x="3952875" y="6083"/>
                  </a:lnTo>
                  <a:lnTo>
                    <a:pt x="3953332" y="7200"/>
                  </a:lnTo>
                  <a:lnTo>
                    <a:pt x="3955199" y="9067"/>
                  </a:lnTo>
                  <a:lnTo>
                    <a:pt x="3956316" y="9525"/>
                  </a:lnTo>
                  <a:lnTo>
                    <a:pt x="3958945" y="9525"/>
                  </a:lnTo>
                  <a:lnTo>
                    <a:pt x="3960063" y="9067"/>
                  </a:lnTo>
                  <a:lnTo>
                    <a:pt x="3961930" y="7200"/>
                  </a:lnTo>
                  <a:lnTo>
                    <a:pt x="3962400" y="6083"/>
                  </a:lnTo>
                  <a:lnTo>
                    <a:pt x="3962400" y="3454"/>
                  </a:lnTo>
                  <a:close/>
                </a:path>
                <a:path w="5391150" h="831214">
                  <a:moveTo>
                    <a:pt x="4010025" y="824763"/>
                  </a:moveTo>
                  <a:lnTo>
                    <a:pt x="4009555" y="823645"/>
                  </a:lnTo>
                  <a:lnTo>
                    <a:pt x="4007701" y="821778"/>
                  </a:lnTo>
                  <a:lnTo>
                    <a:pt x="4006570" y="821321"/>
                  </a:lnTo>
                  <a:lnTo>
                    <a:pt x="4003941" y="821321"/>
                  </a:lnTo>
                  <a:lnTo>
                    <a:pt x="4002824" y="821778"/>
                  </a:lnTo>
                  <a:lnTo>
                    <a:pt x="4000957" y="823645"/>
                  </a:lnTo>
                  <a:lnTo>
                    <a:pt x="4000500" y="824763"/>
                  </a:lnTo>
                  <a:lnTo>
                    <a:pt x="4000500" y="827392"/>
                  </a:lnTo>
                  <a:lnTo>
                    <a:pt x="4000957" y="828522"/>
                  </a:lnTo>
                  <a:lnTo>
                    <a:pt x="4002824" y="830376"/>
                  </a:lnTo>
                  <a:lnTo>
                    <a:pt x="4003941" y="830846"/>
                  </a:lnTo>
                  <a:lnTo>
                    <a:pt x="4006570" y="830846"/>
                  </a:lnTo>
                  <a:lnTo>
                    <a:pt x="4007701" y="830376"/>
                  </a:lnTo>
                  <a:lnTo>
                    <a:pt x="4009555" y="828522"/>
                  </a:lnTo>
                  <a:lnTo>
                    <a:pt x="4010025" y="827392"/>
                  </a:lnTo>
                  <a:lnTo>
                    <a:pt x="4010025" y="824763"/>
                  </a:lnTo>
                  <a:close/>
                </a:path>
                <a:path w="5391150" h="831214">
                  <a:moveTo>
                    <a:pt x="4010025" y="414108"/>
                  </a:moveTo>
                  <a:lnTo>
                    <a:pt x="4009555" y="412991"/>
                  </a:lnTo>
                  <a:lnTo>
                    <a:pt x="4007701" y="411124"/>
                  </a:lnTo>
                  <a:lnTo>
                    <a:pt x="4006570" y="410667"/>
                  </a:lnTo>
                  <a:lnTo>
                    <a:pt x="4003941" y="410667"/>
                  </a:lnTo>
                  <a:lnTo>
                    <a:pt x="4002824" y="411124"/>
                  </a:lnTo>
                  <a:lnTo>
                    <a:pt x="4000957" y="412991"/>
                  </a:lnTo>
                  <a:lnTo>
                    <a:pt x="4000500" y="414108"/>
                  </a:lnTo>
                  <a:lnTo>
                    <a:pt x="4000500" y="416737"/>
                  </a:lnTo>
                  <a:lnTo>
                    <a:pt x="4000957" y="417868"/>
                  </a:lnTo>
                  <a:lnTo>
                    <a:pt x="4002824" y="419722"/>
                  </a:lnTo>
                  <a:lnTo>
                    <a:pt x="4003941" y="420192"/>
                  </a:lnTo>
                  <a:lnTo>
                    <a:pt x="4006570" y="420192"/>
                  </a:lnTo>
                  <a:lnTo>
                    <a:pt x="4007701" y="419722"/>
                  </a:lnTo>
                  <a:lnTo>
                    <a:pt x="4009555" y="417868"/>
                  </a:lnTo>
                  <a:lnTo>
                    <a:pt x="4010025" y="416737"/>
                  </a:lnTo>
                  <a:lnTo>
                    <a:pt x="4010025" y="414108"/>
                  </a:lnTo>
                  <a:close/>
                </a:path>
                <a:path w="5391150" h="831214">
                  <a:moveTo>
                    <a:pt x="4010025" y="3454"/>
                  </a:moveTo>
                  <a:lnTo>
                    <a:pt x="4009555" y="2336"/>
                  </a:lnTo>
                  <a:lnTo>
                    <a:pt x="4007701" y="469"/>
                  </a:lnTo>
                  <a:lnTo>
                    <a:pt x="4006570" y="0"/>
                  </a:lnTo>
                  <a:lnTo>
                    <a:pt x="4003941" y="0"/>
                  </a:lnTo>
                  <a:lnTo>
                    <a:pt x="4002824" y="469"/>
                  </a:lnTo>
                  <a:lnTo>
                    <a:pt x="4000957" y="2336"/>
                  </a:lnTo>
                  <a:lnTo>
                    <a:pt x="4000500" y="3454"/>
                  </a:lnTo>
                  <a:lnTo>
                    <a:pt x="4000500" y="6083"/>
                  </a:lnTo>
                  <a:lnTo>
                    <a:pt x="4000957" y="7200"/>
                  </a:lnTo>
                  <a:lnTo>
                    <a:pt x="4002824" y="9067"/>
                  </a:lnTo>
                  <a:lnTo>
                    <a:pt x="4003941" y="9525"/>
                  </a:lnTo>
                  <a:lnTo>
                    <a:pt x="4006570" y="9525"/>
                  </a:lnTo>
                  <a:lnTo>
                    <a:pt x="4007701" y="9067"/>
                  </a:lnTo>
                  <a:lnTo>
                    <a:pt x="4009555" y="7200"/>
                  </a:lnTo>
                  <a:lnTo>
                    <a:pt x="4010025" y="6083"/>
                  </a:lnTo>
                  <a:lnTo>
                    <a:pt x="4010025" y="3454"/>
                  </a:lnTo>
                  <a:close/>
                </a:path>
                <a:path w="5391150" h="831214">
                  <a:moveTo>
                    <a:pt x="4057650" y="824763"/>
                  </a:moveTo>
                  <a:lnTo>
                    <a:pt x="4057180" y="823645"/>
                  </a:lnTo>
                  <a:lnTo>
                    <a:pt x="4055313" y="821778"/>
                  </a:lnTo>
                  <a:lnTo>
                    <a:pt x="4054195" y="821321"/>
                  </a:lnTo>
                  <a:lnTo>
                    <a:pt x="4051566" y="821321"/>
                  </a:lnTo>
                  <a:lnTo>
                    <a:pt x="4050449" y="821778"/>
                  </a:lnTo>
                  <a:lnTo>
                    <a:pt x="4048582" y="823645"/>
                  </a:lnTo>
                  <a:lnTo>
                    <a:pt x="4048125" y="824763"/>
                  </a:lnTo>
                  <a:lnTo>
                    <a:pt x="4048125" y="827392"/>
                  </a:lnTo>
                  <a:lnTo>
                    <a:pt x="4048582" y="828522"/>
                  </a:lnTo>
                  <a:lnTo>
                    <a:pt x="4050449" y="830376"/>
                  </a:lnTo>
                  <a:lnTo>
                    <a:pt x="4051566" y="830846"/>
                  </a:lnTo>
                  <a:lnTo>
                    <a:pt x="4054195" y="830846"/>
                  </a:lnTo>
                  <a:lnTo>
                    <a:pt x="4055313" y="830376"/>
                  </a:lnTo>
                  <a:lnTo>
                    <a:pt x="4057180" y="828522"/>
                  </a:lnTo>
                  <a:lnTo>
                    <a:pt x="4057650" y="827392"/>
                  </a:lnTo>
                  <a:lnTo>
                    <a:pt x="4057650" y="824763"/>
                  </a:lnTo>
                  <a:close/>
                </a:path>
                <a:path w="5391150" h="831214">
                  <a:moveTo>
                    <a:pt x="4057650" y="414108"/>
                  </a:moveTo>
                  <a:lnTo>
                    <a:pt x="4057180" y="412991"/>
                  </a:lnTo>
                  <a:lnTo>
                    <a:pt x="4055313" y="411124"/>
                  </a:lnTo>
                  <a:lnTo>
                    <a:pt x="4054195" y="410667"/>
                  </a:lnTo>
                  <a:lnTo>
                    <a:pt x="4051566" y="410667"/>
                  </a:lnTo>
                  <a:lnTo>
                    <a:pt x="4050449" y="411124"/>
                  </a:lnTo>
                  <a:lnTo>
                    <a:pt x="4048582" y="412991"/>
                  </a:lnTo>
                  <a:lnTo>
                    <a:pt x="4048125" y="414108"/>
                  </a:lnTo>
                  <a:lnTo>
                    <a:pt x="4048125" y="416737"/>
                  </a:lnTo>
                  <a:lnTo>
                    <a:pt x="4048582" y="417868"/>
                  </a:lnTo>
                  <a:lnTo>
                    <a:pt x="4050449" y="419722"/>
                  </a:lnTo>
                  <a:lnTo>
                    <a:pt x="4051566" y="420192"/>
                  </a:lnTo>
                  <a:lnTo>
                    <a:pt x="4054195" y="420192"/>
                  </a:lnTo>
                  <a:lnTo>
                    <a:pt x="4055313" y="419722"/>
                  </a:lnTo>
                  <a:lnTo>
                    <a:pt x="4057180" y="417868"/>
                  </a:lnTo>
                  <a:lnTo>
                    <a:pt x="4057650" y="416737"/>
                  </a:lnTo>
                  <a:lnTo>
                    <a:pt x="4057650" y="414108"/>
                  </a:lnTo>
                  <a:close/>
                </a:path>
                <a:path w="5391150" h="831214">
                  <a:moveTo>
                    <a:pt x="4057650" y="3454"/>
                  </a:moveTo>
                  <a:lnTo>
                    <a:pt x="4057180" y="2336"/>
                  </a:lnTo>
                  <a:lnTo>
                    <a:pt x="4055313" y="469"/>
                  </a:lnTo>
                  <a:lnTo>
                    <a:pt x="4054195" y="0"/>
                  </a:lnTo>
                  <a:lnTo>
                    <a:pt x="4051566" y="0"/>
                  </a:lnTo>
                  <a:lnTo>
                    <a:pt x="4050449" y="469"/>
                  </a:lnTo>
                  <a:lnTo>
                    <a:pt x="4048582" y="2336"/>
                  </a:lnTo>
                  <a:lnTo>
                    <a:pt x="4048125" y="3454"/>
                  </a:lnTo>
                  <a:lnTo>
                    <a:pt x="4048125" y="6083"/>
                  </a:lnTo>
                  <a:lnTo>
                    <a:pt x="4048582" y="7200"/>
                  </a:lnTo>
                  <a:lnTo>
                    <a:pt x="4050449" y="9067"/>
                  </a:lnTo>
                  <a:lnTo>
                    <a:pt x="4051566" y="9525"/>
                  </a:lnTo>
                  <a:lnTo>
                    <a:pt x="4054195" y="9525"/>
                  </a:lnTo>
                  <a:lnTo>
                    <a:pt x="4055313" y="9067"/>
                  </a:lnTo>
                  <a:lnTo>
                    <a:pt x="4057180" y="7200"/>
                  </a:lnTo>
                  <a:lnTo>
                    <a:pt x="4057650" y="6083"/>
                  </a:lnTo>
                  <a:lnTo>
                    <a:pt x="4057650" y="3454"/>
                  </a:lnTo>
                  <a:close/>
                </a:path>
                <a:path w="5391150" h="831214">
                  <a:moveTo>
                    <a:pt x="4105275" y="824763"/>
                  </a:moveTo>
                  <a:lnTo>
                    <a:pt x="4104805" y="823645"/>
                  </a:lnTo>
                  <a:lnTo>
                    <a:pt x="4102938" y="821778"/>
                  </a:lnTo>
                  <a:lnTo>
                    <a:pt x="4101820" y="821321"/>
                  </a:lnTo>
                  <a:lnTo>
                    <a:pt x="4099191" y="821321"/>
                  </a:lnTo>
                  <a:lnTo>
                    <a:pt x="4098074" y="821778"/>
                  </a:lnTo>
                  <a:lnTo>
                    <a:pt x="4096207" y="823645"/>
                  </a:lnTo>
                  <a:lnTo>
                    <a:pt x="4095750" y="824763"/>
                  </a:lnTo>
                  <a:lnTo>
                    <a:pt x="4095750" y="827392"/>
                  </a:lnTo>
                  <a:lnTo>
                    <a:pt x="4096207" y="828522"/>
                  </a:lnTo>
                  <a:lnTo>
                    <a:pt x="4098074" y="830376"/>
                  </a:lnTo>
                  <a:lnTo>
                    <a:pt x="4099191" y="830846"/>
                  </a:lnTo>
                  <a:lnTo>
                    <a:pt x="4101820" y="830846"/>
                  </a:lnTo>
                  <a:lnTo>
                    <a:pt x="4102938" y="830376"/>
                  </a:lnTo>
                  <a:lnTo>
                    <a:pt x="4104805" y="828522"/>
                  </a:lnTo>
                  <a:lnTo>
                    <a:pt x="4105275" y="827392"/>
                  </a:lnTo>
                  <a:lnTo>
                    <a:pt x="4105275" y="824763"/>
                  </a:lnTo>
                  <a:close/>
                </a:path>
                <a:path w="5391150" h="831214">
                  <a:moveTo>
                    <a:pt x="4105275" y="414108"/>
                  </a:moveTo>
                  <a:lnTo>
                    <a:pt x="4104805" y="412991"/>
                  </a:lnTo>
                  <a:lnTo>
                    <a:pt x="4102938" y="411124"/>
                  </a:lnTo>
                  <a:lnTo>
                    <a:pt x="4101820" y="410667"/>
                  </a:lnTo>
                  <a:lnTo>
                    <a:pt x="4099191" y="410667"/>
                  </a:lnTo>
                  <a:lnTo>
                    <a:pt x="4098074" y="411124"/>
                  </a:lnTo>
                  <a:lnTo>
                    <a:pt x="4096207" y="412991"/>
                  </a:lnTo>
                  <a:lnTo>
                    <a:pt x="4095750" y="414108"/>
                  </a:lnTo>
                  <a:lnTo>
                    <a:pt x="4095750" y="416737"/>
                  </a:lnTo>
                  <a:lnTo>
                    <a:pt x="4096207" y="417868"/>
                  </a:lnTo>
                  <a:lnTo>
                    <a:pt x="4098074" y="419722"/>
                  </a:lnTo>
                  <a:lnTo>
                    <a:pt x="4099191" y="420192"/>
                  </a:lnTo>
                  <a:lnTo>
                    <a:pt x="4101820" y="420192"/>
                  </a:lnTo>
                  <a:lnTo>
                    <a:pt x="4102938" y="419722"/>
                  </a:lnTo>
                  <a:lnTo>
                    <a:pt x="4104805" y="417868"/>
                  </a:lnTo>
                  <a:lnTo>
                    <a:pt x="4105275" y="416737"/>
                  </a:lnTo>
                  <a:lnTo>
                    <a:pt x="4105275" y="414108"/>
                  </a:lnTo>
                  <a:close/>
                </a:path>
                <a:path w="5391150" h="831214">
                  <a:moveTo>
                    <a:pt x="4105275" y="3454"/>
                  </a:moveTo>
                  <a:lnTo>
                    <a:pt x="4104805" y="2336"/>
                  </a:lnTo>
                  <a:lnTo>
                    <a:pt x="4102938" y="469"/>
                  </a:lnTo>
                  <a:lnTo>
                    <a:pt x="4101820" y="0"/>
                  </a:lnTo>
                  <a:lnTo>
                    <a:pt x="4099191" y="0"/>
                  </a:lnTo>
                  <a:lnTo>
                    <a:pt x="4098074" y="469"/>
                  </a:lnTo>
                  <a:lnTo>
                    <a:pt x="4096207" y="2336"/>
                  </a:lnTo>
                  <a:lnTo>
                    <a:pt x="4095750" y="3454"/>
                  </a:lnTo>
                  <a:lnTo>
                    <a:pt x="4095750" y="6083"/>
                  </a:lnTo>
                  <a:lnTo>
                    <a:pt x="4096207" y="7200"/>
                  </a:lnTo>
                  <a:lnTo>
                    <a:pt x="4098074" y="9067"/>
                  </a:lnTo>
                  <a:lnTo>
                    <a:pt x="4099191" y="9525"/>
                  </a:lnTo>
                  <a:lnTo>
                    <a:pt x="4101820" y="9525"/>
                  </a:lnTo>
                  <a:lnTo>
                    <a:pt x="4102938" y="9067"/>
                  </a:lnTo>
                  <a:lnTo>
                    <a:pt x="4104805" y="7200"/>
                  </a:lnTo>
                  <a:lnTo>
                    <a:pt x="4105275" y="6083"/>
                  </a:lnTo>
                  <a:lnTo>
                    <a:pt x="4105275" y="3454"/>
                  </a:lnTo>
                  <a:close/>
                </a:path>
                <a:path w="5391150" h="831214">
                  <a:moveTo>
                    <a:pt x="4152900" y="824763"/>
                  </a:moveTo>
                  <a:lnTo>
                    <a:pt x="4152430" y="823645"/>
                  </a:lnTo>
                  <a:lnTo>
                    <a:pt x="4150563" y="821778"/>
                  </a:lnTo>
                  <a:lnTo>
                    <a:pt x="4149445" y="821321"/>
                  </a:lnTo>
                  <a:lnTo>
                    <a:pt x="4146816" y="821321"/>
                  </a:lnTo>
                  <a:lnTo>
                    <a:pt x="4145699" y="821778"/>
                  </a:lnTo>
                  <a:lnTo>
                    <a:pt x="4143832" y="823645"/>
                  </a:lnTo>
                  <a:lnTo>
                    <a:pt x="4143375" y="824763"/>
                  </a:lnTo>
                  <a:lnTo>
                    <a:pt x="4143375" y="827392"/>
                  </a:lnTo>
                  <a:lnTo>
                    <a:pt x="4143832" y="828522"/>
                  </a:lnTo>
                  <a:lnTo>
                    <a:pt x="4145699" y="830376"/>
                  </a:lnTo>
                  <a:lnTo>
                    <a:pt x="4146816" y="830846"/>
                  </a:lnTo>
                  <a:lnTo>
                    <a:pt x="4149445" y="830846"/>
                  </a:lnTo>
                  <a:lnTo>
                    <a:pt x="4150563" y="830376"/>
                  </a:lnTo>
                  <a:lnTo>
                    <a:pt x="4152430" y="828522"/>
                  </a:lnTo>
                  <a:lnTo>
                    <a:pt x="4152900" y="827392"/>
                  </a:lnTo>
                  <a:lnTo>
                    <a:pt x="4152900" y="824763"/>
                  </a:lnTo>
                  <a:close/>
                </a:path>
                <a:path w="5391150" h="831214">
                  <a:moveTo>
                    <a:pt x="4152900" y="414108"/>
                  </a:moveTo>
                  <a:lnTo>
                    <a:pt x="4152430" y="412991"/>
                  </a:lnTo>
                  <a:lnTo>
                    <a:pt x="4150563" y="411124"/>
                  </a:lnTo>
                  <a:lnTo>
                    <a:pt x="4149445" y="410667"/>
                  </a:lnTo>
                  <a:lnTo>
                    <a:pt x="4146816" y="410667"/>
                  </a:lnTo>
                  <a:lnTo>
                    <a:pt x="4145699" y="411124"/>
                  </a:lnTo>
                  <a:lnTo>
                    <a:pt x="4143832" y="412991"/>
                  </a:lnTo>
                  <a:lnTo>
                    <a:pt x="4143375" y="414108"/>
                  </a:lnTo>
                  <a:lnTo>
                    <a:pt x="4143375" y="416737"/>
                  </a:lnTo>
                  <a:lnTo>
                    <a:pt x="4143832" y="417868"/>
                  </a:lnTo>
                  <a:lnTo>
                    <a:pt x="4145699" y="419722"/>
                  </a:lnTo>
                  <a:lnTo>
                    <a:pt x="4146816" y="420192"/>
                  </a:lnTo>
                  <a:lnTo>
                    <a:pt x="4149445" y="420192"/>
                  </a:lnTo>
                  <a:lnTo>
                    <a:pt x="4150563" y="419722"/>
                  </a:lnTo>
                  <a:lnTo>
                    <a:pt x="4152430" y="417868"/>
                  </a:lnTo>
                  <a:lnTo>
                    <a:pt x="4152900" y="416737"/>
                  </a:lnTo>
                  <a:lnTo>
                    <a:pt x="4152900" y="414108"/>
                  </a:lnTo>
                  <a:close/>
                </a:path>
                <a:path w="5391150" h="831214">
                  <a:moveTo>
                    <a:pt x="4152900" y="3454"/>
                  </a:moveTo>
                  <a:lnTo>
                    <a:pt x="4152430" y="2336"/>
                  </a:lnTo>
                  <a:lnTo>
                    <a:pt x="4150563" y="469"/>
                  </a:lnTo>
                  <a:lnTo>
                    <a:pt x="4149445" y="0"/>
                  </a:lnTo>
                  <a:lnTo>
                    <a:pt x="4146816" y="0"/>
                  </a:lnTo>
                  <a:lnTo>
                    <a:pt x="4145699" y="469"/>
                  </a:lnTo>
                  <a:lnTo>
                    <a:pt x="4143832" y="2336"/>
                  </a:lnTo>
                  <a:lnTo>
                    <a:pt x="4143375" y="3454"/>
                  </a:lnTo>
                  <a:lnTo>
                    <a:pt x="4143375" y="6083"/>
                  </a:lnTo>
                  <a:lnTo>
                    <a:pt x="4143832" y="7200"/>
                  </a:lnTo>
                  <a:lnTo>
                    <a:pt x="4145699" y="9067"/>
                  </a:lnTo>
                  <a:lnTo>
                    <a:pt x="4146816" y="9525"/>
                  </a:lnTo>
                  <a:lnTo>
                    <a:pt x="4149445" y="9525"/>
                  </a:lnTo>
                  <a:lnTo>
                    <a:pt x="4150563" y="9067"/>
                  </a:lnTo>
                  <a:lnTo>
                    <a:pt x="4152430" y="7200"/>
                  </a:lnTo>
                  <a:lnTo>
                    <a:pt x="4152900" y="6083"/>
                  </a:lnTo>
                  <a:lnTo>
                    <a:pt x="4152900" y="3454"/>
                  </a:lnTo>
                  <a:close/>
                </a:path>
                <a:path w="5391150" h="831214">
                  <a:moveTo>
                    <a:pt x="4200525" y="824763"/>
                  </a:moveTo>
                  <a:lnTo>
                    <a:pt x="4200055" y="823645"/>
                  </a:lnTo>
                  <a:lnTo>
                    <a:pt x="4198188" y="821778"/>
                  </a:lnTo>
                  <a:lnTo>
                    <a:pt x="4197070" y="821321"/>
                  </a:lnTo>
                  <a:lnTo>
                    <a:pt x="4194441" y="821321"/>
                  </a:lnTo>
                  <a:lnTo>
                    <a:pt x="4193324" y="821778"/>
                  </a:lnTo>
                  <a:lnTo>
                    <a:pt x="4191457" y="823645"/>
                  </a:lnTo>
                  <a:lnTo>
                    <a:pt x="4191000" y="824763"/>
                  </a:lnTo>
                  <a:lnTo>
                    <a:pt x="4191000" y="827392"/>
                  </a:lnTo>
                  <a:lnTo>
                    <a:pt x="4191457" y="828522"/>
                  </a:lnTo>
                  <a:lnTo>
                    <a:pt x="4193324" y="830376"/>
                  </a:lnTo>
                  <a:lnTo>
                    <a:pt x="4194441" y="830846"/>
                  </a:lnTo>
                  <a:lnTo>
                    <a:pt x="4197070" y="830846"/>
                  </a:lnTo>
                  <a:lnTo>
                    <a:pt x="4198188" y="830376"/>
                  </a:lnTo>
                  <a:lnTo>
                    <a:pt x="4200055" y="828522"/>
                  </a:lnTo>
                  <a:lnTo>
                    <a:pt x="4200525" y="827392"/>
                  </a:lnTo>
                  <a:lnTo>
                    <a:pt x="4200525" y="824763"/>
                  </a:lnTo>
                  <a:close/>
                </a:path>
                <a:path w="5391150" h="831214">
                  <a:moveTo>
                    <a:pt x="4200525" y="414108"/>
                  </a:moveTo>
                  <a:lnTo>
                    <a:pt x="4200055" y="412991"/>
                  </a:lnTo>
                  <a:lnTo>
                    <a:pt x="4198188" y="411124"/>
                  </a:lnTo>
                  <a:lnTo>
                    <a:pt x="4197070" y="410667"/>
                  </a:lnTo>
                  <a:lnTo>
                    <a:pt x="4194441" y="410667"/>
                  </a:lnTo>
                  <a:lnTo>
                    <a:pt x="4193324" y="411124"/>
                  </a:lnTo>
                  <a:lnTo>
                    <a:pt x="4191457" y="412991"/>
                  </a:lnTo>
                  <a:lnTo>
                    <a:pt x="4191000" y="414108"/>
                  </a:lnTo>
                  <a:lnTo>
                    <a:pt x="4191000" y="416737"/>
                  </a:lnTo>
                  <a:lnTo>
                    <a:pt x="4191457" y="417868"/>
                  </a:lnTo>
                  <a:lnTo>
                    <a:pt x="4193324" y="419722"/>
                  </a:lnTo>
                  <a:lnTo>
                    <a:pt x="4194441" y="420192"/>
                  </a:lnTo>
                  <a:lnTo>
                    <a:pt x="4197070" y="420192"/>
                  </a:lnTo>
                  <a:lnTo>
                    <a:pt x="4198188" y="419722"/>
                  </a:lnTo>
                  <a:lnTo>
                    <a:pt x="4200055" y="417868"/>
                  </a:lnTo>
                  <a:lnTo>
                    <a:pt x="4200525" y="416737"/>
                  </a:lnTo>
                  <a:lnTo>
                    <a:pt x="4200525" y="414108"/>
                  </a:lnTo>
                  <a:close/>
                </a:path>
                <a:path w="5391150" h="831214">
                  <a:moveTo>
                    <a:pt x="4200525" y="3454"/>
                  </a:moveTo>
                  <a:lnTo>
                    <a:pt x="4200055" y="2336"/>
                  </a:lnTo>
                  <a:lnTo>
                    <a:pt x="4198188" y="469"/>
                  </a:lnTo>
                  <a:lnTo>
                    <a:pt x="4197070" y="0"/>
                  </a:lnTo>
                  <a:lnTo>
                    <a:pt x="4194441" y="0"/>
                  </a:lnTo>
                  <a:lnTo>
                    <a:pt x="4193324" y="469"/>
                  </a:lnTo>
                  <a:lnTo>
                    <a:pt x="4191457" y="2336"/>
                  </a:lnTo>
                  <a:lnTo>
                    <a:pt x="4191000" y="3454"/>
                  </a:lnTo>
                  <a:lnTo>
                    <a:pt x="4191000" y="6083"/>
                  </a:lnTo>
                  <a:lnTo>
                    <a:pt x="4191457" y="7200"/>
                  </a:lnTo>
                  <a:lnTo>
                    <a:pt x="4193324" y="9067"/>
                  </a:lnTo>
                  <a:lnTo>
                    <a:pt x="4194441" y="9525"/>
                  </a:lnTo>
                  <a:lnTo>
                    <a:pt x="4197070" y="9525"/>
                  </a:lnTo>
                  <a:lnTo>
                    <a:pt x="4198188" y="9067"/>
                  </a:lnTo>
                  <a:lnTo>
                    <a:pt x="4200055" y="7200"/>
                  </a:lnTo>
                  <a:lnTo>
                    <a:pt x="4200525" y="6083"/>
                  </a:lnTo>
                  <a:lnTo>
                    <a:pt x="4200525" y="3454"/>
                  </a:lnTo>
                  <a:close/>
                </a:path>
                <a:path w="5391150" h="831214">
                  <a:moveTo>
                    <a:pt x="4248150" y="824763"/>
                  </a:moveTo>
                  <a:lnTo>
                    <a:pt x="4247680" y="823645"/>
                  </a:lnTo>
                  <a:lnTo>
                    <a:pt x="4245826" y="821778"/>
                  </a:lnTo>
                  <a:lnTo>
                    <a:pt x="4244695" y="821321"/>
                  </a:lnTo>
                  <a:lnTo>
                    <a:pt x="4242066" y="821321"/>
                  </a:lnTo>
                  <a:lnTo>
                    <a:pt x="4240949" y="821778"/>
                  </a:lnTo>
                  <a:lnTo>
                    <a:pt x="4239082" y="823645"/>
                  </a:lnTo>
                  <a:lnTo>
                    <a:pt x="4238625" y="824763"/>
                  </a:lnTo>
                  <a:lnTo>
                    <a:pt x="4238625" y="827392"/>
                  </a:lnTo>
                  <a:lnTo>
                    <a:pt x="4239082" y="828522"/>
                  </a:lnTo>
                  <a:lnTo>
                    <a:pt x="4240949" y="830376"/>
                  </a:lnTo>
                  <a:lnTo>
                    <a:pt x="4242066" y="830846"/>
                  </a:lnTo>
                  <a:lnTo>
                    <a:pt x="4244695" y="830846"/>
                  </a:lnTo>
                  <a:lnTo>
                    <a:pt x="4245826" y="830376"/>
                  </a:lnTo>
                  <a:lnTo>
                    <a:pt x="4247680" y="828522"/>
                  </a:lnTo>
                  <a:lnTo>
                    <a:pt x="4248150" y="827392"/>
                  </a:lnTo>
                  <a:lnTo>
                    <a:pt x="4248150" y="824763"/>
                  </a:lnTo>
                  <a:close/>
                </a:path>
                <a:path w="5391150" h="831214">
                  <a:moveTo>
                    <a:pt x="4248150" y="414108"/>
                  </a:moveTo>
                  <a:lnTo>
                    <a:pt x="4247680" y="412991"/>
                  </a:lnTo>
                  <a:lnTo>
                    <a:pt x="4245826" y="411124"/>
                  </a:lnTo>
                  <a:lnTo>
                    <a:pt x="4244695" y="410667"/>
                  </a:lnTo>
                  <a:lnTo>
                    <a:pt x="4242066" y="410667"/>
                  </a:lnTo>
                  <a:lnTo>
                    <a:pt x="4240949" y="411124"/>
                  </a:lnTo>
                  <a:lnTo>
                    <a:pt x="4239082" y="412991"/>
                  </a:lnTo>
                  <a:lnTo>
                    <a:pt x="4238625" y="414108"/>
                  </a:lnTo>
                  <a:lnTo>
                    <a:pt x="4238625" y="416737"/>
                  </a:lnTo>
                  <a:lnTo>
                    <a:pt x="4239082" y="417868"/>
                  </a:lnTo>
                  <a:lnTo>
                    <a:pt x="4240949" y="419722"/>
                  </a:lnTo>
                  <a:lnTo>
                    <a:pt x="4242066" y="420192"/>
                  </a:lnTo>
                  <a:lnTo>
                    <a:pt x="4244695" y="420192"/>
                  </a:lnTo>
                  <a:lnTo>
                    <a:pt x="4245826" y="419722"/>
                  </a:lnTo>
                  <a:lnTo>
                    <a:pt x="4247680" y="417868"/>
                  </a:lnTo>
                  <a:lnTo>
                    <a:pt x="4248150" y="416737"/>
                  </a:lnTo>
                  <a:lnTo>
                    <a:pt x="4248150" y="414108"/>
                  </a:lnTo>
                  <a:close/>
                </a:path>
                <a:path w="5391150" h="831214">
                  <a:moveTo>
                    <a:pt x="4248150" y="3454"/>
                  </a:moveTo>
                  <a:lnTo>
                    <a:pt x="4247680" y="2336"/>
                  </a:lnTo>
                  <a:lnTo>
                    <a:pt x="4245826" y="469"/>
                  </a:lnTo>
                  <a:lnTo>
                    <a:pt x="4244695" y="0"/>
                  </a:lnTo>
                  <a:lnTo>
                    <a:pt x="4242066" y="0"/>
                  </a:lnTo>
                  <a:lnTo>
                    <a:pt x="4240949" y="469"/>
                  </a:lnTo>
                  <a:lnTo>
                    <a:pt x="4239082" y="2336"/>
                  </a:lnTo>
                  <a:lnTo>
                    <a:pt x="4238625" y="3454"/>
                  </a:lnTo>
                  <a:lnTo>
                    <a:pt x="4238625" y="6083"/>
                  </a:lnTo>
                  <a:lnTo>
                    <a:pt x="4239082" y="7200"/>
                  </a:lnTo>
                  <a:lnTo>
                    <a:pt x="4240949" y="9067"/>
                  </a:lnTo>
                  <a:lnTo>
                    <a:pt x="4242066" y="9525"/>
                  </a:lnTo>
                  <a:lnTo>
                    <a:pt x="4244695" y="9525"/>
                  </a:lnTo>
                  <a:lnTo>
                    <a:pt x="4245826" y="9067"/>
                  </a:lnTo>
                  <a:lnTo>
                    <a:pt x="4247680" y="7200"/>
                  </a:lnTo>
                  <a:lnTo>
                    <a:pt x="4248150" y="6083"/>
                  </a:lnTo>
                  <a:lnTo>
                    <a:pt x="4248150" y="3454"/>
                  </a:lnTo>
                  <a:close/>
                </a:path>
                <a:path w="5391150" h="831214">
                  <a:moveTo>
                    <a:pt x="4295775" y="824763"/>
                  </a:moveTo>
                  <a:lnTo>
                    <a:pt x="4295305" y="823645"/>
                  </a:lnTo>
                  <a:lnTo>
                    <a:pt x="4293451" y="821778"/>
                  </a:lnTo>
                  <a:lnTo>
                    <a:pt x="4292320" y="821321"/>
                  </a:lnTo>
                  <a:lnTo>
                    <a:pt x="4289691" y="821321"/>
                  </a:lnTo>
                  <a:lnTo>
                    <a:pt x="4288574" y="821778"/>
                  </a:lnTo>
                  <a:lnTo>
                    <a:pt x="4286707" y="823645"/>
                  </a:lnTo>
                  <a:lnTo>
                    <a:pt x="4286250" y="824763"/>
                  </a:lnTo>
                  <a:lnTo>
                    <a:pt x="4286250" y="827392"/>
                  </a:lnTo>
                  <a:lnTo>
                    <a:pt x="4286707" y="828522"/>
                  </a:lnTo>
                  <a:lnTo>
                    <a:pt x="4288574" y="830376"/>
                  </a:lnTo>
                  <a:lnTo>
                    <a:pt x="4289691" y="830846"/>
                  </a:lnTo>
                  <a:lnTo>
                    <a:pt x="4292320" y="830846"/>
                  </a:lnTo>
                  <a:lnTo>
                    <a:pt x="4293451" y="830376"/>
                  </a:lnTo>
                  <a:lnTo>
                    <a:pt x="4295305" y="828522"/>
                  </a:lnTo>
                  <a:lnTo>
                    <a:pt x="4295775" y="827392"/>
                  </a:lnTo>
                  <a:lnTo>
                    <a:pt x="4295775" y="824763"/>
                  </a:lnTo>
                  <a:close/>
                </a:path>
                <a:path w="5391150" h="831214">
                  <a:moveTo>
                    <a:pt x="4295775" y="414108"/>
                  </a:moveTo>
                  <a:lnTo>
                    <a:pt x="4295305" y="412991"/>
                  </a:lnTo>
                  <a:lnTo>
                    <a:pt x="4293451" y="411124"/>
                  </a:lnTo>
                  <a:lnTo>
                    <a:pt x="4292320" y="410667"/>
                  </a:lnTo>
                  <a:lnTo>
                    <a:pt x="4289691" y="410667"/>
                  </a:lnTo>
                  <a:lnTo>
                    <a:pt x="4288574" y="411124"/>
                  </a:lnTo>
                  <a:lnTo>
                    <a:pt x="4286707" y="412991"/>
                  </a:lnTo>
                  <a:lnTo>
                    <a:pt x="4286250" y="414108"/>
                  </a:lnTo>
                  <a:lnTo>
                    <a:pt x="4286250" y="416737"/>
                  </a:lnTo>
                  <a:lnTo>
                    <a:pt x="4286707" y="417868"/>
                  </a:lnTo>
                  <a:lnTo>
                    <a:pt x="4288574" y="419722"/>
                  </a:lnTo>
                  <a:lnTo>
                    <a:pt x="4289691" y="420192"/>
                  </a:lnTo>
                  <a:lnTo>
                    <a:pt x="4292320" y="420192"/>
                  </a:lnTo>
                  <a:lnTo>
                    <a:pt x="4293451" y="419722"/>
                  </a:lnTo>
                  <a:lnTo>
                    <a:pt x="4295305" y="417868"/>
                  </a:lnTo>
                  <a:lnTo>
                    <a:pt x="4295775" y="416737"/>
                  </a:lnTo>
                  <a:lnTo>
                    <a:pt x="4295775" y="414108"/>
                  </a:lnTo>
                  <a:close/>
                </a:path>
                <a:path w="5391150" h="831214">
                  <a:moveTo>
                    <a:pt x="4295775" y="3454"/>
                  </a:moveTo>
                  <a:lnTo>
                    <a:pt x="4295305" y="2336"/>
                  </a:lnTo>
                  <a:lnTo>
                    <a:pt x="4293451" y="469"/>
                  </a:lnTo>
                  <a:lnTo>
                    <a:pt x="4292320" y="0"/>
                  </a:lnTo>
                  <a:lnTo>
                    <a:pt x="4289691" y="0"/>
                  </a:lnTo>
                  <a:lnTo>
                    <a:pt x="4288574" y="469"/>
                  </a:lnTo>
                  <a:lnTo>
                    <a:pt x="4286707" y="2336"/>
                  </a:lnTo>
                  <a:lnTo>
                    <a:pt x="4286250" y="3454"/>
                  </a:lnTo>
                  <a:lnTo>
                    <a:pt x="4286250" y="6083"/>
                  </a:lnTo>
                  <a:lnTo>
                    <a:pt x="4286707" y="7200"/>
                  </a:lnTo>
                  <a:lnTo>
                    <a:pt x="4288574" y="9067"/>
                  </a:lnTo>
                  <a:lnTo>
                    <a:pt x="4289691" y="9525"/>
                  </a:lnTo>
                  <a:lnTo>
                    <a:pt x="4292320" y="9525"/>
                  </a:lnTo>
                  <a:lnTo>
                    <a:pt x="4293451" y="9067"/>
                  </a:lnTo>
                  <a:lnTo>
                    <a:pt x="4295305" y="7200"/>
                  </a:lnTo>
                  <a:lnTo>
                    <a:pt x="4295775" y="6083"/>
                  </a:lnTo>
                  <a:lnTo>
                    <a:pt x="4295775" y="3454"/>
                  </a:lnTo>
                  <a:close/>
                </a:path>
                <a:path w="5391150" h="831214">
                  <a:moveTo>
                    <a:pt x="4343400" y="824763"/>
                  </a:moveTo>
                  <a:lnTo>
                    <a:pt x="4342930" y="823645"/>
                  </a:lnTo>
                  <a:lnTo>
                    <a:pt x="4341076" y="821778"/>
                  </a:lnTo>
                  <a:lnTo>
                    <a:pt x="4339945" y="821321"/>
                  </a:lnTo>
                  <a:lnTo>
                    <a:pt x="4337316" y="821321"/>
                  </a:lnTo>
                  <a:lnTo>
                    <a:pt x="4336199" y="821778"/>
                  </a:lnTo>
                  <a:lnTo>
                    <a:pt x="4334332" y="823645"/>
                  </a:lnTo>
                  <a:lnTo>
                    <a:pt x="4333875" y="824763"/>
                  </a:lnTo>
                  <a:lnTo>
                    <a:pt x="4333875" y="827392"/>
                  </a:lnTo>
                  <a:lnTo>
                    <a:pt x="4334332" y="828522"/>
                  </a:lnTo>
                  <a:lnTo>
                    <a:pt x="4336199" y="830376"/>
                  </a:lnTo>
                  <a:lnTo>
                    <a:pt x="4337316" y="830846"/>
                  </a:lnTo>
                  <a:lnTo>
                    <a:pt x="4339945" y="830846"/>
                  </a:lnTo>
                  <a:lnTo>
                    <a:pt x="4341076" y="830376"/>
                  </a:lnTo>
                  <a:lnTo>
                    <a:pt x="4342930" y="828522"/>
                  </a:lnTo>
                  <a:lnTo>
                    <a:pt x="4343400" y="827392"/>
                  </a:lnTo>
                  <a:lnTo>
                    <a:pt x="4343400" y="824763"/>
                  </a:lnTo>
                  <a:close/>
                </a:path>
                <a:path w="5391150" h="831214">
                  <a:moveTo>
                    <a:pt x="4343400" y="414108"/>
                  </a:moveTo>
                  <a:lnTo>
                    <a:pt x="4342930" y="412991"/>
                  </a:lnTo>
                  <a:lnTo>
                    <a:pt x="4341076" y="411124"/>
                  </a:lnTo>
                  <a:lnTo>
                    <a:pt x="4339945" y="410667"/>
                  </a:lnTo>
                  <a:lnTo>
                    <a:pt x="4337316" y="410667"/>
                  </a:lnTo>
                  <a:lnTo>
                    <a:pt x="4336199" y="411124"/>
                  </a:lnTo>
                  <a:lnTo>
                    <a:pt x="4334332" y="412991"/>
                  </a:lnTo>
                  <a:lnTo>
                    <a:pt x="4333875" y="414108"/>
                  </a:lnTo>
                  <a:lnTo>
                    <a:pt x="4333875" y="416737"/>
                  </a:lnTo>
                  <a:lnTo>
                    <a:pt x="4334332" y="417868"/>
                  </a:lnTo>
                  <a:lnTo>
                    <a:pt x="4336199" y="419722"/>
                  </a:lnTo>
                  <a:lnTo>
                    <a:pt x="4337316" y="420192"/>
                  </a:lnTo>
                  <a:lnTo>
                    <a:pt x="4339945" y="420192"/>
                  </a:lnTo>
                  <a:lnTo>
                    <a:pt x="4341076" y="419722"/>
                  </a:lnTo>
                  <a:lnTo>
                    <a:pt x="4342930" y="417868"/>
                  </a:lnTo>
                  <a:lnTo>
                    <a:pt x="4343400" y="416737"/>
                  </a:lnTo>
                  <a:lnTo>
                    <a:pt x="4343400" y="414108"/>
                  </a:lnTo>
                  <a:close/>
                </a:path>
                <a:path w="5391150" h="831214">
                  <a:moveTo>
                    <a:pt x="4343400" y="3454"/>
                  </a:moveTo>
                  <a:lnTo>
                    <a:pt x="4342930" y="2336"/>
                  </a:lnTo>
                  <a:lnTo>
                    <a:pt x="4341076" y="469"/>
                  </a:lnTo>
                  <a:lnTo>
                    <a:pt x="4339945" y="0"/>
                  </a:lnTo>
                  <a:lnTo>
                    <a:pt x="4337316" y="0"/>
                  </a:lnTo>
                  <a:lnTo>
                    <a:pt x="4336199" y="469"/>
                  </a:lnTo>
                  <a:lnTo>
                    <a:pt x="4334332" y="2336"/>
                  </a:lnTo>
                  <a:lnTo>
                    <a:pt x="4333875" y="3454"/>
                  </a:lnTo>
                  <a:lnTo>
                    <a:pt x="4333875" y="6083"/>
                  </a:lnTo>
                  <a:lnTo>
                    <a:pt x="4334332" y="7200"/>
                  </a:lnTo>
                  <a:lnTo>
                    <a:pt x="4336199" y="9067"/>
                  </a:lnTo>
                  <a:lnTo>
                    <a:pt x="4337316" y="9525"/>
                  </a:lnTo>
                  <a:lnTo>
                    <a:pt x="4339945" y="9525"/>
                  </a:lnTo>
                  <a:lnTo>
                    <a:pt x="4341076" y="9067"/>
                  </a:lnTo>
                  <a:lnTo>
                    <a:pt x="4342930" y="7200"/>
                  </a:lnTo>
                  <a:lnTo>
                    <a:pt x="4343400" y="6083"/>
                  </a:lnTo>
                  <a:lnTo>
                    <a:pt x="4343400" y="3454"/>
                  </a:lnTo>
                  <a:close/>
                </a:path>
                <a:path w="5391150" h="831214">
                  <a:moveTo>
                    <a:pt x="4391025" y="824763"/>
                  </a:moveTo>
                  <a:lnTo>
                    <a:pt x="4390555" y="823645"/>
                  </a:lnTo>
                  <a:lnTo>
                    <a:pt x="4388688" y="821778"/>
                  </a:lnTo>
                  <a:lnTo>
                    <a:pt x="4387570" y="821321"/>
                  </a:lnTo>
                  <a:lnTo>
                    <a:pt x="4384941" y="821321"/>
                  </a:lnTo>
                  <a:lnTo>
                    <a:pt x="4383824" y="821778"/>
                  </a:lnTo>
                  <a:lnTo>
                    <a:pt x="4381957" y="823645"/>
                  </a:lnTo>
                  <a:lnTo>
                    <a:pt x="4381500" y="824763"/>
                  </a:lnTo>
                  <a:lnTo>
                    <a:pt x="4381500" y="827392"/>
                  </a:lnTo>
                  <a:lnTo>
                    <a:pt x="4381957" y="828522"/>
                  </a:lnTo>
                  <a:lnTo>
                    <a:pt x="4383824" y="830376"/>
                  </a:lnTo>
                  <a:lnTo>
                    <a:pt x="4384941" y="830846"/>
                  </a:lnTo>
                  <a:lnTo>
                    <a:pt x="4387570" y="830846"/>
                  </a:lnTo>
                  <a:lnTo>
                    <a:pt x="4388688" y="830376"/>
                  </a:lnTo>
                  <a:lnTo>
                    <a:pt x="4390555" y="828522"/>
                  </a:lnTo>
                  <a:lnTo>
                    <a:pt x="4391025" y="827392"/>
                  </a:lnTo>
                  <a:lnTo>
                    <a:pt x="4391025" y="824763"/>
                  </a:lnTo>
                  <a:close/>
                </a:path>
                <a:path w="5391150" h="831214">
                  <a:moveTo>
                    <a:pt x="4391025" y="414108"/>
                  </a:moveTo>
                  <a:lnTo>
                    <a:pt x="4390555" y="412991"/>
                  </a:lnTo>
                  <a:lnTo>
                    <a:pt x="4388688" y="411124"/>
                  </a:lnTo>
                  <a:lnTo>
                    <a:pt x="4387570" y="410667"/>
                  </a:lnTo>
                  <a:lnTo>
                    <a:pt x="4384941" y="410667"/>
                  </a:lnTo>
                  <a:lnTo>
                    <a:pt x="4383824" y="411124"/>
                  </a:lnTo>
                  <a:lnTo>
                    <a:pt x="4381957" y="412991"/>
                  </a:lnTo>
                  <a:lnTo>
                    <a:pt x="4381500" y="414108"/>
                  </a:lnTo>
                  <a:lnTo>
                    <a:pt x="4381500" y="416737"/>
                  </a:lnTo>
                  <a:lnTo>
                    <a:pt x="4381957" y="417868"/>
                  </a:lnTo>
                  <a:lnTo>
                    <a:pt x="4383824" y="419722"/>
                  </a:lnTo>
                  <a:lnTo>
                    <a:pt x="4384941" y="420192"/>
                  </a:lnTo>
                  <a:lnTo>
                    <a:pt x="4387570" y="420192"/>
                  </a:lnTo>
                  <a:lnTo>
                    <a:pt x="4388688" y="419722"/>
                  </a:lnTo>
                  <a:lnTo>
                    <a:pt x="4390555" y="417868"/>
                  </a:lnTo>
                  <a:lnTo>
                    <a:pt x="4391025" y="416737"/>
                  </a:lnTo>
                  <a:lnTo>
                    <a:pt x="4391025" y="414108"/>
                  </a:lnTo>
                  <a:close/>
                </a:path>
                <a:path w="5391150" h="831214">
                  <a:moveTo>
                    <a:pt x="4391025" y="3454"/>
                  </a:moveTo>
                  <a:lnTo>
                    <a:pt x="4390555" y="2336"/>
                  </a:lnTo>
                  <a:lnTo>
                    <a:pt x="4388688" y="469"/>
                  </a:lnTo>
                  <a:lnTo>
                    <a:pt x="4387570" y="0"/>
                  </a:lnTo>
                  <a:lnTo>
                    <a:pt x="4384941" y="0"/>
                  </a:lnTo>
                  <a:lnTo>
                    <a:pt x="4383824" y="469"/>
                  </a:lnTo>
                  <a:lnTo>
                    <a:pt x="4381957" y="2336"/>
                  </a:lnTo>
                  <a:lnTo>
                    <a:pt x="4381500" y="3454"/>
                  </a:lnTo>
                  <a:lnTo>
                    <a:pt x="4381500" y="6083"/>
                  </a:lnTo>
                  <a:lnTo>
                    <a:pt x="4381957" y="7200"/>
                  </a:lnTo>
                  <a:lnTo>
                    <a:pt x="4383824" y="9067"/>
                  </a:lnTo>
                  <a:lnTo>
                    <a:pt x="4384941" y="9525"/>
                  </a:lnTo>
                  <a:lnTo>
                    <a:pt x="4387570" y="9525"/>
                  </a:lnTo>
                  <a:lnTo>
                    <a:pt x="4388688" y="9067"/>
                  </a:lnTo>
                  <a:lnTo>
                    <a:pt x="4390555" y="7200"/>
                  </a:lnTo>
                  <a:lnTo>
                    <a:pt x="4391025" y="6083"/>
                  </a:lnTo>
                  <a:lnTo>
                    <a:pt x="4391025" y="3454"/>
                  </a:lnTo>
                  <a:close/>
                </a:path>
                <a:path w="5391150" h="831214">
                  <a:moveTo>
                    <a:pt x="4438650" y="824763"/>
                  </a:moveTo>
                  <a:lnTo>
                    <a:pt x="4438180" y="823645"/>
                  </a:lnTo>
                  <a:lnTo>
                    <a:pt x="4436313" y="821778"/>
                  </a:lnTo>
                  <a:lnTo>
                    <a:pt x="4435195" y="821321"/>
                  </a:lnTo>
                  <a:lnTo>
                    <a:pt x="4432566" y="821321"/>
                  </a:lnTo>
                  <a:lnTo>
                    <a:pt x="4431449" y="821778"/>
                  </a:lnTo>
                  <a:lnTo>
                    <a:pt x="4429582" y="823645"/>
                  </a:lnTo>
                  <a:lnTo>
                    <a:pt x="4429125" y="824763"/>
                  </a:lnTo>
                  <a:lnTo>
                    <a:pt x="4429125" y="827392"/>
                  </a:lnTo>
                  <a:lnTo>
                    <a:pt x="4429582" y="828522"/>
                  </a:lnTo>
                  <a:lnTo>
                    <a:pt x="4431449" y="830376"/>
                  </a:lnTo>
                  <a:lnTo>
                    <a:pt x="4432566" y="830846"/>
                  </a:lnTo>
                  <a:lnTo>
                    <a:pt x="4435195" y="830846"/>
                  </a:lnTo>
                  <a:lnTo>
                    <a:pt x="4436313" y="830376"/>
                  </a:lnTo>
                  <a:lnTo>
                    <a:pt x="4438180" y="828522"/>
                  </a:lnTo>
                  <a:lnTo>
                    <a:pt x="4438650" y="827392"/>
                  </a:lnTo>
                  <a:lnTo>
                    <a:pt x="4438650" y="824763"/>
                  </a:lnTo>
                  <a:close/>
                </a:path>
                <a:path w="5391150" h="831214">
                  <a:moveTo>
                    <a:pt x="4438650" y="414108"/>
                  </a:moveTo>
                  <a:lnTo>
                    <a:pt x="4438180" y="412991"/>
                  </a:lnTo>
                  <a:lnTo>
                    <a:pt x="4436313" y="411124"/>
                  </a:lnTo>
                  <a:lnTo>
                    <a:pt x="4435195" y="410667"/>
                  </a:lnTo>
                  <a:lnTo>
                    <a:pt x="4432566" y="410667"/>
                  </a:lnTo>
                  <a:lnTo>
                    <a:pt x="4431449" y="411124"/>
                  </a:lnTo>
                  <a:lnTo>
                    <a:pt x="4429582" y="412991"/>
                  </a:lnTo>
                  <a:lnTo>
                    <a:pt x="4429125" y="414108"/>
                  </a:lnTo>
                  <a:lnTo>
                    <a:pt x="4429125" y="416737"/>
                  </a:lnTo>
                  <a:lnTo>
                    <a:pt x="4429582" y="417868"/>
                  </a:lnTo>
                  <a:lnTo>
                    <a:pt x="4431449" y="419722"/>
                  </a:lnTo>
                  <a:lnTo>
                    <a:pt x="4432566" y="420192"/>
                  </a:lnTo>
                  <a:lnTo>
                    <a:pt x="4435195" y="420192"/>
                  </a:lnTo>
                  <a:lnTo>
                    <a:pt x="4436313" y="419722"/>
                  </a:lnTo>
                  <a:lnTo>
                    <a:pt x="4438180" y="417868"/>
                  </a:lnTo>
                  <a:lnTo>
                    <a:pt x="4438650" y="416737"/>
                  </a:lnTo>
                  <a:lnTo>
                    <a:pt x="4438650" y="414108"/>
                  </a:lnTo>
                  <a:close/>
                </a:path>
                <a:path w="5391150" h="831214">
                  <a:moveTo>
                    <a:pt x="4438650" y="3454"/>
                  </a:moveTo>
                  <a:lnTo>
                    <a:pt x="4438180" y="2336"/>
                  </a:lnTo>
                  <a:lnTo>
                    <a:pt x="4436313" y="469"/>
                  </a:lnTo>
                  <a:lnTo>
                    <a:pt x="4435195" y="0"/>
                  </a:lnTo>
                  <a:lnTo>
                    <a:pt x="4432566" y="0"/>
                  </a:lnTo>
                  <a:lnTo>
                    <a:pt x="4431449" y="469"/>
                  </a:lnTo>
                  <a:lnTo>
                    <a:pt x="4429582" y="2336"/>
                  </a:lnTo>
                  <a:lnTo>
                    <a:pt x="4429125" y="3454"/>
                  </a:lnTo>
                  <a:lnTo>
                    <a:pt x="4429125" y="6083"/>
                  </a:lnTo>
                  <a:lnTo>
                    <a:pt x="4429582" y="7200"/>
                  </a:lnTo>
                  <a:lnTo>
                    <a:pt x="4431449" y="9067"/>
                  </a:lnTo>
                  <a:lnTo>
                    <a:pt x="4432566" y="9525"/>
                  </a:lnTo>
                  <a:lnTo>
                    <a:pt x="4435195" y="9525"/>
                  </a:lnTo>
                  <a:lnTo>
                    <a:pt x="4436313" y="9067"/>
                  </a:lnTo>
                  <a:lnTo>
                    <a:pt x="4438180" y="7200"/>
                  </a:lnTo>
                  <a:lnTo>
                    <a:pt x="4438650" y="6083"/>
                  </a:lnTo>
                  <a:lnTo>
                    <a:pt x="4438650" y="3454"/>
                  </a:lnTo>
                  <a:close/>
                </a:path>
                <a:path w="5391150" h="831214">
                  <a:moveTo>
                    <a:pt x="4486275" y="824763"/>
                  </a:moveTo>
                  <a:lnTo>
                    <a:pt x="4485805" y="823645"/>
                  </a:lnTo>
                  <a:lnTo>
                    <a:pt x="4483938" y="821778"/>
                  </a:lnTo>
                  <a:lnTo>
                    <a:pt x="4482820" y="821321"/>
                  </a:lnTo>
                  <a:lnTo>
                    <a:pt x="4480191" y="821321"/>
                  </a:lnTo>
                  <a:lnTo>
                    <a:pt x="4479074" y="821778"/>
                  </a:lnTo>
                  <a:lnTo>
                    <a:pt x="4477207" y="823645"/>
                  </a:lnTo>
                  <a:lnTo>
                    <a:pt x="4476750" y="824763"/>
                  </a:lnTo>
                  <a:lnTo>
                    <a:pt x="4476750" y="827392"/>
                  </a:lnTo>
                  <a:lnTo>
                    <a:pt x="4477207" y="828522"/>
                  </a:lnTo>
                  <a:lnTo>
                    <a:pt x="4479074" y="830376"/>
                  </a:lnTo>
                  <a:lnTo>
                    <a:pt x="4480191" y="830846"/>
                  </a:lnTo>
                  <a:lnTo>
                    <a:pt x="4482820" y="830846"/>
                  </a:lnTo>
                  <a:lnTo>
                    <a:pt x="4483938" y="830376"/>
                  </a:lnTo>
                  <a:lnTo>
                    <a:pt x="4485805" y="828522"/>
                  </a:lnTo>
                  <a:lnTo>
                    <a:pt x="4486275" y="827392"/>
                  </a:lnTo>
                  <a:lnTo>
                    <a:pt x="4486275" y="824763"/>
                  </a:lnTo>
                  <a:close/>
                </a:path>
                <a:path w="5391150" h="831214">
                  <a:moveTo>
                    <a:pt x="4486275" y="414108"/>
                  </a:moveTo>
                  <a:lnTo>
                    <a:pt x="4485805" y="412991"/>
                  </a:lnTo>
                  <a:lnTo>
                    <a:pt x="4483938" y="411124"/>
                  </a:lnTo>
                  <a:lnTo>
                    <a:pt x="4482820" y="410667"/>
                  </a:lnTo>
                  <a:lnTo>
                    <a:pt x="4480191" y="410667"/>
                  </a:lnTo>
                  <a:lnTo>
                    <a:pt x="4479074" y="411124"/>
                  </a:lnTo>
                  <a:lnTo>
                    <a:pt x="4477207" y="412991"/>
                  </a:lnTo>
                  <a:lnTo>
                    <a:pt x="4476750" y="414108"/>
                  </a:lnTo>
                  <a:lnTo>
                    <a:pt x="4476750" y="416737"/>
                  </a:lnTo>
                  <a:lnTo>
                    <a:pt x="4477207" y="417868"/>
                  </a:lnTo>
                  <a:lnTo>
                    <a:pt x="4479074" y="419722"/>
                  </a:lnTo>
                  <a:lnTo>
                    <a:pt x="4480191" y="420192"/>
                  </a:lnTo>
                  <a:lnTo>
                    <a:pt x="4482820" y="420192"/>
                  </a:lnTo>
                  <a:lnTo>
                    <a:pt x="4483938" y="419722"/>
                  </a:lnTo>
                  <a:lnTo>
                    <a:pt x="4485805" y="417868"/>
                  </a:lnTo>
                  <a:lnTo>
                    <a:pt x="4486275" y="416737"/>
                  </a:lnTo>
                  <a:lnTo>
                    <a:pt x="4486275" y="414108"/>
                  </a:lnTo>
                  <a:close/>
                </a:path>
                <a:path w="5391150" h="831214">
                  <a:moveTo>
                    <a:pt x="4486275" y="3454"/>
                  </a:moveTo>
                  <a:lnTo>
                    <a:pt x="4485805" y="2336"/>
                  </a:lnTo>
                  <a:lnTo>
                    <a:pt x="4483938" y="469"/>
                  </a:lnTo>
                  <a:lnTo>
                    <a:pt x="4482820" y="0"/>
                  </a:lnTo>
                  <a:lnTo>
                    <a:pt x="4480191" y="0"/>
                  </a:lnTo>
                  <a:lnTo>
                    <a:pt x="4479074" y="469"/>
                  </a:lnTo>
                  <a:lnTo>
                    <a:pt x="4477207" y="2336"/>
                  </a:lnTo>
                  <a:lnTo>
                    <a:pt x="4476750" y="3454"/>
                  </a:lnTo>
                  <a:lnTo>
                    <a:pt x="4476750" y="6083"/>
                  </a:lnTo>
                  <a:lnTo>
                    <a:pt x="4477207" y="7200"/>
                  </a:lnTo>
                  <a:lnTo>
                    <a:pt x="4479074" y="9067"/>
                  </a:lnTo>
                  <a:lnTo>
                    <a:pt x="4480191" y="9525"/>
                  </a:lnTo>
                  <a:lnTo>
                    <a:pt x="4482820" y="9525"/>
                  </a:lnTo>
                  <a:lnTo>
                    <a:pt x="4483938" y="9067"/>
                  </a:lnTo>
                  <a:lnTo>
                    <a:pt x="4485805" y="7200"/>
                  </a:lnTo>
                  <a:lnTo>
                    <a:pt x="4486275" y="6083"/>
                  </a:lnTo>
                  <a:lnTo>
                    <a:pt x="4486275" y="3454"/>
                  </a:lnTo>
                  <a:close/>
                </a:path>
                <a:path w="5391150" h="831214">
                  <a:moveTo>
                    <a:pt x="4533900" y="824763"/>
                  </a:moveTo>
                  <a:lnTo>
                    <a:pt x="4533430" y="823645"/>
                  </a:lnTo>
                  <a:lnTo>
                    <a:pt x="4531563" y="821778"/>
                  </a:lnTo>
                  <a:lnTo>
                    <a:pt x="4530445" y="821321"/>
                  </a:lnTo>
                  <a:lnTo>
                    <a:pt x="4527816" y="821321"/>
                  </a:lnTo>
                  <a:lnTo>
                    <a:pt x="4526699" y="821778"/>
                  </a:lnTo>
                  <a:lnTo>
                    <a:pt x="4524832" y="823645"/>
                  </a:lnTo>
                  <a:lnTo>
                    <a:pt x="4524375" y="824763"/>
                  </a:lnTo>
                  <a:lnTo>
                    <a:pt x="4524375" y="827392"/>
                  </a:lnTo>
                  <a:lnTo>
                    <a:pt x="4524832" y="828522"/>
                  </a:lnTo>
                  <a:lnTo>
                    <a:pt x="4526699" y="830376"/>
                  </a:lnTo>
                  <a:lnTo>
                    <a:pt x="4527816" y="830846"/>
                  </a:lnTo>
                  <a:lnTo>
                    <a:pt x="4530445" y="830846"/>
                  </a:lnTo>
                  <a:lnTo>
                    <a:pt x="4531563" y="830376"/>
                  </a:lnTo>
                  <a:lnTo>
                    <a:pt x="4533430" y="828522"/>
                  </a:lnTo>
                  <a:lnTo>
                    <a:pt x="4533900" y="827392"/>
                  </a:lnTo>
                  <a:lnTo>
                    <a:pt x="4533900" y="824763"/>
                  </a:lnTo>
                  <a:close/>
                </a:path>
                <a:path w="5391150" h="831214">
                  <a:moveTo>
                    <a:pt x="4533900" y="414108"/>
                  </a:moveTo>
                  <a:lnTo>
                    <a:pt x="4533430" y="412991"/>
                  </a:lnTo>
                  <a:lnTo>
                    <a:pt x="4531563" y="411124"/>
                  </a:lnTo>
                  <a:lnTo>
                    <a:pt x="4530445" y="410667"/>
                  </a:lnTo>
                  <a:lnTo>
                    <a:pt x="4527816" y="410667"/>
                  </a:lnTo>
                  <a:lnTo>
                    <a:pt x="4526699" y="411124"/>
                  </a:lnTo>
                  <a:lnTo>
                    <a:pt x="4524832" y="412991"/>
                  </a:lnTo>
                  <a:lnTo>
                    <a:pt x="4524375" y="414108"/>
                  </a:lnTo>
                  <a:lnTo>
                    <a:pt x="4524375" y="416737"/>
                  </a:lnTo>
                  <a:lnTo>
                    <a:pt x="4524832" y="417868"/>
                  </a:lnTo>
                  <a:lnTo>
                    <a:pt x="4526699" y="419722"/>
                  </a:lnTo>
                  <a:lnTo>
                    <a:pt x="4527816" y="420192"/>
                  </a:lnTo>
                  <a:lnTo>
                    <a:pt x="4530445" y="420192"/>
                  </a:lnTo>
                  <a:lnTo>
                    <a:pt x="4531563" y="419722"/>
                  </a:lnTo>
                  <a:lnTo>
                    <a:pt x="4533430" y="417868"/>
                  </a:lnTo>
                  <a:lnTo>
                    <a:pt x="4533900" y="416737"/>
                  </a:lnTo>
                  <a:lnTo>
                    <a:pt x="4533900" y="414108"/>
                  </a:lnTo>
                  <a:close/>
                </a:path>
                <a:path w="5391150" h="831214">
                  <a:moveTo>
                    <a:pt x="4533900" y="3454"/>
                  </a:moveTo>
                  <a:lnTo>
                    <a:pt x="4533430" y="2336"/>
                  </a:lnTo>
                  <a:lnTo>
                    <a:pt x="4531563" y="469"/>
                  </a:lnTo>
                  <a:lnTo>
                    <a:pt x="4530445" y="0"/>
                  </a:lnTo>
                  <a:lnTo>
                    <a:pt x="4527816" y="0"/>
                  </a:lnTo>
                  <a:lnTo>
                    <a:pt x="4526699" y="469"/>
                  </a:lnTo>
                  <a:lnTo>
                    <a:pt x="4524832" y="2336"/>
                  </a:lnTo>
                  <a:lnTo>
                    <a:pt x="4524375" y="3454"/>
                  </a:lnTo>
                  <a:lnTo>
                    <a:pt x="4524375" y="6083"/>
                  </a:lnTo>
                  <a:lnTo>
                    <a:pt x="4524832" y="7200"/>
                  </a:lnTo>
                  <a:lnTo>
                    <a:pt x="4526699" y="9067"/>
                  </a:lnTo>
                  <a:lnTo>
                    <a:pt x="4527816" y="9525"/>
                  </a:lnTo>
                  <a:lnTo>
                    <a:pt x="4530445" y="9525"/>
                  </a:lnTo>
                  <a:lnTo>
                    <a:pt x="4531563" y="9067"/>
                  </a:lnTo>
                  <a:lnTo>
                    <a:pt x="4533430" y="7200"/>
                  </a:lnTo>
                  <a:lnTo>
                    <a:pt x="4533900" y="6083"/>
                  </a:lnTo>
                  <a:lnTo>
                    <a:pt x="4533900" y="3454"/>
                  </a:lnTo>
                  <a:close/>
                </a:path>
                <a:path w="5391150" h="831214">
                  <a:moveTo>
                    <a:pt x="4581525" y="824763"/>
                  </a:moveTo>
                  <a:lnTo>
                    <a:pt x="4581055" y="823645"/>
                  </a:lnTo>
                  <a:lnTo>
                    <a:pt x="4579188" y="821778"/>
                  </a:lnTo>
                  <a:lnTo>
                    <a:pt x="4578070" y="821321"/>
                  </a:lnTo>
                  <a:lnTo>
                    <a:pt x="4575441" y="821321"/>
                  </a:lnTo>
                  <a:lnTo>
                    <a:pt x="4574324" y="821778"/>
                  </a:lnTo>
                  <a:lnTo>
                    <a:pt x="4572457" y="823645"/>
                  </a:lnTo>
                  <a:lnTo>
                    <a:pt x="4572000" y="824763"/>
                  </a:lnTo>
                  <a:lnTo>
                    <a:pt x="4572000" y="827392"/>
                  </a:lnTo>
                  <a:lnTo>
                    <a:pt x="4572457" y="828522"/>
                  </a:lnTo>
                  <a:lnTo>
                    <a:pt x="4574324" y="830376"/>
                  </a:lnTo>
                  <a:lnTo>
                    <a:pt x="4575441" y="830846"/>
                  </a:lnTo>
                  <a:lnTo>
                    <a:pt x="4578070" y="830846"/>
                  </a:lnTo>
                  <a:lnTo>
                    <a:pt x="4579188" y="830376"/>
                  </a:lnTo>
                  <a:lnTo>
                    <a:pt x="4581055" y="828522"/>
                  </a:lnTo>
                  <a:lnTo>
                    <a:pt x="4581525" y="827392"/>
                  </a:lnTo>
                  <a:lnTo>
                    <a:pt x="4581525" y="824763"/>
                  </a:lnTo>
                  <a:close/>
                </a:path>
                <a:path w="5391150" h="831214">
                  <a:moveTo>
                    <a:pt x="4581525" y="414108"/>
                  </a:moveTo>
                  <a:lnTo>
                    <a:pt x="4581055" y="412991"/>
                  </a:lnTo>
                  <a:lnTo>
                    <a:pt x="4579188" y="411124"/>
                  </a:lnTo>
                  <a:lnTo>
                    <a:pt x="4578070" y="410667"/>
                  </a:lnTo>
                  <a:lnTo>
                    <a:pt x="4575441" y="410667"/>
                  </a:lnTo>
                  <a:lnTo>
                    <a:pt x="4574324" y="411124"/>
                  </a:lnTo>
                  <a:lnTo>
                    <a:pt x="4572457" y="412991"/>
                  </a:lnTo>
                  <a:lnTo>
                    <a:pt x="4572000" y="414108"/>
                  </a:lnTo>
                  <a:lnTo>
                    <a:pt x="4572000" y="416737"/>
                  </a:lnTo>
                  <a:lnTo>
                    <a:pt x="4572457" y="417868"/>
                  </a:lnTo>
                  <a:lnTo>
                    <a:pt x="4574324" y="419722"/>
                  </a:lnTo>
                  <a:lnTo>
                    <a:pt x="4575441" y="420192"/>
                  </a:lnTo>
                  <a:lnTo>
                    <a:pt x="4578070" y="420192"/>
                  </a:lnTo>
                  <a:lnTo>
                    <a:pt x="4579188" y="419722"/>
                  </a:lnTo>
                  <a:lnTo>
                    <a:pt x="4581055" y="417868"/>
                  </a:lnTo>
                  <a:lnTo>
                    <a:pt x="4581525" y="416737"/>
                  </a:lnTo>
                  <a:lnTo>
                    <a:pt x="4581525" y="414108"/>
                  </a:lnTo>
                  <a:close/>
                </a:path>
                <a:path w="5391150" h="831214">
                  <a:moveTo>
                    <a:pt x="4581525" y="3454"/>
                  </a:moveTo>
                  <a:lnTo>
                    <a:pt x="4581055" y="2336"/>
                  </a:lnTo>
                  <a:lnTo>
                    <a:pt x="4579188" y="469"/>
                  </a:lnTo>
                  <a:lnTo>
                    <a:pt x="4578070" y="0"/>
                  </a:lnTo>
                  <a:lnTo>
                    <a:pt x="4575441" y="0"/>
                  </a:lnTo>
                  <a:lnTo>
                    <a:pt x="4574324" y="469"/>
                  </a:lnTo>
                  <a:lnTo>
                    <a:pt x="4572457" y="2336"/>
                  </a:lnTo>
                  <a:lnTo>
                    <a:pt x="4572000" y="3454"/>
                  </a:lnTo>
                  <a:lnTo>
                    <a:pt x="4572000" y="6083"/>
                  </a:lnTo>
                  <a:lnTo>
                    <a:pt x="4572457" y="7200"/>
                  </a:lnTo>
                  <a:lnTo>
                    <a:pt x="4574324" y="9067"/>
                  </a:lnTo>
                  <a:lnTo>
                    <a:pt x="4575441" y="9525"/>
                  </a:lnTo>
                  <a:lnTo>
                    <a:pt x="4578070" y="9525"/>
                  </a:lnTo>
                  <a:lnTo>
                    <a:pt x="4579188" y="9067"/>
                  </a:lnTo>
                  <a:lnTo>
                    <a:pt x="4581055" y="7200"/>
                  </a:lnTo>
                  <a:lnTo>
                    <a:pt x="4581525" y="6083"/>
                  </a:lnTo>
                  <a:lnTo>
                    <a:pt x="4581525" y="3454"/>
                  </a:lnTo>
                  <a:close/>
                </a:path>
                <a:path w="5391150" h="831214">
                  <a:moveTo>
                    <a:pt x="4629150" y="824763"/>
                  </a:moveTo>
                  <a:lnTo>
                    <a:pt x="4628680" y="823645"/>
                  </a:lnTo>
                  <a:lnTo>
                    <a:pt x="4626813" y="821778"/>
                  </a:lnTo>
                  <a:lnTo>
                    <a:pt x="4625695" y="821321"/>
                  </a:lnTo>
                  <a:lnTo>
                    <a:pt x="4623066" y="821321"/>
                  </a:lnTo>
                  <a:lnTo>
                    <a:pt x="4621949" y="821778"/>
                  </a:lnTo>
                  <a:lnTo>
                    <a:pt x="4620082" y="823645"/>
                  </a:lnTo>
                  <a:lnTo>
                    <a:pt x="4619625" y="824763"/>
                  </a:lnTo>
                  <a:lnTo>
                    <a:pt x="4619625" y="827392"/>
                  </a:lnTo>
                  <a:lnTo>
                    <a:pt x="4620082" y="828522"/>
                  </a:lnTo>
                  <a:lnTo>
                    <a:pt x="4621949" y="830376"/>
                  </a:lnTo>
                  <a:lnTo>
                    <a:pt x="4623066" y="830846"/>
                  </a:lnTo>
                  <a:lnTo>
                    <a:pt x="4625695" y="830846"/>
                  </a:lnTo>
                  <a:lnTo>
                    <a:pt x="4626813" y="830376"/>
                  </a:lnTo>
                  <a:lnTo>
                    <a:pt x="4628680" y="828522"/>
                  </a:lnTo>
                  <a:lnTo>
                    <a:pt x="4629150" y="827392"/>
                  </a:lnTo>
                  <a:lnTo>
                    <a:pt x="4629150" y="824763"/>
                  </a:lnTo>
                  <a:close/>
                </a:path>
                <a:path w="5391150" h="831214">
                  <a:moveTo>
                    <a:pt x="4629150" y="414108"/>
                  </a:moveTo>
                  <a:lnTo>
                    <a:pt x="4628680" y="412991"/>
                  </a:lnTo>
                  <a:lnTo>
                    <a:pt x="4626813" y="411124"/>
                  </a:lnTo>
                  <a:lnTo>
                    <a:pt x="4625695" y="410667"/>
                  </a:lnTo>
                  <a:lnTo>
                    <a:pt x="4623066" y="410667"/>
                  </a:lnTo>
                  <a:lnTo>
                    <a:pt x="4621949" y="411124"/>
                  </a:lnTo>
                  <a:lnTo>
                    <a:pt x="4620082" y="412991"/>
                  </a:lnTo>
                  <a:lnTo>
                    <a:pt x="4619625" y="414108"/>
                  </a:lnTo>
                  <a:lnTo>
                    <a:pt x="4619625" y="416737"/>
                  </a:lnTo>
                  <a:lnTo>
                    <a:pt x="4620082" y="417868"/>
                  </a:lnTo>
                  <a:lnTo>
                    <a:pt x="4621949" y="419722"/>
                  </a:lnTo>
                  <a:lnTo>
                    <a:pt x="4623066" y="420192"/>
                  </a:lnTo>
                  <a:lnTo>
                    <a:pt x="4625695" y="420192"/>
                  </a:lnTo>
                  <a:lnTo>
                    <a:pt x="4626813" y="419722"/>
                  </a:lnTo>
                  <a:lnTo>
                    <a:pt x="4628680" y="417868"/>
                  </a:lnTo>
                  <a:lnTo>
                    <a:pt x="4629150" y="416737"/>
                  </a:lnTo>
                  <a:lnTo>
                    <a:pt x="4629150" y="414108"/>
                  </a:lnTo>
                  <a:close/>
                </a:path>
                <a:path w="5391150" h="831214">
                  <a:moveTo>
                    <a:pt x="4629150" y="3454"/>
                  </a:moveTo>
                  <a:lnTo>
                    <a:pt x="4628680" y="2336"/>
                  </a:lnTo>
                  <a:lnTo>
                    <a:pt x="4626813" y="469"/>
                  </a:lnTo>
                  <a:lnTo>
                    <a:pt x="4625695" y="0"/>
                  </a:lnTo>
                  <a:lnTo>
                    <a:pt x="4623066" y="0"/>
                  </a:lnTo>
                  <a:lnTo>
                    <a:pt x="4621949" y="469"/>
                  </a:lnTo>
                  <a:lnTo>
                    <a:pt x="4620082" y="2336"/>
                  </a:lnTo>
                  <a:lnTo>
                    <a:pt x="4619625" y="3454"/>
                  </a:lnTo>
                  <a:lnTo>
                    <a:pt x="4619625" y="6083"/>
                  </a:lnTo>
                  <a:lnTo>
                    <a:pt x="4620082" y="7200"/>
                  </a:lnTo>
                  <a:lnTo>
                    <a:pt x="4621949" y="9067"/>
                  </a:lnTo>
                  <a:lnTo>
                    <a:pt x="4623066" y="9525"/>
                  </a:lnTo>
                  <a:lnTo>
                    <a:pt x="4625695" y="9525"/>
                  </a:lnTo>
                  <a:lnTo>
                    <a:pt x="4626813" y="9067"/>
                  </a:lnTo>
                  <a:lnTo>
                    <a:pt x="4628680" y="7200"/>
                  </a:lnTo>
                  <a:lnTo>
                    <a:pt x="4629150" y="6083"/>
                  </a:lnTo>
                  <a:lnTo>
                    <a:pt x="4629150" y="3454"/>
                  </a:lnTo>
                  <a:close/>
                </a:path>
                <a:path w="5391150" h="831214">
                  <a:moveTo>
                    <a:pt x="4676775" y="824763"/>
                  </a:moveTo>
                  <a:lnTo>
                    <a:pt x="4676305" y="823645"/>
                  </a:lnTo>
                  <a:lnTo>
                    <a:pt x="4674438" y="821778"/>
                  </a:lnTo>
                  <a:lnTo>
                    <a:pt x="4673320" y="821321"/>
                  </a:lnTo>
                  <a:lnTo>
                    <a:pt x="4670691" y="821321"/>
                  </a:lnTo>
                  <a:lnTo>
                    <a:pt x="4669574" y="821778"/>
                  </a:lnTo>
                  <a:lnTo>
                    <a:pt x="4667707" y="823645"/>
                  </a:lnTo>
                  <a:lnTo>
                    <a:pt x="4667250" y="824763"/>
                  </a:lnTo>
                  <a:lnTo>
                    <a:pt x="4667250" y="827392"/>
                  </a:lnTo>
                  <a:lnTo>
                    <a:pt x="4667707" y="828522"/>
                  </a:lnTo>
                  <a:lnTo>
                    <a:pt x="4669574" y="830376"/>
                  </a:lnTo>
                  <a:lnTo>
                    <a:pt x="4670691" y="830846"/>
                  </a:lnTo>
                  <a:lnTo>
                    <a:pt x="4673320" y="830846"/>
                  </a:lnTo>
                  <a:lnTo>
                    <a:pt x="4674438" y="830376"/>
                  </a:lnTo>
                  <a:lnTo>
                    <a:pt x="4676305" y="828522"/>
                  </a:lnTo>
                  <a:lnTo>
                    <a:pt x="4676775" y="827392"/>
                  </a:lnTo>
                  <a:lnTo>
                    <a:pt x="4676775" y="824763"/>
                  </a:lnTo>
                  <a:close/>
                </a:path>
                <a:path w="5391150" h="831214">
                  <a:moveTo>
                    <a:pt x="4676775" y="414108"/>
                  </a:moveTo>
                  <a:lnTo>
                    <a:pt x="4676305" y="412991"/>
                  </a:lnTo>
                  <a:lnTo>
                    <a:pt x="4674438" y="411124"/>
                  </a:lnTo>
                  <a:lnTo>
                    <a:pt x="4673320" y="410667"/>
                  </a:lnTo>
                  <a:lnTo>
                    <a:pt x="4670691" y="410667"/>
                  </a:lnTo>
                  <a:lnTo>
                    <a:pt x="4669574" y="411124"/>
                  </a:lnTo>
                  <a:lnTo>
                    <a:pt x="4667707" y="412991"/>
                  </a:lnTo>
                  <a:lnTo>
                    <a:pt x="4667250" y="414108"/>
                  </a:lnTo>
                  <a:lnTo>
                    <a:pt x="4667250" y="416737"/>
                  </a:lnTo>
                  <a:lnTo>
                    <a:pt x="4667707" y="417868"/>
                  </a:lnTo>
                  <a:lnTo>
                    <a:pt x="4669574" y="419722"/>
                  </a:lnTo>
                  <a:lnTo>
                    <a:pt x="4670691" y="420192"/>
                  </a:lnTo>
                  <a:lnTo>
                    <a:pt x="4673320" y="420192"/>
                  </a:lnTo>
                  <a:lnTo>
                    <a:pt x="4674438" y="419722"/>
                  </a:lnTo>
                  <a:lnTo>
                    <a:pt x="4676305" y="417868"/>
                  </a:lnTo>
                  <a:lnTo>
                    <a:pt x="4676775" y="416737"/>
                  </a:lnTo>
                  <a:lnTo>
                    <a:pt x="4676775" y="414108"/>
                  </a:lnTo>
                  <a:close/>
                </a:path>
                <a:path w="5391150" h="831214">
                  <a:moveTo>
                    <a:pt x="4676775" y="3454"/>
                  </a:moveTo>
                  <a:lnTo>
                    <a:pt x="4676305" y="2336"/>
                  </a:lnTo>
                  <a:lnTo>
                    <a:pt x="4674438" y="469"/>
                  </a:lnTo>
                  <a:lnTo>
                    <a:pt x="4673320" y="0"/>
                  </a:lnTo>
                  <a:lnTo>
                    <a:pt x="4670691" y="0"/>
                  </a:lnTo>
                  <a:lnTo>
                    <a:pt x="4669574" y="469"/>
                  </a:lnTo>
                  <a:lnTo>
                    <a:pt x="4667707" y="2336"/>
                  </a:lnTo>
                  <a:lnTo>
                    <a:pt x="4667250" y="3454"/>
                  </a:lnTo>
                  <a:lnTo>
                    <a:pt x="4667250" y="6083"/>
                  </a:lnTo>
                  <a:lnTo>
                    <a:pt x="4667707" y="7200"/>
                  </a:lnTo>
                  <a:lnTo>
                    <a:pt x="4669574" y="9067"/>
                  </a:lnTo>
                  <a:lnTo>
                    <a:pt x="4670691" y="9525"/>
                  </a:lnTo>
                  <a:lnTo>
                    <a:pt x="4673320" y="9525"/>
                  </a:lnTo>
                  <a:lnTo>
                    <a:pt x="4674438" y="9067"/>
                  </a:lnTo>
                  <a:lnTo>
                    <a:pt x="4676305" y="7200"/>
                  </a:lnTo>
                  <a:lnTo>
                    <a:pt x="4676775" y="6083"/>
                  </a:lnTo>
                  <a:lnTo>
                    <a:pt x="4676775" y="3454"/>
                  </a:lnTo>
                  <a:close/>
                </a:path>
                <a:path w="5391150" h="831214">
                  <a:moveTo>
                    <a:pt x="4724400" y="824763"/>
                  </a:moveTo>
                  <a:lnTo>
                    <a:pt x="4723930" y="823645"/>
                  </a:lnTo>
                  <a:lnTo>
                    <a:pt x="4722063" y="821778"/>
                  </a:lnTo>
                  <a:lnTo>
                    <a:pt x="4720945" y="821321"/>
                  </a:lnTo>
                  <a:lnTo>
                    <a:pt x="4718316" y="821321"/>
                  </a:lnTo>
                  <a:lnTo>
                    <a:pt x="4717199" y="821778"/>
                  </a:lnTo>
                  <a:lnTo>
                    <a:pt x="4715332" y="823645"/>
                  </a:lnTo>
                  <a:lnTo>
                    <a:pt x="4714875" y="824763"/>
                  </a:lnTo>
                  <a:lnTo>
                    <a:pt x="4714875" y="827392"/>
                  </a:lnTo>
                  <a:lnTo>
                    <a:pt x="4715332" y="828522"/>
                  </a:lnTo>
                  <a:lnTo>
                    <a:pt x="4717199" y="830376"/>
                  </a:lnTo>
                  <a:lnTo>
                    <a:pt x="4718316" y="830846"/>
                  </a:lnTo>
                  <a:lnTo>
                    <a:pt x="4720945" y="830846"/>
                  </a:lnTo>
                  <a:lnTo>
                    <a:pt x="4722063" y="830376"/>
                  </a:lnTo>
                  <a:lnTo>
                    <a:pt x="4723930" y="828522"/>
                  </a:lnTo>
                  <a:lnTo>
                    <a:pt x="4724400" y="827392"/>
                  </a:lnTo>
                  <a:lnTo>
                    <a:pt x="4724400" y="824763"/>
                  </a:lnTo>
                  <a:close/>
                </a:path>
                <a:path w="5391150" h="831214">
                  <a:moveTo>
                    <a:pt x="4724400" y="414108"/>
                  </a:moveTo>
                  <a:lnTo>
                    <a:pt x="4723930" y="412991"/>
                  </a:lnTo>
                  <a:lnTo>
                    <a:pt x="4722063" y="411124"/>
                  </a:lnTo>
                  <a:lnTo>
                    <a:pt x="4720945" y="410667"/>
                  </a:lnTo>
                  <a:lnTo>
                    <a:pt x="4718316" y="410667"/>
                  </a:lnTo>
                  <a:lnTo>
                    <a:pt x="4717199" y="411124"/>
                  </a:lnTo>
                  <a:lnTo>
                    <a:pt x="4715332" y="412991"/>
                  </a:lnTo>
                  <a:lnTo>
                    <a:pt x="4714875" y="414108"/>
                  </a:lnTo>
                  <a:lnTo>
                    <a:pt x="4714875" y="416737"/>
                  </a:lnTo>
                  <a:lnTo>
                    <a:pt x="4715332" y="417868"/>
                  </a:lnTo>
                  <a:lnTo>
                    <a:pt x="4717199" y="419722"/>
                  </a:lnTo>
                  <a:lnTo>
                    <a:pt x="4718316" y="420192"/>
                  </a:lnTo>
                  <a:lnTo>
                    <a:pt x="4720945" y="420192"/>
                  </a:lnTo>
                  <a:lnTo>
                    <a:pt x="4722063" y="419722"/>
                  </a:lnTo>
                  <a:lnTo>
                    <a:pt x="4723930" y="417868"/>
                  </a:lnTo>
                  <a:lnTo>
                    <a:pt x="4724400" y="416737"/>
                  </a:lnTo>
                  <a:lnTo>
                    <a:pt x="4724400" y="414108"/>
                  </a:lnTo>
                  <a:close/>
                </a:path>
                <a:path w="5391150" h="831214">
                  <a:moveTo>
                    <a:pt x="4724400" y="3454"/>
                  </a:moveTo>
                  <a:lnTo>
                    <a:pt x="4723930" y="2336"/>
                  </a:lnTo>
                  <a:lnTo>
                    <a:pt x="4722063" y="469"/>
                  </a:lnTo>
                  <a:lnTo>
                    <a:pt x="4720945" y="0"/>
                  </a:lnTo>
                  <a:lnTo>
                    <a:pt x="4718316" y="0"/>
                  </a:lnTo>
                  <a:lnTo>
                    <a:pt x="4717199" y="469"/>
                  </a:lnTo>
                  <a:lnTo>
                    <a:pt x="4715332" y="2336"/>
                  </a:lnTo>
                  <a:lnTo>
                    <a:pt x="4714875" y="3454"/>
                  </a:lnTo>
                  <a:lnTo>
                    <a:pt x="4714875" y="6083"/>
                  </a:lnTo>
                  <a:lnTo>
                    <a:pt x="4715332" y="7200"/>
                  </a:lnTo>
                  <a:lnTo>
                    <a:pt x="4717199" y="9067"/>
                  </a:lnTo>
                  <a:lnTo>
                    <a:pt x="4718316" y="9525"/>
                  </a:lnTo>
                  <a:lnTo>
                    <a:pt x="4720945" y="9525"/>
                  </a:lnTo>
                  <a:lnTo>
                    <a:pt x="4722063" y="9067"/>
                  </a:lnTo>
                  <a:lnTo>
                    <a:pt x="4723930" y="7200"/>
                  </a:lnTo>
                  <a:lnTo>
                    <a:pt x="4724400" y="6083"/>
                  </a:lnTo>
                  <a:lnTo>
                    <a:pt x="4724400" y="3454"/>
                  </a:lnTo>
                  <a:close/>
                </a:path>
                <a:path w="5391150" h="831214">
                  <a:moveTo>
                    <a:pt x="4772025" y="824763"/>
                  </a:moveTo>
                  <a:lnTo>
                    <a:pt x="4771555" y="823645"/>
                  </a:lnTo>
                  <a:lnTo>
                    <a:pt x="4769688" y="821778"/>
                  </a:lnTo>
                  <a:lnTo>
                    <a:pt x="4768570" y="821321"/>
                  </a:lnTo>
                  <a:lnTo>
                    <a:pt x="4765941" y="821321"/>
                  </a:lnTo>
                  <a:lnTo>
                    <a:pt x="4764824" y="821778"/>
                  </a:lnTo>
                  <a:lnTo>
                    <a:pt x="4762957" y="823645"/>
                  </a:lnTo>
                  <a:lnTo>
                    <a:pt x="4762500" y="824763"/>
                  </a:lnTo>
                  <a:lnTo>
                    <a:pt x="4762500" y="827392"/>
                  </a:lnTo>
                  <a:lnTo>
                    <a:pt x="4762957" y="828522"/>
                  </a:lnTo>
                  <a:lnTo>
                    <a:pt x="4764824" y="830376"/>
                  </a:lnTo>
                  <a:lnTo>
                    <a:pt x="4765941" y="830846"/>
                  </a:lnTo>
                  <a:lnTo>
                    <a:pt x="4768570" y="830846"/>
                  </a:lnTo>
                  <a:lnTo>
                    <a:pt x="4769688" y="830376"/>
                  </a:lnTo>
                  <a:lnTo>
                    <a:pt x="4771555" y="828522"/>
                  </a:lnTo>
                  <a:lnTo>
                    <a:pt x="4772025" y="827392"/>
                  </a:lnTo>
                  <a:lnTo>
                    <a:pt x="4772025" y="824763"/>
                  </a:lnTo>
                  <a:close/>
                </a:path>
                <a:path w="5391150" h="831214">
                  <a:moveTo>
                    <a:pt x="4772025" y="414108"/>
                  </a:moveTo>
                  <a:lnTo>
                    <a:pt x="4771555" y="412991"/>
                  </a:lnTo>
                  <a:lnTo>
                    <a:pt x="4769688" y="411124"/>
                  </a:lnTo>
                  <a:lnTo>
                    <a:pt x="4768570" y="410667"/>
                  </a:lnTo>
                  <a:lnTo>
                    <a:pt x="4765941" y="410667"/>
                  </a:lnTo>
                  <a:lnTo>
                    <a:pt x="4764824" y="411124"/>
                  </a:lnTo>
                  <a:lnTo>
                    <a:pt x="4762957" y="412991"/>
                  </a:lnTo>
                  <a:lnTo>
                    <a:pt x="4762500" y="414108"/>
                  </a:lnTo>
                  <a:lnTo>
                    <a:pt x="4762500" y="416737"/>
                  </a:lnTo>
                  <a:lnTo>
                    <a:pt x="4762957" y="417868"/>
                  </a:lnTo>
                  <a:lnTo>
                    <a:pt x="4764824" y="419722"/>
                  </a:lnTo>
                  <a:lnTo>
                    <a:pt x="4765941" y="420192"/>
                  </a:lnTo>
                  <a:lnTo>
                    <a:pt x="4768570" y="420192"/>
                  </a:lnTo>
                  <a:lnTo>
                    <a:pt x="4769688" y="419722"/>
                  </a:lnTo>
                  <a:lnTo>
                    <a:pt x="4771555" y="417868"/>
                  </a:lnTo>
                  <a:lnTo>
                    <a:pt x="4772025" y="416737"/>
                  </a:lnTo>
                  <a:lnTo>
                    <a:pt x="4772025" y="414108"/>
                  </a:lnTo>
                  <a:close/>
                </a:path>
                <a:path w="5391150" h="831214">
                  <a:moveTo>
                    <a:pt x="4772025" y="3454"/>
                  </a:moveTo>
                  <a:lnTo>
                    <a:pt x="4771555" y="2336"/>
                  </a:lnTo>
                  <a:lnTo>
                    <a:pt x="4769688" y="469"/>
                  </a:lnTo>
                  <a:lnTo>
                    <a:pt x="4768570" y="0"/>
                  </a:lnTo>
                  <a:lnTo>
                    <a:pt x="4765941" y="0"/>
                  </a:lnTo>
                  <a:lnTo>
                    <a:pt x="4764824" y="469"/>
                  </a:lnTo>
                  <a:lnTo>
                    <a:pt x="4762957" y="2336"/>
                  </a:lnTo>
                  <a:lnTo>
                    <a:pt x="4762500" y="3454"/>
                  </a:lnTo>
                  <a:lnTo>
                    <a:pt x="4762500" y="6083"/>
                  </a:lnTo>
                  <a:lnTo>
                    <a:pt x="4762957" y="7200"/>
                  </a:lnTo>
                  <a:lnTo>
                    <a:pt x="4764824" y="9067"/>
                  </a:lnTo>
                  <a:lnTo>
                    <a:pt x="4765941" y="9525"/>
                  </a:lnTo>
                  <a:lnTo>
                    <a:pt x="4768570" y="9525"/>
                  </a:lnTo>
                  <a:lnTo>
                    <a:pt x="4769688" y="9067"/>
                  </a:lnTo>
                  <a:lnTo>
                    <a:pt x="4771555" y="7200"/>
                  </a:lnTo>
                  <a:lnTo>
                    <a:pt x="4772025" y="6083"/>
                  </a:lnTo>
                  <a:lnTo>
                    <a:pt x="4772025" y="3454"/>
                  </a:lnTo>
                  <a:close/>
                </a:path>
                <a:path w="5391150" h="831214">
                  <a:moveTo>
                    <a:pt x="4819650" y="824763"/>
                  </a:moveTo>
                  <a:lnTo>
                    <a:pt x="4819180" y="823645"/>
                  </a:lnTo>
                  <a:lnTo>
                    <a:pt x="4817313" y="821778"/>
                  </a:lnTo>
                  <a:lnTo>
                    <a:pt x="4816195" y="821321"/>
                  </a:lnTo>
                  <a:lnTo>
                    <a:pt x="4813566" y="821321"/>
                  </a:lnTo>
                  <a:lnTo>
                    <a:pt x="4812449" y="821778"/>
                  </a:lnTo>
                  <a:lnTo>
                    <a:pt x="4810582" y="823645"/>
                  </a:lnTo>
                  <a:lnTo>
                    <a:pt x="4810125" y="824763"/>
                  </a:lnTo>
                  <a:lnTo>
                    <a:pt x="4810125" y="827392"/>
                  </a:lnTo>
                  <a:lnTo>
                    <a:pt x="4810582" y="828522"/>
                  </a:lnTo>
                  <a:lnTo>
                    <a:pt x="4812449" y="830376"/>
                  </a:lnTo>
                  <a:lnTo>
                    <a:pt x="4813566" y="830846"/>
                  </a:lnTo>
                  <a:lnTo>
                    <a:pt x="4816195" y="830846"/>
                  </a:lnTo>
                  <a:lnTo>
                    <a:pt x="4817313" y="830376"/>
                  </a:lnTo>
                  <a:lnTo>
                    <a:pt x="4819180" y="828522"/>
                  </a:lnTo>
                  <a:lnTo>
                    <a:pt x="4819650" y="827392"/>
                  </a:lnTo>
                  <a:lnTo>
                    <a:pt x="4819650" y="824763"/>
                  </a:lnTo>
                  <a:close/>
                </a:path>
                <a:path w="5391150" h="831214">
                  <a:moveTo>
                    <a:pt x="4819650" y="414108"/>
                  </a:moveTo>
                  <a:lnTo>
                    <a:pt x="4819180" y="412991"/>
                  </a:lnTo>
                  <a:lnTo>
                    <a:pt x="4817313" y="411124"/>
                  </a:lnTo>
                  <a:lnTo>
                    <a:pt x="4816195" y="410667"/>
                  </a:lnTo>
                  <a:lnTo>
                    <a:pt x="4813566" y="410667"/>
                  </a:lnTo>
                  <a:lnTo>
                    <a:pt x="4812449" y="411124"/>
                  </a:lnTo>
                  <a:lnTo>
                    <a:pt x="4810582" y="412991"/>
                  </a:lnTo>
                  <a:lnTo>
                    <a:pt x="4810125" y="414108"/>
                  </a:lnTo>
                  <a:lnTo>
                    <a:pt x="4810125" y="416737"/>
                  </a:lnTo>
                  <a:lnTo>
                    <a:pt x="4810582" y="417868"/>
                  </a:lnTo>
                  <a:lnTo>
                    <a:pt x="4812449" y="419722"/>
                  </a:lnTo>
                  <a:lnTo>
                    <a:pt x="4813566" y="420192"/>
                  </a:lnTo>
                  <a:lnTo>
                    <a:pt x="4816195" y="420192"/>
                  </a:lnTo>
                  <a:lnTo>
                    <a:pt x="4817313" y="419722"/>
                  </a:lnTo>
                  <a:lnTo>
                    <a:pt x="4819180" y="417868"/>
                  </a:lnTo>
                  <a:lnTo>
                    <a:pt x="4819650" y="416737"/>
                  </a:lnTo>
                  <a:lnTo>
                    <a:pt x="4819650" y="414108"/>
                  </a:lnTo>
                  <a:close/>
                </a:path>
                <a:path w="5391150" h="831214">
                  <a:moveTo>
                    <a:pt x="4819650" y="3454"/>
                  </a:moveTo>
                  <a:lnTo>
                    <a:pt x="4819180" y="2336"/>
                  </a:lnTo>
                  <a:lnTo>
                    <a:pt x="4817313" y="469"/>
                  </a:lnTo>
                  <a:lnTo>
                    <a:pt x="4816195" y="0"/>
                  </a:lnTo>
                  <a:lnTo>
                    <a:pt x="4813566" y="0"/>
                  </a:lnTo>
                  <a:lnTo>
                    <a:pt x="4812449" y="469"/>
                  </a:lnTo>
                  <a:lnTo>
                    <a:pt x="4810582" y="2336"/>
                  </a:lnTo>
                  <a:lnTo>
                    <a:pt x="4810125" y="3454"/>
                  </a:lnTo>
                  <a:lnTo>
                    <a:pt x="4810125" y="6083"/>
                  </a:lnTo>
                  <a:lnTo>
                    <a:pt x="4810582" y="7200"/>
                  </a:lnTo>
                  <a:lnTo>
                    <a:pt x="4812449" y="9067"/>
                  </a:lnTo>
                  <a:lnTo>
                    <a:pt x="4813566" y="9525"/>
                  </a:lnTo>
                  <a:lnTo>
                    <a:pt x="4816195" y="9525"/>
                  </a:lnTo>
                  <a:lnTo>
                    <a:pt x="4817313" y="9067"/>
                  </a:lnTo>
                  <a:lnTo>
                    <a:pt x="4819180" y="7200"/>
                  </a:lnTo>
                  <a:lnTo>
                    <a:pt x="4819650" y="6083"/>
                  </a:lnTo>
                  <a:lnTo>
                    <a:pt x="4819650" y="3454"/>
                  </a:lnTo>
                  <a:close/>
                </a:path>
                <a:path w="5391150" h="831214">
                  <a:moveTo>
                    <a:pt x="4867275" y="824763"/>
                  </a:moveTo>
                  <a:lnTo>
                    <a:pt x="4866805" y="823645"/>
                  </a:lnTo>
                  <a:lnTo>
                    <a:pt x="4864938" y="821778"/>
                  </a:lnTo>
                  <a:lnTo>
                    <a:pt x="4863820" y="821321"/>
                  </a:lnTo>
                  <a:lnTo>
                    <a:pt x="4861191" y="821321"/>
                  </a:lnTo>
                  <a:lnTo>
                    <a:pt x="4860074" y="821778"/>
                  </a:lnTo>
                  <a:lnTo>
                    <a:pt x="4858207" y="823645"/>
                  </a:lnTo>
                  <a:lnTo>
                    <a:pt x="4857750" y="824763"/>
                  </a:lnTo>
                  <a:lnTo>
                    <a:pt x="4857750" y="827392"/>
                  </a:lnTo>
                  <a:lnTo>
                    <a:pt x="4858207" y="828522"/>
                  </a:lnTo>
                  <a:lnTo>
                    <a:pt x="4860074" y="830376"/>
                  </a:lnTo>
                  <a:lnTo>
                    <a:pt x="4861191" y="830846"/>
                  </a:lnTo>
                  <a:lnTo>
                    <a:pt x="4863820" y="830846"/>
                  </a:lnTo>
                  <a:lnTo>
                    <a:pt x="4864938" y="830376"/>
                  </a:lnTo>
                  <a:lnTo>
                    <a:pt x="4866805" y="828522"/>
                  </a:lnTo>
                  <a:lnTo>
                    <a:pt x="4867275" y="827392"/>
                  </a:lnTo>
                  <a:lnTo>
                    <a:pt x="4867275" y="824763"/>
                  </a:lnTo>
                  <a:close/>
                </a:path>
                <a:path w="5391150" h="831214">
                  <a:moveTo>
                    <a:pt x="4867275" y="414108"/>
                  </a:moveTo>
                  <a:lnTo>
                    <a:pt x="4866805" y="412991"/>
                  </a:lnTo>
                  <a:lnTo>
                    <a:pt x="4864938" y="411124"/>
                  </a:lnTo>
                  <a:lnTo>
                    <a:pt x="4863820" y="410667"/>
                  </a:lnTo>
                  <a:lnTo>
                    <a:pt x="4861191" y="410667"/>
                  </a:lnTo>
                  <a:lnTo>
                    <a:pt x="4860074" y="411124"/>
                  </a:lnTo>
                  <a:lnTo>
                    <a:pt x="4858207" y="412991"/>
                  </a:lnTo>
                  <a:lnTo>
                    <a:pt x="4857750" y="414108"/>
                  </a:lnTo>
                  <a:lnTo>
                    <a:pt x="4857750" y="416737"/>
                  </a:lnTo>
                  <a:lnTo>
                    <a:pt x="4858207" y="417868"/>
                  </a:lnTo>
                  <a:lnTo>
                    <a:pt x="4860074" y="419722"/>
                  </a:lnTo>
                  <a:lnTo>
                    <a:pt x="4861191" y="420192"/>
                  </a:lnTo>
                  <a:lnTo>
                    <a:pt x="4863820" y="420192"/>
                  </a:lnTo>
                  <a:lnTo>
                    <a:pt x="4864938" y="419722"/>
                  </a:lnTo>
                  <a:lnTo>
                    <a:pt x="4866805" y="417868"/>
                  </a:lnTo>
                  <a:lnTo>
                    <a:pt x="4867275" y="416737"/>
                  </a:lnTo>
                  <a:lnTo>
                    <a:pt x="4867275" y="414108"/>
                  </a:lnTo>
                  <a:close/>
                </a:path>
                <a:path w="5391150" h="831214">
                  <a:moveTo>
                    <a:pt x="4867275" y="3454"/>
                  </a:moveTo>
                  <a:lnTo>
                    <a:pt x="4866805" y="2336"/>
                  </a:lnTo>
                  <a:lnTo>
                    <a:pt x="4864938" y="469"/>
                  </a:lnTo>
                  <a:lnTo>
                    <a:pt x="4863820" y="0"/>
                  </a:lnTo>
                  <a:lnTo>
                    <a:pt x="4861191" y="0"/>
                  </a:lnTo>
                  <a:lnTo>
                    <a:pt x="4860074" y="469"/>
                  </a:lnTo>
                  <a:lnTo>
                    <a:pt x="4858207" y="2336"/>
                  </a:lnTo>
                  <a:lnTo>
                    <a:pt x="4857750" y="3454"/>
                  </a:lnTo>
                  <a:lnTo>
                    <a:pt x="4857750" y="6083"/>
                  </a:lnTo>
                  <a:lnTo>
                    <a:pt x="4858207" y="7200"/>
                  </a:lnTo>
                  <a:lnTo>
                    <a:pt x="4860074" y="9067"/>
                  </a:lnTo>
                  <a:lnTo>
                    <a:pt x="4861191" y="9525"/>
                  </a:lnTo>
                  <a:lnTo>
                    <a:pt x="4863820" y="9525"/>
                  </a:lnTo>
                  <a:lnTo>
                    <a:pt x="4864938" y="9067"/>
                  </a:lnTo>
                  <a:lnTo>
                    <a:pt x="4866805" y="7200"/>
                  </a:lnTo>
                  <a:lnTo>
                    <a:pt x="4867275" y="6083"/>
                  </a:lnTo>
                  <a:lnTo>
                    <a:pt x="4867275" y="3454"/>
                  </a:lnTo>
                  <a:close/>
                </a:path>
                <a:path w="5391150" h="831214">
                  <a:moveTo>
                    <a:pt x="4914900" y="824763"/>
                  </a:moveTo>
                  <a:lnTo>
                    <a:pt x="4914430" y="823645"/>
                  </a:lnTo>
                  <a:lnTo>
                    <a:pt x="4912563" y="821778"/>
                  </a:lnTo>
                  <a:lnTo>
                    <a:pt x="4911445" y="821321"/>
                  </a:lnTo>
                  <a:lnTo>
                    <a:pt x="4908816" y="821321"/>
                  </a:lnTo>
                  <a:lnTo>
                    <a:pt x="4907699" y="821778"/>
                  </a:lnTo>
                  <a:lnTo>
                    <a:pt x="4905832" y="823645"/>
                  </a:lnTo>
                  <a:lnTo>
                    <a:pt x="4905375" y="824763"/>
                  </a:lnTo>
                  <a:lnTo>
                    <a:pt x="4905375" y="827392"/>
                  </a:lnTo>
                  <a:lnTo>
                    <a:pt x="4905832" y="828522"/>
                  </a:lnTo>
                  <a:lnTo>
                    <a:pt x="4907699" y="830376"/>
                  </a:lnTo>
                  <a:lnTo>
                    <a:pt x="4908816" y="830846"/>
                  </a:lnTo>
                  <a:lnTo>
                    <a:pt x="4911445" y="830846"/>
                  </a:lnTo>
                  <a:lnTo>
                    <a:pt x="4912563" y="830376"/>
                  </a:lnTo>
                  <a:lnTo>
                    <a:pt x="4914430" y="828522"/>
                  </a:lnTo>
                  <a:lnTo>
                    <a:pt x="4914900" y="827392"/>
                  </a:lnTo>
                  <a:lnTo>
                    <a:pt x="4914900" y="824763"/>
                  </a:lnTo>
                  <a:close/>
                </a:path>
                <a:path w="5391150" h="831214">
                  <a:moveTo>
                    <a:pt x="4914900" y="414108"/>
                  </a:moveTo>
                  <a:lnTo>
                    <a:pt x="4914430" y="412991"/>
                  </a:lnTo>
                  <a:lnTo>
                    <a:pt x="4912563" y="411124"/>
                  </a:lnTo>
                  <a:lnTo>
                    <a:pt x="4911445" y="410667"/>
                  </a:lnTo>
                  <a:lnTo>
                    <a:pt x="4908816" y="410667"/>
                  </a:lnTo>
                  <a:lnTo>
                    <a:pt x="4907699" y="411124"/>
                  </a:lnTo>
                  <a:lnTo>
                    <a:pt x="4905832" y="412991"/>
                  </a:lnTo>
                  <a:lnTo>
                    <a:pt x="4905375" y="414108"/>
                  </a:lnTo>
                  <a:lnTo>
                    <a:pt x="4905375" y="416737"/>
                  </a:lnTo>
                  <a:lnTo>
                    <a:pt x="4905832" y="417868"/>
                  </a:lnTo>
                  <a:lnTo>
                    <a:pt x="4907699" y="419722"/>
                  </a:lnTo>
                  <a:lnTo>
                    <a:pt x="4908816" y="420192"/>
                  </a:lnTo>
                  <a:lnTo>
                    <a:pt x="4911445" y="420192"/>
                  </a:lnTo>
                  <a:lnTo>
                    <a:pt x="4912563" y="419722"/>
                  </a:lnTo>
                  <a:lnTo>
                    <a:pt x="4914430" y="417868"/>
                  </a:lnTo>
                  <a:lnTo>
                    <a:pt x="4914900" y="416737"/>
                  </a:lnTo>
                  <a:lnTo>
                    <a:pt x="4914900" y="414108"/>
                  </a:lnTo>
                  <a:close/>
                </a:path>
                <a:path w="5391150" h="831214">
                  <a:moveTo>
                    <a:pt x="4914900" y="3454"/>
                  </a:moveTo>
                  <a:lnTo>
                    <a:pt x="4914430" y="2336"/>
                  </a:lnTo>
                  <a:lnTo>
                    <a:pt x="4912563" y="469"/>
                  </a:lnTo>
                  <a:lnTo>
                    <a:pt x="4911445" y="0"/>
                  </a:lnTo>
                  <a:lnTo>
                    <a:pt x="4908816" y="0"/>
                  </a:lnTo>
                  <a:lnTo>
                    <a:pt x="4907699" y="469"/>
                  </a:lnTo>
                  <a:lnTo>
                    <a:pt x="4905832" y="2336"/>
                  </a:lnTo>
                  <a:lnTo>
                    <a:pt x="4905375" y="3454"/>
                  </a:lnTo>
                  <a:lnTo>
                    <a:pt x="4905375" y="6083"/>
                  </a:lnTo>
                  <a:lnTo>
                    <a:pt x="4905832" y="7200"/>
                  </a:lnTo>
                  <a:lnTo>
                    <a:pt x="4907699" y="9067"/>
                  </a:lnTo>
                  <a:lnTo>
                    <a:pt x="4908816" y="9525"/>
                  </a:lnTo>
                  <a:lnTo>
                    <a:pt x="4911445" y="9525"/>
                  </a:lnTo>
                  <a:lnTo>
                    <a:pt x="4912563" y="9067"/>
                  </a:lnTo>
                  <a:lnTo>
                    <a:pt x="4914430" y="7200"/>
                  </a:lnTo>
                  <a:lnTo>
                    <a:pt x="4914900" y="6083"/>
                  </a:lnTo>
                  <a:lnTo>
                    <a:pt x="4914900" y="3454"/>
                  </a:lnTo>
                  <a:close/>
                </a:path>
                <a:path w="5391150" h="831214">
                  <a:moveTo>
                    <a:pt x="4962525" y="824763"/>
                  </a:moveTo>
                  <a:lnTo>
                    <a:pt x="4962055" y="823645"/>
                  </a:lnTo>
                  <a:lnTo>
                    <a:pt x="4960188" y="821778"/>
                  </a:lnTo>
                  <a:lnTo>
                    <a:pt x="4959070" y="821321"/>
                  </a:lnTo>
                  <a:lnTo>
                    <a:pt x="4956441" y="821321"/>
                  </a:lnTo>
                  <a:lnTo>
                    <a:pt x="4955324" y="821778"/>
                  </a:lnTo>
                  <a:lnTo>
                    <a:pt x="4953457" y="823645"/>
                  </a:lnTo>
                  <a:lnTo>
                    <a:pt x="4953000" y="824763"/>
                  </a:lnTo>
                  <a:lnTo>
                    <a:pt x="4953000" y="827392"/>
                  </a:lnTo>
                  <a:lnTo>
                    <a:pt x="4953457" y="828522"/>
                  </a:lnTo>
                  <a:lnTo>
                    <a:pt x="4955324" y="830376"/>
                  </a:lnTo>
                  <a:lnTo>
                    <a:pt x="4956441" y="830846"/>
                  </a:lnTo>
                  <a:lnTo>
                    <a:pt x="4959070" y="830846"/>
                  </a:lnTo>
                  <a:lnTo>
                    <a:pt x="4960188" y="830376"/>
                  </a:lnTo>
                  <a:lnTo>
                    <a:pt x="4962055" y="828522"/>
                  </a:lnTo>
                  <a:lnTo>
                    <a:pt x="4962525" y="827392"/>
                  </a:lnTo>
                  <a:lnTo>
                    <a:pt x="4962525" y="824763"/>
                  </a:lnTo>
                  <a:close/>
                </a:path>
                <a:path w="5391150" h="831214">
                  <a:moveTo>
                    <a:pt x="4962525" y="414108"/>
                  </a:moveTo>
                  <a:lnTo>
                    <a:pt x="4962055" y="412991"/>
                  </a:lnTo>
                  <a:lnTo>
                    <a:pt x="4960188" y="411124"/>
                  </a:lnTo>
                  <a:lnTo>
                    <a:pt x="4959070" y="410667"/>
                  </a:lnTo>
                  <a:lnTo>
                    <a:pt x="4956441" y="410667"/>
                  </a:lnTo>
                  <a:lnTo>
                    <a:pt x="4955324" y="411124"/>
                  </a:lnTo>
                  <a:lnTo>
                    <a:pt x="4953457" y="412991"/>
                  </a:lnTo>
                  <a:lnTo>
                    <a:pt x="4953000" y="414108"/>
                  </a:lnTo>
                  <a:lnTo>
                    <a:pt x="4953000" y="416737"/>
                  </a:lnTo>
                  <a:lnTo>
                    <a:pt x="4953457" y="417868"/>
                  </a:lnTo>
                  <a:lnTo>
                    <a:pt x="4955324" y="419722"/>
                  </a:lnTo>
                  <a:lnTo>
                    <a:pt x="4956441" y="420192"/>
                  </a:lnTo>
                  <a:lnTo>
                    <a:pt x="4959070" y="420192"/>
                  </a:lnTo>
                  <a:lnTo>
                    <a:pt x="4960188" y="419722"/>
                  </a:lnTo>
                  <a:lnTo>
                    <a:pt x="4962055" y="417868"/>
                  </a:lnTo>
                  <a:lnTo>
                    <a:pt x="4962525" y="416737"/>
                  </a:lnTo>
                  <a:lnTo>
                    <a:pt x="4962525" y="414108"/>
                  </a:lnTo>
                  <a:close/>
                </a:path>
                <a:path w="5391150" h="831214">
                  <a:moveTo>
                    <a:pt x="4962525" y="3454"/>
                  </a:moveTo>
                  <a:lnTo>
                    <a:pt x="4962055" y="2336"/>
                  </a:lnTo>
                  <a:lnTo>
                    <a:pt x="4960188" y="469"/>
                  </a:lnTo>
                  <a:lnTo>
                    <a:pt x="4959070" y="0"/>
                  </a:lnTo>
                  <a:lnTo>
                    <a:pt x="4956441" y="0"/>
                  </a:lnTo>
                  <a:lnTo>
                    <a:pt x="4955324" y="469"/>
                  </a:lnTo>
                  <a:lnTo>
                    <a:pt x="4953457" y="2336"/>
                  </a:lnTo>
                  <a:lnTo>
                    <a:pt x="4953000" y="3454"/>
                  </a:lnTo>
                  <a:lnTo>
                    <a:pt x="4953000" y="6083"/>
                  </a:lnTo>
                  <a:lnTo>
                    <a:pt x="4953457" y="7200"/>
                  </a:lnTo>
                  <a:lnTo>
                    <a:pt x="4955324" y="9067"/>
                  </a:lnTo>
                  <a:lnTo>
                    <a:pt x="4956441" y="9525"/>
                  </a:lnTo>
                  <a:lnTo>
                    <a:pt x="4959070" y="9525"/>
                  </a:lnTo>
                  <a:lnTo>
                    <a:pt x="4960188" y="9067"/>
                  </a:lnTo>
                  <a:lnTo>
                    <a:pt x="4962055" y="7200"/>
                  </a:lnTo>
                  <a:lnTo>
                    <a:pt x="4962525" y="6083"/>
                  </a:lnTo>
                  <a:lnTo>
                    <a:pt x="4962525" y="3454"/>
                  </a:lnTo>
                  <a:close/>
                </a:path>
                <a:path w="5391150" h="831214">
                  <a:moveTo>
                    <a:pt x="5010150" y="824763"/>
                  </a:moveTo>
                  <a:lnTo>
                    <a:pt x="5009680" y="823645"/>
                  </a:lnTo>
                  <a:lnTo>
                    <a:pt x="5007813" y="821778"/>
                  </a:lnTo>
                  <a:lnTo>
                    <a:pt x="5006695" y="821321"/>
                  </a:lnTo>
                  <a:lnTo>
                    <a:pt x="5004066" y="821321"/>
                  </a:lnTo>
                  <a:lnTo>
                    <a:pt x="5002949" y="821778"/>
                  </a:lnTo>
                  <a:lnTo>
                    <a:pt x="5001082" y="823645"/>
                  </a:lnTo>
                  <a:lnTo>
                    <a:pt x="5000625" y="824763"/>
                  </a:lnTo>
                  <a:lnTo>
                    <a:pt x="5000625" y="827392"/>
                  </a:lnTo>
                  <a:lnTo>
                    <a:pt x="5001082" y="828522"/>
                  </a:lnTo>
                  <a:lnTo>
                    <a:pt x="5002949" y="830376"/>
                  </a:lnTo>
                  <a:lnTo>
                    <a:pt x="5004066" y="830846"/>
                  </a:lnTo>
                  <a:lnTo>
                    <a:pt x="5006695" y="830846"/>
                  </a:lnTo>
                  <a:lnTo>
                    <a:pt x="5007813" y="830376"/>
                  </a:lnTo>
                  <a:lnTo>
                    <a:pt x="5009680" y="828522"/>
                  </a:lnTo>
                  <a:lnTo>
                    <a:pt x="5010150" y="827392"/>
                  </a:lnTo>
                  <a:lnTo>
                    <a:pt x="5010150" y="824763"/>
                  </a:lnTo>
                  <a:close/>
                </a:path>
                <a:path w="5391150" h="831214">
                  <a:moveTo>
                    <a:pt x="5010150" y="414108"/>
                  </a:moveTo>
                  <a:lnTo>
                    <a:pt x="5009680" y="412991"/>
                  </a:lnTo>
                  <a:lnTo>
                    <a:pt x="5007813" y="411124"/>
                  </a:lnTo>
                  <a:lnTo>
                    <a:pt x="5006695" y="410667"/>
                  </a:lnTo>
                  <a:lnTo>
                    <a:pt x="5004066" y="410667"/>
                  </a:lnTo>
                  <a:lnTo>
                    <a:pt x="5002949" y="411124"/>
                  </a:lnTo>
                  <a:lnTo>
                    <a:pt x="5001082" y="412991"/>
                  </a:lnTo>
                  <a:lnTo>
                    <a:pt x="5000625" y="414108"/>
                  </a:lnTo>
                  <a:lnTo>
                    <a:pt x="5000625" y="416737"/>
                  </a:lnTo>
                  <a:lnTo>
                    <a:pt x="5001082" y="417868"/>
                  </a:lnTo>
                  <a:lnTo>
                    <a:pt x="5002949" y="419722"/>
                  </a:lnTo>
                  <a:lnTo>
                    <a:pt x="5004066" y="420192"/>
                  </a:lnTo>
                  <a:lnTo>
                    <a:pt x="5006695" y="420192"/>
                  </a:lnTo>
                  <a:lnTo>
                    <a:pt x="5007813" y="419722"/>
                  </a:lnTo>
                  <a:lnTo>
                    <a:pt x="5009680" y="417868"/>
                  </a:lnTo>
                  <a:lnTo>
                    <a:pt x="5010150" y="416737"/>
                  </a:lnTo>
                  <a:lnTo>
                    <a:pt x="5010150" y="414108"/>
                  </a:lnTo>
                  <a:close/>
                </a:path>
                <a:path w="5391150" h="831214">
                  <a:moveTo>
                    <a:pt x="5010150" y="3454"/>
                  </a:moveTo>
                  <a:lnTo>
                    <a:pt x="5009680" y="2336"/>
                  </a:lnTo>
                  <a:lnTo>
                    <a:pt x="5007813" y="469"/>
                  </a:lnTo>
                  <a:lnTo>
                    <a:pt x="5006695" y="0"/>
                  </a:lnTo>
                  <a:lnTo>
                    <a:pt x="5004066" y="0"/>
                  </a:lnTo>
                  <a:lnTo>
                    <a:pt x="5002949" y="469"/>
                  </a:lnTo>
                  <a:lnTo>
                    <a:pt x="5001082" y="2336"/>
                  </a:lnTo>
                  <a:lnTo>
                    <a:pt x="5000625" y="3454"/>
                  </a:lnTo>
                  <a:lnTo>
                    <a:pt x="5000625" y="6083"/>
                  </a:lnTo>
                  <a:lnTo>
                    <a:pt x="5001082" y="7200"/>
                  </a:lnTo>
                  <a:lnTo>
                    <a:pt x="5002949" y="9067"/>
                  </a:lnTo>
                  <a:lnTo>
                    <a:pt x="5004066" y="9525"/>
                  </a:lnTo>
                  <a:lnTo>
                    <a:pt x="5006695" y="9525"/>
                  </a:lnTo>
                  <a:lnTo>
                    <a:pt x="5007813" y="9067"/>
                  </a:lnTo>
                  <a:lnTo>
                    <a:pt x="5009680" y="7200"/>
                  </a:lnTo>
                  <a:lnTo>
                    <a:pt x="5010150" y="6083"/>
                  </a:lnTo>
                  <a:lnTo>
                    <a:pt x="5010150" y="3454"/>
                  </a:lnTo>
                  <a:close/>
                </a:path>
                <a:path w="5391150" h="831214">
                  <a:moveTo>
                    <a:pt x="5057775" y="824763"/>
                  </a:moveTo>
                  <a:lnTo>
                    <a:pt x="5057305" y="823645"/>
                  </a:lnTo>
                  <a:lnTo>
                    <a:pt x="5055438" y="821778"/>
                  </a:lnTo>
                  <a:lnTo>
                    <a:pt x="5054320" y="821321"/>
                  </a:lnTo>
                  <a:lnTo>
                    <a:pt x="5051691" y="821321"/>
                  </a:lnTo>
                  <a:lnTo>
                    <a:pt x="5050574" y="821778"/>
                  </a:lnTo>
                  <a:lnTo>
                    <a:pt x="5048707" y="823645"/>
                  </a:lnTo>
                  <a:lnTo>
                    <a:pt x="5048250" y="824763"/>
                  </a:lnTo>
                  <a:lnTo>
                    <a:pt x="5048250" y="827392"/>
                  </a:lnTo>
                  <a:lnTo>
                    <a:pt x="5048707" y="828522"/>
                  </a:lnTo>
                  <a:lnTo>
                    <a:pt x="5050574" y="830376"/>
                  </a:lnTo>
                  <a:lnTo>
                    <a:pt x="5051691" y="830846"/>
                  </a:lnTo>
                  <a:lnTo>
                    <a:pt x="5054320" y="830846"/>
                  </a:lnTo>
                  <a:lnTo>
                    <a:pt x="5055438" y="830376"/>
                  </a:lnTo>
                  <a:lnTo>
                    <a:pt x="5057305" y="828522"/>
                  </a:lnTo>
                  <a:lnTo>
                    <a:pt x="5057775" y="827392"/>
                  </a:lnTo>
                  <a:lnTo>
                    <a:pt x="5057775" y="824763"/>
                  </a:lnTo>
                  <a:close/>
                </a:path>
                <a:path w="5391150" h="831214">
                  <a:moveTo>
                    <a:pt x="5057775" y="414108"/>
                  </a:moveTo>
                  <a:lnTo>
                    <a:pt x="5057305" y="412991"/>
                  </a:lnTo>
                  <a:lnTo>
                    <a:pt x="5055438" y="411124"/>
                  </a:lnTo>
                  <a:lnTo>
                    <a:pt x="5054320" y="410667"/>
                  </a:lnTo>
                  <a:lnTo>
                    <a:pt x="5051691" y="410667"/>
                  </a:lnTo>
                  <a:lnTo>
                    <a:pt x="5050574" y="411124"/>
                  </a:lnTo>
                  <a:lnTo>
                    <a:pt x="5048707" y="412991"/>
                  </a:lnTo>
                  <a:lnTo>
                    <a:pt x="5048250" y="414108"/>
                  </a:lnTo>
                  <a:lnTo>
                    <a:pt x="5048250" y="416737"/>
                  </a:lnTo>
                  <a:lnTo>
                    <a:pt x="5048707" y="417868"/>
                  </a:lnTo>
                  <a:lnTo>
                    <a:pt x="5050574" y="419722"/>
                  </a:lnTo>
                  <a:lnTo>
                    <a:pt x="5051691" y="420192"/>
                  </a:lnTo>
                  <a:lnTo>
                    <a:pt x="5054320" y="420192"/>
                  </a:lnTo>
                  <a:lnTo>
                    <a:pt x="5055438" y="419722"/>
                  </a:lnTo>
                  <a:lnTo>
                    <a:pt x="5057305" y="417868"/>
                  </a:lnTo>
                  <a:lnTo>
                    <a:pt x="5057775" y="416737"/>
                  </a:lnTo>
                  <a:lnTo>
                    <a:pt x="5057775" y="414108"/>
                  </a:lnTo>
                  <a:close/>
                </a:path>
                <a:path w="5391150" h="831214">
                  <a:moveTo>
                    <a:pt x="5057775" y="3454"/>
                  </a:moveTo>
                  <a:lnTo>
                    <a:pt x="5057305" y="2336"/>
                  </a:lnTo>
                  <a:lnTo>
                    <a:pt x="5055438" y="469"/>
                  </a:lnTo>
                  <a:lnTo>
                    <a:pt x="5054320" y="0"/>
                  </a:lnTo>
                  <a:lnTo>
                    <a:pt x="5051691" y="0"/>
                  </a:lnTo>
                  <a:lnTo>
                    <a:pt x="5050574" y="469"/>
                  </a:lnTo>
                  <a:lnTo>
                    <a:pt x="5048707" y="2336"/>
                  </a:lnTo>
                  <a:lnTo>
                    <a:pt x="5048250" y="3454"/>
                  </a:lnTo>
                  <a:lnTo>
                    <a:pt x="5048250" y="6083"/>
                  </a:lnTo>
                  <a:lnTo>
                    <a:pt x="5048707" y="7200"/>
                  </a:lnTo>
                  <a:lnTo>
                    <a:pt x="5050574" y="9067"/>
                  </a:lnTo>
                  <a:lnTo>
                    <a:pt x="5051691" y="9525"/>
                  </a:lnTo>
                  <a:lnTo>
                    <a:pt x="5054320" y="9525"/>
                  </a:lnTo>
                  <a:lnTo>
                    <a:pt x="5055438" y="9067"/>
                  </a:lnTo>
                  <a:lnTo>
                    <a:pt x="5057305" y="7200"/>
                  </a:lnTo>
                  <a:lnTo>
                    <a:pt x="5057775" y="6083"/>
                  </a:lnTo>
                  <a:lnTo>
                    <a:pt x="5057775" y="3454"/>
                  </a:lnTo>
                  <a:close/>
                </a:path>
                <a:path w="5391150" h="831214">
                  <a:moveTo>
                    <a:pt x="5105400" y="824763"/>
                  </a:moveTo>
                  <a:lnTo>
                    <a:pt x="5104930" y="823645"/>
                  </a:lnTo>
                  <a:lnTo>
                    <a:pt x="5103063" y="821778"/>
                  </a:lnTo>
                  <a:lnTo>
                    <a:pt x="5101945" y="821321"/>
                  </a:lnTo>
                  <a:lnTo>
                    <a:pt x="5099316" y="821321"/>
                  </a:lnTo>
                  <a:lnTo>
                    <a:pt x="5098199" y="821778"/>
                  </a:lnTo>
                  <a:lnTo>
                    <a:pt x="5096332" y="823645"/>
                  </a:lnTo>
                  <a:lnTo>
                    <a:pt x="5095875" y="824763"/>
                  </a:lnTo>
                  <a:lnTo>
                    <a:pt x="5095875" y="827392"/>
                  </a:lnTo>
                  <a:lnTo>
                    <a:pt x="5096332" y="828522"/>
                  </a:lnTo>
                  <a:lnTo>
                    <a:pt x="5098199" y="830376"/>
                  </a:lnTo>
                  <a:lnTo>
                    <a:pt x="5099316" y="830846"/>
                  </a:lnTo>
                  <a:lnTo>
                    <a:pt x="5101945" y="830846"/>
                  </a:lnTo>
                  <a:lnTo>
                    <a:pt x="5103063" y="830376"/>
                  </a:lnTo>
                  <a:lnTo>
                    <a:pt x="5104930" y="828522"/>
                  </a:lnTo>
                  <a:lnTo>
                    <a:pt x="5105400" y="827392"/>
                  </a:lnTo>
                  <a:lnTo>
                    <a:pt x="5105400" y="824763"/>
                  </a:lnTo>
                  <a:close/>
                </a:path>
                <a:path w="5391150" h="831214">
                  <a:moveTo>
                    <a:pt x="5105400" y="414108"/>
                  </a:moveTo>
                  <a:lnTo>
                    <a:pt x="5104930" y="412991"/>
                  </a:lnTo>
                  <a:lnTo>
                    <a:pt x="5103063" y="411124"/>
                  </a:lnTo>
                  <a:lnTo>
                    <a:pt x="5101945" y="410667"/>
                  </a:lnTo>
                  <a:lnTo>
                    <a:pt x="5099316" y="410667"/>
                  </a:lnTo>
                  <a:lnTo>
                    <a:pt x="5098199" y="411124"/>
                  </a:lnTo>
                  <a:lnTo>
                    <a:pt x="5096332" y="412991"/>
                  </a:lnTo>
                  <a:lnTo>
                    <a:pt x="5095875" y="414108"/>
                  </a:lnTo>
                  <a:lnTo>
                    <a:pt x="5095875" y="416737"/>
                  </a:lnTo>
                  <a:lnTo>
                    <a:pt x="5096332" y="417868"/>
                  </a:lnTo>
                  <a:lnTo>
                    <a:pt x="5098199" y="419722"/>
                  </a:lnTo>
                  <a:lnTo>
                    <a:pt x="5099316" y="420192"/>
                  </a:lnTo>
                  <a:lnTo>
                    <a:pt x="5101945" y="420192"/>
                  </a:lnTo>
                  <a:lnTo>
                    <a:pt x="5103063" y="419722"/>
                  </a:lnTo>
                  <a:lnTo>
                    <a:pt x="5104930" y="417868"/>
                  </a:lnTo>
                  <a:lnTo>
                    <a:pt x="5105400" y="416737"/>
                  </a:lnTo>
                  <a:lnTo>
                    <a:pt x="5105400" y="414108"/>
                  </a:lnTo>
                  <a:close/>
                </a:path>
                <a:path w="5391150" h="831214">
                  <a:moveTo>
                    <a:pt x="5105400" y="3454"/>
                  </a:moveTo>
                  <a:lnTo>
                    <a:pt x="5104930" y="2336"/>
                  </a:lnTo>
                  <a:lnTo>
                    <a:pt x="5103063" y="469"/>
                  </a:lnTo>
                  <a:lnTo>
                    <a:pt x="5101945" y="0"/>
                  </a:lnTo>
                  <a:lnTo>
                    <a:pt x="5099316" y="0"/>
                  </a:lnTo>
                  <a:lnTo>
                    <a:pt x="5098199" y="469"/>
                  </a:lnTo>
                  <a:lnTo>
                    <a:pt x="5096332" y="2336"/>
                  </a:lnTo>
                  <a:lnTo>
                    <a:pt x="5095875" y="3454"/>
                  </a:lnTo>
                  <a:lnTo>
                    <a:pt x="5095875" y="6083"/>
                  </a:lnTo>
                  <a:lnTo>
                    <a:pt x="5096332" y="7200"/>
                  </a:lnTo>
                  <a:lnTo>
                    <a:pt x="5098199" y="9067"/>
                  </a:lnTo>
                  <a:lnTo>
                    <a:pt x="5099316" y="9525"/>
                  </a:lnTo>
                  <a:lnTo>
                    <a:pt x="5101945" y="9525"/>
                  </a:lnTo>
                  <a:lnTo>
                    <a:pt x="5103063" y="9067"/>
                  </a:lnTo>
                  <a:lnTo>
                    <a:pt x="5104930" y="7200"/>
                  </a:lnTo>
                  <a:lnTo>
                    <a:pt x="5105400" y="6083"/>
                  </a:lnTo>
                  <a:lnTo>
                    <a:pt x="5105400" y="3454"/>
                  </a:lnTo>
                  <a:close/>
                </a:path>
                <a:path w="5391150" h="831214">
                  <a:moveTo>
                    <a:pt x="5153025" y="824763"/>
                  </a:moveTo>
                  <a:lnTo>
                    <a:pt x="5152555" y="823645"/>
                  </a:lnTo>
                  <a:lnTo>
                    <a:pt x="5150688" y="821778"/>
                  </a:lnTo>
                  <a:lnTo>
                    <a:pt x="5149570" y="821321"/>
                  </a:lnTo>
                  <a:lnTo>
                    <a:pt x="5146941" y="821321"/>
                  </a:lnTo>
                  <a:lnTo>
                    <a:pt x="5145824" y="821778"/>
                  </a:lnTo>
                  <a:lnTo>
                    <a:pt x="5143957" y="823645"/>
                  </a:lnTo>
                  <a:lnTo>
                    <a:pt x="5143500" y="824763"/>
                  </a:lnTo>
                  <a:lnTo>
                    <a:pt x="5143500" y="827392"/>
                  </a:lnTo>
                  <a:lnTo>
                    <a:pt x="5143957" y="828522"/>
                  </a:lnTo>
                  <a:lnTo>
                    <a:pt x="5145824" y="830376"/>
                  </a:lnTo>
                  <a:lnTo>
                    <a:pt x="5146941" y="830846"/>
                  </a:lnTo>
                  <a:lnTo>
                    <a:pt x="5149570" y="830846"/>
                  </a:lnTo>
                  <a:lnTo>
                    <a:pt x="5150688" y="830376"/>
                  </a:lnTo>
                  <a:lnTo>
                    <a:pt x="5152555" y="828522"/>
                  </a:lnTo>
                  <a:lnTo>
                    <a:pt x="5153025" y="827392"/>
                  </a:lnTo>
                  <a:lnTo>
                    <a:pt x="5153025" y="824763"/>
                  </a:lnTo>
                  <a:close/>
                </a:path>
                <a:path w="5391150" h="831214">
                  <a:moveTo>
                    <a:pt x="5153025" y="414108"/>
                  </a:moveTo>
                  <a:lnTo>
                    <a:pt x="5152555" y="412991"/>
                  </a:lnTo>
                  <a:lnTo>
                    <a:pt x="5150688" y="411124"/>
                  </a:lnTo>
                  <a:lnTo>
                    <a:pt x="5149570" y="410667"/>
                  </a:lnTo>
                  <a:lnTo>
                    <a:pt x="5146941" y="410667"/>
                  </a:lnTo>
                  <a:lnTo>
                    <a:pt x="5145824" y="411124"/>
                  </a:lnTo>
                  <a:lnTo>
                    <a:pt x="5143957" y="412991"/>
                  </a:lnTo>
                  <a:lnTo>
                    <a:pt x="5143500" y="414108"/>
                  </a:lnTo>
                  <a:lnTo>
                    <a:pt x="5143500" y="416737"/>
                  </a:lnTo>
                  <a:lnTo>
                    <a:pt x="5143957" y="417868"/>
                  </a:lnTo>
                  <a:lnTo>
                    <a:pt x="5145824" y="419722"/>
                  </a:lnTo>
                  <a:lnTo>
                    <a:pt x="5146941" y="420192"/>
                  </a:lnTo>
                  <a:lnTo>
                    <a:pt x="5149570" y="420192"/>
                  </a:lnTo>
                  <a:lnTo>
                    <a:pt x="5150688" y="419722"/>
                  </a:lnTo>
                  <a:lnTo>
                    <a:pt x="5152555" y="417868"/>
                  </a:lnTo>
                  <a:lnTo>
                    <a:pt x="5153025" y="416737"/>
                  </a:lnTo>
                  <a:lnTo>
                    <a:pt x="5153025" y="414108"/>
                  </a:lnTo>
                  <a:close/>
                </a:path>
                <a:path w="5391150" h="831214">
                  <a:moveTo>
                    <a:pt x="5153025" y="3454"/>
                  </a:moveTo>
                  <a:lnTo>
                    <a:pt x="5152555" y="2336"/>
                  </a:lnTo>
                  <a:lnTo>
                    <a:pt x="5150688" y="469"/>
                  </a:lnTo>
                  <a:lnTo>
                    <a:pt x="5149570" y="0"/>
                  </a:lnTo>
                  <a:lnTo>
                    <a:pt x="5146941" y="0"/>
                  </a:lnTo>
                  <a:lnTo>
                    <a:pt x="5145824" y="469"/>
                  </a:lnTo>
                  <a:lnTo>
                    <a:pt x="5143957" y="2336"/>
                  </a:lnTo>
                  <a:lnTo>
                    <a:pt x="5143500" y="3454"/>
                  </a:lnTo>
                  <a:lnTo>
                    <a:pt x="5143500" y="6083"/>
                  </a:lnTo>
                  <a:lnTo>
                    <a:pt x="5143957" y="7200"/>
                  </a:lnTo>
                  <a:lnTo>
                    <a:pt x="5145824" y="9067"/>
                  </a:lnTo>
                  <a:lnTo>
                    <a:pt x="5146941" y="9525"/>
                  </a:lnTo>
                  <a:lnTo>
                    <a:pt x="5149570" y="9525"/>
                  </a:lnTo>
                  <a:lnTo>
                    <a:pt x="5150688" y="9067"/>
                  </a:lnTo>
                  <a:lnTo>
                    <a:pt x="5152555" y="7200"/>
                  </a:lnTo>
                  <a:lnTo>
                    <a:pt x="5153025" y="6083"/>
                  </a:lnTo>
                  <a:lnTo>
                    <a:pt x="5153025" y="3454"/>
                  </a:lnTo>
                  <a:close/>
                </a:path>
                <a:path w="5391150" h="831214">
                  <a:moveTo>
                    <a:pt x="5200650" y="824763"/>
                  </a:moveTo>
                  <a:lnTo>
                    <a:pt x="5200180" y="823645"/>
                  </a:lnTo>
                  <a:lnTo>
                    <a:pt x="5198313" y="821778"/>
                  </a:lnTo>
                  <a:lnTo>
                    <a:pt x="5197195" y="821321"/>
                  </a:lnTo>
                  <a:lnTo>
                    <a:pt x="5194566" y="821321"/>
                  </a:lnTo>
                  <a:lnTo>
                    <a:pt x="5193449" y="821778"/>
                  </a:lnTo>
                  <a:lnTo>
                    <a:pt x="5191582" y="823645"/>
                  </a:lnTo>
                  <a:lnTo>
                    <a:pt x="5191125" y="824763"/>
                  </a:lnTo>
                  <a:lnTo>
                    <a:pt x="5191125" y="827392"/>
                  </a:lnTo>
                  <a:lnTo>
                    <a:pt x="5191582" y="828522"/>
                  </a:lnTo>
                  <a:lnTo>
                    <a:pt x="5193449" y="830376"/>
                  </a:lnTo>
                  <a:lnTo>
                    <a:pt x="5194566" y="830846"/>
                  </a:lnTo>
                  <a:lnTo>
                    <a:pt x="5197195" y="830846"/>
                  </a:lnTo>
                  <a:lnTo>
                    <a:pt x="5198313" y="830376"/>
                  </a:lnTo>
                  <a:lnTo>
                    <a:pt x="5200180" y="828522"/>
                  </a:lnTo>
                  <a:lnTo>
                    <a:pt x="5200650" y="827392"/>
                  </a:lnTo>
                  <a:lnTo>
                    <a:pt x="5200650" y="824763"/>
                  </a:lnTo>
                  <a:close/>
                </a:path>
                <a:path w="5391150" h="831214">
                  <a:moveTo>
                    <a:pt x="5200650" y="414108"/>
                  </a:moveTo>
                  <a:lnTo>
                    <a:pt x="5200180" y="412991"/>
                  </a:lnTo>
                  <a:lnTo>
                    <a:pt x="5198313" y="411124"/>
                  </a:lnTo>
                  <a:lnTo>
                    <a:pt x="5197195" y="410667"/>
                  </a:lnTo>
                  <a:lnTo>
                    <a:pt x="5194566" y="410667"/>
                  </a:lnTo>
                  <a:lnTo>
                    <a:pt x="5193449" y="411124"/>
                  </a:lnTo>
                  <a:lnTo>
                    <a:pt x="5191582" y="412991"/>
                  </a:lnTo>
                  <a:lnTo>
                    <a:pt x="5191125" y="414108"/>
                  </a:lnTo>
                  <a:lnTo>
                    <a:pt x="5191125" y="416737"/>
                  </a:lnTo>
                  <a:lnTo>
                    <a:pt x="5191582" y="417868"/>
                  </a:lnTo>
                  <a:lnTo>
                    <a:pt x="5193449" y="419722"/>
                  </a:lnTo>
                  <a:lnTo>
                    <a:pt x="5194566" y="420192"/>
                  </a:lnTo>
                  <a:lnTo>
                    <a:pt x="5197195" y="420192"/>
                  </a:lnTo>
                  <a:lnTo>
                    <a:pt x="5198313" y="419722"/>
                  </a:lnTo>
                  <a:lnTo>
                    <a:pt x="5200180" y="417868"/>
                  </a:lnTo>
                  <a:lnTo>
                    <a:pt x="5200650" y="416737"/>
                  </a:lnTo>
                  <a:lnTo>
                    <a:pt x="5200650" y="414108"/>
                  </a:lnTo>
                  <a:close/>
                </a:path>
                <a:path w="5391150" h="831214">
                  <a:moveTo>
                    <a:pt x="5200650" y="3454"/>
                  </a:moveTo>
                  <a:lnTo>
                    <a:pt x="5200180" y="2336"/>
                  </a:lnTo>
                  <a:lnTo>
                    <a:pt x="5198313" y="469"/>
                  </a:lnTo>
                  <a:lnTo>
                    <a:pt x="5197195" y="0"/>
                  </a:lnTo>
                  <a:lnTo>
                    <a:pt x="5194566" y="0"/>
                  </a:lnTo>
                  <a:lnTo>
                    <a:pt x="5193449" y="469"/>
                  </a:lnTo>
                  <a:lnTo>
                    <a:pt x="5191582" y="2336"/>
                  </a:lnTo>
                  <a:lnTo>
                    <a:pt x="5191125" y="3454"/>
                  </a:lnTo>
                  <a:lnTo>
                    <a:pt x="5191125" y="6083"/>
                  </a:lnTo>
                  <a:lnTo>
                    <a:pt x="5191582" y="7200"/>
                  </a:lnTo>
                  <a:lnTo>
                    <a:pt x="5193449" y="9067"/>
                  </a:lnTo>
                  <a:lnTo>
                    <a:pt x="5194566" y="9525"/>
                  </a:lnTo>
                  <a:lnTo>
                    <a:pt x="5197195" y="9525"/>
                  </a:lnTo>
                  <a:lnTo>
                    <a:pt x="5198313" y="9067"/>
                  </a:lnTo>
                  <a:lnTo>
                    <a:pt x="5200180" y="7200"/>
                  </a:lnTo>
                  <a:lnTo>
                    <a:pt x="5200650" y="6083"/>
                  </a:lnTo>
                  <a:lnTo>
                    <a:pt x="5200650" y="3454"/>
                  </a:lnTo>
                  <a:close/>
                </a:path>
                <a:path w="5391150" h="831214">
                  <a:moveTo>
                    <a:pt x="5248275" y="824763"/>
                  </a:moveTo>
                  <a:lnTo>
                    <a:pt x="5247805" y="823645"/>
                  </a:lnTo>
                  <a:lnTo>
                    <a:pt x="5245938" y="821778"/>
                  </a:lnTo>
                  <a:lnTo>
                    <a:pt x="5244820" y="821321"/>
                  </a:lnTo>
                  <a:lnTo>
                    <a:pt x="5242191" y="821321"/>
                  </a:lnTo>
                  <a:lnTo>
                    <a:pt x="5241074" y="821778"/>
                  </a:lnTo>
                  <a:lnTo>
                    <a:pt x="5239207" y="823645"/>
                  </a:lnTo>
                  <a:lnTo>
                    <a:pt x="5238750" y="824763"/>
                  </a:lnTo>
                  <a:lnTo>
                    <a:pt x="5238750" y="827392"/>
                  </a:lnTo>
                  <a:lnTo>
                    <a:pt x="5239207" y="828522"/>
                  </a:lnTo>
                  <a:lnTo>
                    <a:pt x="5241074" y="830376"/>
                  </a:lnTo>
                  <a:lnTo>
                    <a:pt x="5242191" y="830846"/>
                  </a:lnTo>
                  <a:lnTo>
                    <a:pt x="5244820" y="830846"/>
                  </a:lnTo>
                  <a:lnTo>
                    <a:pt x="5245938" y="830376"/>
                  </a:lnTo>
                  <a:lnTo>
                    <a:pt x="5247805" y="828522"/>
                  </a:lnTo>
                  <a:lnTo>
                    <a:pt x="5248275" y="827392"/>
                  </a:lnTo>
                  <a:lnTo>
                    <a:pt x="5248275" y="824763"/>
                  </a:lnTo>
                  <a:close/>
                </a:path>
                <a:path w="5391150" h="831214">
                  <a:moveTo>
                    <a:pt x="5248275" y="414108"/>
                  </a:moveTo>
                  <a:lnTo>
                    <a:pt x="5247805" y="412991"/>
                  </a:lnTo>
                  <a:lnTo>
                    <a:pt x="5245938" y="411124"/>
                  </a:lnTo>
                  <a:lnTo>
                    <a:pt x="5244820" y="410667"/>
                  </a:lnTo>
                  <a:lnTo>
                    <a:pt x="5242191" y="410667"/>
                  </a:lnTo>
                  <a:lnTo>
                    <a:pt x="5241074" y="411124"/>
                  </a:lnTo>
                  <a:lnTo>
                    <a:pt x="5239207" y="412991"/>
                  </a:lnTo>
                  <a:lnTo>
                    <a:pt x="5238750" y="414108"/>
                  </a:lnTo>
                  <a:lnTo>
                    <a:pt x="5238750" y="416737"/>
                  </a:lnTo>
                  <a:lnTo>
                    <a:pt x="5239207" y="417868"/>
                  </a:lnTo>
                  <a:lnTo>
                    <a:pt x="5241074" y="419722"/>
                  </a:lnTo>
                  <a:lnTo>
                    <a:pt x="5242191" y="420192"/>
                  </a:lnTo>
                  <a:lnTo>
                    <a:pt x="5244820" y="420192"/>
                  </a:lnTo>
                  <a:lnTo>
                    <a:pt x="5245938" y="419722"/>
                  </a:lnTo>
                  <a:lnTo>
                    <a:pt x="5247805" y="417868"/>
                  </a:lnTo>
                  <a:lnTo>
                    <a:pt x="5248275" y="416737"/>
                  </a:lnTo>
                  <a:lnTo>
                    <a:pt x="5248275" y="414108"/>
                  </a:lnTo>
                  <a:close/>
                </a:path>
                <a:path w="5391150" h="831214">
                  <a:moveTo>
                    <a:pt x="5248275" y="3454"/>
                  </a:moveTo>
                  <a:lnTo>
                    <a:pt x="5247805" y="2336"/>
                  </a:lnTo>
                  <a:lnTo>
                    <a:pt x="5245938" y="469"/>
                  </a:lnTo>
                  <a:lnTo>
                    <a:pt x="5244820" y="0"/>
                  </a:lnTo>
                  <a:lnTo>
                    <a:pt x="5242191" y="0"/>
                  </a:lnTo>
                  <a:lnTo>
                    <a:pt x="5241074" y="469"/>
                  </a:lnTo>
                  <a:lnTo>
                    <a:pt x="5239207" y="2336"/>
                  </a:lnTo>
                  <a:lnTo>
                    <a:pt x="5238750" y="3454"/>
                  </a:lnTo>
                  <a:lnTo>
                    <a:pt x="5238750" y="6083"/>
                  </a:lnTo>
                  <a:lnTo>
                    <a:pt x="5239207" y="7200"/>
                  </a:lnTo>
                  <a:lnTo>
                    <a:pt x="5241074" y="9067"/>
                  </a:lnTo>
                  <a:lnTo>
                    <a:pt x="5242191" y="9525"/>
                  </a:lnTo>
                  <a:lnTo>
                    <a:pt x="5244820" y="9525"/>
                  </a:lnTo>
                  <a:lnTo>
                    <a:pt x="5245938" y="9067"/>
                  </a:lnTo>
                  <a:lnTo>
                    <a:pt x="5247805" y="7200"/>
                  </a:lnTo>
                  <a:lnTo>
                    <a:pt x="5248275" y="6083"/>
                  </a:lnTo>
                  <a:lnTo>
                    <a:pt x="5248275" y="3454"/>
                  </a:lnTo>
                  <a:close/>
                </a:path>
                <a:path w="5391150" h="831214">
                  <a:moveTo>
                    <a:pt x="5295900" y="824763"/>
                  </a:moveTo>
                  <a:lnTo>
                    <a:pt x="5295430" y="823645"/>
                  </a:lnTo>
                  <a:lnTo>
                    <a:pt x="5293563" y="821778"/>
                  </a:lnTo>
                  <a:lnTo>
                    <a:pt x="5292445" y="821321"/>
                  </a:lnTo>
                  <a:lnTo>
                    <a:pt x="5289816" y="821321"/>
                  </a:lnTo>
                  <a:lnTo>
                    <a:pt x="5288699" y="821778"/>
                  </a:lnTo>
                  <a:lnTo>
                    <a:pt x="5286832" y="823645"/>
                  </a:lnTo>
                  <a:lnTo>
                    <a:pt x="5286375" y="824763"/>
                  </a:lnTo>
                  <a:lnTo>
                    <a:pt x="5286375" y="827392"/>
                  </a:lnTo>
                  <a:lnTo>
                    <a:pt x="5286832" y="828522"/>
                  </a:lnTo>
                  <a:lnTo>
                    <a:pt x="5288699" y="830376"/>
                  </a:lnTo>
                  <a:lnTo>
                    <a:pt x="5289816" y="830846"/>
                  </a:lnTo>
                  <a:lnTo>
                    <a:pt x="5292445" y="830846"/>
                  </a:lnTo>
                  <a:lnTo>
                    <a:pt x="5293563" y="830376"/>
                  </a:lnTo>
                  <a:lnTo>
                    <a:pt x="5295430" y="828522"/>
                  </a:lnTo>
                  <a:lnTo>
                    <a:pt x="5295900" y="827392"/>
                  </a:lnTo>
                  <a:lnTo>
                    <a:pt x="5295900" y="824763"/>
                  </a:lnTo>
                  <a:close/>
                </a:path>
                <a:path w="5391150" h="831214">
                  <a:moveTo>
                    <a:pt x="5295900" y="414108"/>
                  </a:moveTo>
                  <a:lnTo>
                    <a:pt x="5295430" y="412991"/>
                  </a:lnTo>
                  <a:lnTo>
                    <a:pt x="5293563" y="411124"/>
                  </a:lnTo>
                  <a:lnTo>
                    <a:pt x="5292445" y="410667"/>
                  </a:lnTo>
                  <a:lnTo>
                    <a:pt x="5289816" y="410667"/>
                  </a:lnTo>
                  <a:lnTo>
                    <a:pt x="5288699" y="411124"/>
                  </a:lnTo>
                  <a:lnTo>
                    <a:pt x="5286832" y="412991"/>
                  </a:lnTo>
                  <a:lnTo>
                    <a:pt x="5286375" y="414108"/>
                  </a:lnTo>
                  <a:lnTo>
                    <a:pt x="5286375" y="416737"/>
                  </a:lnTo>
                  <a:lnTo>
                    <a:pt x="5286832" y="417868"/>
                  </a:lnTo>
                  <a:lnTo>
                    <a:pt x="5288699" y="419722"/>
                  </a:lnTo>
                  <a:lnTo>
                    <a:pt x="5289816" y="420192"/>
                  </a:lnTo>
                  <a:lnTo>
                    <a:pt x="5292445" y="420192"/>
                  </a:lnTo>
                  <a:lnTo>
                    <a:pt x="5293563" y="419722"/>
                  </a:lnTo>
                  <a:lnTo>
                    <a:pt x="5295430" y="417868"/>
                  </a:lnTo>
                  <a:lnTo>
                    <a:pt x="5295900" y="416737"/>
                  </a:lnTo>
                  <a:lnTo>
                    <a:pt x="5295900" y="414108"/>
                  </a:lnTo>
                  <a:close/>
                </a:path>
                <a:path w="5391150" h="831214">
                  <a:moveTo>
                    <a:pt x="5295900" y="3454"/>
                  </a:moveTo>
                  <a:lnTo>
                    <a:pt x="5295430" y="2336"/>
                  </a:lnTo>
                  <a:lnTo>
                    <a:pt x="5293563" y="469"/>
                  </a:lnTo>
                  <a:lnTo>
                    <a:pt x="5292445" y="0"/>
                  </a:lnTo>
                  <a:lnTo>
                    <a:pt x="5289816" y="0"/>
                  </a:lnTo>
                  <a:lnTo>
                    <a:pt x="5288699" y="469"/>
                  </a:lnTo>
                  <a:lnTo>
                    <a:pt x="5286832" y="2336"/>
                  </a:lnTo>
                  <a:lnTo>
                    <a:pt x="5286375" y="3454"/>
                  </a:lnTo>
                  <a:lnTo>
                    <a:pt x="5286375" y="6083"/>
                  </a:lnTo>
                  <a:lnTo>
                    <a:pt x="5286832" y="7200"/>
                  </a:lnTo>
                  <a:lnTo>
                    <a:pt x="5288699" y="9067"/>
                  </a:lnTo>
                  <a:lnTo>
                    <a:pt x="5289816" y="9525"/>
                  </a:lnTo>
                  <a:lnTo>
                    <a:pt x="5292445" y="9525"/>
                  </a:lnTo>
                  <a:lnTo>
                    <a:pt x="5293563" y="9067"/>
                  </a:lnTo>
                  <a:lnTo>
                    <a:pt x="5295430" y="7200"/>
                  </a:lnTo>
                  <a:lnTo>
                    <a:pt x="5295900" y="6083"/>
                  </a:lnTo>
                  <a:lnTo>
                    <a:pt x="5295900" y="3454"/>
                  </a:lnTo>
                  <a:close/>
                </a:path>
                <a:path w="5391150" h="831214">
                  <a:moveTo>
                    <a:pt x="5343525" y="824763"/>
                  </a:moveTo>
                  <a:lnTo>
                    <a:pt x="5343055" y="823645"/>
                  </a:lnTo>
                  <a:lnTo>
                    <a:pt x="5341188" y="821778"/>
                  </a:lnTo>
                  <a:lnTo>
                    <a:pt x="5340070" y="821321"/>
                  </a:lnTo>
                  <a:lnTo>
                    <a:pt x="5337441" y="821321"/>
                  </a:lnTo>
                  <a:lnTo>
                    <a:pt x="5336324" y="821778"/>
                  </a:lnTo>
                  <a:lnTo>
                    <a:pt x="5334457" y="823645"/>
                  </a:lnTo>
                  <a:lnTo>
                    <a:pt x="5334000" y="824763"/>
                  </a:lnTo>
                  <a:lnTo>
                    <a:pt x="5334000" y="827392"/>
                  </a:lnTo>
                  <a:lnTo>
                    <a:pt x="5334457" y="828522"/>
                  </a:lnTo>
                  <a:lnTo>
                    <a:pt x="5336324" y="830376"/>
                  </a:lnTo>
                  <a:lnTo>
                    <a:pt x="5337441" y="830846"/>
                  </a:lnTo>
                  <a:lnTo>
                    <a:pt x="5340070" y="830846"/>
                  </a:lnTo>
                  <a:lnTo>
                    <a:pt x="5341188" y="830376"/>
                  </a:lnTo>
                  <a:lnTo>
                    <a:pt x="5343055" y="828522"/>
                  </a:lnTo>
                  <a:lnTo>
                    <a:pt x="5343525" y="827392"/>
                  </a:lnTo>
                  <a:lnTo>
                    <a:pt x="5343525" y="824763"/>
                  </a:lnTo>
                  <a:close/>
                </a:path>
                <a:path w="5391150" h="831214">
                  <a:moveTo>
                    <a:pt x="5343525" y="414108"/>
                  </a:moveTo>
                  <a:lnTo>
                    <a:pt x="5343055" y="412991"/>
                  </a:lnTo>
                  <a:lnTo>
                    <a:pt x="5341188" y="411124"/>
                  </a:lnTo>
                  <a:lnTo>
                    <a:pt x="5340070" y="410667"/>
                  </a:lnTo>
                  <a:lnTo>
                    <a:pt x="5337441" y="410667"/>
                  </a:lnTo>
                  <a:lnTo>
                    <a:pt x="5336324" y="411124"/>
                  </a:lnTo>
                  <a:lnTo>
                    <a:pt x="5334457" y="412991"/>
                  </a:lnTo>
                  <a:lnTo>
                    <a:pt x="5334000" y="414108"/>
                  </a:lnTo>
                  <a:lnTo>
                    <a:pt x="5334000" y="416737"/>
                  </a:lnTo>
                  <a:lnTo>
                    <a:pt x="5334457" y="417868"/>
                  </a:lnTo>
                  <a:lnTo>
                    <a:pt x="5336324" y="419722"/>
                  </a:lnTo>
                  <a:lnTo>
                    <a:pt x="5337441" y="420192"/>
                  </a:lnTo>
                  <a:lnTo>
                    <a:pt x="5340070" y="420192"/>
                  </a:lnTo>
                  <a:lnTo>
                    <a:pt x="5341188" y="419722"/>
                  </a:lnTo>
                  <a:lnTo>
                    <a:pt x="5343055" y="417868"/>
                  </a:lnTo>
                  <a:lnTo>
                    <a:pt x="5343525" y="416737"/>
                  </a:lnTo>
                  <a:lnTo>
                    <a:pt x="5343525" y="414108"/>
                  </a:lnTo>
                  <a:close/>
                </a:path>
                <a:path w="5391150" h="831214">
                  <a:moveTo>
                    <a:pt x="5343525" y="3454"/>
                  </a:moveTo>
                  <a:lnTo>
                    <a:pt x="5343055" y="2336"/>
                  </a:lnTo>
                  <a:lnTo>
                    <a:pt x="5341188" y="469"/>
                  </a:lnTo>
                  <a:lnTo>
                    <a:pt x="5340070" y="0"/>
                  </a:lnTo>
                  <a:lnTo>
                    <a:pt x="5337441" y="0"/>
                  </a:lnTo>
                  <a:lnTo>
                    <a:pt x="5336324" y="469"/>
                  </a:lnTo>
                  <a:lnTo>
                    <a:pt x="5334457" y="2336"/>
                  </a:lnTo>
                  <a:lnTo>
                    <a:pt x="5334000" y="3454"/>
                  </a:lnTo>
                  <a:lnTo>
                    <a:pt x="5334000" y="6083"/>
                  </a:lnTo>
                  <a:lnTo>
                    <a:pt x="5334457" y="7200"/>
                  </a:lnTo>
                  <a:lnTo>
                    <a:pt x="5336324" y="9067"/>
                  </a:lnTo>
                  <a:lnTo>
                    <a:pt x="5337441" y="9525"/>
                  </a:lnTo>
                  <a:lnTo>
                    <a:pt x="5340070" y="9525"/>
                  </a:lnTo>
                  <a:lnTo>
                    <a:pt x="5341188" y="9067"/>
                  </a:lnTo>
                  <a:lnTo>
                    <a:pt x="5343055" y="7200"/>
                  </a:lnTo>
                  <a:lnTo>
                    <a:pt x="5343525" y="6083"/>
                  </a:lnTo>
                  <a:lnTo>
                    <a:pt x="5343525" y="3454"/>
                  </a:lnTo>
                  <a:close/>
                </a:path>
                <a:path w="5391150" h="831214">
                  <a:moveTo>
                    <a:pt x="5391150" y="824763"/>
                  </a:moveTo>
                  <a:lnTo>
                    <a:pt x="5390680" y="823645"/>
                  </a:lnTo>
                  <a:lnTo>
                    <a:pt x="5388813" y="821778"/>
                  </a:lnTo>
                  <a:lnTo>
                    <a:pt x="5387695" y="821321"/>
                  </a:lnTo>
                  <a:lnTo>
                    <a:pt x="5385066" y="821321"/>
                  </a:lnTo>
                  <a:lnTo>
                    <a:pt x="5383949" y="821778"/>
                  </a:lnTo>
                  <a:lnTo>
                    <a:pt x="5382082" y="823645"/>
                  </a:lnTo>
                  <a:lnTo>
                    <a:pt x="5381625" y="824763"/>
                  </a:lnTo>
                  <a:lnTo>
                    <a:pt x="5381625" y="827392"/>
                  </a:lnTo>
                  <a:lnTo>
                    <a:pt x="5382082" y="828522"/>
                  </a:lnTo>
                  <a:lnTo>
                    <a:pt x="5383949" y="830376"/>
                  </a:lnTo>
                  <a:lnTo>
                    <a:pt x="5385066" y="830846"/>
                  </a:lnTo>
                  <a:lnTo>
                    <a:pt x="5387695" y="830846"/>
                  </a:lnTo>
                  <a:lnTo>
                    <a:pt x="5388813" y="830376"/>
                  </a:lnTo>
                  <a:lnTo>
                    <a:pt x="5390680" y="828522"/>
                  </a:lnTo>
                  <a:lnTo>
                    <a:pt x="5391150" y="827392"/>
                  </a:lnTo>
                  <a:lnTo>
                    <a:pt x="5391150" y="824763"/>
                  </a:lnTo>
                  <a:close/>
                </a:path>
                <a:path w="5391150" h="831214">
                  <a:moveTo>
                    <a:pt x="5391150" y="414108"/>
                  </a:moveTo>
                  <a:lnTo>
                    <a:pt x="5390680" y="412991"/>
                  </a:lnTo>
                  <a:lnTo>
                    <a:pt x="5388813" y="411124"/>
                  </a:lnTo>
                  <a:lnTo>
                    <a:pt x="5387695" y="410667"/>
                  </a:lnTo>
                  <a:lnTo>
                    <a:pt x="5385066" y="410667"/>
                  </a:lnTo>
                  <a:lnTo>
                    <a:pt x="5383949" y="411124"/>
                  </a:lnTo>
                  <a:lnTo>
                    <a:pt x="5382082" y="412991"/>
                  </a:lnTo>
                  <a:lnTo>
                    <a:pt x="5381625" y="414108"/>
                  </a:lnTo>
                  <a:lnTo>
                    <a:pt x="5381625" y="416737"/>
                  </a:lnTo>
                  <a:lnTo>
                    <a:pt x="5382082" y="417868"/>
                  </a:lnTo>
                  <a:lnTo>
                    <a:pt x="5383949" y="419722"/>
                  </a:lnTo>
                  <a:lnTo>
                    <a:pt x="5385066" y="420192"/>
                  </a:lnTo>
                  <a:lnTo>
                    <a:pt x="5387695" y="420192"/>
                  </a:lnTo>
                  <a:lnTo>
                    <a:pt x="5388813" y="419722"/>
                  </a:lnTo>
                  <a:lnTo>
                    <a:pt x="5390680" y="417868"/>
                  </a:lnTo>
                  <a:lnTo>
                    <a:pt x="5391150" y="416737"/>
                  </a:lnTo>
                  <a:lnTo>
                    <a:pt x="5391150" y="414108"/>
                  </a:lnTo>
                  <a:close/>
                </a:path>
                <a:path w="5391150" h="831214">
                  <a:moveTo>
                    <a:pt x="5391150" y="3454"/>
                  </a:moveTo>
                  <a:lnTo>
                    <a:pt x="5390680" y="2336"/>
                  </a:lnTo>
                  <a:lnTo>
                    <a:pt x="5388813" y="469"/>
                  </a:lnTo>
                  <a:lnTo>
                    <a:pt x="5387695" y="0"/>
                  </a:lnTo>
                  <a:lnTo>
                    <a:pt x="5385066" y="0"/>
                  </a:lnTo>
                  <a:lnTo>
                    <a:pt x="5383949" y="469"/>
                  </a:lnTo>
                  <a:lnTo>
                    <a:pt x="5382082" y="2336"/>
                  </a:lnTo>
                  <a:lnTo>
                    <a:pt x="5381625" y="3454"/>
                  </a:lnTo>
                  <a:lnTo>
                    <a:pt x="5381625" y="6083"/>
                  </a:lnTo>
                  <a:lnTo>
                    <a:pt x="5382082" y="7200"/>
                  </a:lnTo>
                  <a:lnTo>
                    <a:pt x="5383949" y="9067"/>
                  </a:lnTo>
                  <a:lnTo>
                    <a:pt x="5385066" y="9525"/>
                  </a:lnTo>
                  <a:lnTo>
                    <a:pt x="5387695" y="9525"/>
                  </a:lnTo>
                  <a:lnTo>
                    <a:pt x="5388813" y="9067"/>
                  </a:lnTo>
                  <a:lnTo>
                    <a:pt x="5390680" y="7200"/>
                  </a:lnTo>
                  <a:lnTo>
                    <a:pt x="5391150" y="6083"/>
                  </a:lnTo>
                  <a:lnTo>
                    <a:pt x="5391150" y="3454"/>
                  </a:lnTo>
                  <a:close/>
                </a:path>
              </a:pathLst>
            </a:custGeom>
            <a:solidFill>
              <a:srgbClr val="C7C6C3">
                <a:alpha val="98999"/>
              </a:srgbClr>
            </a:solidFill>
          </p:spPr>
          <p:txBody>
            <a:bodyPr wrap="square" lIns="0" tIns="0" rIns="0" bIns="0" rtlCol="0"/>
            <a:lstStyle/>
            <a:p>
              <a:endParaRPr sz="1688"/>
            </a:p>
          </p:txBody>
        </p:sp>
        <p:pic>
          <p:nvPicPr>
            <p:cNvPr id="199" name="object 199"/>
            <p:cNvPicPr/>
            <p:nvPr/>
          </p:nvPicPr>
          <p:blipFill>
            <a:blip r:embed="rId13" cstate="print"/>
            <a:stretch>
              <a:fillRect/>
            </a:stretch>
          </p:blipFill>
          <p:spPr>
            <a:xfrm>
              <a:off x="3518897" y="2972586"/>
              <a:ext cx="391377" cy="76787"/>
            </a:xfrm>
            <a:prstGeom prst="rect">
              <a:avLst/>
            </a:prstGeom>
          </p:spPr>
        </p:pic>
        <p:pic>
          <p:nvPicPr>
            <p:cNvPr id="200" name="object 200"/>
            <p:cNvPicPr/>
            <p:nvPr/>
          </p:nvPicPr>
          <p:blipFill>
            <a:blip r:embed="rId14" cstate="print"/>
            <a:stretch>
              <a:fillRect/>
            </a:stretch>
          </p:blipFill>
          <p:spPr>
            <a:xfrm>
              <a:off x="455227" y="1946494"/>
              <a:ext cx="76701" cy="368870"/>
            </a:xfrm>
            <a:prstGeom prst="rect">
              <a:avLst/>
            </a:prstGeom>
          </p:spPr>
        </p:pic>
      </p:grpSp>
      <p:sp>
        <p:nvSpPr>
          <p:cNvPr id="201" name="object 201"/>
          <p:cNvSpPr txBox="1"/>
          <p:nvPr/>
        </p:nvSpPr>
        <p:spPr>
          <a:xfrm>
            <a:off x="891334" y="2299580"/>
            <a:ext cx="139303"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10</a:t>
            </a:r>
            <a:endParaRPr sz="844">
              <a:latin typeface="Segoe UI"/>
              <a:cs typeface="Segoe UI"/>
            </a:endParaRPr>
          </a:p>
        </p:txBody>
      </p:sp>
      <p:sp>
        <p:nvSpPr>
          <p:cNvPr id="202" name="object 202"/>
          <p:cNvSpPr txBox="1"/>
          <p:nvPr/>
        </p:nvSpPr>
        <p:spPr>
          <a:xfrm>
            <a:off x="833710" y="1914590"/>
            <a:ext cx="197048"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100</a:t>
            </a:r>
            <a:endParaRPr sz="844">
              <a:latin typeface="Segoe UI"/>
              <a:cs typeface="Segoe UI"/>
            </a:endParaRPr>
          </a:p>
        </p:txBody>
      </p:sp>
      <p:sp>
        <p:nvSpPr>
          <p:cNvPr id="203" name="object 203"/>
          <p:cNvSpPr txBox="1"/>
          <p:nvPr/>
        </p:nvSpPr>
        <p:spPr>
          <a:xfrm>
            <a:off x="775806" y="1529599"/>
            <a:ext cx="254794" cy="141930"/>
          </a:xfrm>
          <a:prstGeom prst="rect">
            <a:avLst/>
          </a:prstGeom>
        </p:spPr>
        <p:txBody>
          <a:bodyPr vert="horz" wrap="square" lIns="0" tIns="11906" rIns="0" bIns="0" rtlCol="0">
            <a:spAutoFit/>
          </a:bodyPr>
          <a:lstStyle/>
          <a:p>
            <a:pPr marL="11906">
              <a:spcBef>
                <a:spcPts val="94"/>
              </a:spcBef>
            </a:pPr>
            <a:r>
              <a:rPr sz="844" dirty="0">
                <a:solidFill>
                  <a:srgbClr val="FFFFFF"/>
                </a:solidFill>
                <a:latin typeface="Segoe UI"/>
                <a:cs typeface="Segoe UI"/>
              </a:rPr>
              <a:t>1000</a:t>
            </a:r>
            <a:endParaRPr sz="844">
              <a:latin typeface="Segoe UI"/>
              <a:cs typeface="Segoe UI"/>
            </a:endParaRPr>
          </a:p>
        </p:txBody>
      </p:sp>
      <p:sp>
        <p:nvSpPr>
          <p:cNvPr id="204" name="object 204"/>
          <p:cNvSpPr txBox="1"/>
          <p:nvPr/>
        </p:nvSpPr>
        <p:spPr>
          <a:xfrm>
            <a:off x="567919" y="1807286"/>
            <a:ext cx="230832" cy="375047"/>
          </a:xfrm>
          <a:prstGeom prst="rect">
            <a:avLst/>
          </a:prstGeom>
        </p:spPr>
        <p:txBody>
          <a:bodyPr vert="vert270" wrap="square" lIns="0" tIns="0" rIns="0" bIns="0" rtlCol="0">
            <a:spAutoFit/>
          </a:bodyPr>
          <a:lstStyle/>
          <a:p>
            <a:pPr marL="11906">
              <a:lnSpc>
                <a:spcPts val="919"/>
              </a:lnSpc>
            </a:pPr>
            <a:r>
              <a:rPr sz="844" spc="-23" dirty="0">
                <a:latin typeface="Trebuchet MS"/>
                <a:cs typeface="Trebuchet MS"/>
              </a:rPr>
              <a:t>A</a:t>
            </a:r>
            <a:r>
              <a:rPr sz="844" dirty="0">
                <a:latin typeface="Trebuchet MS"/>
                <a:cs typeface="Trebuchet MS"/>
              </a:rPr>
              <a:t>ttrition</a:t>
            </a:r>
            <a:endParaRPr sz="844">
              <a:latin typeface="Trebuchet MS"/>
              <a:cs typeface="Trebuchet MS"/>
            </a:endParaRPr>
          </a:p>
        </p:txBody>
      </p:sp>
      <p:sp>
        <p:nvSpPr>
          <p:cNvPr id="205" name="object 205"/>
          <p:cNvSpPr txBox="1"/>
          <p:nvPr/>
        </p:nvSpPr>
        <p:spPr>
          <a:xfrm>
            <a:off x="1089572" y="2458896"/>
            <a:ext cx="499467" cy="288893"/>
          </a:xfrm>
          <a:prstGeom prst="rect">
            <a:avLst/>
          </a:prstGeom>
        </p:spPr>
        <p:txBody>
          <a:bodyPr vert="horz" wrap="square" lIns="0" tIns="11906" rIns="0" bIns="0" rtlCol="0">
            <a:spAutoFit/>
          </a:bodyPr>
          <a:lstStyle/>
          <a:p>
            <a:pPr marL="11906" marR="4763" indent="110728">
              <a:lnSpc>
                <a:spcPct val="111100"/>
              </a:lnSpc>
              <a:spcBef>
                <a:spcPts val="94"/>
              </a:spcBef>
            </a:pPr>
            <a:r>
              <a:rPr sz="844" b="1" dirty="0">
                <a:solidFill>
                  <a:srgbClr val="FFFFFF"/>
                </a:solidFill>
                <a:latin typeface="Segoe UI"/>
                <a:cs typeface="Segoe UI"/>
              </a:rPr>
              <a:t>Sales </a:t>
            </a:r>
            <a:r>
              <a:rPr sz="844" b="1" spc="5" dirty="0">
                <a:solidFill>
                  <a:srgbClr val="FFFFFF"/>
                </a:solidFill>
                <a:latin typeface="Segoe UI"/>
                <a:cs typeface="Segoe UI"/>
              </a:rPr>
              <a:t> </a:t>
            </a:r>
            <a:r>
              <a:rPr sz="844" b="1" dirty="0">
                <a:solidFill>
                  <a:srgbClr val="FFFFFF"/>
                </a:solidFill>
                <a:latin typeface="Segoe UI"/>
                <a:cs typeface="Segoe UI"/>
              </a:rPr>
              <a:t>E</a:t>
            </a:r>
            <a:r>
              <a:rPr sz="844" b="1" spc="-19" dirty="0">
                <a:solidFill>
                  <a:srgbClr val="FFFFFF"/>
                </a:solidFill>
                <a:latin typeface="Segoe UI"/>
                <a:cs typeface="Segoe UI"/>
              </a:rPr>
              <a:t>x</a:t>
            </a:r>
            <a:r>
              <a:rPr sz="844" b="1" dirty="0">
                <a:solidFill>
                  <a:srgbClr val="FFFFFF"/>
                </a:solidFill>
                <a:latin typeface="Segoe UI"/>
                <a:cs typeface="Segoe UI"/>
              </a:rPr>
              <a:t>ecuti</a:t>
            </a:r>
            <a:r>
              <a:rPr sz="844" b="1" spc="-9" dirty="0">
                <a:solidFill>
                  <a:srgbClr val="FFFFFF"/>
                </a:solidFill>
                <a:latin typeface="Segoe UI"/>
                <a:cs typeface="Segoe UI"/>
              </a:rPr>
              <a:t>v</a:t>
            </a:r>
            <a:r>
              <a:rPr sz="844" b="1" dirty="0">
                <a:solidFill>
                  <a:srgbClr val="FFFFFF"/>
                </a:solidFill>
                <a:latin typeface="Segoe UI"/>
                <a:cs typeface="Segoe UI"/>
              </a:rPr>
              <a:t>e</a:t>
            </a:r>
            <a:endParaRPr sz="844">
              <a:latin typeface="Segoe UI"/>
              <a:cs typeface="Segoe UI"/>
            </a:endParaRPr>
          </a:p>
        </p:txBody>
      </p:sp>
      <p:sp>
        <p:nvSpPr>
          <p:cNvPr id="206" name="object 206"/>
          <p:cNvSpPr txBox="1"/>
          <p:nvPr/>
        </p:nvSpPr>
        <p:spPr>
          <a:xfrm>
            <a:off x="1682623" y="2458896"/>
            <a:ext cx="469702" cy="288893"/>
          </a:xfrm>
          <a:prstGeom prst="rect">
            <a:avLst/>
          </a:prstGeom>
        </p:spPr>
        <p:txBody>
          <a:bodyPr vert="horz" wrap="square" lIns="0" tIns="11906" rIns="0" bIns="0" rtlCol="0">
            <a:spAutoFit/>
          </a:bodyPr>
          <a:lstStyle/>
          <a:p>
            <a:pPr marL="22027" marR="4763" indent="-10716">
              <a:lnSpc>
                <a:spcPct val="111100"/>
              </a:lnSpc>
              <a:spcBef>
                <a:spcPts val="94"/>
              </a:spcBef>
            </a:pPr>
            <a:r>
              <a:rPr sz="844" b="1" spc="-23" dirty="0">
                <a:solidFill>
                  <a:srgbClr val="FFFFFF"/>
                </a:solidFill>
                <a:latin typeface="Segoe UI"/>
                <a:cs typeface="Segoe UI"/>
              </a:rPr>
              <a:t>R</a:t>
            </a:r>
            <a:r>
              <a:rPr sz="844" b="1" dirty="0">
                <a:solidFill>
                  <a:srgbClr val="FFFFFF"/>
                </a:solidFill>
                <a:latin typeface="Segoe UI"/>
                <a:cs typeface="Segoe UI"/>
              </a:rPr>
              <a:t>esea</a:t>
            </a:r>
            <a:r>
              <a:rPr sz="844" b="1" spc="-5" dirty="0">
                <a:solidFill>
                  <a:srgbClr val="FFFFFF"/>
                </a:solidFill>
                <a:latin typeface="Segoe UI"/>
                <a:cs typeface="Segoe UI"/>
              </a:rPr>
              <a:t>r</a:t>
            </a:r>
            <a:r>
              <a:rPr sz="844" b="1" dirty="0">
                <a:solidFill>
                  <a:srgbClr val="FFFFFF"/>
                </a:solidFill>
                <a:latin typeface="Segoe UI"/>
                <a:cs typeface="Segoe UI"/>
              </a:rPr>
              <a:t>ch  Scientist</a:t>
            </a:r>
            <a:endParaRPr sz="844">
              <a:latin typeface="Segoe UI"/>
              <a:cs typeface="Segoe UI"/>
            </a:endParaRPr>
          </a:p>
        </p:txBody>
      </p:sp>
      <p:sp>
        <p:nvSpPr>
          <p:cNvPr id="207" name="object 207"/>
          <p:cNvSpPr txBox="1"/>
          <p:nvPr/>
        </p:nvSpPr>
        <p:spPr>
          <a:xfrm>
            <a:off x="2248329" y="2458896"/>
            <a:ext cx="1638895" cy="428675"/>
          </a:xfrm>
          <a:prstGeom prst="rect">
            <a:avLst/>
          </a:prstGeom>
        </p:spPr>
        <p:txBody>
          <a:bodyPr vert="horz" wrap="square" lIns="0" tIns="11906" rIns="0" bIns="0" rtlCol="0">
            <a:spAutoFit/>
          </a:bodyPr>
          <a:lstStyle/>
          <a:p>
            <a:pPr marL="11906" marR="4763" indent="14288">
              <a:lnSpc>
                <a:spcPct val="111100"/>
              </a:lnSpc>
              <a:spcBef>
                <a:spcPts val="94"/>
              </a:spcBef>
              <a:tabLst>
                <a:tab pos="607219" algn="l"/>
                <a:tab pos="1180505" algn="l"/>
                <a:tab pos="1198364" algn="l"/>
              </a:tabLst>
            </a:pPr>
            <a:r>
              <a:rPr sz="844" b="1" dirty="0">
                <a:solidFill>
                  <a:srgbClr val="FFFFFF"/>
                </a:solidFill>
                <a:latin typeface="Segoe UI"/>
                <a:cs typeface="Segoe UI"/>
              </a:rPr>
              <a:t>Labora…	</a:t>
            </a:r>
            <a:r>
              <a:rPr sz="844" b="1" spc="-215" dirty="0">
                <a:solidFill>
                  <a:srgbClr val="FFFFFF"/>
                </a:solidFill>
                <a:latin typeface="Segoe UI"/>
                <a:cs typeface="Segoe UI"/>
              </a:rPr>
              <a:t> Health…	</a:t>
            </a:r>
            <a:r>
              <a:rPr sz="844" b="1" spc="-23" dirty="0">
                <a:solidFill>
                  <a:srgbClr val="FFFFFF"/>
                </a:solidFill>
                <a:latin typeface="Segoe UI"/>
                <a:cs typeface="Segoe UI"/>
              </a:rPr>
              <a:t>R</a:t>
            </a:r>
            <a:r>
              <a:rPr sz="844" b="1" dirty="0">
                <a:solidFill>
                  <a:srgbClr val="FFFFFF"/>
                </a:solidFill>
                <a:latin typeface="Segoe UI"/>
                <a:cs typeface="Segoe UI"/>
              </a:rPr>
              <a:t>esea</a:t>
            </a:r>
            <a:r>
              <a:rPr sz="844" b="1" spc="-5" dirty="0">
                <a:solidFill>
                  <a:srgbClr val="FFFFFF"/>
                </a:solidFill>
                <a:latin typeface="Segoe UI"/>
                <a:cs typeface="Segoe UI"/>
              </a:rPr>
              <a:t>r</a:t>
            </a:r>
            <a:r>
              <a:rPr sz="844" b="1" dirty="0">
                <a:solidFill>
                  <a:srgbClr val="FFFFFF"/>
                </a:solidFill>
                <a:latin typeface="Segoe UI"/>
                <a:cs typeface="Segoe UI"/>
              </a:rPr>
              <a:t>ch  </a:t>
            </a:r>
            <a:r>
              <a:rPr sz="844" b="1" spc="-14" dirty="0">
                <a:solidFill>
                  <a:srgbClr val="FFFFFF"/>
                </a:solidFill>
                <a:latin typeface="Segoe UI"/>
                <a:cs typeface="Segoe UI"/>
              </a:rPr>
              <a:t>Technic…	</a:t>
            </a:r>
            <a:r>
              <a:rPr sz="844" b="1" spc="-5" dirty="0">
                <a:solidFill>
                  <a:srgbClr val="FFFFFF"/>
                </a:solidFill>
                <a:latin typeface="Segoe UI"/>
                <a:cs typeface="Segoe UI"/>
              </a:rPr>
              <a:t>Repres…		Director</a:t>
            </a:r>
            <a:endParaRPr sz="844">
              <a:latin typeface="Segoe UI"/>
              <a:cs typeface="Segoe UI"/>
            </a:endParaRPr>
          </a:p>
          <a:p>
            <a:pPr marR="42863" algn="r">
              <a:lnSpc>
                <a:spcPts val="955"/>
              </a:lnSpc>
            </a:pPr>
            <a:r>
              <a:rPr sz="844" spc="-38" dirty="0">
                <a:latin typeface="Trebuchet MS"/>
                <a:cs typeface="Trebuchet MS"/>
              </a:rPr>
              <a:t>J</a:t>
            </a:r>
            <a:r>
              <a:rPr sz="844" spc="-52" dirty="0">
                <a:latin typeface="Trebuchet MS"/>
                <a:cs typeface="Trebuchet MS"/>
              </a:rPr>
              <a:t>ob</a:t>
            </a:r>
            <a:r>
              <a:rPr sz="844" spc="-61" dirty="0">
                <a:latin typeface="Trebuchet MS"/>
                <a:cs typeface="Trebuchet MS"/>
              </a:rPr>
              <a:t> </a:t>
            </a:r>
            <a:r>
              <a:rPr sz="844" spc="-5" dirty="0">
                <a:latin typeface="Trebuchet MS"/>
                <a:cs typeface="Trebuchet MS"/>
              </a:rPr>
              <a:t>R</a:t>
            </a:r>
            <a:r>
              <a:rPr sz="844" spc="-47" dirty="0">
                <a:latin typeface="Trebuchet MS"/>
                <a:cs typeface="Trebuchet MS"/>
              </a:rPr>
              <a:t>o</a:t>
            </a:r>
            <a:r>
              <a:rPr sz="844" spc="-38" dirty="0">
                <a:latin typeface="Trebuchet MS"/>
                <a:cs typeface="Trebuchet MS"/>
              </a:rPr>
              <a:t>l</a:t>
            </a:r>
            <a:r>
              <a:rPr sz="844" spc="-52" dirty="0">
                <a:latin typeface="Trebuchet MS"/>
                <a:cs typeface="Trebuchet MS"/>
              </a:rPr>
              <a:t>e</a:t>
            </a:r>
            <a:endParaRPr sz="844">
              <a:latin typeface="Trebuchet MS"/>
              <a:cs typeface="Trebuchet MS"/>
            </a:endParaRPr>
          </a:p>
        </p:txBody>
      </p:sp>
      <p:sp>
        <p:nvSpPr>
          <p:cNvPr id="208" name="object 208"/>
          <p:cNvSpPr txBox="1"/>
          <p:nvPr/>
        </p:nvSpPr>
        <p:spPr>
          <a:xfrm>
            <a:off x="4007114" y="2458896"/>
            <a:ext cx="1610320" cy="288893"/>
          </a:xfrm>
          <a:prstGeom prst="rect">
            <a:avLst/>
          </a:prstGeom>
        </p:spPr>
        <p:txBody>
          <a:bodyPr vert="horz" wrap="square" lIns="0" tIns="11906" rIns="0" bIns="0" rtlCol="0">
            <a:spAutoFit/>
          </a:bodyPr>
          <a:lstStyle/>
          <a:p>
            <a:pPr marL="17859" marR="4763" indent="-6548">
              <a:lnSpc>
                <a:spcPct val="111100"/>
              </a:lnSpc>
              <a:spcBef>
                <a:spcPts val="94"/>
              </a:spcBef>
              <a:tabLst>
                <a:tab pos="576858" algn="l"/>
                <a:tab pos="1161455" algn="l"/>
                <a:tab pos="1253133" algn="l"/>
              </a:tabLst>
            </a:pPr>
            <a:r>
              <a:rPr sz="844" b="1" spc="-9" dirty="0">
                <a:solidFill>
                  <a:srgbClr val="FFFFFF"/>
                </a:solidFill>
                <a:latin typeface="Segoe UI"/>
                <a:cs typeface="Segoe UI"/>
              </a:rPr>
              <a:t>Manuf…	</a:t>
            </a:r>
            <a:r>
              <a:rPr sz="844" b="1" dirty="0">
                <a:solidFill>
                  <a:srgbClr val="FFFFFF"/>
                </a:solidFill>
                <a:latin typeface="Segoe UI"/>
                <a:cs typeface="Segoe UI"/>
              </a:rPr>
              <a:t>Manager		Sales </a:t>
            </a:r>
            <a:r>
              <a:rPr sz="844" b="1" spc="5" dirty="0">
                <a:solidFill>
                  <a:srgbClr val="FFFFFF"/>
                </a:solidFill>
                <a:latin typeface="Segoe UI"/>
                <a:cs typeface="Segoe UI"/>
              </a:rPr>
              <a:t> </a:t>
            </a:r>
            <a:r>
              <a:rPr sz="844" b="1" dirty="0">
                <a:solidFill>
                  <a:srgbClr val="FFFFFF"/>
                </a:solidFill>
                <a:latin typeface="Segoe UI"/>
                <a:cs typeface="Segoe UI"/>
              </a:rPr>
              <a:t>Di</a:t>
            </a:r>
            <a:r>
              <a:rPr sz="844" b="1" spc="-5" dirty="0">
                <a:solidFill>
                  <a:srgbClr val="FFFFFF"/>
                </a:solidFill>
                <a:latin typeface="Segoe UI"/>
                <a:cs typeface="Segoe UI"/>
              </a:rPr>
              <a:t>r</a:t>
            </a:r>
            <a:r>
              <a:rPr sz="844" b="1" dirty="0">
                <a:solidFill>
                  <a:srgbClr val="FFFFFF"/>
                </a:solidFill>
                <a:latin typeface="Segoe UI"/>
                <a:cs typeface="Segoe UI"/>
              </a:rPr>
              <a:t>ec</a:t>
            </a:r>
            <a:r>
              <a:rPr sz="844" b="1" spc="-5" dirty="0">
                <a:solidFill>
                  <a:srgbClr val="FFFFFF"/>
                </a:solidFill>
                <a:latin typeface="Segoe UI"/>
                <a:cs typeface="Segoe UI"/>
              </a:rPr>
              <a:t>t</a:t>
            </a:r>
            <a:r>
              <a:rPr sz="844" b="1" dirty="0">
                <a:solidFill>
                  <a:srgbClr val="FFFFFF"/>
                </a:solidFill>
                <a:latin typeface="Segoe UI"/>
                <a:cs typeface="Segoe UI"/>
              </a:rPr>
              <a:t>or		</a:t>
            </a:r>
            <a:r>
              <a:rPr sz="844" b="1" spc="-23" dirty="0">
                <a:solidFill>
                  <a:srgbClr val="FFFFFF"/>
                </a:solidFill>
                <a:latin typeface="Segoe UI"/>
                <a:cs typeface="Segoe UI"/>
              </a:rPr>
              <a:t>R</a:t>
            </a:r>
            <a:r>
              <a:rPr sz="844" b="1" dirty="0">
                <a:solidFill>
                  <a:srgbClr val="FFFFFF"/>
                </a:solidFill>
                <a:latin typeface="Segoe UI"/>
                <a:cs typeface="Segoe UI"/>
              </a:rPr>
              <a:t>ep</a:t>
            </a:r>
            <a:r>
              <a:rPr sz="844" b="1" spc="-5" dirty="0">
                <a:solidFill>
                  <a:srgbClr val="FFFFFF"/>
                </a:solidFill>
                <a:latin typeface="Segoe UI"/>
                <a:cs typeface="Segoe UI"/>
              </a:rPr>
              <a:t>r</a:t>
            </a:r>
            <a:r>
              <a:rPr sz="844" b="1" dirty="0">
                <a:solidFill>
                  <a:srgbClr val="FFFFFF"/>
                </a:solidFill>
                <a:latin typeface="Segoe UI"/>
                <a:cs typeface="Segoe UI"/>
              </a:rPr>
              <a:t>es…</a:t>
            </a:r>
            <a:endParaRPr sz="844">
              <a:latin typeface="Segoe UI"/>
              <a:cs typeface="Segoe UI"/>
            </a:endParaRPr>
          </a:p>
        </p:txBody>
      </p:sp>
      <p:sp>
        <p:nvSpPr>
          <p:cNvPr id="209" name="object 209"/>
          <p:cNvSpPr txBox="1"/>
          <p:nvPr/>
        </p:nvSpPr>
        <p:spPr>
          <a:xfrm>
            <a:off x="5735622" y="2458896"/>
            <a:ext cx="459581" cy="288893"/>
          </a:xfrm>
          <a:prstGeom prst="rect">
            <a:avLst/>
          </a:prstGeom>
        </p:spPr>
        <p:txBody>
          <a:bodyPr vert="horz" wrap="square" lIns="0" tIns="11906" rIns="0" bIns="0" rtlCol="0">
            <a:spAutoFit/>
          </a:bodyPr>
          <a:lstStyle/>
          <a:p>
            <a:pPr marL="11906" marR="4763" indent="33933">
              <a:lnSpc>
                <a:spcPct val="111100"/>
              </a:lnSpc>
              <a:spcBef>
                <a:spcPts val="94"/>
              </a:spcBef>
            </a:pPr>
            <a:r>
              <a:rPr sz="844" b="1" dirty="0">
                <a:solidFill>
                  <a:srgbClr val="FFFFFF"/>
                </a:solidFill>
                <a:latin typeface="Segoe UI"/>
                <a:cs typeface="Segoe UI"/>
              </a:rPr>
              <a:t>Human </a:t>
            </a:r>
            <a:r>
              <a:rPr sz="844" b="1" spc="-220" dirty="0">
                <a:solidFill>
                  <a:srgbClr val="FFFFFF"/>
                </a:solidFill>
                <a:latin typeface="Segoe UI"/>
                <a:cs typeface="Segoe UI"/>
              </a:rPr>
              <a:t> </a:t>
            </a:r>
            <a:r>
              <a:rPr sz="844" b="1" spc="-23" dirty="0">
                <a:solidFill>
                  <a:srgbClr val="FFFFFF"/>
                </a:solidFill>
                <a:latin typeface="Segoe UI"/>
                <a:cs typeface="Segoe UI"/>
              </a:rPr>
              <a:t>R</a:t>
            </a:r>
            <a:r>
              <a:rPr sz="844" b="1" dirty="0">
                <a:solidFill>
                  <a:srgbClr val="FFFFFF"/>
                </a:solidFill>
                <a:latin typeface="Segoe UI"/>
                <a:cs typeface="Segoe UI"/>
              </a:rPr>
              <a:t>esou</a:t>
            </a:r>
            <a:r>
              <a:rPr sz="844" b="1" spc="-56" dirty="0">
                <a:solidFill>
                  <a:srgbClr val="FFFFFF"/>
                </a:solidFill>
                <a:latin typeface="Segoe UI"/>
                <a:cs typeface="Segoe UI"/>
              </a:rPr>
              <a:t>r</a:t>
            </a:r>
            <a:r>
              <a:rPr sz="844" b="1" dirty="0">
                <a:solidFill>
                  <a:srgbClr val="FFFFFF"/>
                </a:solidFill>
                <a:latin typeface="Segoe UI"/>
                <a:cs typeface="Segoe UI"/>
              </a:rPr>
              <a:t>…</a:t>
            </a:r>
            <a:endParaRPr sz="844">
              <a:latin typeface="Segoe UI"/>
              <a:cs typeface="Segoe UI"/>
            </a:endParaRPr>
          </a:p>
        </p:txBody>
      </p:sp>
      <p:graphicFrame>
        <p:nvGraphicFramePr>
          <p:cNvPr id="210" name="object 210"/>
          <p:cNvGraphicFramePr>
            <a:graphicFrameLocks noGrp="1"/>
          </p:cNvGraphicFramePr>
          <p:nvPr/>
        </p:nvGraphicFramePr>
        <p:xfrm>
          <a:off x="6574807" y="2866930"/>
          <a:ext cx="3264687" cy="1741282"/>
        </p:xfrm>
        <a:graphic>
          <a:graphicData uri="http://schemas.openxmlformats.org/drawingml/2006/table">
            <a:tbl>
              <a:tblPr firstRow="1" bandRow="1">
                <a:tableStyleId>{2D5ABB26-0587-4C30-8999-92F81FD0307C}</a:tableStyleId>
              </a:tblPr>
              <a:tblGrid>
                <a:gridCol w="1343620">
                  <a:extLst>
                    <a:ext uri="{9D8B030D-6E8A-4147-A177-3AD203B41FA5}">
                      <a16:colId xmlns:a16="http://schemas.microsoft.com/office/drawing/2014/main" val="20000"/>
                    </a:ext>
                  </a:extLst>
                </a:gridCol>
                <a:gridCol w="298846">
                  <a:extLst>
                    <a:ext uri="{9D8B030D-6E8A-4147-A177-3AD203B41FA5}">
                      <a16:colId xmlns:a16="http://schemas.microsoft.com/office/drawing/2014/main" val="20001"/>
                    </a:ext>
                  </a:extLst>
                </a:gridCol>
                <a:gridCol w="294083">
                  <a:extLst>
                    <a:ext uri="{9D8B030D-6E8A-4147-A177-3AD203B41FA5}">
                      <a16:colId xmlns:a16="http://schemas.microsoft.com/office/drawing/2014/main" val="20002"/>
                    </a:ext>
                  </a:extLst>
                </a:gridCol>
                <a:gridCol w="356591">
                  <a:extLst>
                    <a:ext uri="{9D8B030D-6E8A-4147-A177-3AD203B41FA5}">
                      <a16:colId xmlns:a16="http://schemas.microsoft.com/office/drawing/2014/main" val="20003"/>
                    </a:ext>
                  </a:extLst>
                </a:gridCol>
                <a:gridCol w="356591">
                  <a:extLst>
                    <a:ext uri="{9D8B030D-6E8A-4147-A177-3AD203B41FA5}">
                      <a16:colId xmlns:a16="http://schemas.microsoft.com/office/drawing/2014/main" val="20004"/>
                    </a:ext>
                  </a:extLst>
                </a:gridCol>
                <a:gridCol w="258365">
                  <a:extLst>
                    <a:ext uri="{9D8B030D-6E8A-4147-A177-3AD203B41FA5}">
                      <a16:colId xmlns:a16="http://schemas.microsoft.com/office/drawing/2014/main" val="20005"/>
                    </a:ext>
                  </a:extLst>
                </a:gridCol>
                <a:gridCol w="356591">
                  <a:extLst>
                    <a:ext uri="{9D8B030D-6E8A-4147-A177-3AD203B41FA5}">
                      <a16:colId xmlns:a16="http://schemas.microsoft.com/office/drawing/2014/main" val="20006"/>
                    </a:ext>
                  </a:extLst>
                </a:gridCol>
              </a:tblGrid>
              <a:tr h="218777">
                <a:tc>
                  <a:txBody>
                    <a:bodyPr/>
                    <a:lstStyle/>
                    <a:p>
                      <a:pPr marL="52069">
                        <a:lnSpc>
                          <a:spcPct val="100000"/>
                        </a:lnSpc>
                        <a:spcBef>
                          <a:spcPts val="110"/>
                        </a:spcBef>
                      </a:pPr>
                      <a:r>
                        <a:rPr sz="800" spc="-5" dirty="0">
                          <a:solidFill>
                            <a:srgbClr val="252423"/>
                          </a:solidFill>
                          <a:latin typeface="Segoe UI"/>
                          <a:cs typeface="Segoe UI"/>
                        </a:rPr>
                        <a:t>JobRole</a:t>
                      </a:r>
                      <a:endParaRPr sz="800">
                        <a:latin typeface="Segoe UI"/>
                        <a:cs typeface="Segoe UI"/>
                      </a:endParaRPr>
                    </a:p>
                  </a:txBody>
                  <a:tcPr marL="0" marR="0" marT="13097" marB="0">
                    <a:lnL w="9525">
                      <a:solidFill>
                        <a:srgbClr val="7899B5"/>
                      </a:solidFill>
                      <a:prstDash val="solid"/>
                    </a:lnL>
                    <a:lnR w="12700">
                      <a:solidFill>
                        <a:srgbClr val="6B87A3"/>
                      </a:solidFill>
                      <a:prstDash val="solid"/>
                    </a:lnR>
                    <a:lnT w="12700">
                      <a:solidFill>
                        <a:srgbClr val="7899B5"/>
                      </a:solidFill>
                      <a:prstDash val="solid"/>
                    </a:lnT>
                    <a:lnB w="28575">
                      <a:solidFill>
                        <a:srgbClr val="7899B5"/>
                      </a:solidFill>
                      <a:prstDash val="solid"/>
                    </a:lnB>
                    <a:solidFill>
                      <a:srgbClr val="FFFFFF"/>
                    </a:solidFill>
                  </a:tcPr>
                </a:tc>
                <a:tc>
                  <a:txBody>
                    <a:bodyPr/>
                    <a:lstStyle/>
                    <a:p>
                      <a:pPr marL="47625">
                        <a:lnSpc>
                          <a:spcPct val="100000"/>
                        </a:lnSpc>
                        <a:spcBef>
                          <a:spcPts val="110"/>
                        </a:spcBef>
                      </a:pPr>
                      <a:r>
                        <a:rPr sz="800" dirty="0">
                          <a:solidFill>
                            <a:srgbClr val="252423"/>
                          </a:solidFill>
                          <a:latin typeface="Segoe UI"/>
                          <a:cs typeface="Segoe UI"/>
                        </a:rPr>
                        <a:t>1</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7899B5"/>
                      </a:solidFill>
                      <a:prstDash val="solid"/>
                    </a:lnT>
                    <a:lnB w="28575">
                      <a:solidFill>
                        <a:srgbClr val="7899B5"/>
                      </a:solidFill>
                      <a:prstDash val="solid"/>
                    </a:lnB>
                    <a:solidFill>
                      <a:srgbClr val="FFFFFF"/>
                    </a:solidFill>
                  </a:tcPr>
                </a:tc>
                <a:tc>
                  <a:txBody>
                    <a:bodyPr/>
                    <a:lstStyle/>
                    <a:p>
                      <a:pPr marL="52069">
                        <a:lnSpc>
                          <a:spcPct val="100000"/>
                        </a:lnSpc>
                        <a:spcBef>
                          <a:spcPts val="110"/>
                        </a:spcBef>
                      </a:pPr>
                      <a:r>
                        <a:rPr sz="800" dirty="0">
                          <a:solidFill>
                            <a:srgbClr val="252423"/>
                          </a:solidFill>
                          <a:latin typeface="Segoe UI"/>
                          <a:cs typeface="Segoe UI"/>
                        </a:rPr>
                        <a:t>2</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7899B5"/>
                      </a:solidFill>
                      <a:prstDash val="solid"/>
                    </a:lnT>
                    <a:lnB w="28575">
                      <a:solidFill>
                        <a:srgbClr val="7899B5"/>
                      </a:solidFill>
                      <a:prstDash val="solid"/>
                    </a:lnB>
                    <a:solidFill>
                      <a:srgbClr val="FFFFFF"/>
                    </a:solidFill>
                  </a:tcPr>
                </a:tc>
                <a:tc>
                  <a:txBody>
                    <a:bodyPr/>
                    <a:lstStyle/>
                    <a:p>
                      <a:pPr marL="52069">
                        <a:lnSpc>
                          <a:spcPct val="100000"/>
                        </a:lnSpc>
                        <a:spcBef>
                          <a:spcPts val="110"/>
                        </a:spcBef>
                      </a:pPr>
                      <a:r>
                        <a:rPr sz="800" dirty="0">
                          <a:solidFill>
                            <a:srgbClr val="252423"/>
                          </a:solidFill>
                          <a:latin typeface="Segoe UI"/>
                          <a:cs typeface="Segoe UI"/>
                        </a:rPr>
                        <a:t>3</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7899B5"/>
                      </a:solidFill>
                      <a:prstDash val="solid"/>
                    </a:lnT>
                    <a:lnB w="28575">
                      <a:solidFill>
                        <a:srgbClr val="7899B5"/>
                      </a:solidFill>
                      <a:prstDash val="solid"/>
                    </a:lnB>
                    <a:solidFill>
                      <a:srgbClr val="FFFFFF"/>
                    </a:solidFill>
                  </a:tcPr>
                </a:tc>
                <a:tc>
                  <a:txBody>
                    <a:bodyPr/>
                    <a:lstStyle/>
                    <a:p>
                      <a:pPr marL="52069">
                        <a:lnSpc>
                          <a:spcPct val="100000"/>
                        </a:lnSpc>
                        <a:spcBef>
                          <a:spcPts val="110"/>
                        </a:spcBef>
                      </a:pPr>
                      <a:r>
                        <a:rPr sz="800" dirty="0">
                          <a:solidFill>
                            <a:srgbClr val="252423"/>
                          </a:solidFill>
                          <a:latin typeface="Segoe UI"/>
                          <a:cs typeface="Segoe UI"/>
                        </a:rPr>
                        <a:t>4</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7899B5"/>
                      </a:solidFill>
                      <a:prstDash val="solid"/>
                    </a:lnT>
                    <a:lnB w="28575">
                      <a:solidFill>
                        <a:srgbClr val="7899B5"/>
                      </a:solidFill>
                      <a:prstDash val="solid"/>
                    </a:lnB>
                    <a:solidFill>
                      <a:srgbClr val="FFFFFF"/>
                    </a:solidFill>
                  </a:tcPr>
                </a:tc>
                <a:tc>
                  <a:txBody>
                    <a:bodyPr/>
                    <a:lstStyle/>
                    <a:p>
                      <a:pPr marR="56515" algn="r">
                        <a:lnSpc>
                          <a:spcPct val="100000"/>
                        </a:lnSpc>
                        <a:spcBef>
                          <a:spcPts val="110"/>
                        </a:spcBef>
                      </a:pPr>
                      <a:r>
                        <a:rPr sz="800" dirty="0">
                          <a:solidFill>
                            <a:srgbClr val="252423"/>
                          </a:solidFill>
                          <a:latin typeface="Segoe UI"/>
                          <a:cs typeface="Segoe UI"/>
                        </a:rPr>
                        <a:t>NA</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7899B5"/>
                      </a:solidFill>
                      <a:prstDash val="solid"/>
                    </a:lnT>
                    <a:lnB w="28575">
                      <a:solidFill>
                        <a:srgbClr val="7899B5"/>
                      </a:solidFill>
                      <a:prstDash val="solid"/>
                    </a:lnB>
                    <a:solidFill>
                      <a:srgbClr val="FFFFFF"/>
                    </a:solidFill>
                  </a:tcPr>
                </a:tc>
                <a:tc>
                  <a:txBody>
                    <a:bodyPr/>
                    <a:lstStyle/>
                    <a:p>
                      <a:pPr marR="55880" algn="r">
                        <a:lnSpc>
                          <a:spcPct val="100000"/>
                        </a:lnSpc>
                        <a:spcBef>
                          <a:spcPts val="110"/>
                        </a:spcBef>
                      </a:pPr>
                      <a:r>
                        <a:rPr sz="800" b="1" spc="-20" dirty="0">
                          <a:solidFill>
                            <a:srgbClr val="252423"/>
                          </a:solidFill>
                          <a:latin typeface="Segoe UI"/>
                          <a:cs typeface="Segoe UI"/>
                        </a:rPr>
                        <a:t>Total</a:t>
                      </a:r>
                      <a:endParaRPr sz="800">
                        <a:latin typeface="Segoe UI"/>
                        <a:cs typeface="Segoe UI"/>
                      </a:endParaRPr>
                    </a:p>
                  </a:txBody>
                  <a:tcPr marL="0" marR="0" marT="13097" marB="0">
                    <a:lnL w="12700">
                      <a:solidFill>
                        <a:srgbClr val="6B87A3"/>
                      </a:solidFill>
                      <a:prstDash val="solid"/>
                    </a:lnL>
                    <a:lnR w="12700">
                      <a:solidFill>
                        <a:srgbClr val="7899B5"/>
                      </a:solidFill>
                      <a:prstDash val="solid"/>
                    </a:lnR>
                    <a:lnT w="12700">
                      <a:solidFill>
                        <a:srgbClr val="7899B5"/>
                      </a:solidFill>
                      <a:prstDash val="solid"/>
                    </a:lnT>
                    <a:lnB w="28575">
                      <a:solidFill>
                        <a:srgbClr val="7899B5"/>
                      </a:solidFill>
                      <a:prstDash val="solid"/>
                    </a:lnB>
                    <a:solidFill>
                      <a:srgbClr val="FFFFFF"/>
                    </a:solidFill>
                  </a:tcPr>
                </a:tc>
                <a:extLst>
                  <a:ext uri="{0D108BD9-81ED-4DB2-BD59-A6C34878D82A}">
                    <a16:rowId xmlns:a16="http://schemas.microsoft.com/office/drawing/2014/main" val="10000"/>
                  </a:ext>
                </a:extLst>
              </a:tr>
              <a:tr h="156269">
                <a:tc>
                  <a:txBody>
                    <a:bodyPr/>
                    <a:lstStyle/>
                    <a:p>
                      <a:pPr marL="52069">
                        <a:lnSpc>
                          <a:spcPts val="1060"/>
                        </a:lnSpc>
                        <a:spcBef>
                          <a:spcPts val="150"/>
                        </a:spcBef>
                      </a:pPr>
                      <a:r>
                        <a:rPr sz="800" dirty="0">
                          <a:solidFill>
                            <a:srgbClr val="252423"/>
                          </a:solidFill>
                          <a:latin typeface="Segoe UI"/>
                          <a:cs typeface="Segoe UI"/>
                        </a:rPr>
                        <a:t>Healthcare</a:t>
                      </a:r>
                      <a:r>
                        <a:rPr sz="800" spc="-30" dirty="0">
                          <a:solidFill>
                            <a:srgbClr val="252423"/>
                          </a:solidFill>
                          <a:latin typeface="Segoe UI"/>
                          <a:cs typeface="Segoe UI"/>
                        </a:rPr>
                        <a:t> </a:t>
                      </a:r>
                      <a:r>
                        <a:rPr sz="800" spc="-5" dirty="0">
                          <a:solidFill>
                            <a:srgbClr val="252423"/>
                          </a:solidFill>
                          <a:latin typeface="Segoe UI"/>
                          <a:cs typeface="Segoe UI"/>
                        </a:rPr>
                        <a:t>Representative</a:t>
                      </a:r>
                      <a:endParaRPr sz="800">
                        <a:latin typeface="Segoe UI"/>
                        <a:cs typeface="Segoe UI"/>
                      </a:endParaRPr>
                    </a:p>
                  </a:txBody>
                  <a:tcPr marL="0" marR="0" marT="17859" marB="0">
                    <a:lnL w="9525">
                      <a:solidFill>
                        <a:srgbClr val="7899B5"/>
                      </a:solidFill>
                      <a:prstDash val="solid"/>
                    </a:lnL>
                    <a:lnR w="28575">
                      <a:solidFill>
                        <a:srgbClr val="7899B5"/>
                      </a:solidFill>
                      <a:prstDash val="solid"/>
                    </a:lnR>
                    <a:lnT w="28575">
                      <a:solidFill>
                        <a:srgbClr val="7899B5"/>
                      </a:solidFill>
                      <a:prstDash val="solid"/>
                    </a:lnT>
                    <a:lnB w="9525">
                      <a:solidFill>
                        <a:srgbClr val="576E97"/>
                      </a:solidFill>
                      <a:prstDash val="solid"/>
                    </a:lnB>
                    <a:solidFill>
                      <a:srgbClr val="FFFFFF"/>
                    </a:solidFill>
                  </a:tcPr>
                </a:tc>
                <a:tc>
                  <a:txBody>
                    <a:bodyPr/>
                    <a:lstStyle/>
                    <a:p>
                      <a:pPr marR="44450" algn="r">
                        <a:lnSpc>
                          <a:spcPts val="1060"/>
                        </a:lnSpc>
                        <a:spcBef>
                          <a:spcPts val="150"/>
                        </a:spcBef>
                      </a:pPr>
                      <a:r>
                        <a:rPr sz="800" dirty="0">
                          <a:solidFill>
                            <a:srgbClr val="252423"/>
                          </a:solidFill>
                          <a:latin typeface="Segoe UI"/>
                          <a:cs typeface="Segoe UI"/>
                        </a:rPr>
                        <a:t>84</a:t>
                      </a:r>
                      <a:endParaRPr sz="800">
                        <a:latin typeface="Segoe UI"/>
                        <a:cs typeface="Segoe UI"/>
                      </a:endParaRPr>
                    </a:p>
                  </a:txBody>
                  <a:tcPr marL="0" marR="0" marT="17859" marB="0">
                    <a:lnL w="28575">
                      <a:solidFill>
                        <a:srgbClr val="7899B5"/>
                      </a:solidFill>
                      <a:prstDash val="solid"/>
                    </a:lnL>
                    <a:lnR w="12700">
                      <a:solidFill>
                        <a:srgbClr val="6B87A3"/>
                      </a:solidFill>
                      <a:prstDash val="solid"/>
                    </a:lnR>
                    <a:lnT w="28575">
                      <a:solidFill>
                        <a:srgbClr val="7899B5"/>
                      </a:solidFill>
                      <a:prstDash val="solid"/>
                    </a:lnT>
                    <a:lnB w="9525">
                      <a:solidFill>
                        <a:srgbClr val="576E97"/>
                      </a:solidFill>
                      <a:prstDash val="solid"/>
                    </a:lnB>
                    <a:solidFill>
                      <a:srgbClr val="FFFFFF"/>
                    </a:solidFill>
                  </a:tcPr>
                </a:tc>
                <a:tc>
                  <a:txBody>
                    <a:bodyPr/>
                    <a:lstStyle/>
                    <a:p>
                      <a:pPr marR="44450" algn="r">
                        <a:lnSpc>
                          <a:spcPts val="1060"/>
                        </a:lnSpc>
                        <a:spcBef>
                          <a:spcPts val="150"/>
                        </a:spcBef>
                      </a:pPr>
                      <a:r>
                        <a:rPr sz="800" dirty="0">
                          <a:solidFill>
                            <a:srgbClr val="252423"/>
                          </a:solidFill>
                          <a:latin typeface="Segoe UI"/>
                          <a:cs typeface="Segoe UI"/>
                        </a:rPr>
                        <a:t>66</a:t>
                      </a:r>
                      <a:endParaRPr sz="800">
                        <a:latin typeface="Segoe UI"/>
                        <a:cs typeface="Segoe UI"/>
                      </a:endParaRPr>
                    </a:p>
                  </a:txBody>
                  <a:tcPr marL="0" marR="0" marT="17859" marB="0">
                    <a:lnL w="12700">
                      <a:solidFill>
                        <a:srgbClr val="6B87A3"/>
                      </a:solidFill>
                      <a:prstDash val="solid"/>
                    </a:lnL>
                    <a:lnR w="12700">
                      <a:solidFill>
                        <a:srgbClr val="6B87A3"/>
                      </a:solidFill>
                      <a:prstDash val="solid"/>
                    </a:lnR>
                    <a:lnT w="28575">
                      <a:solidFill>
                        <a:srgbClr val="7899B5"/>
                      </a:solidFill>
                      <a:prstDash val="solid"/>
                    </a:lnT>
                    <a:lnB w="9525">
                      <a:solidFill>
                        <a:srgbClr val="576E97"/>
                      </a:solidFill>
                      <a:prstDash val="solid"/>
                    </a:lnB>
                    <a:solidFill>
                      <a:srgbClr val="FFFFFF"/>
                    </a:solidFill>
                  </a:tcPr>
                </a:tc>
                <a:tc>
                  <a:txBody>
                    <a:bodyPr/>
                    <a:lstStyle/>
                    <a:p>
                      <a:pPr marR="44450" algn="r">
                        <a:lnSpc>
                          <a:spcPts val="1060"/>
                        </a:lnSpc>
                        <a:spcBef>
                          <a:spcPts val="150"/>
                        </a:spcBef>
                      </a:pPr>
                      <a:r>
                        <a:rPr sz="800" dirty="0">
                          <a:solidFill>
                            <a:srgbClr val="252423"/>
                          </a:solidFill>
                          <a:latin typeface="Segoe UI"/>
                          <a:cs typeface="Segoe UI"/>
                        </a:rPr>
                        <a:t>114</a:t>
                      </a:r>
                      <a:endParaRPr sz="800">
                        <a:latin typeface="Segoe UI"/>
                        <a:cs typeface="Segoe UI"/>
                      </a:endParaRPr>
                    </a:p>
                  </a:txBody>
                  <a:tcPr marL="0" marR="0" marT="17859" marB="0">
                    <a:lnL w="12700">
                      <a:solidFill>
                        <a:srgbClr val="6B87A3"/>
                      </a:solidFill>
                      <a:prstDash val="solid"/>
                    </a:lnL>
                    <a:lnR w="12700">
                      <a:solidFill>
                        <a:srgbClr val="6B87A3"/>
                      </a:solidFill>
                      <a:prstDash val="solid"/>
                    </a:lnR>
                    <a:lnT w="28575">
                      <a:solidFill>
                        <a:srgbClr val="7899B5"/>
                      </a:solidFill>
                      <a:prstDash val="solid"/>
                    </a:lnT>
                    <a:lnB w="9525">
                      <a:solidFill>
                        <a:srgbClr val="576E97"/>
                      </a:solidFill>
                      <a:prstDash val="solid"/>
                    </a:lnB>
                    <a:solidFill>
                      <a:srgbClr val="FFFFFF"/>
                    </a:solidFill>
                  </a:tcPr>
                </a:tc>
                <a:tc>
                  <a:txBody>
                    <a:bodyPr/>
                    <a:lstStyle/>
                    <a:p>
                      <a:pPr marR="44450" algn="r">
                        <a:lnSpc>
                          <a:spcPts val="1060"/>
                        </a:lnSpc>
                        <a:spcBef>
                          <a:spcPts val="150"/>
                        </a:spcBef>
                      </a:pPr>
                      <a:r>
                        <a:rPr sz="800" dirty="0">
                          <a:solidFill>
                            <a:srgbClr val="252423"/>
                          </a:solidFill>
                          <a:latin typeface="Segoe UI"/>
                          <a:cs typeface="Segoe UI"/>
                        </a:rPr>
                        <a:t>126</a:t>
                      </a:r>
                      <a:endParaRPr sz="800">
                        <a:latin typeface="Segoe UI"/>
                        <a:cs typeface="Segoe UI"/>
                      </a:endParaRPr>
                    </a:p>
                  </a:txBody>
                  <a:tcPr marL="0" marR="0" marT="17859" marB="0">
                    <a:lnL w="12700">
                      <a:solidFill>
                        <a:srgbClr val="6B87A3"/>
                      </a:solidFill>
                      <a:prstDash val="solid"/>
                    </a:lnL>
                    <a:lnR w="12700">
                      <a:solidFill>
                        <a:srgbClr val="6B87A3"/>
                      </a:solidFill>
                      <a:prstDash val="solid"/>
                    </a:lnR>
                    <a:lnT w="28575">
                      <a:solidFill>
                        <a:srgbClr val="7899B5"/>
                      </a:solidFill>
                      <a:prstDash val="solid"/>
                    </a:lnT>
                    <a:lnB w="9525">
                      <a:solidFill>
                        <a:srgbClr val="576E97"/>
                      </a:solidFill>
                      <a:prstDash val="solid"/>
                    </a:lnB>
                    <a:solidFill>
                      <a:srgbClr val="FFFFFF"/>
                    </a:solidFill>
                  </a:tcPr>
                </a:tc>
                <a:tc>
                  <a:txBody>
                    <a:bodyPr/>
                    <a:lstStyle/>
                    <a:p>
                      <a:pPr marR="44450" algn="r">
                        <a:lnSpc>
                          <a:spcPts val="1060"/>
                        </a:lnSpc>
                        <a:spcBef>
                          <a:spcPts val="150"/>
                        </a:spcBef>
                      </a:pPr>
                      <a:r>
                        <a:rPr sz="800" dirty="0">
                          <a:solidFill>
                            <a:srgbClr val="252423"/>
                          </a:solidFill>
                          <a:latin typeface="Segoe UI"/>
                          <a:cs typeface="Segoe UI"/>
                        </a:rPr>
                        <a:t>3</a:t>
                      </a:r>
                      <a:endParaRPr sz="800">
                        <a:latin typeface="Segoe UI"/>
                        <a:cs typeface="Segoe UI"/>
                      </a:endParaRPr>
                    </a:p>
                  </a:txBody>
                  <a:tcPr marL="0" marR="0" marT="17859" marB="0">
                    <a:lnL w="12700">
                      <a:solidFill>
                        <a:srgbClr val="6B87A3"/>
                      </a:solidFill>
                      <a:prstDash val="solid"/>
                    </a:lnL>
                    <a:lnR w="12700">
                      <a:solidFill>
                        <a:srgbClr val="6B87A3"/>
                      </a:solidFill>
                      <a:prstDash val="solid"/>
                    </a:lnR>
                    <a:lnT w="28575">
                      <a:solidFill>
                        <a:srgbClr val="7899B5"/>
                      </a:solidFill>
                      <a:prstDash val="solid"/>
                    </a:lnT>
                    <a:lnB w="9525">
                      <a:solidFill>
                        <a:srgbClr val="576E97"/>
                      </a:solidFill>
                      <a:prstDash val="solid"/>
                    </a:lnB>
                    <a:solidFill>
                      <a:srgbClr val="FFFFFF"/>
                    </a:solidFill>
                  </a:tcPr>
                </a:tc>
                <a:tc>
                  <a:txBody>
                    <a:bodyPr/>
                    <a:lstStyle/>
                    <a:p>
                      <a:pPr marR="44450" algn="r">
                        <a:lnSpc>
                          <a:spcPts val="1060"/>
                        </a:lnSpc>
                        <a:spcBef>
                          <a:spcPts val="150"/>
                        </a:spcBef>
                      </a:pPr>
                      <a:r>
                        <a:rPr sz="800" b="1" dirty="0">
                          <a:solidFill>
                            <a:srgbClr val="252423"/>
                          </a:solidFill>
                          <a:latin typeface="Segoe UI"/>
                          <a:cs typeface="Segoe UI"/>
                        </a:rPr>
                        <a:t>393</a:t>
                      </a:r>
                      <a:endParaRPr sz="800">
                        <a:latin typeface="Segoe UI"/>
                        <a:cs typeface="Segoe UI"/>
                      </a:endParaRPr>
                    </a:p>
                  </a:txBody>
                  <a:tcPr marL="0" marR="0" marT="17859" marB="0">
                    <a:lnL w="12700">
                      <a:solidFill>
                        <a:srgbClr val="6B87A3"/>
                      </a:solidFill>
                      <a:prstDash val="solid"/>
                    </a:lnL>
                    <a:lnR w="12700">
                      <a:solidFill>
                        <a:srgbClr val="7899B5"/>
                      </a:solidFill>
                      <a:prstDash val="solid"/>
                    </a:lnR>
                    <a:lnT w="28575">
                      <a:solidFill>
                        <a:srgbClr val="7899B5"/>
                      </a:solidFill>
                      <a:prstDash val="solid"/>
                    </a:lnT>
                    <a:lnB w="9525">
                      <a:solidFill>
                        <a:srgbClr val="576E97"/>
                      </a:solidFill>
                      <a:prstDash val="solid"/>
                    </a:lnB>
                    <a:solidFill>
                      <a:srgbClr val="FFFFFF"/>
                    </a:solidFill>
                  </a:tcPr>
                </a:tc>
                <a:extLst>
                  <a:ext uri="{0D108BD9-81ED-4DB2-BD59-A6C34878D82A}">
                    <a16:rowId xmlns:a16="http://schemas.microsoft.com/office/drawing/2014/main" val="10001"/>
                  </a:ext>
                </a:extLst>
              </a:tr>
              <a:tr h="151804">
                <a:tc>
                  <a:txBody>
                    <a:bodyPr/>
                    <a:lstStyle/>
                    <a:p>
                      <a:pPr marL="52069">
                        <a:lnSpc>
                          <a:spcPts val="1060"/>
                        </a:lnSpc>
                        <a:spcBef>
                          <a:spcPts val="110"/>
                        </a:spcBef>
                      </a:pPr>
                      <a:r>
                        <a:rPr sz="800" dirty="0">
                          <a:solidFill>
                            <a:srgbClr val="252423"/>
                          </a:solidFill>
                          <a:latin typeface="Segoe UI"/>
                          <a:cs typeface="Segoe UI"/>
                        </a:rPr>
                        <a:t>Human</a:t>
                      </a:r>
                      <a:r>
                        <a:rPr sz="800" spc="-40" dirty="0">
                          <a:solidFill>
                            <a:srgbClr val="252423"/>
                          </a:solidFill>
                          <a:latin typeface="Segoe UI"/>
                          <a:cs typeface="Segoe UI"/>
                        </a:rPr>
                        <a:t> </a:t>
                      </a:r>
                      <a:r>
                        <a:rPr sz="800" spc="-5" dirty="0">
                          <a:solidFill>
                            <a:srgbClr val="252423"/>
                          </a:solidFill>
                          <a:latin typeface="Segoe UI"/>
                          <a:cs typeface="Segoe UI"/>
                        </a:rPr>
                        <a:t>Resources</a:t>
                      </a:r>
                      <a:endParaRPr sz="800">
                        <a:latin typeface="Segoe UI"/>
                        <a:cs typeface="Segoe UI"/>
                      </a:endParaRPr>
                    </a:p>
                  </a:txBody>
                  <a:tcPr marL="0" marR="0" marT="13097" marB="0">
                    <a:lnL w="9525">
                      <a:solidFill>
                        <a:srgbClr val="7899B5"/>
                      </a:solidFill>
                      <a:prstDash val="solid"/>
                    </a:lnL>
                    <a:lnR w="28575">
                      <a:solidFill>
                        <a:srgbClr val="7899B5"/>
                      </a:solidFill>
                      <a:prstDash val="solid"/>
                    </a:lnR>
                    <a:lnT w="9525">
                      <a:solidFill>
                        <a:srgbClr val="576E97"/>
                      </a:solidFill>
                      <a:prstDash val="solid"/>
                    </a:lnT>
                    <a:lnB w="9525">
                      <a:solidFill>
                        <a:srgbClr val="576E97"/>
                      </a:solidFill>
                      <a:prstDash val="solid"/>
                    </a:lnB>
                    <a:solidFill>
                      <a:srgbClr val="EDECEC"/>
                    </a:solidFill>
                  </a:tcPr>
                </a:tc>
                <a:tc>
                  <a:txBody>
                    <a:bodyPr/>
                    <a:lstStyle/>
                    <a:p>
                      <a:pPr marR="44450" algn="r">
                        <a:lnSpc>
                          <a:spcPts val="1060"/>
                        </a:lnSpc>
                        <a:spcBef>
                          <a:spcPts val="110"/>
                        </a:spcBef>
                      </a:pPr>
                      <a:r>
                        <a:rPr sz="800" dirty="0">
                          <a:solidFill>
                            <a:srgbClr val="252423"/>
                          </a:solidFill>
                          <a:latin typeface="Segoe UI"/>
                          <a:cs typeface="Segoe UI"/>
                        </a:rPr>
                        <a:t>24</a:t>
                      </a:r>
                      <a:endParaRPr sz="800">
                        <a:latin typeface="Segoe UI"/>
                        <a:cs typeface="Segoe UI"/>
                      </a:endParaRPr>
                    </a:p>
                  </a:txBody>
                  <a:tcPr marL="0" marR="0" marT="13097" marB="0">
                    <a:lnL w="28575">
                      <a:solidFill>
                        <a:srgbClr val="7899B5"/>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EDECEC"/>
                    </a:solidFill>
                  </a:tcPr>
                </a:tc>
                <a:tc>
                  <a:txBody>
                    <a:bodyPr/>
                    <a:lstStyle/>
                    <a:p>
                      <a:pPr marR="44450" algn="r">
                        <a:lnSpc>
                          <a:spcPts val="1060"/>
                        </a:lnSpc>
                        <a:spcBef>
                          <a:spcPts val="110"/>
                        </a:spcBef>
                      </a:pPr>
                      <a:r>
                        <a:rPr sz="800" dirty="0">
                          <a:solidFill>
                            <a:srgbClr val="252423"/>
                          </a:solidFill>
                          <a:latin typeface="Segoe UI"/>
                          <a:cs typeface="Segoe UI"/>
                        </a:rPr>
                        <a:t>18</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EDECEC"/>
                    </a:solidFill>
                  </a:tcPr>
                </a:tc>
                <a:tc>
                  <a:txBody>
                    <a:bodyPr/>
                    <a:lstStyle/>
                    <a:p>
                      <a:pPr marR="44450" algn="r">
                        <a:lnSpc>
                          <a:spcPts val="1060"/>
                        </a:lnSpc>
                        <a:spcBef>
                          <a:spcPts val="110"/>
                        </a:spcBef>
                      </a:pPr>
                      <a:r>
                        <a:rPr sz="800" dirty="0">
                          <a:solidFill>
                            <a:srgbClr val="252423"/>
                          </a:solidFill>
                          <a:latin typeface="Segoe UI"/>
                          <a:cs typeface="Segoe UI"/>
                        </a:rPr>
                        <a:t>47</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EDECEC"/>
                    </a:solidFill>
                  </a:tcPr>
                </a:tc>
                <a:tc>
                  <a:txBody>
                    <a:bodyPr/>
                    <a:lstStyle/>
                    <a:p>
                      <a:pPr marR="44450" algn="r">
                        <a:lnSpc>
                          <a:spcPts val="1060"/>
                        </a:lnSpc>
                        <a:spcBef>
                          <a:spcPts val="110"/>
                        </a:spcBef>
                      </a:pPr>
                      <a:r>
                        <a:rPr sz="800" dirty="0">
                          <a:solidFill>
                            <a:srgbClr val="252423"/>
                          </a:solidFill>
                          <a:latin typeface="Segoe UI"/>
                          <a:cs typeface="Segoe UI"/>
                        </a:rPr>
                        <a:t>66</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EDECEC"/>
                    </a:solidFill>
                  </a:tcPr>
                </a:tc>
                <a:tc>
                  <a:txBody>
                    <a:bodyPr/>
                    <a:lstStyle/>
                    <a:p>
                      <a:pPr marR="44450" algn="r">
                        <a:lnSpc>
                          <a:spcPts val="1060"/>
                        </a:lnSpc>
                        <a:spcBef>
                          <a:spcPts val="110"/>
                        </a:spcBef>
                      </a:pPr>
                      <a:r>
                        <a:rPr sz="800" dirty="0">
                          <a:solidFill>
                            <a:srgbClr val="252423"/>
                          </a:solidFill>
                          <a:latin typeface="Segoe UI"/>
                          <a:cs typeface="Segoe UI"/>
                        </a:rPr>
                        <a:t>1</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EDECEC"/>
                    </a:solidFill>
                  </a:tcPr>
                </a:tc>
                <a:tc>
                  <a:txBody>
                    <a:bodyPr/>
                    <a:lstStyle/>
                    <a:p>
                      <a:pPr marR="44450" algn="r">
                        <a:lnSpc>
                          <a:spcPts val="1060"/>
                        </a:lnSpc>
                        <a:spcBef>
                          <a:spcPts val="110"/>
                        </a:spcBef>
                      </a:pPr>
                      <a:r>
                        <a:rPr sz="800" b="1" dirty="0">
                          <a:solidFill>
                            <a:srgbClr val="252423"/>
                          </a:solidFill>
                          <a:latin typeface="Segoe UI"/>
                          <a:cs typeface="Segoe UI"/>
                        </a:rPr>
                        <a:t>156</a:t>
                      </a:r>
                      <a:endParaRPr sz="800">
                        <a:latin typeface="Segoe UI"/>
                        <a:cs typeface="Segoe UI"/>
                      </a:endParaRPr>
                    </a:p>
                  </a:txBody>
                  <a:tcPr marL="0" marR="0" marT="13097" marB="0">
                    <a:lnL w="12700">
                      <a:solidFill>
                        <a:srgbClr val="6B87A3"/>
                      </a:solidFill>
                      <a:prstDash val="solid"/>
                    </a:lnL>
                    <a:lnR w="12700">
                      <a:solidFill>
                        <a:srgbClr val="7899B5"/>
                      </a:solidFill>
                      <a:prstDash val="solid"/>
                    </a:lnR>
                    <a:lnT w="9525">
                      <a:solidFill>
                        <a:srgbClr val="576E97"/>
                      </a:solidFill>
                      <a:prstDash val="solid"/>
                    </a:lnT>
                    <a:lnB w="9525">
                      <a:solidFill>
                        <a:srgbClr val="576E97"/>
                      </a:solidFill>
                      <a:prstDash val="solid"/>
                    </a:lnB>
                    <a:solidFill>
                      <a:srgbClr val="EDECEC"/>
                    </a:solidFill>
                  </a:tcPr>
                </a:tc>
                <a:extLst>
                  <a:ext uri="{0D108BD9-81ED-4DB2-BD59-A6C34878D82A}">
                    <a16:rowId xmlns:a16="http://schemas.microsoft.com/office/drawing/2014/main" val="10002"/>
                  </a:ext>
                </a:extLst>
              </a:tr>
              <a:tr h="151804">
                <a:tc>
                  <a:txBody>
                    <a:bodyPr/>
                    <a:lstStyle/>
                    <a:p>
                      <a:pPr marL="52069">
                        <a:lnSpc>
                          <a:spcPts val="1065"/>
                        </a:lnSpc>
                        <a:spcBef>
                          <a:spcPts val="110"/>
                        </a:spcBef>
                      </a:pPr>
                      <a:r>
                        <a:rPr sz="800" dirty="0">
                          <a:solidFill>
                            <a:srgbClr val="252423"/>
                          </a:solidFill>
                          <a:latin typeface="Segoe UI"/>
                          <a:cs typeface="Segoe UI"/>
                        </a:rPr>
                        <a:t>Laboratory</a:t>
                      </a:r>
                      <a:r>
                        <a:rPr sz="800" spc="-45" dirty="0">
                          <a:solidFill>
                            <a:srgbClr val="252423"/>
                          </a:solidFill>
                          <a:latin typeface="Segoe UI"/>
                          <a:cs typeface="Segoe UI"/>
                        </a:rPr>
                        <a:t> </a:t>
                      </a:r>
                      <a:r>
                        <a:rPr sz="800" spc="-10" dirty="0">
                          <a:solidFill>
                            <a:srgbClr val="252423"/>
                          </a:solidFill>
                          <a:latin typeface="Segoe UI"/>
                          <a:cs typeface="Segoe UI"/>
                        </a:rPr>
                        <a:t>Technician</a:t>
                      </a:r>
                      <a:endParaRPr sz="800">
                        <a:latin typeface="Segoe UI"/>
                        <a:cs typeface="Segoe UI"/>
                      </a:endParaRPr>
                    </a:p>
                  </a:txBody>
                  <a:tcPr marL="0" marR="0" marT="13097" marB="0">
                    <a:lnL w="9525">
                      <a:solidFill>
                        <a:srgbClr val="7899B5"/>
                      </a:solidFill>
                      <a:prstDash val="solid"/>
                    </a:lnL>
                    <a:lnR w="28575">
                      <a:solidFill>
                        <a:srgbClr val="7899B5"/>
                      </a:solidFill>
                      <a:prstDash val="solid"/>
                    </a:lnR>
                    <a:lnT w="9525">
                      <a:solidFill>
                        <a:srgbClr val="576E97"/>
                      </a:solidFill>
                      <a:prstDash val="solid"/>
                    </a:lnT>
                    <a:lnB w="9525">
                      <a:solidFill>
                        <a:srgbClr val="576E97"/>
                      </a:solidFill>
                      <a:prstDash val="solid"/>
                    </a:lnB>
                    <a:solidFill>
                      <a:srgbClr val="FFFFFF"/>
                    </a:solidFill>
                  </a:tcPr>
                </a:tc>
                <a:tc>
                  <a:txBody>
                    <a:bodyPr/>
                    <a:lstStyle/>
                    <a:p>
                      <a:pPr marL="81280">
                        <a:lnSpc>
                          <a:spcPts val="1065"/>
                        </a:lnSpc>
                        <a:spcBef>
                          <a:spcPts val="110"/>
                        </a:spcBef>
                      </a:pPr>
                      <a:r>
                        <a:rPr sz="800" dirty="0">
                          <a:solidFill>
                            <a:srgbClr val="252423"/>
                          </a:solidFill>
                          <a:latin typeface="Segoe UI"/>
                          <a:cs typeface="Segoe UI"/>
                        </a:rPr>
                        <a:t>158</a:t>
                      </a:r>
                      <a:endParaRPr sz="800">
                        <a:latin typeface="Segoe UI"/>
                        <a:cs typeface="Segoe UI"/>
                      </a:endParaRPr>
                    </a:p>
                  </a:txBody>
                  <a:tcPr marL="0" marR="0" marT="13097" marB="0">
                    <a:lnL w="28575">
                      <a:solidFill>
                        <a:srgbClr val="7899B5"/>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FFFFFF"/>
                    </a:solidFill>
                  </a:tcPr>
                </a:tc>
                <a:tc>
                  <a:txBody>
                    <a:bodyPr/>
                    <a:lstStyle/>
                    <a:p>
                      <a:pPr marL="76835">
                        <a:lnSpc>
                          <a:spcPts val="1065"/>
                        </a:lnSpc>
                        <a:spcBef>
                          <a:spcPts val="110"/>
                        </a:spcBef>
                      </a:pPr>
                      <a:r>
                        <a:rPr sz="800" dirty="0">
                          <a:solidFill>
                            <a:srgbClr val="252423"/>
                          </a:solidFill>
                          <a:latin typeface="Segoe UI"/>
                          <a:cs typeface="Segoe UI"/>
                        </a:rPr>
                        <a:t>147</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FFFFFF"/>
                    </a:solidFill>
                  </a:tcPr>
                </a:tc>
                <a:tc>
                  <a:txBody>
                    <a:bodyPr/>
                    <a:lstStyle/>
                    <a:p>
                      <a:pPr marR="44450" algn="r">
                        <a:lnSpc>
                          <a:spcPts val="1065"/>
                        </a:lnSpc>
                        <a:spcBef>
                          <a:spcPts val="110"/>
                        </a:spcBef>
                      </a:pPr>
                      <a:r>
                        <a:rPr sz="800" dirty="0">
                          <a:solidFill>
                            <a:srgbClr val="252423"/>
                          </a:solidFill>
                          <a:latin typeface="Segoe UI"/>
                          <a:cs typeface="Segoe UI"/>
                        </a:rPr>
                        <a:t>246</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FFFFFF"/>
                    </a:solidFill>
                  </a:tcPr>
                </a:tc>
                <a:tc>
                  <a:txBody>
                    <a:bodyPr/>
                    <a:lstStyle/>
                    <a:p>
                      <a:pPr marR="44450" algn="r">
                        <a:lnSpc>
                          <a:spcPts val="1065"/>
                        </a:lnSpc>
                        <a:spcBef>
                          <a:spcPts val="110"/>
                        </a:spcBef>
                      </a:pPr>
                      <a:r>
                        <a:rPr sz="800" dirty="0">
                          <a:solidFill>
                            <a:srgbClr val="252423"/>
                          </a:solidFill>
                          <a:latin typeface="Segoe UI"/>
                          <a:cs typeface="Segoe UI"/>
                        </a:rPr>
                        <a:t>224</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FFFFFF"/>
                    </a:solidFill>
                  </a:tcPr>
                </a:tc>
                <a:tc>
                  <a:txBody>
                    <a:bodyPr/>
                    <a:lstStyle/>
                    <a:p>
                      <a:pPr marR="44450" algn="r">
                        <a:lnSpc>
                          <a:spcPts val="1065"/>
                        </a:lnSpc>
                        <a:spcBef>
                          <a:spcPts val="110"/>
                        </a:spcBef>
                      </a:pPr>
                      <a:r>
                        <a:rPr sz="800" dirty="0">
                          <a:solidFill>
                            <a:srgbClr val="252423"/>
                          </a:solidFill>
                          <a:latin typeface="Segoe UI"/>
                          <a:cs typeface="Segoe UI"/>
                        </a:rPr>
                        <a:t>2</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FFFFFF"/>
                    </a:solidFill>
                  </a:tcPr>
                </a:tc>
                <a:tc>
                  <a:txBody>
                    <a:bodyPr/>
                    <a:lstStyle/>
                    <a:p>
                      <a:pPr marR="44450" algn="r">
                        <a:lnSpc>
                          <a:spcPts val="1065"/>
                        </a:lnSpc>
                        <a:spcBef>
                          <a:spcPts val="110"/>
                        </a:spcBef>
                      </a:pPr>
                      <a:r>
                        <a:rPr sz="800" b="1" dirty="0">
                          <a:solidFill>
                            <a:srgbClr val="252423"/>
                          </a:solidFill>
                          <a:latin typeface="Segoe UI"/>
                          <a:cs typeface="Segoe UI"/>
                        </a:rPr>
                        <a:t>777</a:t>
                      </a:r>
                      <a:endParaRPr sz="800">
                        <a:latin typeface="Segoe UI"/>
                        <a:cs typeface="Segoe UI"/>
                      </a:endParaRPr>
                    </a:p>
                  </a:txBody>
                  <a:tcPr marL="0" marR="0" marT="13097" marB="0">
                    <a:lnL w="12700">
                      <a:solidFill>
                        <a:srgbClr val="6B87A3"/>
                      </a:solidFill>
                      <a:prstDash val="solid"/>
                    </a:lnL>
                    <a:lnR w="12700">
                      <a:solidFill>
                        <a:srgbClr val="7899B5"/>
                      </a:solidFill>
                      <a:prstDash val="solid"/>
                    </a:lnR>
                    <a:lnT w="9525">
                      <a:solidFill>
                        <a:srgbClr val="576E97"/>
                      </a:solidFill>
                      <a:prstDash val="solid"/>
                    </a:lnT>
                    <a:lnB w="9525">
                      <a:solidFill>
                        <a:srgbClr val="576E97"/>
                      </a:solidFill>
                      <a:prstDash val="solid"/>
                    </a:lnB>
                    <a:solidFill>
                      <a:srgbClr val="FFFFFF"/>
                    </a:solidFill>
                  </a:tcPr>
                </a:tc>
                <a:extLst>
                  <a:ext uri="{0D108BD9-81ED-4DB2-BD59-A6C34878D82A}">
                    <a16:rowId xmlns:a16="http://schemas.microsoft.com/office/drawing/2014/main" val="10003"/>
                  </a:ext>
                </a:extLst>
              </a:tr>
              <a:tr h="151804">
                <a:tc>
                  <a:txBody>
                    <a:bodyPr/>
                    <a:lstStyle/>
                    <a:p>
                      <a:pPr marL="52069">
                        <a:lnSpc>
                          <a:spcPts val="1065"/>
                        </a:lnSpc>
                        <a:spcBef>
                          <a:spcPts val="110"/>
                        </a:spcBef>
                      </a:pPr>
                      <a:r>
                        <a:rPr sz="800" dirty="0">
                          <a:solidFill>
                            <a:srgbClr val="252423"/>
                          </a:solidFill>
                          <a:latin typeface="Segoe UI"/>
                          <a:cs typeface="Segoe UI"/>
                        </a:rPr>
                        <a:t>Manager</a:t>
                      </a:r>
                      <a:endParaRPr sz="800">
                        <a:latin typeface="Segoe UI"/>
                        <a:cs typeface="Segoe UI"/>
                      </a:endParaRPr>
                    </a:p>
                  </a:txBody>
                  <a:tcPr marL="0" marR="0" marT="13097" marB="0">
                    <a:lnL w="9525">
                      <a:solidFill>
                        <a:srgbClr val="7899B5"/>
                      </a:solidFill>
                      <a:prstDash val="solid"/>
                    </a:lnL>
                    <a:lnR w="28575">
                      <a:solidFill>
                        <a:srgbClr val="7899B5"/>
                      </a:solidFill>
                      <a:prstDash val="solid"/>
                    </a:lnR>
                    <a:lnT w="9525">
                      <a:solidFill>
                        <a:srgbClr val="576E97"/>
                      </a:solidFill>
                      <a:prstDash val="solid"/>
                    </a:lnT>
                    <a:lnB w="9525">
                      <a:solidFill>
                        <a:srgbClr val="576E97"/>
                      </a:solidFill>
                      <a:prstDash val="solid"/>
                    </a:lnB>
                    <a:solidFill>
                      <a:srgbClr val="EDECEC"/>
                    </a:solidFill>
                  </a:tcPr>
                </a:tc>
                <a:tc>
                  <a:txBody>
                    <a:bodyPr/>
                    <a:lstStyle/>
                    <a:p>
                      <a:pPr marR="44450" algn="r">
                        <a:lnSpc>
                          <a:spcPts val="1065"/>
                        </a:lnSpc>
                        <a:spcBef>
                          <a:spcPts val="110"/>
                        </a:spcBef>
                      </a:pPr>
                      <a:r>
                        <a:rPr sz="800" dirty="0">
                          <a:solidFill>
                            <a:srgbClr val="252423"/>
                          </a:solidFill>
                          <a:latin typeface="Segoe UI"/>
                          <a:cs typeface="Segoe UI"/>
                        </a:rPr>
                        <a:t>59</a:t>
                      </a:r>
                      <a:endParaRPr sz="800">
                        <a:latin typeface="Segoe UI"/>
                        <a:cs typeface="Segoe UI"/>
                      </a:endParaRPr>
                    </a:p>
                  </a:txBody>
                  <a:tcPr marL="0" marR="0" marT="13097" marB="0">
                    <a:lnL w="28575">
                      <a:solidFill>
                        <a:srgbClr val="7899B5"/>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EDECEC"/>
                    </a:solidFill>
                  </a:tcPr>
                </a:tc>
                <a:tc>
                  <a:txBody>
                    <a:bodyPr/>
                    <a:lstStyle/>
                    <a:p>
                      <a:pPr marR="44450" algn="r">
                        <a:lnSpc>
                          <a:spcPts val="1065"/>
                        </a:lnSpc>
                        <a:spcBef>
                          <a:spcPts val="110"/>
                        </a:spcBef>
                      </a:pPr>
                      <a:r>
                        <a:rPr sz="800" dirty="0">
                          <a:solidFill>
                            <a:srgbClr val="252423"/>
                          </a:solidFill>
                          <a:latin typeface="Segoe UI"/>
                          <a:cs typeface="Segoe UI"/>
                        </a:rPr>
                        <a:t>54</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EDECEC"/>
                    </a:solidFill>
                  </a:tcPr>
                </a:tc>
                <a:tc>
                  <a:txBody>
                    <a:bodyPr/>
                    <a:lstStyle/>
                    <a:p>
                      <a:pPr marR="44450" algn="r">
                        <a:lnSpc>
                          <a:spcPts val="1065"/>
                        </a:lnSpc>
                        <a:spcBef>
                          <a:spcPts val="110"/>
                        </a:spcBef>
                      </a:pPr>
                      <a:r>
                        <a:rPr sz="800" dirty="0">
                          <a:solidFill>
                            <a:srgbClr val="252423"/>
                          </a:solidFill>
                          <a:latin typeface="Segoe UI"/>
                          <a:cs typeface="Segoe UI"/>
                        </a:rPr>
                        <a:t>99</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EDECEC"/>
                    </a:solidFill>
                  </a:tcPr>
                </a:tc>
                <a:tc>
                  <a:txBody>
                    <a:bodyPr/>
                    <a:lstStyle/>
                    <a:p>
                      <a:pPr marR="44450" algn="r">
                        <a:lnSpc>
                          <a:spcPts val="1065"/>
                        </a:lnSpc>
                        <a:spcBef>
                          <a:spcPts val="110"/>
                        </a:spcBef>
                      </a:pPr>
                      <a:r>
                        <a:rPr sz="800" dirty="0">
                          <a:solidFill>
                            <a:srgbClr val="252423"/>
                          </a:solidFill>
                          <a:latin typeface="Segoe UI"/>
                          <a:cs typeface="Segoe UI"/>
                        </a:rPr>
                        <a:t>93</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EDECEC"/>
                    </a:solidFill>
                  </a:tcPr>
                </a:tc>
                <a:tc>
                  <a:txBody>
                    <a:bodyPr/>
                    <a:lstStyle/>
                    <a:p>
                      <a:pPr marR="44450" algn="r">
                        <a:lnSpc>
                          <a:spcPts val="1065"/>
                        </a:lnSpc>
                        <a:spcBef>
                          <a:spcPts val="110"/>
                        </a:spcBef>
                      </a:pPr>
                      <a:r>
                        <a:rPr sz="800" dirty="0">
                          <a:solidFill>
                            <a:srgbClr val="252423"/>
                          </a:solidFill>
                          <a:latin typeface="Segoe UI"/>
                          <a:cs typeface="Segoe UI"/>
                        </a:rPr>
                        <a:t>1</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EDECEC"/>
                    </a:solidFill>
                  </a:tcPr>
                </a:tc>
                <a:tc>
                  <a:txBody>
                    <a:bodyPr/>
                    <a:lstStyle/>
                    <a:p>
                      <a:pPr marR="44450" algn="r">
                        <a:lnSpc>
                          <a:spcPts val="1065"/>
                        </a:lnSpc>
                        <a:spcBef>
                          <a:spcPts val="110"/>
                        </a:spcBef>
                      </a:pPr>
                      <a:r>
                        <a:rPr sz="800" b="1" dirty="0">
                          <a:solidFill>
                            <a:srgbClr val="252423"/>
                          </a:solidFill>
                          <a:latin typeface="Segoe UI"/>
                          <a:cs typeface="Segoe UI"/>
                        </a:rPr>
                        <a:t>306</a:t>
                      </a:r>
                      <a:endParaRPr sz="800">
                        <a:latin typeface="Segoe UI"/>
                        <a:cs typeface="Segoe UI"/>
                      </a:endParaRPr>
                    </a:p>
                  </a:txBody>
                  <a:tcPr marL="0" marR="0" marT="13097" marB="0">
                    <a:lnL w="12700">
                      <a:solidFill>
                        <a:srgbClr val="6B87A3"/>
                      </a:solidFill>
                      <a:prstDash val="solid"/>
                    </a:lnL>
                    <a:lnR w="12700">
                      <a:solidFill>
                        <a:srgbClr val="7899B5"/>
                      </a:solidFill>
                      <a:prstDash val="solid"/>
                    </a:lnR>
                    <a:lnT w="9525">
                      <a:solidFill>
                        <a:srgbClr val="576E97"/>
                      </a:solidFill>
                      <a:prstDash val="solid"/>
                    </a:lnT>
                    <a:lnB w="9525">
                      <a:solidFill>
                        <a:srgbClr val="576E97"/>
                      </a:solidFill>
                      <a:prstDash val="solid"/>
                    </a:lnB>
                    <a:solidFill>
                      <a:srgbClr val="EDECEC"/>
                    </a:solidFill>
                  </a:tcPr>
                </a:tc>
                <a:extLst>
                  <a:ext uri="{0D108BD9-81ED-4DB2-BD59-A6C34878D82A}">
                    <a16:rowId xmlns:a16="http://schemas.microsoft.com/office/drawing/2014/main" val="10004"/>
                  </a:ext>
                </a:extLst>
              </a:tr>
              <a:tr h="151804">
                <a:tc>
                  <a:txBody>
                    <a:bodyPr/>
                    <a:lstStyle/>
                    <a:p>
                      <a:pPr marL="52069">
                        <a:lnSpc>
                          <a:spcPts val="1060"/>
                        </a:lnSpc>
                        <a:spcBef>
                          <a:spcPts val="110"/>
                        </a:spcBef>
                      </a:pPr>
                      <a:r>
                        <a:rPr sz="800" dirty="0">
                          <a:solidFill>
                            <a:srgbClr val="252423"/>
                          </a:solidFill>
                          <a:latin typeface="Segoe UI"/>
                          <a:cs typeface="Segoe UI"/>
                        </a:rPr>
                        <a:t>Manufacturing</a:t>
                      </a:r>
                      <a:r>
                        <a:rPr sz="800" spc="-50" dirty="0">
                          <a:solidFill>
                            <a:srgbClr val="252423"/>
                          </a:solidFill>
                          <a:latin typeface="Segoe UI"/>
                          <a:cs typeface="Segoe UI"/>
                        </a:rPr>
                        <a:t> </a:t>
                      </a:r>
                      <a:r>
                        <a:rPr sz="800" dirty="0">
                          <a:solidFill>
                            <a:srgbClr val="252423"/>
                          </a:solidFill>
                          <a:latin typeface="Segoe UI"/>
                          <a:cs typeface="Segoe UI"/>
                        </a:rPr>
                        <a:t>Director</a:t>
                      </a:r>
                      <a:endParaRPr sz="800">
                        <a:latin typeface="Segoe UI"/>
                        <a:cs typeface="Segoe UI"/>
                      </a:endParaRPr>
                    </a:p>
                  </a:txBody>
                  <a:tcPr marL="0" marR="0" marT="13097" marB="0">
                    <a:lnL w="9525">
                      <a:solidFill>
                        <a:srgbClr val="7899B5"/>
                      </a:solidFill>
                      <a:prstDash val="solid"/>
                    </a:lnL>
                    <a:lnR w="28575">
                      <a:solidFill>
                        <a:srgbClr val="7899B5"/>
                      </a:solidFill>
                      <a:prstDash val="solid"/>
                    </a:lnR>
                    <a:lnT w="9525">
                      <a:solidFill>
                        <a:srgbClr val="576E97"/>
                      </a:solidFill>
                      <a:prstDash val="solid"/>
                    </a:lnT>
                    <a:lnB w="9525">
                      <a:solidFill>
                        <a:srgbClr val="576E97"/>
                      </a:solidFill>
                      <a:prstDash val="solid"/>
                    </a:lnB>
                    <a:solidFill>
                      <a:srgbClr val="FFFFFF"/>
                    </a:solidFill>
                  </a:tcPr>
                </a:tc>
                <a:tc>
                  <a:txBody>
                    <a:bodyPr/>
                    <a:lstStyle/>
                    <a:p>
                      <a:pPr marR="44450" algn="r">
                        <a:lnSpc>
                          <a:spcPts val="1060"/>
                        </a:lnSpc>
                        <a:spcBef>
                          <a:spcPts val="110"/>
                        </a:spcBef>
                      </a:pPr>
                      <a:r>
                        <a:rPr sz="800" dirty="0">
                          <a:solidFill>
                            <a:srgbClr val="252423"/>
                          </a:solidFill>
                          <a:latin typeface="Segoe UI"/>
                          <a:cs typeface="Segoe UI"/>
                        </a:rPr>
                        <a:t>72</a:t>
                      </a:r>
                      <a:endParaRPr sz="800">
                        <a:latin typeface="Segoe UI"/>
                        <a:cs typeface="Segoe UI"/>
                      </a:endParaRPr>
                    </a:p>
                  </a:txBody>
                  <a:tcPr marL="0" marR="0" marT="13097" marB="0">
                    <a:lnL w="28575">
                      <a:solidFill>
                        <a:srgbClr val="7899B5"/>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FFFFFF"/>
                    </a:solidFill>
                  </a:tcPr>
                </a:tc>
                <a:tc>
                  <a:txBody>
                    <a:bodyPr/>
                    <a:lstStyle/>
                    <a:p>
                      <a:pPr marR="44450" algn="r">
                        <a:lnSpc>
                          <a:spcPts val="1060"/>
                        </a:lnSpc>
                        <a:spcBef>
                          <a:spcPts val="110"/>
                        </a:spcBef>
                      </a:pPr>
                      <a:r>
                        <a:rPr sz="800" dirty="0">
                          <a:solidFill>
                            <a:srgbClr val="252423"/>
                          </a:solidFill>
                          <a:latin typeface="Segoe UI"/>
                          <a:cs typeface="Segoe UI"/>
                        </a:rPr>
                        <a:t>87</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FFFFFF"/>
                    </a:solidFill>
                  </a:tcPr>
                </a:tc>
                <a:tc>
                  <a:txBody>
                    <a:bodyPr/>
                    <a:lstStyle/>
                    <a:p>
                      <a:pPr marR="44450" algn="r">
                        <a:lnSpc>
                          <a:spcPts val="1060"/>
                        </a:lnSpc>
                        <a:spcBef>
                          <a:spcPts val="110"/>
                        </a:spcBef>
                      </a:pPr>
                      <a:r>
                        <a:rPr sz="800" dirty="0">
                          <a:solidFill>
                            <a:srgbClr val="252423"/>
                          </a:solidFill>
                          <a:latin typeface="Segoe UI"/>
                          <a:cs typeface="Segoe UI"/>
                        </a:rPr>
                        <a:t>133</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FFFFFF"/>
                    </a:solidFill>
                  </a:tcPr>
                </a:tc>
                <a:tc>
                  <a:txBody>
                    <a:bodyPr/>
                    <a:lstStyle/>
                    <a:p>
                      <a:pPr marR="44450" algn="r">
                        <a:lnSpc>
                          <a:spcPts val="1060"/>
                        </a:lnSpc>
                        <a:spcBef>
                          <a:spcPts val="110"/>
                        </a:spcBef>
                      </a:pPr>
                      <a:r>
                        <a:rPr sz="800" dirty="0">
                          <a:solidFill>
                            <a:srgbClr val="252423"/>
                          </a:solidFill>
                          <a:latin typeface="Segoe UI"/>
                          <a:cs typeface="Segoe UI"/>
                        </a:rPr>
                        <a:t>139</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FFFFFF"/>
                    </a:solidFill>
                  </a:tcPr>
                </a:tc>
                <a:tc>
                  <a:txBody>
                    <a:bodyPr/>
                    <a:lstStyle/>
                    <a:p>
                      <a:pPr marR="44450" algn="r">
                        <a:lnSpc>
                          <a:spcPts val="1060"/>
                        </a:lnSpc>
                        <a:spcBef>
                          <a:spcPts val="110"/>
                        </a:spcBef>
                      </a:pPr>
                      <a:r>
                        <a:rPr sz="800" dirty="0">
                          <a:solidFill>
                            <a:srgbClr val="252423"/>
                          </a:solidFill>
                          <a:latin typeface="Segoe UI"/>
                          <a:cs typeface="Segoe UI"/>
                        </a:rPr>
                        <a:t>4</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576E97"/>
                      </a:solidFill>
                      <a:prstDash val="solid"/>
                    </a:lnB>
                    <a:solidFill>
                      <a:srgbClr val="FFFFFF"/>
                    </a:solidFill>
                  </a:tcPr>
                </a:tc>
                <a:tc>
                  <a:txBody>
                    <a:bodyPr/>
                    <a:lstStyle/>
                    <a:p>
                      <a:pPr marR="44450" algn="r">
                        <a:lnSpc>
                          <a:spcPts val="1060"/>
                        </a:lnSpc>
                        <a:spcBef>
                          <a:spcPts val="110"/>
                        </a:spcBef>
                      </a:pPr>
                      <a:r>
                        <a:rPr sz="800" b="1" dirty="0">
                          <a:solidFill>
                            <a:srgbClr val="252423"/>
                          </a:solidFill>
                          <a:latin typeface="Segoe UI"/>
                          <a:cs typeface="Segoe UI"/>
                        </a:rPr>
                        <a:t>435</a:t>
                      </a:r>
                      <a:endParaRPr sz="800">
                        <a:latin typeface="Segoe UI"/>
                        <a:cs typeface="Segoe UI"/>
                      </a:endParaRPr>
                    </a:p>
                  </a:txBody>
                  <a:tcPr marL="0" marR="0" marT="13097" marB="0">
                    <a:lnL w="12700">
                      <a:solidFill>
                        <a:srgbClr val="6B87A3"/>
                      </a:solidFill>
                      <a:prstDash val="solid"/>
                    </a:lnL>
                    <a:lnR w="12700">
                      <a:solidFill>
                        <a:srgbClr val="7899B5"/>
                      </a:solidFill>
                      <a:prstDash val="solid"/>
                    </a:lnR>
                    <a:lnT w="9525">
                      <a:solidFill>
                        <a:srgbClr val="576E97"/>
                      </a:solidFill>
                      <a:prstDash val="solid"/>
                    </a:lnT>
                    <a:lnB w="9525">
                      <a:solidFill>
                        <a:srgbClr val="576E97"/>
                      </a:solidFill>
                      <a:prstDash val="solid"/>
                    </a:lnB>
                    <a:solidFill>
                      <a:srgbClr val="FFFFFF"/>
                    </a:solidFill>
                  </a:tcPr>
                </a:tc>
                <a:extLst>
                  <a:ext uri="{0D108BD9-81ED-4DB2-BD59-A6C34878D82A}">
                    <a16:rowId xmlns:a16="http://schemas.microsoft.com/office/drawing/2014/main" val="10005"/>
                  </a:ext>
                </a:extLst>
              </a:tr>
              <a:tr h="151804">
                <a:tc>
                  <a:txBody>
                    <a:bodyPr/>
                    <a:lstStyle/>
                    <a:p>
                      <a:pPr marL="52069">
                        <a:lnSpc>
                          <a:spcPts val="1060"/>
                        </a:lnSpc>
                        <a:spcBef>
                          <a:spcPts val="110"/>
                        </a:spcBef>
                      </a:pPr>
                      <a:r>
                        <a:rPr sz="800" spc="-5" dirty="0">
                          <a:solidFill>
                            <a:srgbClr val="252423"/>
                          </a:solidFill>
                          <a:latin typeface="Segoe UI"/>
                          <a:cs typeface="Segoe UI"/>
                        </a:rPr>
                        <a:t>Research</a:t>
                      </a:r>
                      <a:r>
                        <a:rPr sz="800" spc="-45" dirty="0">
                          <a:solidFill>
                            <a:srgbClr val="252423"/>
                          </a:solidFill>
                          <a:latin typeface="Segoe UI"/>
                          <a:cs typeface="Segoe UI"/>
                        </a:rPr>
                        <a:t> </a:t>
                      </a:r>
                      <a:r>
                        <a:rPr sz="800" dirty="0">
                          <a:solidFill>
                            <a:srgbClr val="252423"/>
                          </a:solidFill>
                          <a:latin typeface="Segoe UI"/>
                          <a:cs typeface="Segoe UI"/>
                        </a:rPr>
                        <a:t>Director</a:t>
                      </a:r>
                      <a:endParaRPr sz="800">
                        <a:latin typeface="Segoe UI"/>
                        <a:cs typeface="Segoe UI"/>
                      </a:endParaRPr>
                    </a:p>
                  </a:txBody>
                  <a:tcPr marL="0" marR="0" marT="13097" marB="0">
                    <a:lnL w="9525">
                      <a:solidFill>
                        <a:srgbClr val="7899B5"/>
                      </a:solidFill>
                      <a:prstDash val="solid"/>
                    </a:lnL>
                    <a:lnR w="28575">
                      <a:solidFill>
                        <a:srgbClr val="7899B5"/>
                      </a:solidFill>
                      <a:prstDash val="solid"/>
                    </a:lnR>
                    <a:lnT w="9525">
                      <a:solidFill>
                        <a:srgbClr val="576E97"/>
                      </a:solidFill>
                      <a:prstDash val="solid"/>
                    </a:lnT>
                    <a:lnB w="12700">
                      <a:solidFill>
                        <a:srgbClr val="576E97"/>
                      </a:solidFill>
                      <a:prstDash val="solid"/>
                    </a:lnB>
                    <a:solidFill>
                      <a:srgbClr val="EDECEC"/>
                    </a:solidFill>
                  </a:tcPr>
                </a:tc>
                <a:tc>
                  <a:txBody>
                    <a:bodyPr/>
                    <a:lstStyle/>
                    <a:p>
                      <a:pPr marR="44450" algn="r">
                        <a:lnSpc>
                          <a:spcPts val="1060"/>
                        </a:lnSpc>
                        <a:spcBef>
                          <a:spcPts val="110"/>
                        </a:spcBef>
                      </a:pPr>
                      <a:r>
                        <a:rPr sz="800" dirty="0">
                          <a:solidFill>
                            <a:srgbClr val="252423"/>
                          </a:solidFill>
                          <a:latin typeface="Segoe UI"/>
                          <a:cs typeface="Segoe UI"/>
                        </a:rPr>
                        <a:t>32</a:t>
                      </a:r>
                      <a:endParaRPr sz="800">
                        <a:latin typeface="Segoe UI"/>
                        <a:cs typeface="Segoe UI"/>
                      </a:endParaRPr>
                    </a:p>
                  </a:txBody>
                  <a:tcPr marL="0" marR="0" marT="13097" marB="0">
                    <a:lnL w="28575">
                      <a:solidFill>
                        <a:srgbClr val="7899B5"/>
                      </a:solidFill>
                      <a:prstDash val="solid"/>
                    </a:lnL>
                    <a:lnR w="12700">
                      <a:solidFill>
                        <a:srgbClr val="6B87A3"/>
                      </a:solidFill>
                      <a:prstDash val="solid"/>
                    </a:lnR>
                    <a:lnT w="9525">
                      <a:solidFill>
                        <a:srgbClr val="576E97"/>
                      </a:solidFill>
                      <a:prstDash val="solid"/>
                    </a:lnT>
                    <a:lnB w="12700">
                      <a:solidFill>
                        <a:srgbClr val="576E97"/>
                      </a:solidFill>
                      <a:prstDash val="solid"/>
                    </a:lnB>
                    <a:solidFill>
                      <a:srgbClr val="EDECEC"/>
                    </a:solidFill>
                  </a:tcPr>
                </a:tc>
                <a:tc>
                  <a:txBody>
                    <a:bodyPr/>
                    <a:lstStyle/>
                    <a:p>
                      <a:pPr marR="44450" algn="r">
                        <a:lnSpc>
                          <a:spcPts val="1060"/>
                        </a:lnSpc>
                        <a:spcBef>
                          <a:spcPts val="110"/>
                        </a:spcBef>
                      </a:pPr>
                      <a:r>
                        <a:rPr sz="800" dirty="0">
                          <a:solidFill>
                            <a:srgbClr val="252423"/>
                          </a:solidFill>
                          <a:latin typeface="Segoe UI"/>
                          <a:cs typeface="Segoe UI"/>
                        </a:rPr>
                        <a:t>51</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12700">
                      <a:solidFill>
                        <a:srgbClr val="576E97"/>
                      </a:solidFill>
                      <a:prstDash val="solid"/>
                    </a:lnB>
                    <a:solidFill>
                      <a:srgbClr val="EDECEC"/>
                    </a:solidFill>
                  </a:tcPr>
                </a:tc>
                <a:tc>
                  <a:txBody>
                    <a:bodyPr/>
                    <a:lstStyle/>
                    <a:p>
                      <a:pPr marR="44450" algn="r">
                        <a:lnSpc>
                          <a:spcPts val="1060"/>
                        </a:lnSpc>
                        <a:spcBef>
                          <a:spcPts val="110"/>
                        </a:spcBef>
                      </a:pPr>
                      <a:r>
                        <a:rPr sz="800" dirty="0">
                          <a:solidFill>
                            <a:srgbClr val="252423"/>
                          </a:solidFill>
                          <a:latin typeface="Segoe UI"/>
                          <a:cs typeface="Segoe UI"/>
                        </a:rPr>
                        <a:t>75</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12700">
                      <a:solidFill>
                        <a:srgbClr val="576E97"/>
                      </a:solidFill>
                      <a:prstDash val="solid"/>
                    </a:lnB>
                    <a:solidFill>
                      <a:srgbClr val="EDECEC"/>
                    </a:solidFill>
                  </a:tcPr>
                </a:tc>
                <a:tc>
                  <a:txBody>
                    <a:bodyPr/>
                    <a:lstStyle/>
                    <a:p>
                      <a:pPr marR="44450" algn="r">
                        <a:lnSpc>
                          <a:spcPts val="1060"/>
                        </a:lnSpc>
                        <a:spcBef>
                          <a:spcPts val="110"/>
                        </a:spcBef>
                      </a:pPr>
                      <a:r>
                        <a:rPr sz="800" dirty="0">
                          <a:solidFill>
                            <a:srgbClr val="252423"/>
                          </a:solidFill>
                          <a:latin typeface="Segoe UI"/>
                          <a:cs typeface="Segoe UI"/>
                        </a:rPr>
                        <a:t>81</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12700">
                      <a:solidFill>
                        <a:srgbClr val="576E97"/>
                      </a:solidFill>
                      <a:prstDash val="solid"/>
                    </a:lnB>
                    <a:solidFill>
                      <a:srgbClr val="EDECEC"/>
                    </a:solidFill>
                  </a:tcPr>
                </a:tc>
                <a:tc>
                  <a:txBody>
                    <a:bodyPr/>
                    <a:lstStyle/>
                    <a:p>
                      <a:pPr marR="44450" algn="r">
                        <a:lnSpc>
                          <a:spcPts val="1060"/>
                        </a:lnSpc>
                        <a:spcBef>
                          <a:spcPts val="110"/>
                        </a:spcBef>
                      </a:pPr>
                      <a:r>
                        <a:rPr sz="800" dirty="0">
                          <a:solidFill>
                            <a:srgbClr val="252423"/>
                          </a:solidFill>
                          <a:latin typeface="Segoe UI"/>
                          <a:cs typeface="Segoe UI"/>
                        </a:rPr>
                        <a:t>1</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12700">
                      <a:solidFill>
                        <a:srgbClr val="576E97"/>
                      </a:solidFill>
                      <a:prstDash val="solid"/>
                    </a:lnB>
                    <a:solidFill>
                      <a:srgbClr val="EDECEC"/>
                    </a:solidFill>
                  </a:tcPr>
                </a:tc>
                <a:tc>
                  <a:txBody>
                    <a:bodyPr/>
                    <a:lstStyle/>
                    <a:p>
                      <a:pPr marR="44450" algn="r">
                        <a:lnSpc>
                          <a:spcPts val="1060"/>
                        </a:lnSpc>
                        <a:spcBef>
                          <a:spcPts val="110"/>
                        </a:spcBef>
                      </a:pPr>
                      <a:r>
                        <a:rPr sz="800" b="1" dirty="0">
                          <a:solidFill>
                            <a:srgbClr val="252423"/>
                          </a:solidFill>
                          <a:latin typeface="Segoe UI"/>
                          <a:cs typeface="Segoe UI"/>
                        </a:rPr>
                        <a:t>240</a:t>
                      </a:r>
                      <a:endParaRPr sz="800">
                        <a:latin typeface="Segoe UI"/>
                        <a:cs typeface="Segoe UI"/>
                      </a:endParaRPr>
                    </a:p>
                  </a:txBody>
                  <a:tcPr marL="0" marR="0" marT="13097" marB="0">
                    <a:lnL w="12700">
                      <a:solidFill>
                        <a:srgbClr val="6B87A3"/>
                      </a:solidFill>
                      <a:prstDash val="solid"/>
                    </a:lnL>
                    <a:lnR w="12700">
                      <a:solidFill>
                        <a:srgbClr val="7899B5"/>
                      </a:solidFill>
                      <a:prstDash val="solid"/>
                    </a:lnR>
                    <a:lnT w="9525">
                      <a:solidFill>
                        <a:srgbClr val="576E97"/>
                      </a:solidFill>
                      <a:prstDash val="solid"/>
                    </a:lnT>
                    <a:lnB w="12700">
                      <a:solidFill>
                        <a:srgbClr val="576E97"/>
                      </a:solidFill>
                      <a:prstDash val="solid"/>
                    </a:lnB>
                    <a:solidFill>
                      <a:srgbClr val="EDECEC"/>
                    </a:solidFill>
                  </a:tcPr>
                </a:tc>
                <a:extLst>
                  <a:ext uri="{0D108BD9-81ED-4DB2-BD59-A6C34878D82A}">
                    <a16:rowId xmlns:a16="http://schemas.microsoft.com/office/drawing/2014/main" val="10006"/>
                  </a:ext>
                </a:extLst>
              </a:tr>
              <a:tr h="151804">
                <a:tc>
                  <a:txBody>
                    <a:bodyPr/>
                    <a:lstStyle/>
                    <a:p>
                      <a:pPr marL="52069">
                        <a:lnSpc>
                          <a:spcPts val="1060"/>
                        </a:lnSpc>
                        <a:spcBef>
                          <a:spcPts val="110"/>
                        </a:spcBef>
                      </a:pPr>
                      <a:r>
                        <a:rPr sz="800" spc="-5" dirty="0">
                          <a:solidFill>
                            <a:srgbClr val="252423"/>
                          </a:solidFill>
                          <a:latin typeface="Segoe UI"/>
                          <a:cs typeface="Segoe UI"/>
                        </a:rPr>
                        <a:t>Research</a:t>
                      </a:r>
                      <a:r>
                        <a:rPr sz="800" spc="-45" dirty="0">
                          <a:solidFill>
                            <a:srgbClr val="252423"/>
                          </a:solidFill>
                          <a:latin typeface="Segoe UI"/>
                          <a:cs typeface="Segoe UI"/>
                        </a:rPr>
                        <a:t> </a:t>
                      </a:r>
                      <a:r>
                        <a:rPr sz="800" dirty="0">
                          <a:solidFill>
                            <a:srgbClr val="252423"/>
                          </a:solidFill>
                          <a:latin typeface="Segoe UI"/>
                          <a:cs typeface="Segoe UI"/>
                        </a:rPr>
                        <a:t>Scientist</a:t>
                      </a:r>
                      <a:endParaRPr sz="800">
                        <a:latin typeface="Segoe UI"/>
                        <a:cs typeface="Segoe UI"/>
                      </a:endParaRPr>
                    </a:p>
                  </a:txBody>
                  <a:tcPr marL="0" marR="0" marT="13097" marB="0">
                    <a:lnL w="9525">
                      <a:solidFill>
                        <a:srgbClr val="7899B5"/>
                      </a:solidFill>
                      <a:prstDash val="solid"/>
                    </a:lnL>
                    <a:lnR w="28575">
                      <a:solidFill>
                        <a:srgbClr val="7899B5"/>
                      </a:solidFill>
                      <a:prstDash val="solid"/>
                    </a:lnR>
                    <a:lnT w="12700">
                      <a:solidFill>
                        <a:srgbClr val="576E97"/>
                      </a:solidFill>
                      <a:prstDash val="solid"/>
                    </a:lnT>
                    <a:lnB w="12700">
                      <a:solidFill>
                        <a:srgbClr val="576E97"/>
                      </a:solidFill>
                      <a:prstDash val="solid"/>
                    </a:lnB>
                    <a:solidFill>
                      <a:srgbClr val="FFFFFF"/>
                    </a:solidFill>
                  </a:tcPr>
                </a:tc>
                <a:tc>
                  <a:txBody>
                    <a:bodyPr/>
                    <a:lstStyle/>
                    <a:p>
                      <a:pPr marL="81280">
                        <a:lnSpc>
                          <a:spcPts val="1060"/>
                        </a:lnSpc>
                        <a:spcBef>
                          <a:spcPts val="110"/>
                        </a:spcBef>
                      </a:pPr>
                      <a:r>
                        <a:rPr sz="800" dirty="0">
                          <a:solidFill>
                            <a:srgbClr val="252423"/>
                          </a:solidFill>
                          <a:latin typeface="Segoe UI"/>
                          <a:cs typeface="Segoe UI"/>
                        </a:rPr>
                        <a:t>176</a:t>
                      </a:r>
                      <a:endParaRPr sz="800">
                        <a:latin typeface="Segoe UI"/>
                        <a:cs typeface="Segoe UI"/>
                      </a:endParaRPr>
                    </a:p>
                  </a:txBody>
                  <a:tcPr marL="0" marR="0" marT="13097" marB="0">
                    <a:lnL w="28575">
                      <a:solidFill>
                        <a:srgbClr val="7899B5"/>
                      </a:solidFill>
                      <a:prstDash val="solid"/>
                    </a:lnL>
                    <a:lnR w="12700">
                      <a:solidFill>
                        <a:srgbClr val="6B87A3"/>
                      </a:solidFill>
                      <a:prstDash val="solid"/>
                    </a:lnR>
                    <a:lnT w="12700">
                      <a:solidFill>
                        <a:srgbClr val="576E97"/>
                      </a:solidFill>
                      <a:prstDash val="solid"/>
                    </a:lnT>
                    <a:lnB w="12700">
                      <a:solidFill>
                        <a:srgbClr val="576E97"/>
                      </a:solidFill>
                      <a:prstDash val="solid"/>
                    </a:lnB>
                    <a:solidFill>
                      <a:srgbClr val="FFFFFF"/>
                    </a:solidFill>
                  </a:tcPr>
                </a:tc>
                <a:tc>
                  <a:txBody>
                    <a:bodyPr/>
                    <a:lstStyle/>
                    <a:p>
                      <a:pPr marL="76835">
                        <a:lnSpc>
                          <a:spcPts val="1060"/>
                        </a:lnSpc>
                        <a:spcBef>
                          <a:spcPts val="110"/>
                        </a:spcBef>
                      </a:pPr>
                      <a:r>
                        <a:rPr sz="800" dirty="0">
                          <a:solidFill>
                            <a:srgbClr val="252423"/>
                          </a:solidFill>
                          <a:latin typeface="Segoe UI"/>
                          <a:cs typeface="Segoe UI"/>
                        </a:rPr>
                        <a:t>189</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576E97"/>
                      </a:solidFill>
                      <a:prstDash val="solid"/>
                    </a:lnT>
                    <a:lnB w="12700">
                      <a:solidFill>
                        <a:srgbClr val="576E97"/>
                      </a:solidFill>
                      <a:prstDash val="solid"/>
                    </a:lnB>
                    <a:solidFill>
                      <a:srgbClr val="FFFFFF"/>
                    </a:solidFill>
                  </a:tcPr>
                </a:tc>
                <a:tc>
                  <a:txBody>
                    <a:bodyPr/>
                    <a:lstStyle/>
                    <a:p>
                      <a:pPr marR="44450" algn="r">
                        <a:lnSpc>
                          <a:spcPts val="1060"/>
                        </a:lnSpc>
                        <a:spcBef>
                          <a:spcPts val="110"/>
                        </a:spcBef>
                      </a:pPr>
                      <a:r>
                        <a:rPr sz="800" dirty="0">
                          <a:solidFill>
                            <a:srgbClr val="252423"/>
                          </a:solidFill>
                          <a:latin typeface="Segoe UI"/>
                          <a:cs typeface="Segoe UI"/>
                        </a:rPr>
                        <a:t>252</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576E97"/>
                      </a:solidFill>
                      <a:prstDash val="solid"/>
                    </a:lnT>
                    <a:lnB w="12700">
                      <a:solidFill>
                        <a:srgbClr val="576E97"/>
                      </a:solidFill>
                      <a:prstDash val="solid"/>
                    </a:lnB>
                    <a:solidFill>
                      <a:srgbClr val="FFFFFF"/>
                    </a:solidFill>
                  </a:tcPr>
                </a:tc>
                <a:tc>
                  <a:txBody>
                    <a:bodyPr/>
                    <a:lstStyle/>
                    <a:p>
                      <a:pPr marR="44450" algn="r">
                        <a:lnSpc>
                          <a:spcPts val="1060"/>
                        </a:lnSpc>
                        <a:spcBef>
                          <a:spcPts val="110"/>
                        </a:spcBef>
                      </a:pPr>
                      <a:r>
                        <a:rPr sz="800" dirty="0">
                          <a:solidFill>
                            <a:srgbClr val="252423"/>
                          </a:solidFill>
                          <a:latin typeface="Segoe UI"/>
                          <a:cs typeface="Segoe UI"/>
                        </a:rPr>
                        <a:t>256</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576E97"/>
                      </a:solidFill>
                      <a:prstDash val="solid"/>
                    </a:lnT>
                    <a:lnB w="12700">
                      <a:solidFill>
                        <a:srgbClr val="576E97"/>
                      </a:solidFill>
                      <a:prstDash val="solid"/>
                    </a:lnB>
                    <a:solidFill>
                      <a:srgbClr val="FFFFFF"/>
                    </a:solidFill>
                  </a:tcPr>
                </a:tc>
                <a:tc>
                  <a:txBody>
                    <a:bodyPr/>
                    <a:lstStyle/>
                    <a:p>
                      <a:pPr marR="44450" algn="r">
                        <a:lnSpc>
                          <a:spcPts val="1060"/>
                        </a:lnSpc>
                        <a:spcBef>
                          <a:spcPts val="110"/>
                        </a:spcBef>
                      </a:pPr>
                      <a:r>
                        <a:rPr sz="800" dirty="0">
                          <a:solidFill>
                            <a:srgbClr val="252423"/>
                          </a:solidFill>
                          <a:latin typeface="Segoe UI"/>
                          <a:cs typeface="Segoe UI"/>
                        </a:rPr>
                        <a:t>3</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576E97"/>
                      </a:solidFill>
                      <a:prstDash val="solid"/>
                    </a:lnT>
                    <a:lnB w="12700">
                      <a:solidFill>
                        <a:srgbClr val="576E97"/>
                      </a:solidFill>
                      <a:prstDash val="solid"/>
                    </a:lnB>
                    <a:solidFill>
                      <a:srgbClr val="FFFFFF"/>
                    </a:solidFill>
                  </a:tcPr>
                </a:tc>
                <a:tc>
                  <a:txBody>
                    <a:bodyPr/>
                    <a:lstStyle/>
                    <a:p>
                      <a:pPr marR="44450" algn="r">
                        <a:lnSpc>
                          <a:spcPts val="1060"/>
                        </a:lnSpc>
                        <a:spcBef>
                          <a:spcPts val="110"/>
                        </a:spcBef>
                      </a:pPr>
                      <a:r>
                        <a:rPr sz="800" b="1" dirty="0">
                          <a:solidFill>
                            <a:srgbClr val="252423"/>
                          </a:solidFill>
                          <a:latin typeface="Segoe UI"/>
                          <a:cs typeface="Segoe UI"/>
                        </a:rPr>
                        <a:t>876</a:t>
                      </a:r>
                      <a:endParaRPr sz="800">
                        <a:latin typeface="Segoe UI"/>
                        <a:cs typeface="Segoe UI"/>
                      </a:endParaRPr>
                    </a:p>
                  </a:txBody>
                  <a:tcPr marL="0" marR="0" marT="13097" marB="0">
                    <a:lnL w="12700">
                      <a:solidFill>
                        <a:srgbClr val="6B87A3"/>
                      </a:solidFill>
                      <a:prstDash val="solid"/>
                    </a:lnL>
                    <a:lnR w="12700">
                      <a:solidFill>
                        <a:srgbClr val="7899B5"/>
                      </a:solidFill>
                      <a:prstDash val="solid"/>
                    </a:lnR>
                    <a:lnT w="12700">
                      <a:solidFill>
                        <a:srgbClr val="576E97"/>
                      </a:solidFill>
                      <a:prstDash val="solid"/>
                    </a:lnT>
                    <a:lnB w="12700">
                      <a:solidFill>
                        <a:srgbClr val="576E97"/>
                      </a:solidFill>
                      <a:prstDash val="solid"/>
                    </a:lnB>
                    <a:solidFill>
                      <a:srgbClr val="FFFFFF"/>
                    </a:solidFill>
                  </a:tcPr>
                </a:tc>
                <a:extLst>
                  <a:ext uri="{0D108BD9-81ED-4DB2-BD59-A6C34878D82A}">
                    <a16:rowId xmlns:a16="http://schemas.microsoft.com/office/drawing/2014/main" val="10007"/>
                  </a:ext>
                </a:extLst>
              </a:tr>
              <a:tr h="151804">
                <a:tc>
                  <a:txBody>
                    <a:bodyPr/>
                    <a:lstStyle/>
                    <a:p>
                      <a:pPr marL="52069">
                        <a:lnSpc>
                          <a:spcPts val="1060"/>
                        </a:lnSpc>
                        <a:spcBef>
                          <a:spcPts val="110"/>
                        </a:spcBef>
                      </a:pPr>
                      <a:r>
                        <a:rPr sz="800" dirty="0">
                          <a:solidFill>
                            <a:srgbClr val="252423"/>
                          </a:solidFill>
                          <a:latin typeface="Segoe UI"/>
                          <a:cs typeface="Segoe UI"/>
                        </a:rPr>
                        <a:t>Sales</a:t>
                      </a:r>
                      <a:r>
                        <a:rPr sz="800" spc="-50" dirty="0">
                          <a:solidFill>
                            <a:srgbClr val="252423"/>
                          </a:solidFill>
                          <a:latin typeface="Segoe UI"/>
                          <a:cs typeface="Segoe UI"/>
                        </a:rPr>
                        <a:t> </a:t>
                      </a:r>
                      <a:r>
                        <a:rPr sz="800" dirty="0">
                          <a:solidFill>
                            <a:srgbClr val="252423"/>
                          </a:solidFill>
                          <a:latin typeface="Segoe UI"/>
                          <a:cs typeface="Segoe UI"/>
                        </a:rPr>
                        <a:t>Executive</a:t>
                      </a:r>
                      <a:endParaRPr sz="800">
                        <a:latin typeface="Segoe UI"/>
                        <a:cs typeface="Segoe UI"/>
                      </a:endParaRPr>
                    </a:p>
                  </a:txBody>
                  <a:tcPr marL="0" marR="0" marT="13097" marB="0">
                    <a:lnL w="9525">
                      <a:solidFill>
                        <a:srgbClr val="7899B5"/>
                      </a:solidFill>
                      <a:prstDash val="solid"/>
                    </a:lnL>
                    <a:lnR w="28575">
                      <a:solidFill>
                        <a:srgbClr val="7899B5"/>
                      </a:solidFill>
                      <a:prstDash val="solid"/>
                    </a:lnR>
                    <a:lnT w="12700">
                      <a:solidFill>
                        <a:srgbClr val="576E97"/>
                      </a:solidFill>
                      <a:prstDash val="solid"/>
                    </a:lnT>
                    <a:lnB w="12700">
                      <a:solidFill>
                        <a:srgbClr val="576E97"/>
                      </a:solidFill>
                      <a:prstDash val="solid"/>
                    </a:lnB>
                    <a:solidFill>
                      <a:srgbClr val="EDECEC"/>
                    </a:solidFill>
                  </a:tcPr>
                </a:tc>
                <a:tc>
                  <a:txBody>
                    <a:bodyPr/>
                    <a:lstStyle/>
                    <a:p>
                      <a:pPr marL="81280">
                        <a:lnSpc>
                          <a:spcPts val="1060"/>
                        </a:lnSpc>
                        <a:spcBef>
                          <a:spcPts val="110"/>
                        </a:spcBef>
                      </a:pPr>
                      <a:r>
                        <a:rPr sz="800" dirty="0">
                          <a:solidFill>
                            <a:srgbClr val="252423"/>
                          </a:solidFill>
                          <a:latin typeface="Segoe UI"/>
                          <a:cs typeface="Segoe UI"/>
                        </a:rPr>
                        <a:t>186</a:t>
                      </a:r>
                      <a:endParaRPr sz="800">
                        <a:latin typeface="Segoe UI"/>
                        <a:cs typeface="Segoe UI"/>
                      </a:endParaRPr>
                    </a:p>
                  </a:txBody>
                  <a:tcPr marL="0" marR="0" marT="13097" marB="0">
                    <a:lnL w="28575">
                      <a:solidFill>
                        <a:srgbClr val="7899B5"/>
                      </a:solidFill>
                      <a:prstDash val="solid"/>
                    </a:lnL>
                    <a:lnR w="12700">
                      <a:solidFill>
                        <a:srgbClr val="6B87A3"/>
                      </a:solidFill>
                      <a:prstDash val="solid"/>
                    </a:lnR>
                    <a:lnT w="12700">
                      <a:solidFill>
                        <a:srgbClr val="576E97"/>
                      </a:solidFill>
                      <a:prstDash val="solid"/>
                    </a:lnT>
                    <a:lnB w="12700">
                      <a:solidFill>
                        <a:srgbClr val="576E97"/>
                      </a:solidFill>
                      <a:prstDash val="solid"/>
                    </a:lnB>
                    <a:solidFill>
                      <a:srgbClr val="EDECEC"/>
                    </a:solidFill>
                  </a:tcPr>
                </a:tc>
                <a:tc>
                  <a:txBody>
                    <a:bodyPr/>
                    <a:lstStyle/>
                    <a:p>
                      <a:pPr marL="76835">
                        <a:lnSpc>
                          <a:spcPts val="1060"/>
                        </a:lnSpc>
                        <a:spcBef>
                          <a:spcPts val="110"/>
                        </a:spcBef>
                      </a:pPr>
                      <a:r>
                        <a:rPr sz="800" dirty="0">
                          <a:solidFill>
                            <a:srgbClr val="252423"/>
                          </a:solidFill>
                          <a:latin typeface="Segoe UI"/>
                          <a:cs typeface="Segoe UI"/>
                        </a:rPr>
                        <a:t>198</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576E97"/>
                      </a:solidFill>
                      <a:prstDash val="solid"/>
                    </a:lnT>
                    <a:lnB w="12700">
                      <a:solidFill>
                        <a:srgbClr val="576E97"/>
                      </a:solidFill>
                      <a:prstDash val="solid"/>
                    </a:lnB>
                    <a:solidFill>
                      <a:srgbClr val="EDECEC"/>
                    </a:solidFill>
                  </a:tcPr>
                </a:tc>
                <a:tc>
                  <a:txBody>
                    <a:bodyPr/>
                    <a:lstStyle/>
                    <a:p>
                      <a:pPr marR="44450" algn="r">
                        <a:lnSpc>
                          <a:spcPts val="1060"/>
                        </a:lnSpc>
                        <a:spcBef>
                          <a:spcPts val="110"/>
                        </a:spcBef>
                      </a:pPr>
                      <a:r>
                        <a:rPr sz="800" dirty="0">
                          <a:solidFill>
                            <a:srgbClr val="252423"/>
                          </a:solidFill>
                          <a:latin typeface="Segoe UI"/>
                          <a:cs typeface="Segoe UI"/>
                        </a:rPr>
                        <a:t>285</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576E97"/>
                      </a:solidFill>
                      <a:prstDash val="solid"/>
                    </a:lnT>
                    <a:lnB w="12700">
                      <a:solidFill>
                        <a:srgbClr val="576E97"/>
                      </a:solidFill>
                      <a:prstDash val="solid"/>
                    </a:lnB>
                    <a:solidFill>
                      <a:srgbClr val="EDECEC"/>
                    </a:solidFill>
                  </a:tcPr>
                </a:tc>
                <a:tc>
                  <a:txBody>
                    <a:bodyPr/>
                    <a:lstStyle/>
                    <a:p>
                      <a:pPr marR="44450" algn="r">
                        <a:lnSpc>
                          <a:spcPts val="1060"/>
                        </a:lnSpc>
                        <a:spcBef>
                          <a:spcPts val="110"/>
                        </a:spcBef>
                      </a:pPr>
                      <a:r>
                        <a:rPr sz="800" dirty="0">
                          <a:solidFill>
                            <a:srgbClr val="252423"/>
                          </a:solidFill>
                          <a:latin typeface="Segoe UI"/>
                          <a:cs typeface="Segoe UI"/>
                        </a:rPr>
                        <a:t>305</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576E97"/>
                      </a:solidFill>
                      <a:prstDash val="solid"/>
                    </a:lnT>
                    <a:lnB w="12700">
                      <a:solidFill>
                        <a:srgbClr val="576E97"/>
                      </a:solidFill>
                      <a:prstDash val="solid"/>
                    </a:lnB>
                    <a:solidFill>
                      <a:srgbClr val="EDECEC"/>
                    </a:solidFill>
                  </a:tcPr>
                </a:tc>
                <a:tc>
                  <a:txBody>
                    <a:bodyPr/>
                    <a:lstStyle/>
                    <a:p>
                      <a:pPr marR="44450" algn="r">
                        <a:lnSpc>
                          <a:spcPts val="1060"/>
                        </a:lnSpc>
                        <a:spcBef>
                          <a:spcPts val="110"/>
                        </a:spcBef>
                      </a:pPr>
                      <a:r>
                        <a:rPr sz="800" dirty="0">
                          <a:solidFill>
                            <a:srgbClr val="252423"/>
                          </a:solidFill>
                          <a:latin typeface="Segoe UI"/>
                          <a:cs typeface="Segoe UI"/>
                        </a:rPr>
                        <a:t>4</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576E97"/>
                      </a:solidFill>
                      <a:prstDash val="solid"/>
                    </a:lnT>
                    <a:lnB w="12700">
                      <a:solidFill>
                        <a:srgbClr val="576E97"/>
                      </a:solidFill>
                      <a:prstDash val="solid"/>
                    </a:lnB>
                    <a:solidFill>
                      <a:srgbClr val="EDECEC"/>
                    </a:solidFill>
                  </a:tcPr>
                </a:tc>
                <a:tc>
                  <a:txBody>
                    <a:bodyPr/>
                    <a:lstStyle/>
                    <a:p>
                      <a:pPr marR="44450" algn="r">
                        <a:lnSpc>
                          <a:spcPts val="1060"/>
                        </a:lnSpc>
                        <a:spcBef>
                          <a:spcPts val="110"/>
                        </a:spcBef>
                      </a:pPr>
                      <a:r>
                        <a:rPr sz="800" b="1" dirty="0">
                          <a:solidFill>
                            <a:srgbClr val="252423"/>
                          </a:solidFill>
                          <a:latin typeface="Segoe UI"/>
                          <a:cs typeface="Segoe UI"/>
                        </a:rPr>
                        <a:t>978</a:t>
                      </a:r>
                      <a:endParaRPr sz="800">
                        <a:latin typeface="Segoe UI"/>
                        <a:cs typeface="Segoe UI"/>
                      </a:endParaRPr>
                    </a:p>
                  </a:txBody>
                  <a:tcPr marL="0" marR="0" marT="13097" marB="0">
                    <a:lnL w="12700">
                      <a:solidFill>
                        <a:srgbClr val="6B87A3"/>
                      </a:solidFill>
                      <a:prstDash val="solid"/>
                    </a:lnL>
                    <a:lnR w="12700">
                      <a:solidFill>
                        <a:srgbClr val="7899B5"/>
                      </a:solidFill>
                      <a:prstDash val="solid"/>
                    </a:lnR>
                    <a:lnT w="12700">
                      <a:solidFill>
                        <a:srgbClr val="576E97"/>
                      </a:solidFill>
                      <a:prstDash val="solid"/>
                    </a:lnT>
                    <a:lnB w="12700">
                      <a:solidFill>
                        <a:srgbClr val="576E97"/>
                      </a:solidFill>
                      <a:prstDash val="solid"/>
                    </a:lnB>
                    <a:solidFill>
                      <a:srgbClr val="EDECEC"/>
                    </a:solidFill>
                  </a:tcPr>
                </a:tc>
                <a:extLst>
                  <a:ext uri="{0D108BD9-81ED-4DB2-BD59-A6C34878D82A}">
                    <a16:rowId xmlns:a16="http://schemas.microsoft.com/office/drawing/2014/main" val="10008"/>
                  </a:ext>
                </a:extLst>
              </a:tr>
              <a:tr h="151804">
                <a:tc>
                  <a:txBody>
                    <a:bodyPr/>
                    <a:lstStyle/>
                    <a:p>
                      <a:pPr marL="52069">
                        <a:lnSpc>
                          <a:spcPts val="1060"/>
                        </a:lnSpc>
                        <a:spcBef>
                          <a:spcPts val="110"/>
                        </a:spcBef>
                      </a:pPr>
                      <a:r>
                        <a:rPr sz="800" dirty="0">
                          <a:solidFill>
                            <a:srgbClr val="252423"/>
                          </a:solidFill>
                          <a:latin typeface="Segoe UI"/>
                          <a:cs typeface="Segoe UI"/>
                        </a:rPr>
                        <a:t>Sales</a:t>
                      </a:r>
                      <a:r>
                        <a:rPr sz="800" spc="-30" dirty="0">
                          <a:solidFill>
                            <a:srgbClr val="252423"/>
                          </a:solidFill>
                          <a:latin typeface="Segoe UI"/>
                          <a:cs typeface="Segoe UI"/>
                        </a:rPr>
                        <a:t> </a:t>
                      </a:r>
                      <a:r>
                        <a:rPr sz="800" spc="-5" dirty="0">
                          <a:solidFill>
                            <a:srgbClr val="252423"/>
                          </a:solidFill>
                          <a:latin typeface="Segoe UI"/>
                          <a:cs typeface="Segoe UI"/>
                        </a:rPr>
                        <a:t>Representative</a:t>
                      </a:r>
                      <a:endParaRPr sz="800">
                        <a:latin typeface="Segoe UI"/>
                        <a:cs typeface="Segoe UI"/>
                      </a:endParaRPr>
                    </a:p>
                  </a:txBody>
                  <a:tcPr marL="0" marR="0" marT="13097" marB="0">
                    <a:lnL w="9525">
                      <a:solidFill>
                        <a:srgbClr val="7899B5"/>
                      </a:solidFill>
                      <a:prstDash val="solid"/>
                    </a:lnL>
                    <a:lnR w="28575">
                      <a:solidFill>
                        <a:srgbClr val="7899B5"/>
                      </a:solidFill>
                      <a:prstDash val="solid"/>
                    </a:lnR>
                    <a:lnT w="12700">
                      <a:solidFill>
                        <a:srgbClr val="576E97"/>
                      </a:solidFill>
                      <a:prstDash val="solid"/>
                    </a:lnT>
                    <a:lnB w="9525">
                      <a:solidFill>
                        <a:srgbClr val="576E97"/>
                      </a:solidFill>
                      <a:prstDash val="solid"/>
                    </a:lnB>
                    <a:solidFill>
                      <a:srgbClr val="FFFFFF"/>
                    </a:solidFill>
                  </a:tcPr>
                </a:tc>
                <a:tc>
                  <a:txBody>
                    <a:bodyPr/>
                    <a:lstStyle/>
                    <a:p>
                      <a:pPr marR="44450" algn="r">
                        <a:lnSpc>
                          <a:spcPts val="1060"/>
                        </a:lnSpc>
                        <a:spcBef>
                          <a:spcPts val="110"/>
                        </a:spcBef>
                      </a:pPr>
                      <a:r>
                        <a:rPr sz="800" dirty="0">
                          <a:solidFill>
                            <a:srgbClr val="252423"/>
                          </a:solidFill>
                          <a:latin typeface="Segoe UI"/>
                          <a:cs typeface="Segoe UI"/>
                        </a:rPr>
                        <a:t>69</a:t>
                      </a:r>
                      <a:endParaRPr sz="800">
                        <a:latin typeface="Segoe UI"/>
                        <a:cs typeface="Segoe UI"/>
                      </a:endParaRPr>
                    </a:p>
                  </a:txBody>
                  <a:tcPr marL="0" marR="0" marT="13097" marB="0">
                    <a:lnL w="28575">
                      <a:solidFill>
                        <a:srgbClr val="7899B5"/>
                      </a:solidFill>
                      <a:prstDash val="solid"/>
                    </a:lnL>
                    <a:lnR w="12700">
                      <a:solidFill>
                        <a:srgbClr val="6B87A3"/>
                      </a:solidFill>
                      <a:prstDash val="solid"/>
                    </a:lnR>
                    <a:lnT w="12700">
                      <a:solidFill>
                        <a:srgbClr val="576E97"/>
                      </a:solidFill>
                      <a:prstDash val="solid"/>
                    </a:lnT>
                    <a:lnB w="9525">
                      <a:solidFill>
                        <a:srgbClr val="576E97"/>
                      </a:solidFill>
                      <a:prstDash val="solid"/>
                    </a:lnB>
                    <a:solidFill>
                      <a:srgbClr val="FFFFFF"/>
                    </a:solidFill>
                  </a:tcPr>
                </a:tc>
                <a:tc>
                  <a:txBody>
                    <a:bodyPr/>
                    <a:lstStyle/>
                    <a:p>
                      <a:pPr marR="44450" algn="r">
                        <a:lnSpc>
                          <a:spcPts val="1060"/>
                        </a:lnSpc>
                        <a:spcBef>
                          <a:spcPts val="110"/>
                        </a:spcBef>
                      </a:pPr>
                      <a:r>
                        <a:rPr sz="800" dirty="0">
                          <a:solidFill>
                            <a:srgbClr val="252423"/>
                          </a:solidFill>
                          <a:latin typeface="Segoe UI"/>
                          <a:cs typeface="Segoe UI"/>
                        </a:rPr>
                        <a:t>30</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576E97"/>
                      </a:solidFill>
                      <a:prstDash val="solid"/>
                    </a:lnT>
                    <a:lnB w="9525">
                      <a:solidFill>
                        <a:srgbClr val="576E97"/>
                      </a:solidFill>
                      <a:prstDash val="solid"/>
                    </a:lnB>
                    <a:solidFill>
                      <a:srgbClr val="FFFFFF"/>
                    </a:solidFill>
                  </a:tcPr>
                </a:tc>
                <a:tc>
                  <a:txBody>
                    <a:bodyPr/>
                    <a:lstStyle/>
                    <a:p>
                      <a:pPr marR="44450" algn="r">
                        <a:lnSpc>
                          <a:spcPts val="1060"/>
                        </a:lnSpc>
                        <a:spcBef>
                          <a:spcPts val="110"/>
                        </a:spcBef>
                      </a:pPr>
                      <a:r>
                        <a:rPr sz="800" dirty="0">
                          <a:solidFill>
                            <a:srgbClr val="252423"/>
                          </a:solidFill>
                          <a:latin typeface="Segoe UI"/>
                          <a:cs typeface="Segoe UI"/>
                        </a:rPr>
                        <a:t>72</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576E97"/>
                      </a:solidFill>
                      <a:prstDash val="solid"/>
                    </a:lnT>
                    <a:lnB w="9525">
                      <a:solidFill>
                        <a:srgbClr val="576E97"/>
                      </a:solidFill>
                      <a:prstDash val="solid"/>
                    </a:lnB>
                    <a:solidFill>
                      <a:srgbClr val="FFFFFF"/>
                    </a:solidFill>
                  </a:tcPr>
                </a:tc>
                <a:tc>
                  <a:txBody>
                    <a:bodyPr/>
                    <a:lstStyle/>
                    <a:p>
                      <a:pPr marR="44450" algn="r">
                        <a:lnSpc>
                          <a:spcPts val="1060"/>
                        </a:lnSpc>
                        <a:spcBef>
                          <a:spcPts val="110"/>
                        </a:spcBef>
                      </a:pPr>
                      <a:r>
                        <a:rPr sz="800" dirty="0">
                          <a:solidFill>
                            <a:srgbClr val="252423"/>
                          </a:solidFill>
                          <a:latin typeface="Segoe UI"/>
                          <a:cs typeface="Segoe UI"/>
                        </a:rPr>
                        <a:t>77</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576E97"/>
                      </a:solidFill>
                      <a:prstDash val="solid"/>
                    </a:lnT>
                    <a:lnB w="9525">
                      <a:solidFill>
                        <a:srgbClr val="576E97"/>
                      </a:solidFill>
                      <a:prstDash val="solid"/>
                    </a:lnB>
                    <a:solidFill>
                      <a:srgbClr val="FFFFFF"/>
                    </a:solidFill>
                  </a:tcPr>
                </a:tc>
                <a:tc>
                  <a:txBody>
                    <a:bodyPr/>
                    <a:lstStyle/>
                    <a:p>
                      <a:pPr marR="44450" algn="r">
                        <a:lnSpc>
                          <a:spcPts val="1060"/>
                        </a:lnSpc>
                        <a:spcBef>
                          <a:spcPts val="110"/>
                        </a:spcBef>
                      </a:pPr>
                      <a:r>
                        <a:rPr sz="800" dirty="0">
                          <a:solidFill>
                            <a:srgbClr val="252423"/>
                          </a:solidFill>
                          <a:latin typeface="Segoe UI"/>
                          <a:cs typeface="Segoe UI"/>
                        </a:rPr>
                        <a:t>1</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12700">
                      <a:solidFill>
                        <a:srgbClr val="576E97"/>
                      </a:solidFill>
                      <a:prstDash val="solid"/>
                    </a:lnT>
                    <a:lnB w="9525">
                      <a:solidFill>
                        <a:srgbClr val="576E97"/>
                      </a:solidFill>
                      <a:prstDash val="solid"/>
                    </a:lnB>
                    <a:solidFill>
                      <a:srgbClr val="FFFFFF"/>
                    </a:solidFill>
                  </a:tcPr>
                </a:tc>
                <a:tc>
                  <a:txBody>
                    <a:bodyPr/>
                    <a:lstStyle/>
                    <a:p>
                      <a:pPr marR="44450" algn="r">
                        <a:lnSpc>
                          <a:spcPts val="1060"/>
                        </a:lnSpc>
                        <a:spcBef>
                          <a:spcPts val="110"/>
                        </a:spcBef>
                      </a:pPr>
                      <a:r>
                        <a:rPr sz="800" b="1" dirty="0">
                          <a:solidFill>
                            <a:srgbClr val="252423"/>
                          </a:solidFill>
                          <a:latin typeface="Segoe UI"/>
                          <a:cs typeface="Segoe UI"/>
                        </a:rPr>
                        <a:t>249</a:t>
                      </a:r>
                      <a:endParaRPr sz="800">
                        <a:latin typeface="Segoe UI"/>
                        <a:cs typeface="Segoe UI"/>
                      </a:endParaRPr>
                    </a:p>
                  </a:txBody>
                  <a:tcPr marL="0" marR="0" marT="13097" marB="0">
                    <a:lnL w="12700">
                      <a:solidFill>
                        <a:srgbClr val="6B87A3"/>
                      </a:solidFill>
                      <a:prstDash val="solid"/>
                    </a:lnL>
                    <a:lnR w="12700">
                      <a:solidFill>
                        <a:srgbClr val="7899B5"/>
                      </a:solidFill>
                      <a:prstDash val="solid"/>
                    </a:lnR>
                    <a:lnT w="12700">
                      <a:solidFill>
                        <a:srgbClr val="576E97"/>
                      </a:solidFill>
                      <a:prstDash val="solid"/>
                    </a:lnT>
                    <a:lnB w="9525">
                      <a:solidFill>
                        <a:srgbClr val="576E97"/>
                      </a:solidFill>
                      <a:prstDash val="solid"/>
                    </a:lnB>
                    <a:solidFill>
                      <a:srgbClr val="FFFFFF"/>
                    </a:solidFill>
                  </a:tcPr>
                </a:tc>
                <a:extLst>
                  <a:ext uri="{0D108BD9-81ED-4DB2-BD59-A6C34878D82A}">
                    <a16:rowId xmlns:a16="http://schemas.microsoft.com/office/drawing/2014/main" val="10009"/>
                  </a:ext>
                </a:extLst>
              </a:tr>
              <a:tr h="151804">
                <a:tc>
                  <a:txBody>
                    <a:bodyPr/>
                    <a:lstStyle/>
                    <a:p>
                      <a:pPr marL="52069">
                        <a:lnSpc>
                          <a:spcPts val="1060"/>
                        </a:lnSpc>
                        <a:spcBef>
                          <a:spcPts val="110"/>
                        </a:spcBef>
                      </a:pPr>
                      <a:r>
                        <a:rPr sz="800" b="1" spc="-20" dirty="0">
                          <a:solidFill>
                            <a:srgbClr val="252423"/>
                          </a:solidFill>
                          <a:latin typeface="Segoe UI"/>
                          <a:cs typeface="Segoe UI"/>
                        </a:rPr>
                        <a:t>Total</a:t>
                      </a:r>
                      <a:endParaRPr sz="800">
                        <a:latin typeface="Segoe UI"/>
                        <a:cs typeface="Segoe UI"/>
                      </a:endParaRPr>
                    </a:p>
                  </a:txBody>
                  <a:tcPr marL="0" marR="0" marT="13097" marB="0">
                    <a:lnL w="9525">
                      <a:solidFill>
                        <a:srgbClr val="7899B5"/>
                      </a:solidFill>
                      <a:prstDash val="solid"/>
                    </a:lnL>
                    <a:lnR w="28575">
                      <a:solidFill>
                        <a:srgbClr val="7899B5"/>
                      </a:solidFill>
                      <a:prstDash val="solid"/>
                    </a:lnR>
                    <a:lnT w="9525">
                      <a:solidFill>
                        <a:srgbClr val="576E97"/>
                      </a:solidFill>
                      <a:prstDash val="solid"/>
                    </a:lnT>
                    <a:lnB w="9525">
                      <a:solidFill>
                        <a:srgbClr val="7899B5"/>
                      </a:solidFill>
                      <a:prstDash val="solid"/>
                    </a:lnB>
                    <a:solidFill>
                      <a:srgbClr val="EDECEC"/>
                    </a:solidFill>
                  </a:tcPr>
                </a:tc>
                <a:tc>
                  <a:txBody>
                    <a:bodyPr/>
                    <a:lstStyle/>
                    <a:p>
                      <a:pPr marL="69215">
                        <a:lnSpc>
                          <a:spcPts val="1060"/>
                        </a:lnSpc>
                        <a:spcBef>
                          <a:spcPts val="110"/>
                        </a:spcBef>
                      </a:pPr>
                      <a:r>
                        <a:rPr sz="800" b="1" dirty="0">
                          <a:solidFill>
                            <a:srgbClr val="252423"/>
                          </a:solidFill>
                          <a:latin typeface="Segoe UI"/>
                          <a:cs typeface="Segoe UI"/>
                        </a:rPr>
                        <a:t>860</a:t>
                      </a:r>
                      <a:endParaRPr sz="800">
                        <a:latin typeface="Segoe UI"/>
                        <a:cs typeface="Segoe UI"/>
                      </a:endParaRPr>
                    </a:p>
                  </a:txBody>
                  <a:tcPr marL="0" marR="0" marT="13097" marB="0">
                    <a:lnL w="28575">
                      <a:solidFill>
                        <a:srgbClr val="7899B5"/>
                      </a:solidFill>
                      <a:prstDash val="solid"/>
                    </a:lnL>
                    <a:lnR w="12700">
                      <a:solidFill>
                        <a:srgbClr val="6B87A3"/>
                      </a:solidFill>
                      <a:prstDash val="solid"/>
                    </a:lnR>
                    <a:lnT w="9525">
                      <a:solidFill>
                        <a:srgbClr val="576E97"/>
                      </a:solidFill>
                      <a:prstDash val="solid"/>
                    </a:lnT>
                    <a:lnB w="9525">
                      <a:solidFill>
                        <a:srgbClr val="7899B5"/>
                      </a:solidFill>
                      <a:prstDash val="solid"/>
                    </a:lnB>
                    <a:solidFill>
                      <a:srgbClr val="EDECEC"/>
                    </a:solidFill>
                  </a:tcPr>
                </a:tc>
                <a:tc>
                  <a:txBody>
                    <a:bodyPr/>
                    <a:lstStyle/>
                    <a:p>
                      <a:pPr marL="64135">
                        <a:lnSpc>
                          <a:spcPts val="1060"/>
                        </a:lnSpc>
                        <a:spcBef>
                          <a:spcPts val="110"/>
                        </a:spcBef>
                      </a:pPr>
                      <a:r>
                        <a:rPr sz="800" b="1" dirty="0">
                          <a:solidFill>
                            <a:srgbClr val="252423"/>
                          </a:solidFill>
                          <a:latin typeface="Segoe UI"/>
                          <a:cs typeface="Segoe UI"/>
                        </a:rPr>
                        <a:t>840</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7899B5"/>
                      </a:solidFill>
                      <a:prstDash val="solid"/>
                    </a:lnB>
                    <a:solidFill>
                      <a:srgbClr val="EDECEC"/>
                    </a:solidFill>
                  </a:tcPr>
                </a:tc>
                <a:tc>
                  <a:txBody>
                    <a:bodyPr/>
                    <a:lstStyle/>
                    <a:p>
                      <a:pPr marL="65405">
                        <a:lnSpc>
                          <a:spcPts val="1060"/>
                        </a:lnSpc>
                        <a:spcBef>
                          <a:spcPts val="110"/>
                        </a:spcBef>
                      </a:pPr>
                      <a:r>
                        <a:rPr sz="800" b="1" dirty="0">
                          <a:solidFill>
                            <a:srgbClr val="252423"/>
                          </a:solidFill>
                          <a:latin typeface="Segoe UI"/>
                          <a:cs typeface="Segoe UI"/>
                        </a:rPr>
                        <a:t>1323</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7899B5"/>
                      </a:solidFill>
                      <a:prstDash val="solid"/>
                    </a:lnB>
                    <a:solidFill>
                      <a:srgbClr val="EDECEC"/>
                    </a:solidFill>
                  </a:tcPr>
                </a:tc>
                <a:tc>
                  <a:txBody>
                    <a:bodyPr/>
                    <a:lstStyle/>
                    <a:p>
                      <a:pPr marL="65405">
                        <a:lnSpc>
                          <a:spcPts val="1060"/>
                        </a:lnSpc>
                        <a:spcBef>
                          <a:spcPts val="110"/>
                        </a:spcBef>
                      </a:pPr>
                      <a:r>
                        <a:rPr sz="800" b="1" dirty="0">
                          <a:solidFill>
                            <a:srgbClr val="252423"/>
                          </a:solidFill>
                          <a:latin typeface="Segoe UI"/>
                          <a:cs typeface="Segoe UI"/>
                        </a:rPr>
                        <a:t>1367</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7899B5"/>
                      </a:solidFill>
                      <a:prstDash val="solid"/>
                    </a:lnB>
                    <a:solidFill>
                      <a:srgbClr val="EDECEC"/>
                    </a:solidFill>
                  </a:tcPr>
                </a:tc>
                <a:tc>
                  <a:txBody>
                    <a:bodyPr/>
                    <a:lstStyle/>
                    <a:p>
                      <a:pPr marR="44450" algn="r">
                        <a:lnSpc>
                          <a:spcPts val="1060"/>
                        </a:lnSpc>
                        <a:spcBef>
                          <a:spcPts val="110"/>
                        </a:spcBef>
                      </a:pPr>
                      <a:r>
                        <a:rPr sz="800" b="1" dirty="0">
                          <a:solidFill>
                            <a:srgbClr val="252423"/>
                          </a:solidFill>
                          <a:latin typeface="Segoe UI"/>
                          <a:cs typeface="Segoe UI"/>
                        </a:rPr>
                        <a:t>20</a:t>
                      </a:r>
                      <a:endParaRPr sz="800">
                        <a:latin typeface="Segoe UI"/>
                        <a:cs typeface="Segoe UI"/>
                      </a:endParaRPr>
                    </a:p>
                  </a:txBody>
                  <a:tcPr marL="0" marR="0" marT="13097" marB="0">
                    <a:lnL w="12700">
                      <a:solidFill>
                        <a:srgbClr val="6B87A3"/>
                      </a:solidFill>
                      <a:prstDash val="solid"/>
                    </a:lnL>
                    <a:lnR w="12700">
                      <a:solidFill>
                        <a:srgbClr val="6B87A3"/>
                      </a:solidFill>
                      <a:prstDash val="solid"/>
                    </a:lnR>
                    <a:lnT w="9525">
                      <a:solidFill>
                        <a:srgbClr val="576E97"/>
                      </a:solidFill>
                      <a:prstDash val="solid"/>
                    </a:lnT>
                    <a:lnB w="9525">
                      <a:solidFill>
                        <a:srgbClr val="7899B5"/>
                      </a:solidFill>
                      <a:prstDash val="solid"/>
                    </a:lnB>
                    <a:solidFill>
                      <a:srgbClr val="EDECEC"/>
                    </a:solidFill>
                  </a:tcPr>
                </a:tc>
                <a:tc>
                  <a:txBody>
                    <a:bodyPr/>
                    <a:lstStyle/>
                    <a:p>
                      <a:pPr marR="44450" algn="r">
                        <a:lnSpc>
                          <a:spcPts val="1060"/>
                        </a:lnSpc>
                        <a:spcBef>
                          <a:spcPts val="110"/>
                        </a:spcBef>
                      </a:pPr>
                      <a:r>
                        <a:rPr sz="800" b="1" dirty="0">
                          <a:solidFill>
                            <a:srgbClr val="252423"/>
                          </a:solidFill>
                          <a:latin typeface="Segoe UI"/>
                          <a:cs typeface="Segoe UI"/>
                        </a:rPr>
                        <a:t>4410</a:t>
                      </a:r>
                      <a:endParaRPr sz="800">
                        <a:latin typeface="Segoe UI"/>
                        <a:cs typeface="Segoe UI"/>
                      </a:endParaRPr>
                    </a:p>
                  </a:txBody>
                  <a:tcPr marL="0" marR="0" marT="13097" marB="0">
                    <a:lnL w="12700">
                      <a:solidFill>
                        <a:srgbClr val="6B87A3"/>
                      </a:solidFill>
                      <a:prstDash val="solid"/>
                    </a:lnL>
                    <a:lnR w="12700">
                      <a:solidFill>
                        <a:srgbClr val="7899B5"/>
                      </a:solidFill>
                      <a:prstDash val="solid"/>
                    </a:lnR>
                    <a:lnT w="9525">
                      <a:solidFill>
                        <a:srgbClr val="576E97"/>
                      </a:solidFill>
                      <a:prstDash val="solid"/>
                    </a:lnT>
                    <a:lnB w="9525">
                      <a:solidFill>
                        <a:srgbClr val="7899B5"/>
                      </a:solidFill>
                      <a:prstDash val="solid"/>
                    </a:lnB>
                    <a:solidFill>
                      <a:srgbClr val="EDECEC"/>
                    </a:solidFill>
                  </a:tcPr>
                </a:tc>
                <a:extLst>
                  <a:ext uri="{0D108BD9-81ED-4DB2-BD59-A6C34878D82A}">
                    <a16:rowId xmlns:a16="http://schemas.microsoft.com/office/drawing/2014/main" val="10010"/>
                  </a:ext>
                </a:extLst>
              </a:tr>
            </a:tbl>
          </a:graphicData>
        </a:graphic>
      </p:graphicFrame>
      <p:grpSp>
        <p:nvGrpSpPr>
          <p:cNvPr id="211" name="object 211"/>
          <p:cNvGrpSpPr/>
          <p:nvPr/>
        </p:nvGrpSpPr>
        <p:grpSpPr>
          <a:xfrm>
            <a:off x="1290117" y="1861932"/>
            <a:ext cx="8980884" cy="3181945"/>
            <a:chOff x="1198325" y="1986060"/>
            <a:chExt cx="9579610" cy="3394075"/>
          </a:xfrm>
        </p:grpSpPr>
        <p:sp>
          <p:nvSpPr>
            <p:cNvPr id="212" name="object 212"/>
            <p:cNvSpPr/>
            <p:nvPr/>
          </p:nvSpPr>
          <p:spPr>
            <a:xfrm>
              <a:off x="1250712" y="2038448"/>
              <a:ext cx="4934585" cy="500380"/>
            </a:xfrm>
            <a:custGeom>
              <a:avLst/>
              <a:gdLst/>
              <a:ahLst/>
              <a:cxnLst/>
              <a:rect l="l" t="t" r="r" b="b"/>
              <a:pathLst>
                <a:path w="4934585" h="500380">
                  <a:moveTo>
                    <a:pt x="4934505" y="499967"/>
                  </a:moveTo>
                  <a:lnTo>
                    <a:pt x="0" y="499967"/>
                  </a:lnTo>
                  <a:lnTo>
                    <a:pt x="0" y="0"/>
                  </a:lnTo>
                  <a:lnTo>
                    <a:pt x="616813" y="6606"/>
                  </a:lnTo>
                  <a:lnTo>
                    <a:pt x="1233626" y="48093"/>
                  </a:lnTo>
                  <a:lnTo>
                    <a:pt x="1850439" y="189562"/>
                  </a:lnTo>
                  <a:lnTo>
                    <a:pt x="2467252" y="189562"/>
                  </a:lnTo>
                  <a:lnTo>
                    <a:pt x="3084065" y="220211"/>
                  </a:lnTo>
                  <a:lnTo>
                    <a:pt x="3700879" y="244026"/>
                  </a:lnTo>
                  <a:lnTo>
                    <a:pt x="4317692" y="271518"/>
                  </a:lnTo>
                  <a:lnTo>
                    <a:pt x="4934505" y="367646"/>
                  </a:lnTo>
                  <a:lnTo>
                    <a:pt x="4934505" y="499967"/>
                  </a:lnTo>
                  <a:close/>
                </a:path>
              </a:pathLst>
            </a:custGeom>
            <a:solidFill>
              <a:srgbClr val="118CFF">
                <a:alpha val="39999"/>
              </a:srgbClr>
            </a:solidFill>
          </p:spPr>
          <p:txBody>
            <a:bodyPr wrap="square" lIns="0" tIns="0" rIns="0" bIns="0" rtlCol="0"/>
            <a:lstStyle/>
            <a:p>
              <a:endParaRPr sz="1688"/>
            </a:p>
          </p:txBody>
        </p:sp>
        <p:sp>
          <p:nvSpPr>
            <p:cNvPr id="213" name="object 213"/>
            <p:cNvSpPr/>
            <p:nvPr/>
          </p:nvSpPr>
          <p:spPr>
            <a:xfrm>
              <a:off x="1250712" y="2038448"/>
              <a:ext cx="4934585" cy="367665"/>
            </a:xfrm>
            <a:custGeom>
              <a:avLst/>
              <a:gdLst/>
              <a:ahLst/>
              <a:cxnLst/>
              <a:rect l="l" t="t" r="r" b="b"/>
              <a:pathLst>
                <a:path w="4934585" h="367664">
                  <a:moveTo>
                    <a:pt x="0" y="0"/>
                  </a:moveTo>
                  <a:lnTo>
                    <a:pt x="616813" y="6606"/>
                  </a:lnTo>
                  <a:lnTo>
                    <a:pt x="1233626" y="48093"/>
                  </a:lnTo>
                  <a:lnTo>
                    <a:pt x="1850439" y="189562"/>
                  </a:lnTo>
                  <a:lnTo>
                    <a:pt x="2467252" y="189562"/>
                  </a:lnTo>
                  <a:lnTo>
                    <a:pt x="3084065" y="220211"/>
                  </a:lnTo>
                  <a:lnTo>
                    <a:pt x="3700879" y="244026"/>
                  </a:lnTo>
                  <a:lnTo>
                    <a:pt x="4317692" y="271518"/>
                  </a:lnTo>
                  <a:lnTo>
                    <a:pt x="4934505" y="367646"/>
                  </a:lnTo>
                </a:path>
              </a:pathLst>
            </a:custGeom>
            <a:ln w="28574">
              <a:solidFill>
                <a:srgbClr val="118CFF"/>
              </a:solidFill>
            </a:ln>
          </p:spPr>
          <p:txBody>
            <a:bodyPr wrap="square" lIns="0" tIns="0" rIns="0" bIns="0" rtlCol="0"/>
            <a:lstStyle/>
            <a:p>
              <a:endParaRPr sz="1688"/>
            </a:p>
          </p:txBody>
        </p:sp>
        <p:pic>
          <p:nvPicPr>
            <p:cNvPr id="214" name="object 214"/>
            <p:cNvPicPr/>
            <p:nvPr/>
          </p:nvPicPr>
          <p:blipFill>
            <a:blip r:embed="rId15" cstate="print"/>
            <a:stretch>
              <a:fillRect/>
            </a:stretch>
          </p:blipFill>
          <p:spPr>
            <a:xfrm>
              <a:off x="1198325" y="1986060"/>
              <a:ext cx="104774" cy="104774"/>
            </a:xfrm>
            <a:prstGeom prst="rect">
              <a:avLst/>
            </a:prstGeom>
          </p:spPr>
        </p:pic>
        <p:pic>
          <p:nvPicPr>
            <p:cNvPr id="215" name="object 215"/>
            <p:cNvPicPr/>
            <p:nvPr/>
          </p:nvPicPr>
          <p:blipFill>
            <a:blip r:embed="rId16" cstate="print"/>
            <a:stretch>
              <a:fillRect/>
            </a:stretch>
          </p:blipFill>
          <p:spPr>
            <a:xfrm>
              <a:off x="1815138" y="1992667"/>
              <a:ext cx="104775" cy="104774"/>
            </a:xfrm>
            <a:prstGeom prst="rect">
              <a:avLst/>
            </a:prstGeom>
          </p:spPr>
        </p:pic>
        <p:pic>
          <p:nvPicPr>
            <p:cNvPr id="216" name="object 216"/>
            <p:cNvPicPr/>
            <p:nvPr/>
          </p:nvPicPr>
          <p:blipFill>
            <a:blip r:embed="rId17" cstate="print"/>
            <a:stretch>
              <a:fillRect/>
            </a:stretch>
          </p:blipFill>
          <p:spPr>
            <a:xfrm>
              <a:off x="2431951" y="2034154"/>
              <a:ext cx="104774" cy="104774"/>
            </a:xfrm>
            <a:prstGeom prst="rect">
              <a:avLst/>
            </a:prstGeom>
          </p:spPr>
        </p:pic>
        <p:pic>
          <p:nvPicPr>
            <p:cNvPr id="217" name="object 217"/>
            <p:cNvPicPr/>
            <p:nvPr/>
          </p:nvPicPr>
          <p:blipFill>
            <a:blip r:embed="rId18" cstate="print"/>
            <a:stretch>
              <a:fillRect/>
            </a:stretch>
          </p:blipFill>
          <p:spPr>
            <a:xfrm>
              <a:off x="3048764" y="2175623"/>
              <a:ext cx="104775" cy="104774"/>
            </a:xfrm>
            <a:prstGeom prst="rect">
              <a:avLst/>
            </a:prstGeom>
          </p:spPr>
        </p:pic>
        <p:pic>
          <p:nvPicPr>
            <p:cNvPr id="218" name="object 218"/>
            <p:cNvPicPr/>
            <p:nvPr/>
          </p:nvPicPr>
          <p:blipFill>
            <a:blip r:embed="rId19" cstate="print"/>
            <a:stretch>
              <a:fillRect/>
            </a:stretch>
          </p:blipFill>
          <p:spPr>
            <a:xfrm>
              <a:off x="3665578" y="2175623"/>
              <a:ext cx="104774" cy="104774"/>
            </a:xfrm>
            <a:prstGeom prst="rect">
              <a:avLst/>
            </a:prstGeom>
          </p:spPr>
        </p:pic>
        <p:pic>
          <p:nvPicPr>
            <p:cNvPr id="219" name="object 219"/>
            <p:cNvPicPr/>
            <p:nvPr/>
          </p:nvPicPr>
          <p:blipFill>
            <a:blip r:embed="rId20" cstate="print"/>
            <a:stretch>
              <a:fillRect/>
            </a:stretch>
          </p:blipFill>
          <p:spPr>
            <a:xfrm>
              <a:off x="4282390" y="2206272"/>
              <a:ext cx="104775" cy="104774"/>
            </a:xfrm>
            <a:prstGeom prst="rect">
              <a:avLst/>
            </a:prstGeom>
          </p:spPr>
        </p:pic>
        <p:pic>
          <p:nvPicPr>
            <p:cNvPr id="220" name="object 220"/>
            <p:cNvPicPr/>
            <p:nvPr/>
          </p:nvPicPr>
          <p:blipFill>
            <a:blip r:embed="rId21" cstate="print"/>
            <a:stretch>
              <a:fillRect/>
            </a:stretch>
          </p:blipFill>
          <p:spPr>
            <a:xfrm>
              <a:off x="4899204" y="2230087"/>
              <a:ext cx="104774" cy="104774"/>
            </a:xfrm>
            <a:prstGeom prst="rect">
              <a:avLst/>
            </a:prstGeom>
          </p:spPr>
        </p:pic>
        <p:pic>
          <p:nvPicPr>
            <p:cNvPr id="221" name="object 221"/>
            <p:cNvPicPr/>
            <p:nvPr/>
          </p:nvPicPr>
          <p:blipFill>
            <a:blip r:embed="rId22" cstate="print"/>
            <a:stretch>
              <a:fillRect/>
            </a:stretch>
          </p:blipFill>
          <p:spPr>
            <a:xfrm>
              <a:off x="5516017" y="2257579"/>
              <a:ext cx="104775" cy="104774"/>
            </a:xfrm>
            <a:prstGeom prst="rect">
              <a:avLst/>
            </a:prstGeom>
          </p:spPr>
        </p:pic>
        <p:pic>
          <p:nvPicPr>
            <p:cNvPr id="222" name="object 222"/>
            <p:cNvPicPr/>
            <p:nvPr/>
          </p:nvPicPr>
          <p:blipFill>
            <a:blip r:embed="rId23" cstate="print"/>
            <a:stretch>
              <a:fillRect/>
            </a:stretch>
          </p:blipFill>
          <p:spPr>
            <a:xfrm>
              <a:off x="6132830" y="2353707"/>
              <a:ext cx="104775" cy="104774"/>
            </a:xfrm>
            <a:prstGeom prst="rect">
              <a:avLst/>
            </a:prstGeom>
          </p:spPr>
        </p:pic>
        <p:sp>
          <p:nvSpPr>
            <p:cNvPr id="223" name="object 223"/>
            <p:cNvSpPr/>
            <p:nvPr/>
          </p:nvSpPr>
          <p:spPr>
            <a:xfrm>
              <a:off x="6620256" y="2840736"/>
              <a:ext cx="4157979" cy="2539365"/>
            </a:xfrm>
            <a:custGeom>
              <a:avLst/>
              <a:gdLst/>
              <a:ahLst/>
              <a:cxnLst/>
              <a:rect l="l" t="t" r="r" b="b"/>
              <a:pathLst>
                <a:path w="4157979" h="2539365">
                  <a:moveTo>
                    <a:pt x="4157472" y="2538984"/>
                  </a:moveTo>
                  <a:lnTo>
                    <a:pt x="0" y="2538984"/>
                  </a:lnTo>
                  <a:lnTo>
                    <a:pt x="0" y="0"/>
                  </a:lnTo>
                  <a:lnTo>
                    <a:pt x="4157472" y="0"/>
                  </a:lnTo>
                  <a:lnTo>
                    <a:pt x="4157472" y="93497"/>
                  </a:lnTo>
                  <a:lnTo>
                    <a:pt x="310321" y="93497"/>
                  </a:lnTo>
                  <a:lnTo>
                    <a:pt x="299558" y="93760"/>
                  </a:lnTo>
                  <a:lnTo>
                    <a:pt x="257076" y="100064"/>
                  </a:lnTo>
                  <a:lnTo>
                    <a:pt x="216641" y="114534"/>
                  </a:lnTo>
                  <a:lnTo>
                    <a:pt x="179806" y="136615"/>
                  </a:lnTo>
                  <a:lnTo>
                    <a:pt x="147987" y="165458"/>
                  </a:lnTo>
                  <a:lnTo>
                    <a:pt x="122406" y="199955"/>
                  </a:lnTo>
                  <a:lnTo>
                    <a:pt x="104046" y="238779"/>
                  </a:lnTo>
                  <a:lnTo>
                    <a:pt x="93613" y="280439"/>
                  </a:lnTo>
                  <a:lnTo>
                    <a:pt x="91246" y="312571"/>
                  </a:lnTo>
                  <a:lnTo>
                    <a:pt x="91246" y="2093746"/>
                  </a:lnTo>
                  <a:lnTo>
                    <a:pt x="95455" y="2136485"/>
                  </a:lnTo>
                  <a:lnTo>
                    <a:pt x="107921" y="2177582"/>
                  </a:lnTo>
                  <a:lnTo>
                    <a:pt x="128166" y="2215457"/>
                  </a:lnTo>
                  <a:lnTo>
                    <a:pt x="155411" y="2248655"/>
                  </a:lnTo>
                  <a:lnTo>
                    <a:pt x="188608" y="2275900"/>
                  </a:lnTo>
                  <a:lnTo>
                    <a:pt x="226483" y="2296144"/>
                  </a:lnTo>
                  <a:lnTo>
                    <a:pt x="267580" y="2308611"/>
                  </a:lnTo>
                  <a:lnTo>
                    <a:pt x="310321" y="2312821"/>
                  </a:lnTo>
                  <a:lnTo>
                    <a:pt x="4157472" y="2312821"/>
                  </a:lnTo>
                  <a:lnTo>
                    <a:pt x="4157472" y="2538984"/>
                  </a:lnTo>
                  <a:close/>
                </a:path>
                <a:path w="4157979" h="2539365">
                  <a:moveTo>
                    <a:pt x="4157472" y="2312821"/>
                  </a:moveTo>
                  <a:lnTo>
                    <a:pt x="3710745" y="2312821"/>
                  </a:lnTo>
                  <a:lnTo>
                    <a:pt x="3721508" y="2312558"/>
                  </a:lnTo>
                  <a:lnTo>
                    <a:pt x="3732218" y="2311768"/>
                  </a:lnTo>
                  <a:lnTo>
                    <a:pt x="3774339" y="2303389"/>
                  </a:lnTo>
                  <a:lnTo>
                    <a:pt x="3814016" y="2286954"/>
                  </a:lnTo>
                  <a:lnTo>
                    <a:pt x="3849726" y="2263095"/>
                  </a:lnTo>
                  <a:lnTo>
                    <a:pt x="3880093" y="2232727"/>
                  </a:lnTo>
                  <a:lnTo>
                    <a:pt x="3903953" y="2197018"/>
                  </a:lnTo>
                  <a:lnTo>
                    <a:pt x="3920388" y="2157340"/>
                  </a:lnTo>
                  <a:lnTo>
                    <a:pt x="3928767" y="2115219"/>
                  </a:lnTo>
                  <a:lnTo>
                    <a:pt x="3929820" y="2093746"/>
                  </a:lnTo>
                  <a:lnTo>
                    <a:pt x="3929820" y="312571"/>
                  </a:lnTo>
                  <a:lnTo>
                    <a:pt x="3925609" y="269832"/>
                  </a:lnTo>
                  <a:lnTo>
                    <a:pt x="3913143" y="228735"/>
                  </a:lnTo>
                  <a:lnTo>
                    <a:pt x="3892898" y="190860"/>
                  </a:lnTo>
                  <a:lnTo>
                    <a:pt x="3865654" y="157662"/>
                  </a:lnTo>
                  <a:lnTo>
                    <a:pt x="3832456" y="130417"/>
                  </a:lnTo>
                  <a:lnTo>
                    <a:pt x="3794580" y="110172"/>
                  </a:lnTo>
                  <a:lnTo>
                    <a:pt x="3753484" y="97706"/>
                  </a:lnTo>
                  <a:lnTo>
                    <a:pt x="3710745" y="93497"/>
                  </a:lnTo>
                  <a:lnTo>
                    <a:pt x="4157472" y="93497"/>
                  </a:lnTo>
                  <a:lnTo>
                    <a:pt x="4157472" y="2312821"/>
                  </a:lnTo>
                  <a:close/>
                </a:path>
              </a:pathLst>
            </a:custGeom>
            <a:solidFill>
              <a:srgbClr val="FFFFFF">
                <a:alpha val="30198"/>
              </a:srgbClr>
            </a:solidFill>
          </p:spPr>
          <p:txBody>
            <a:bodyPr wrap="square" lIns="0" tIns="0" rIns="0" bIns="0" rtlCol="0"/>
            <a:lstStyle/>
            <a:p>
              <a:endParaRPr sz="1688"/>
            </a:p>
          </p:txBody>
        </p:sp>
        <p:sp>
          <p:nvSpPr>
            <p:cNvPr id="224" name="object 224"/>
            <p:cNvSpPr/>
            <p:nvPr/>
          </p:nvSpPr>
          <p:spPr>
            <a:xfrm>
              <a:off x="6716264" y="2938995"/>
              <a:ext cx="3829050" cy="2209800"/>
            </a:xfrm>
            <a:custGeom>
              <a:avLst/>
              <a:gdLst/>
              <a:ahLst/>
              <a:cxnLst/>
              <a:rect l="l" t="t" r="r" b="b"/>
              <a:pathLst>
                <a:path w="3829050" h="2209800">
                  <a:moveTo>
                    <a:pt x="0" y="1995487"/>
                  </a:moveTo>
                  <a:lnTo>
                    <a:pt x="0" y="214312"/>
                  </a:lnTo>
                  <a:lnTo>
                    <a:pt x="0" y="207293"/>
                  </a:lnTo>
                  <a:lnTo>
                    <a:pt x="343" y="200291"/>
                  </a:lnTo>
                  <a:lnTo>
                    <a:pt x="1031" y="193306"/>
                  </a:lnTo>
                  <a:lnTo>
                    <a:pt x="1719" y="186320"/>
                  </a:lnTo>
                  <a:lnTo>
                    <a:pt x="2748" y="179386"/>
                  </a:lnTo>
                  <a:lnTo>
                    <a:pt x="4117" y="172502"/>
                  </a:lnTo>
                  <a:lnTo>
                    <a:pt x="5487" y="165618"/>
                  </a:lnTo>
                  <a:lnTo>
                    <a:pt x="7190" y="158817"/>
                  </a:lnTo>
                  <a:lnTo>
                    <a:pt x="9228" y="152100"/>
                  </a:lnTo>
                  <a:lnTo>
                    <a:pt x="11265" y="145384"/>
                  </a:lnTo>
                  <a:lnTo>
                    <a:pt x="28614" y="107096"/>
                  </a:lnTo>
                  <a:lnTo>
                    <a:pt x="48646" y="78354"/>
                  </a:lnTo>
                  <a:lnTo>
                    <a:pt x="53099" y="72928"/>
                  </a:lnTo>
                  <a:lnTo>
                    <a:pt x="78354" y="48646"/>
                  </a:lnTo>
                  <a:lnTo>
                    <a:pt x="83779" y="44193"/>
                  </a:lnTo>
                  <a:lnTo>
                    <a:pt x="113286" y="25305"/>
                  </a:lnTo>
                  <a:lnTo>
                    <a:pt x="119476" y="21997"/>
                  </a:lnTo>
                  <a:lnTo>
                    <a:pt x="152100" y="9228"/>
                  </a:lnTo>
                  <a:lnTo>
                    <a:pt x="158817" y="7190"/>
                  </a:lnTo>
                  <a:lnTo>
                    <a:pt x="193306" y="1031"/>
                  </a:lnTo>
                  <a:lnTo>
                    <a:pt x="200291" y="343"/>
                  </a:lnTo>
                  <a:lnTo>
                    <a:pt x="207293" y="0"/>
                  </a:lnTo>
                  <a:lnTo>
                    <a:pt x="214312" y="0"/>
                  </a:lnTo>
                  <a:lnTo>
                    <a:pt x="3614736" y="0"/>
                  </a:lnTo>
                  <a:lnTo>
                    <a:pt x="3621755" y="0"/>
                  </a:lnTo>
                  <a:lnTo>
                    <a:pt x="3628757" y="343"/>
                  </a:lnTo>
                  <a:lnTo>
                    <a:pt x="3635742" y="1031"/>
                  </a:lnTo>
                  <a:lnTo>
                    <a:pt x="3642727" y="1719"/>
                  </a:lnTo>
                  <a:lnTo>
                    <a:pt x="3676948" y="9228"/>
                  </a:lnTo>
                  <a:lnTo>
                    <a:pt x="3683664" y="11265"/>
                  </a:lnTo>
                  <a:lnTo>
                    <a:pt x="3690265" y="13627"/>
                  </a:lnTo>
                  <a:lnTo>
                    <a:pt x="3696749" y="16313"/>
                  </a:lnTo>
                  <a:lnTo>
                    <a:pt x="3703234" y="18999"/>
                  </a:lnTo>
                  <a:lnTo>
                    <a:pt x="3709572" y="21997"/>
                  </a:lnTo>
                  <a:lnTo>
                    <a:pt x="3715762" y="25305"/>
                  </a:lnTo>
                  <a:lnTo>
                    <a:pt x="3721952" y="28614"/>
                  </a:lnTo>
                  <a:lnTo>
                    <a:pt x="3727965" y="32218"/>
                  </a:lnTo>
                  <a:lnTo>
                    <a:pt x="3733801" y="36118"/>
                  </a:lnTo>
                  <a:lnTo>
                    <a:pt x="3739638" y="40017"/>
                  </a:lnTo>
                  <a:lnTo>
                    <a:pt x="3745269" y="44193"/>
                  </a:lnTo>
                  <a:lnTo>
                    <a:pt x="3750694" y="48646"/>
                  </a:lnTo>
                  <a:lnTo>
                    <a:pt x="3756120" y="53099"/>
                  </a:lnTo>
                  <a:lnTo>
                    <a:pt x="3761315" y="57807"/>
                  </a:lnTo>
                  <a:lnTo>
                    <a:pt x="3766278" y="62770"/>
                  </a:lnTo>
                  <a:lnTo>
                    <a:pt x="3771241" y="67733"/>
                  </a:lnTo>
                  <a:lnTo>
                    <a:pt x="3792930" y="95246"/>
                  </a:lnTo>
                  <a:lnTo>
                    <a:pt x="3796830" y="101082"/>
                  </a:lnTo>
                  <a:lnTo>
                    <a:pt x="3800434" y="107096"/>
                  </a:lnTo>
                  <a:lnTo>
                    <a:pt x="3803743" y="113286"/>
                  </a:lnTo>
                  <a:lnTo>
                    <a:pt x="3807052" y="119476"/>
                  </a:lnTo>
                  <a:lnTo>
                    <a:pt x="3810049" y="125813"/>
                  </a:lnTo>
                  <a:lnTo>
                    <a:pt x="3812735" y="132298"/>
                  </a:lnTo>
                  <a:lnTo>
                    <a:pt x="3815421" y="138783"/>
                  </a:lnTo>
                  <a:lnTo>
                    <a:pt x="3817783" y="145384"/>
                  </a:lnTo>
                  <a:lnTo>
                    <a:pt x="3819820" y="152100"/>
                  </a:lnTo>
                  <a:lnTo>
                    <a:pt x="3821858" y="158817"/>
                  </a:lnTo>
                  <a:lnTo>
                    <a:pt x="3828017" y="193306"/>
                  </a:lnTo>
                  <a:lnTo>
                    <a:pt x="3828705" y="200291"/>
                  </a:lnTo>
                  <a:lnTo>
                    <a:pt x="3829049" y="207293"/>
                  </a:lnTo>
                  <a:lnTo>
                    <a:pt x="3829049" y="214312"/>
                  </a:lnTo>
                  <a:lnTo>
                    <a:pt x="3829049" y="1995487"/>
                  </a:lnTo>
                  <a:lnTo>
                    <a:pt x="3829049" y="2002506"/>
                  </a:lnTo>
                  <a:lnTo>
                    <a:pt x="3828705" y="2009508"/>
                  </a:lnTo>
                  <a:lnTo>
                    <a:pt x="3828017" y="2016493"/>
                  </a:lnTo>
                  <a:lnTo>
                    <a:pt x="3827329" y="2023478"/>
                  </a:lnTo>
                  <a:lnTo>
                    <a:pt x="3826300" y="2030413"/>
                  </a:lnTo>
                  <a:lnTo>
                    <a:pt x="3824930" y="2037297"/>
                  </a:lnTo>
                  <a:lnTo>
                    <a:pt x="3823561" y="2044181"/>
                  </a:lnTo>
                  <a:lnTo>
                    <a:pt x="3821857" y="2050981"/>
                  </a:lnTo>
                  <a:lnTo>
                    <a:pt x="3819820" y="2057698"/>
                  </a:lnTo>
                  <a:lnTo>
                    <a:pt x="3817783" y="2064415"/>
                  </a:lnTo>
                  <a:lnTo>
                    <a:pt x="3815421" y="2071016"/>
                  </a:lnTo>
                  <a:lnTo>
                    <a:pt x="3812735" y="2077500"/>
                  </a:lnTo>
                  <a:lnTo>
                    <a:pt x="3810049" y="2083985"/>
                  </a:lnTo>
                  <a:lnTo>
                    <a:pt x="3792930" y="2114552"/>
                  </a:lnTo>
                  <a:lnTo>
                    <a:pt x="3789031" y="2120388"/>
                  </a:lnTo>
                  <a:lnTo>
                    <a:pt x="3766278" y="2147028"/>
                  </a:lnTo>
                  <a:lnTo>
                    <a:pt x="3761315" y="2151992"/>
                  </a:lnTo>
                  <a:lnTo>
                    <a:pt x="3756120" y="2156700"/>
                  </a:lnTo>
                  <a:lnTo>
                    <a:pt x="3750694" y="2161153"/>
                  </a:lnTo>
                  <a:lnTo>
                    <a:pt x="3745269" y="2165605"/>
                  </a:lnTo>
                  <a:lnTo>
                    <a:pt x="3739638" y="2169781"/>
                  </a:lnTo>
                  <a:lnTo>
                    <a:pt x="3733801" y="2173681"/>
                  </a:lnTo>
                  <a:lnTo>
                    <a:pt x="3727965" y="2177580"/>
                  </a:lnTo>
                  <a:lnTo>
                    <a:pt x="3721952" y="2181185"/>
                  </a:lnTo>
                  <a:lnTo>
                    <a:pt x="3715762" y="2184493"/>
                  </a:lnTo>
                  <a:lnTo>
                    <a:pt x="3709572" y="2187802"/>
                  </a:lnTo>
                  <a:lnTo>
                    <a:pt x="3703234" y="2190799"/>
                  </a:lnTo>
                  <a:lnTo>
                    <a:pt x="3696749" y="2193485"/>
                  </a:lnTo>
                  <a:lnTo>
                    <a:pt x="3690265" y="2196171"/>
                  </a:lnTo>
                  <a:lnTo>
                    <a:pt x="3683664" y="2198533"/>
                  </a:lnTo>
                  <a:lnTo>
                    <a:pt x="3676948" y="2200571"/>
                  </a:lnTo>
                  <a:lnTo>
                    <a:pt x="3670231" y="2202608"/>
                  </a:lnTo>
                  <a:lnTo>
                    <a:pt x="3663430" y="2204312"/>
                  </a:lnTo>
                  <a:lnTo>
                    <a:pt x="3656546" y="2205681"/>
                  </a:lnTo>
                  <a:lnTo>
                    <a:pt x="3649662" y="2207050"/>
                  </a:lnTo>
                  <a:lnTo>
                    <a:pt x="3642727" y="2208079"/>
                  </a:lnTo>
                  <a:lnTo>
                    <a:pt x="3635742" y="2208767"/>
                  </a:lnTo>
                  <a:lnTo>
                    <a:pt x="3628757" y="2209455"/>
                  </a:lnTo>
                  <a:lnTo>
                    <a:pt x="3621755" y="2209799"/>
                  </a:lnTo>
                  <a:lnTo>
                    <a:pt x="3614736" y="2209799"/>
                  </a:lnTo>
                  <a:lnTo>
                    <a:pt x="214312" y="2209799"/>
                  </a:lnTo>
                  <a:lnTo>
                    <a:pt x="207293" y="2209799"/>
                  </a:lnTo>
                  <a:lnTo>
                    <a:pt x="200291" y="2209455"/>
                  </a:lnTo>
                  <a:lnTo>
                    <a:pt x="193306" y="2208767"/>
                  </a:lnTo>
                  <a:lnTo>
                    <a:pt x="186320" y="2208079"/>
                  </a:lnTo>
                  <a:lnTo>
                    <a:pt x="179386" y="2207050"/>
                  </a:lnTo>
                  <a:lnTo>
                    <a:pt x="172502" y="2205681"/>
                  </a:lnTo>
                  <a:lnTo>
                    <a:pt x="165618" y="2204312"/>
                  </a:lnTo>
                  <a:lnTo>
                    <a:pt x="125813" y="2190799"/>
                  </a:lnTo>
                  <a:lnTo>
                    <a:pt x="113286" y="2184493"/>
                  </a:lnTo>
                  <a:lnTo>
                    <a:pt x="107096" y="2181185"/>
                  </a:lnTo>
                  <a:lnTo>
                    <a:pt x="101082" y="2177580"/>
                  </a:lnTo>
                  <a:lnTo>
                    <a:pt x="95246" y="2173681"/>
                  </a:lnTo>
                  <a:lnTo>
                    <a:pt x="89410" y="2169781"/>
                  </a:lnTo>
                  <a:lnTo>
                    <a:pt x="83779" y="2165605"/>
                  </a:lnTo>
                  <a:lnTo>
                    <a:pt x="78354" y="2161153"/>
                  </a:lnTo>
                  <a:lnTo>
                    <a:pt x="72928" y="2156700"/>
                  </a:lnTo>
                  <a:lnTo>
                    <a:pt x="48646" y="2131445"/>
                  </a:lnTo>
                  <a:lnTo>
                    <a:pt x="44193" y="2126019"/>
                  </a:lnTo>
                  <a:lnTo>
                    <a:pt x="40017" y="2120388"/>
                  </a:lnTo>
                  <a:lnTo>
                    <a:pt x="36118" y="2114552"/>
                  </a:lnTo>
                  <a:lnTo>
                    <a:pt x="32218" y="2108716"/>
                  </a:lnTo>
                  <a:lnTo>
                    <a:pt x="28614" y="2102703"/>
                  </a:lnTo>
                  <a:lnTo>
                    <a:pt x="25305" y="2096513"/>
                  </a:lnTo>
                  <a:lnTo>
                    <a:pt x="21997" y="2090322"/>
                  </a:lnTo>
                  <a:lnTo>
                    <a:pt x="18999" y="2083985"/>
                  </a:lnTo>
                  <a:lnTo>
                    <a:pt x="16313" y="2077500"/>
                  </a:lnTo>
                  <a:lnTo>
                    <a:pt x="13627" y="2071016"/>
                  </a:lnTo>
                  <a:lnTo>
                    <a:pt x="11265" y="2064415"/>
                  </a:lnTo>
                  <a:lnTo>
                    <a:pt x="9228" y="2057698"/>
                  </a:lnTo>
                  <a:lnTo>
                    <a:pt x="7190" y="2050981"/>
                  </a:lnTo>
                  <a:lnTo>
                    <a:pt x="5487" y="2044181"/>
                  </a:lnTo>
                  <a:lnTo>
                    <a:pt x="4117" y="2037297"/>
                  </a:lnTo>
                  <a:lnTo>
                    <a:pt x="2748" y="2030413"/>
                  </a:lnTo>
                  <a:lnTo>
                    <a:pt x="1719" y="2023478"/>
                  </a:lnTo>
                  <a:lnTo>
                    <a:pt x="1031" y="2016493"/>
                  </a:lnTo>
                  <a:lnTo>
                    <a:pt x="343" y="2009508"/>
                  </a:lnTo>
                  <a:lnTo>
                    <a:pt x="0" y="2002506"/>
                  </a:lnTo>
                  <a:lnTo>
                    <a:pt x="0" y="1995487"/>
                  </a:lnTo>
                  <a:close/>
                </a:path>
              </a:pathLst>
            </a:custGeom>
            <a:ln w="9524">
              <a:solidFill>
                <a:srgbClr val="000000"/>
              </a:solidFill>
            </a:ln>
          </p:spPr>
          <p:txBody>
            <a:bodyPr wrap="square" lIns="0" tIns="0" rIns="0" bIns="0" rtlCol="0"/>
            <a:lstStyle/>
            <a:p>
              <a:endParaRPr sz="1688"/>
            </a:p>
          </p:txBody>
        </p:sp>
        <p:sp>
          <p:nvSpPr>
            <p:cNvPr id="225" name="object 225"/>
            <p:cNvSpPr/>
            <p:nvPr/>
          </p:nvSpPr>
          <p:spPr>
            <a:xfrm>
              <a:off x="6835318" y="3058058"/>
              <a:ext cx="3495675" cy="409575"/>
            </a:xfrm>
            <a:custGeom>
              <a:avLst/>
              <a:gdLst/>
              <a:ahLst/>
              <a:cxnLst/>
              <a:rect l="l" t="t" r="r" b="b"/>
              <a:pathLst>
                <a:path w="3495675" h="409575">
                  <a:moveTo>
                    <a:pt x="3495675" y="0"/>
                  </a:moveTo>
                  <a:lnTo>
                    <a:pt x="3495675" y="0"/>
                  </a:lnTo>
                  <a:lnTo>
                    <a:pt x="0" y="0"/>
                  </a:lnTo>
                  <a:lnTo>
                    <a:pt x="0" y="238125"/>
                  </a:lnTo>
                  <a:lnTo>
                    <a:pt x="0" y="409575"/>
                  </a:lnTo>
                  <a:lnTo>
                    <a:pt x="1438275" y="409575"/>
                  </a:lnTo>
                  <a:lnTo>
                    <a:pt x="1762125" y="409575"/>
                  </a:lnTo>
                  <a:lnTo>
                    <a:pt x="3495675" y="409575"/>
                  </a:lnTo>
                  <a:lnTo>
                    <a:pt x="3495675" y="238125"/>
                  </a:lnTo>
                  <a:lnTo>
                    <a:pt x="3495675" y="0"/>
                  </a:lnTo>
                  <a:close/>
                </a:path>
              </a:pathLst>
            </a:custGeom>
            <a:solidFill>
              <a:srgbClr val="FFFFFF"/>
            </a:solidFill>
          </p:spPr>
          <p:txBody>
            <a:bodyPr wrap="square" lIns="0" tIns="0" rIns="0" bIns="0" rtlCol="0"/>
            <a:lstStyle/>
            <a:p>
              <a:endParaRPr sz="1688"/>
            </a:p>
          </p:txBody>
        </p:sp>
      </p:grpSp>
      <p:sp>
        <p:nvSpPr>
          <p:cNvPr id="226" name="object 226"/>
          <p:cNvSpPr/>
          <p:nvPr/>
        </p:nvSpPr>
        <p:spPr>
          <a:xfrm>
            <a:off x="6574799" y="3402711"/>
            <a:ext cx="3277195" cy="151805"/>
          </a:xfrm>
          <a:custGeom>
            <a:avLst/>
            <a:gdLst/>
            <a:ahLst/>
            <a:cxnLst/>
            <a:rect l="l" t="t" r="r" b="b"/>
            <a:pathLst>
              <a:path w="3495675" h="161925">
                <a:moveTo>
                  <a:pt x="3495675" y="0"/>
                </a:moveTo>
                <a:lnTo>
                  <a:pt x="3495675" y="0"/>
                </a:lnTo>
                <a:lnTo>
                  <a:pt x="0" y="0"/>
                </a:lnTo>
                <a:lnTo>
                  <a:pt x="0" y="161925"/>
                </a:lnTo>
                <a:lnTo>
                  <a:pt x="3495675" y="161925"/>
                </a:lnTo>
                <a:lnTo>
                  <a:pt x="3495675" y="0"/>
                </a:lnTo>
                <a:close/>
              </a:path>
            </a:pathLst>
          </a:custGeom>
          <a:solidFill>
            <a:srgbClr val="FFFFFF"/>
          </a:solidFill>
        </p:spPr>
        <p:txBody>
          <a:bodyPr wrap="square" lIns="0" tIns="0" rIns="0" bIns="0" rtlCol="0"/>
          <a:lstStyle/>
          <a:p>
            <a:endParaRPr sz="1688"/>
          </a:p>
        </p:txBody>
      </p:sp>
      <p:sp>
        <p:nvSpPr>
          <p:cNvPr id="227" name="object 227"/>
          <p:cNvSpPr/>
          <p:nvPr/>
        </p:nvSpPr>
        <p:spPr>
          <a:xfrm>
            <a:off x="6574799" y="3706320"/>
            <a:ext cx="3277195" cy="151805"/>
          </a:xfrm>
          <a:custGeom>
            <a:avLst/>
            <a:gdLst/>
            <a:ahLst/>
            <a:cxnLst/>
            <a:rect l="l" t="t" r="r" b="b"/>
            <a:pathLst>
              <a:path w="3495675" h="161925">
                <a:moveTo>
                  <a:pt x="3495675" y="0"/>
                </a:moveTo>
                <a:lnTo>
                  <a:pt x="3495675" y="0"/>
                </a:lnTo>
                <a:lnTo>
                  <a:pt x="0" y="0"/>
                </a:lnTo>
                <a:lnTo>
                  <a:pt x="0" y="161925"/>
                </a:lnTo>
                <a:lnTo>
                  <a:pt x="3495675" y="161925"/>
                </a:lnTo>
                <a:lnTo>
                  <a:pt x="3495675" y="0"/>
                </a:lnTo>
                <a:close/>
              </a:path>
            </a:pathLst>
          </a:custGeom>
          <a:solidFill>
            <a:srgbClr val="FFFFFF"/>
          </a:solidFill>
        </p:spPr>
        <p:txBody>
          <a:bodyPr wrap="square" lIns="0" tIns="0" rIns="0" bIns="0" rtlCol="0"/>
          <a:lstStyle/>
          <a:p>
            <a:endParaRPr sz="1688"/>
          </a:p>
        </p:txBody>
      </p:sp>
      <p:sp>
        <p:nvSpPr>
          <p:cNvPr id="228" name="object 228"/>
          <p:cNvSpPr/>
          <p:nvPr/>
        </p:nvSpPr>
        <p:spPr>
          <a:xfrm>
            <a:off x="6574799" y="4009930"/>
            <a:ext cx="3277195" cy="151805"/>
          </a:xfrm>
          <a:custGeom>
            <a:avLst/>
            <a:gdLst/>
            <a:ahLst/>
            <a:cxnLst/>
            <a:rect l="l" t="t" r="r" b="b"/>
            <a:pathLst>
              <a:path w="3495675" h="161925">
                <a:moveTo>
                  <a:pt x="3495675" y="0"/>
                </a:moveTo>
                <a:lnTo>
                  <a:pt x="3495675" y="0"/>
                </a:lnTo>
                <a:lnTo>
                  <a:pt x="0" y="0"/>
                </a:lnTo>
                <a:lnTo>
                  <a:pt x="0" y="161925"/>
                </a:lnTo>
                <a:lnTo>
                  <a:pt x="3495675" y="161925"/>
                </a:lnTo>
                <a:lnTo>
                  <a:pt x="3495675" y="0"/>
                </a:lnTo>
                <a:close/>
              </a:path>
            </a:pathLst>
          </a:custGeom>
          <a:solidFill>
            <a:srgbClr val="FFFFFF"/>
          </a:solidFill>
        </p:spPr>
        <p:txBody>
          <a:bodyPr wrap="square" lIns="0" tIns="0" rIns="0" bIns="0" rtlCol="0"/>
          <a:lstStyle/>
          <a:p>
            <a:endParaRPr sz="1688"/>
          </a:p>
        </p:txBody>
      </p:sp>
      <p:sp>
        <p:nvSpPr>
          <p:cNvPr id="229" name="object 229"/>
          <p:cNvSpPr/>
          <p:nvPr/>
        </p:nvSpPr>
        <p:spPr>
          <a:xfrm>
            <a:off x="6574799" y="4313539"/>
            <a:ext cx="3277195" cy="151805"/>
          </a:xfrm>
          <a:custGeom>
            <a:avLst/>
            <a:gdLst/>
            <a:ahLst/>
            <a:cxnLst/>
            <a:rect l="l" t="t" r="r" b="b"/>
            <a:pathLst>
              <a:path w="3495675" h="161925">
                <a:moveTo>
                  <a:pt x="3495675" y="0"/>
                </a:moveTo>
                <a:lnTo>
                  <a:pt x="3495675" y="0"/>
                </a:lnTo>
                <a:lnTo>
                  <a:pt x="0" y="0"/>
                </a:lnTo>
                <a:lnTo>
                  <a:pt x="0" y="161925"/>
                </a:lnTo>
                <a:lnTo>
                  <a:pt x="3495675" y="161925"/>
                </a:lnTo>
                <a:lnTo>
                  <a:pt x="3495675" y="0"/>
                </a:lnTo>
                <a:close/>
              </a:path>
            </a:pathLst>
          </a:custGeom>
          <a:solidFill>
            <a:srgbClr val="FFFFFF"/>
          </a:solidFill>
        </p:spPr>
        <p:txBody>
          <a:bodyPr wrap="square" lIns="0" tIns="0" rIns="0" bIns="0" rtlCol="0"/>
          <a:lstStyle/>
          <a:p>
            <a:endParaRPr sz="1688"/>
          </a:p>
        </p:txBody>
      </p:sp>
      <p:grpSp>
        <p:nvGrpSpPr>
          <p:cNvPr id="230" name="object 230"/>
          <p:cNvGrpSpPr/>
          <p:nvPr/>
        </p:nvGrpSpPr>
        <p:grpSpPr>
          <a:xfrm>
            <a:off x="8087678" y="1157288"/>
            <a:ext cx="2183606" cy="1674614"/>
            <a:chOff x="8449056" y="1234440"/>
            <a:chExt cx="2329180" cy="1786255"/>
          </a:xfrm>
        </p:grpSpPr>
        <p:sp>
          <p:nvSpPr>
            <p:cNvPr id="231" name="object 231"/>
            <p:cNvSpPr/>
            <p:nvPr/>
          </p:nvSpPr>
          <p:spPr>
            <a:xfrm>
              <a:off x="8449056" y="1234440"/>
              <a:ext cx="2329180" cy="1786255"/>
            </a:xfrm>
            <a:custGeom>
              <a:avLst/>
              <a:gdLst/>
              <a:ahLst/>
              <a:cxnLst/>
              <a:rect l="l" t="t" r="r" b="b"/>
              <a:pathLst>
                <a:path w="2329179" h="1786255">
                  <a:moveTo>
                    <a:pt x="2328672" y="1786128"/>
                  </a:moveTo>
                  <a:lnTo>
                    <a:pt x="0" y="1786128"/>
                  </a:lnTo>
                  <a:lnTo>
                    <a:pt x="0" y="0"/>
                  </a:lnTo>
                  <a:lnTo>
                    <a:pt x="2328672" y="0"/>
                  </a:lnTo>
                  <a:lnTo>
                    <a:pt x="2328672" y="92138"/>
                  </a:lnTo>
                  <a:lnTo>
                    <a:pt x="301847" y="92138"/>
                  </a:lnTo>
                  <a:lnTo>
                    <a:pt x="291552" y="92389"/>
                  </a:lnTo>
                  <a:lnTo>
                    <a:pt x="250917" y="98419"/>
                  </a:lnTo>
                  <a:lnTo>
                    <a:pt x="212240" y="112261"/>
                  </a:lnTo>
                  <a:lnTo>
                    <a:pt x="177006" y="133382"/>
                  </a:lnTo>
                  <a:lnTo>
                    <a:pt x="146570" y="160971"/>
                  </a:lnTo>
                  <a:lnTo>
                    <a:pt x="122101" y="193967"/>
                  </a:lnTo>
                  <a:lnTo>
                    <a:pt x="104540" y="231104"/>
                  </a:lnTo>
                  <a:lnTo>
                    <a:pt x="94561" y="270952"/>
                  </a:lnTo>
                  <a:lnTo>
                    <a:pt x="92297" y="301688"/>
                  </a:lnTo>
                  <a:lnTo>
                    <a:pt x="92297" y="1349437"/>
                  </a:lnTo>
                  <a:lnTo>
                    <a:pt x="96323" y="1390318"/>
                  </a:lnTo>
                  <a:lnTo>
                    <a:pt x="108247" y="1429628"/>
                  </a:lnTo>
                  <a:lnTo>
                    <a:pt x="127612" y="1465857"/>
                  </a:lnTo>
                  <a:lnTo>
                    <a:pt x="153672" y="1497611"/>
                  </a:lnTo>
                  <a:lnTo>
                    <a:pt x="185425" y="1523671"/>
                  </a:lnTo>
                  <a:lnTo>
                    <a:pt x="221655" y="1543036"/>
                  </a:lnTo>
                  <a:lnTo>
                    <a:pt x="260965" y="1554961"/>
                  </a:lnTo>
                  <a:lnTo>
                    <a:pt x="301847" y="1558987"/>
                  </a:lnTo>
                  <a:lnTo>
                    <a:pt x="2328672" y="1558987"/>
                  </a:lnTo>
                  <a:lnTo>
                    <a:pt x="2328672" y="1786128"/>
                  </a:lnTo>
                  <a:close/>
                </a:path>
                <a:path w="2329179" h="1786255">
                  <a:moveTo>
                    <a:pt x="2328672" y="1558987"/>
                  </a:moveTo>
                  <a:lnTo>
                    <a:pt x="1892521" y="1558987"/>
                  </a:lnTo>
                  <a:lnTo>
                    <a:pt x="1902816" y="1558736"/>
                  </a:lnTo>
                  <a:lnTo>
                    <a:pt x="1913061" y="1557981"/>
                  </a:lnTo>
                  <a:lnTo>
                    <a:pt x="1953350" y="1549966"/>
                  </a:lnTo>
                  <a:lnTo>
                    <a:pt x="1991303" y="1534246"/>
                  </a:lnTo>
                  <a:lnTo>
                    <a:pt x="2025459" y="1511423"/>
                  </a:lnTo>
                  <a:lnTo>
                    <a:pt x="2054507" y="1482376"/>
                  </a:lnTo>
                  <a:lnTo>
                    <a:pt x="2077329" y="1448219"/>
                  </a:lnTo>
                  <a:lnTo>
                    <a:pt x="2093049" y="1410267"/>
                  </a:lnTo>
                  <a:lnTo>
                    <a:pt x="2101064" y="1369977"/>
                  </a:lnTo>
                  <a:lnTo>
                    <a:pt x="2102071" y="1349437"/>
                  </a:lnTo>
                  <a:lnTo>
                    <a:pt x="2102071" y="301688"/>
                  </a:lnTo>
                  <a:lnTo>
                    <a:pt x="2098045" y="260806"/>
                  </a:lnTo>
                  <a:lnTo>
                    <a:pt x="2086119" y="221496"/>
                  </a:lnTo>
                  <a:lnTo>
                    <a:pt x="2066754" y="185268"/>
                  </a:lnTo>
                  <a:lnTo>
                    <a:pt x="2040695" y="153513"/>
                  </a:lnTo>
                  <a:lnTo>
                    <a:pt x="2008941" y="127453"/>
                  </a:lnTo>
                  <a:lnTo>
                    <a:pt x="1972711" y="108089"/>
                  </a:lnTo>
                  <a:lnTo>
                    <a:pt x="1933401" y="96164"/>
                  </a:lnTo>
                  <a:lnTo>
                    <a:pt x="1892521" y="92138"/>
                  </a:lnTo>
                  <a:lnTo>
                    <a:pt x="2328672" y="92138"/>
                  </a:lnTo>
                  <a:lnTo>
                    <a:pt x="2328672" y="1558987"/>
                  </a:lnTo>
                  <a:close/>
                </a:path>
              </a:pathLst>
            </a:custGeom>
            <a:solidFill>
              <a:srgbClr val="FFFFFF">
                <a:alpha val="30198"/>
              </a:srgbClr>
            </a:solidFill>
          </p:spPr>
          <p:txBody>
            <a:bodyPr wrap="square" lIns="0" tIns="0" rIns="0" bIns="0" rtlCol="0"/>
            <a:lstStyle/>
            <a:p>
              <a:endParaRPr sz="1688"/>
            </a:p>
          </p:txBody>
        </p:sp>
        <p:sp>
          <p:nvSpPr>
            <p:cNvPr id="232" name="object 232"/>
            <p:cNvSpPr/>
            <p:nvPr/>
          </p:nvSpPr>
          <p:spPr>
            <a:xfrm>
              <a:off x="8546116" y="1331340"/>
              <a:ext cx="2000250" cy="1457325"/>
            </a:xfrm>
            <a:custGeom>
              <a:avLst/>
              <a:gdLst/>
              <a:ahLst/>
              <a:cxnLst/>
              <a:rect l="l" t="t" r="r" b="b"/>
              <a:pathLst>
                <a:path w="2000250" h="1457325">
                  <a:moveTo>
                    <a:pt x="0" y="1252537"/>
                  </a:moveTo>
                  <a:lnTo>
                    <a:pt x="0" y="204787"/>
                  </a:lnTo>
                  <a:lnTo>
                    <a:pt x="0" y="198080"/>
                  </a:lnTo>
                  <a:lnTo>
                    <a:pt x="328" y="191389"/>
                  </a:lnTo>
                  <a:lnTo>
                    <a:pt x="6871" y="151759"/>
                  </a:lnTo>
                  <a:lnTo>
                    <a:pt x="8818" y="145340"/>
                  </a:lnTo>
                  <a:lnTo>
                    <a:pt x="10765" y="138922"/>
                  </a:lnTo>
                  <a:lnTo>
                    <a:pt x="27342" y="102336"/>
                  </a:lnTo>
                  <a:lnTo>
                    <a:pt x="34512" y="91013"/>
                  </a:lnTo>
                  <a:lnTo>
                    <a:pt x="38239" y="85436"/>
                  </a:lnTo>
                  <a:lnTo>
                    <a:pt x="42229" y="80056"/>
                  </a:lnTo>
                  <a:lnTo>
                    <a:pt x="46484" y="74871"/>
                  </a:lnTo>
                  <a:lnTo>
                    <a:pt x="50739" y="69687"/>
                  </a:lnTo>
                  <a:lnTo>
                    <a:pt x="55238" y="64723"/>
                  </a:lnTo>
                  <a:lnTo>
                    <a:pt x="59980" y="59980"/>
                  </a:lnTo>
                  <a:lnTo>
                    <a:pt x="64723" y="55238"/>
                  </a:lnTo>
                  <a:lnTo>
                    <a:pt x="69687" y="50739"/>
                  </a:lnTo>
                  <a:lnTo>
                    <a:pt x="74871" y="46484"/>
                  </a:lnTo>
                  <a:lnTo>
                    <a:pt x="80056" y="42229"/>
                  </a:lnTo>
                  <a:lnTo>
                    <a:pt x="85436" y="38239"/>
                  </a:lnTo>
                  <a:lnTo>
                    <a:pt x="91013" y="34512"/>
                  </a:lnTo>
                  <a:lnTo>
                    <a:pt x="96590" y="30786"/>
                  </a:lnTo>
                  <a:lnTo>
                    <a:pt x="102336" y="27342"/>
                  </a:lnTo>
                  <a:lnTo>
                    <a:pt x="108251" y="24181"/>
                  </a:lnTo>
                  <a:lnTo>
                    <a:pt x="114166" y="21019"/>
                  </a:lnTo>
                  <a:lnTo>
                    <a:pt x="151759" y="6871"/>
                  </a:lnTo>
                  <a:lnTo>
                    <a:pt x="191389" y="328"/>
                  </a:lnTo>
                  <a:lnTo>
                    <a:pt x="198080" y="0"/>
                  </a:lnTo>
                  <a:lnTo>
                    <a:pt x="204787" y="0"/>
                  </a:lnTo>
                  <a:lnTo>
                    <a:pt x="1795462" y="0"/>
                  </a:lnTo>
                  <a:lnTo>
                    <a:pt x="1802169" y="0"/>
                  </a:lnTo>
                  <a:lnTo>
                    <a:pt x="1808860" y="328"/>
                  </a:lnTo>
                  <a:lnTo>
                    <a:pt x="1815534" y="986"/>
                  </a:lnTo>
                  <a:lnTo>
                    <a:pt x="1822209" y="1643"/>
                  </a:lnTo>
                  <a:lnTo>
                    <a:pt x="1828836" y="2626"/>
                  </a:lnTo>
                  <a:lnTo>
                    <a:pt x="1835414" y="3934"/>
                  </a:lnTo>
                  <a:lnTo>
                    <a:pt x="1841992" y="5243"/>
                  </a:lnTo>
                  <a:lnTo>
                    <a:pt x="1848490" y="6871"/>
                  </a:lnTo>
                  <a:lnTo>
                    <a:pt x="1854908" y="8818"/>
                  </a:lnTo>
                  <a:lnTo>
                    <a:pt x="1861326" y="10765"/>
                  </a:lnTo>
                  <a:lnTo>
                    <a:pt x="1897913" y="27342"/>
                  </a:lnTo>
                  <a:lnTo>
                    <a:pt x="1909235" y="34512"/>
                  </a:lnTo>
                  <a:lnTo>
                    <a:pt x="1914812" y="38239"/>
                  </a:lnTo>
                  <a:lnTo>
                    <a:pt x="1940268" y="59980"/>
                  </a:lnTo>
                  <a:lnTo>
                    <a:pt x="1945011" y="64723"/>
                  </a:lnTo>
                  <a:lnTo>
                    <a:pt x="1965736" y="91013"/>
                  </a:lnTo>
                  <a:lnTo>
                    <a:pt x="1969462" y="96590"/>
                  </a:lnTo>
                  <a:lnTo>
                    <a:pt x="1972906" y="102336"/>
                  </a:lnTo>
                  <a:lnTo>
                    <a:pt x="1976068" y="108251"/>
                  </a:lnTo>
                  <a:lnTo>
                    <a:pt x="1979230" y="114166"/>
                  </a:lnTo>
                  <a:lnTo>
                    <a:pt x="1982094" y="120222"/>
                  </a:lnTo>
                  <a:lnTo>
                    <a:pt x="1984660" y="126418"/>
                  </a:lnTo>
                  <a:lnTo>
                    <a:pt x="1987227" y="132615"/>
                  </a:lnTo>
                  <a:lnTo>
                    <a:pt x="1996314" y="164835"/>
                  </a:lnTo>
                  <a:lnTo>
                    <a:pt x="1997622" y="171413"/>
                  </a:lnTo>
                  <a:lnTo>
                    <a:pt x="1998605" y="178040"/>
                  </a:lnTo>
                  <a:lnTo>
                    <a:pt x="1999263" y="184714"/>
                  </a:lnTo>
                  <a:lnTo>
                    <a:pt x="1999920" y="191389"/>
                  </a:lnTo>
                  <a:lnTo>
                    <a:pt x="2000249" y="198080"/>
                  </a:lnTo>
                  <a:lnTo>
                    <a:pt x="2000249" y="204787"/>
                  </a:lnTo>
                  <a:lnTo>
                    <a:pt x="2000249" y="1252537"/>
                  </a:lnTo>
                  <a:lnTo>
                    <a:pt x="2000249" y="1259244"/>
                  </a:lnTo>
                  <a:lnTo>
                    <a:pt x="1999920" y="1265935"/>
                  </a:lnTo>
                  <a:lnTo>
                    <a:pt x="1999263" y="1272609"/>
                  </a:lnTo>
                  <a:lnTo>
                    <a:pt x="1998605" y="1279284"/>
                  </a:lnTo>
                  <a:lnTo>
                    <a:pt x="1997622" y="1285911"/>
                  </a:lnTo>
                  <a:lnTo>
                    <a:pt x="1996314" y="1292489"/>
                  </a:lnTo>
                  <a:lnTo>
                    <a:pt x="1995005" y="1299067"/>
                  </a:lnTo>
                  <a:lnTo>
                    <a:pt x="1984660" y="1330905"/>
                  </a:lnTo>
                  <a:lnTo>
                    <a:pt x="1982094" y="1337102"/>
                  </a:lnTo>
                  <a:lnTo>
                    <a:pt x="1979230" y="1343158"/>
                  </a:lnTo>
                  <a:lnTo>
                    <a:pt x="1976068" y="1349073"/>
                  </a:lnTo>
                  <a:lnTo>
                    <a:pt x="1972906" y="1354988"/>
                  </a:lnTo>
                  <a:lnTo>
                    <a:pt x="1969462" y="1360734"/>
                  </a:lnTo>
                  <a:lnTo>
                    <a:pt x="1965736" y="1366310"/>
                  </a:lnTo>
                  <a:lnTo>
                    <a:pt x="1962010" y="1371887"/>
                  </a:lnTo>
                  <a:lnTo>
                    <a:pt x="1940268" y="1397343"/>
                  </a:lnTo>
                  <a:lnTo>
                    <a:pt x="1935526" y="1402086"/>
                  </a:lnTo>
                  <a:lnTo>
                    <a:pt x="1930562" y="1406585"/>
                  </a:lnTo>
                  <a:lnTo>
                    <a:pt x="1925377" y="1410839"/>
                  </a:lnTo>
                  <a:lnTo>
                    <a:pt x="1920193" y="1415094"/>
                  </a:lnTo>
                  <a:lnTo>
                    <a:pt x="1914812" y="1419085"/>
                  </a:lnTo>
                  <a:lnTo>
                    <a:pt x="1909235" y="1422811"/>
                  </a:lnTo>
                  <a:lnTo>
                    <a:pt x="1903659" y="1426537"/>
                  </a:lnTo>
                  <a:lnTo>
                    <a:pt x="1897913" y="1429981"/>
                  </a:lnTo>
                  <a:lnTo>
                    <a:pt x="1891998" y="1433143"/>
                  </a:lnTo>
                  <a:lnTo>
                    <a:pt x="1886083" y="1436305"/>
                  </a:lnTo>
                  <a:lnTo>
                    <a:pt x="1880027" y="1439169"/>
                  </a:lnTo>
                  <a:lnTo>
                    <a:pt x="1873830" y="1441735"/>
                  </a:lnTo>
                  <a:lnTo>
                    <a:pt x="1867634" y="1444302"/>
                  </a:lnTo>
                  <a:lnTo>
                    <a:pt x="1861326" y="1446559"/>
                  </a:lnTo>
                  <a:lnTo>
                    <a:pt x="1854908" y="1448506"/>
                  </a:lnTo>
                  <a:lnTo>
                    <a:pt x="1848490" y="1450453"/>
                  </a:lnTo>
                  <a:lnTo>
                    <a:pt x="1841992" y="1452081"/>
                  </a:lnTo>
                  <a:lnTo>
                    <a:pt x="1835414" y="1453389"/>
                  </a:lnTo>
                  <a:lnTo>
                    <a:pt x="1828836" y="1454698"/>
                  </a:lnTo>
                  <a:lnTo>
                    <a:pt x="1822209" y="1455681"/>
                  </a:lnTo>
                  <a:lnTo>
                    <a:pt x="1815534" y="1456338"/>
                  </a:lnTo>
                  <a:lnTo>
                    <a:pt x="1808860" y="1456996"/>
                  </a:lnTo>
                  <a:lnTo>
                    <a:pt x="1802169" y="1457324"/>
                  </a:lnTo>
                  <a:lnTo>
                    <a:pt x="1795462" y="1457324"/>
                  </a:lnTo>
                  <a:lnTo>
                    <a:pt x="204787" y="1457324"/>
                  </a:lnTo>
                  <a:lnTo>
                    <a:pt x="198080" y="1457324"/>
                  </a:lnTo>
                  <a:lnTo>
                    <a:pt x="191389" y="1456996"/>
                  </a:lnTo>
                  <a:lnTo>
                    <a:pt x="151759" y="1450453"/>
                  </a:lnTo>
                  <a:lnTo>
                    <a:pt x="126418" y="1441735"/>
                  </a:lnTo>
                  <a:lnTo>
                    <a:pt x="120222" y="1439169"/>
                  </a:lnTo>
                  <a:lnTo>
                    <a:pt x="114166" y="1436305"/>
                  </a:lnTo>
                  <a:lnTo>
                    <a:pt x="108251" y="1433143"/>
                  </a:lnTo>
                  <a:lnTo>
                    <a:pt x="102336" y="1429981"/>
                  </a:lnTo>
                  <a:lnTo>
                    <a:pt x="96590" y="1426538"/>
                  </a:lnTo>
                  <a:lnTo>
                    <a:pt x="91013" y="1422811"/>
                  </a:lnTo>
                  <a:lnTo>
                    <a:pt x="85436" y="1419085"/>
                  </a:lnTo>
                  <a:lnTo>
                    <a:pt x="59980" y="1397343"/>
                  </a:lnTo>
                  <a:lnTo>
                    <a:pt x="55238" y="1392601"/>
                  </a:lnTo>
                  <a:lnTo>
                    <a:pt x="34512" y="1366310"/>
                  </a:lnTo>
                  <a:lnTo>
                    <a:pt x="30786" y="1360734"/>
                  </a:lnTo>
                  <a:lnTo>
                    <a:pt x="27342" y="1354988"/>
                  </a:lnTo>
                  <a:lnTo>
                    <a:pt x="24181" y="1349073"/>
                  </a:lnTo>
                  <a:lnTo>
                    <a:pt x="21019" y="1343158"/>
                  </a:lnTo>
                  <a:lnTo>
                    <a:pt x="18155" y="1337102"/>
                  </a:lnTo>
                  <a:lnTo>
                    <a:pt x="15588" y="1330905"/>
                  </a:lnTo>
                  <a:lnTo>
                    <a:pt x="13021" y="1324709"/>
                  </a:lnTo>
                  <a:lnTo>
                    <a:pt x="10765" y="1318401"/>
                  </a:lnTo>
                  <a:lnTo>
                    <a:pt x="8818" y="1311983"/>
                  </a:lnTo>
                  <a:lnTo>
                    <a:pt x="6871" y="1305565"/>
                  </a:lnTo>
                  <a:lnTo>
                    <a:pt x="5243" y="1299067"/>
                  </a:lnTo>
                  <a:lnTo>
                    <a:pt x="3934" y="1292489"/>
                  </a:lnTo>
                  <a:lnTo>
                    <a:pt x="2626" y="1285911"/>
                  </a:lnTo>
                  <a:lnTo>
                    <a:pt x="1643" y="1279284"/>
                  </a:lnTo>
                  <a:lnTo>
                    <a:pt x="986" y="1272609"/>
                  </a:lnTo>
                  <a:lnTo>
                    <a:pt x="328" y="1265935"/>
                  </a:lnTo>
                  <a:lnTo>
                    <a:pt x="0" y="1259244"/>
                  </a:lnTo>
                  <a:lnTo>
                    <a:pt x="0" y="1252537"/>
                  </a:lnTo>
                  <a:close/>
                </a:path>
              </a:pathLst>
            </a:custGeom>
            <a:ln w="9524">
              <a:solidFill>
                <a:srgbClr val="000000"/>
              </a:solidFill>
            </a:ln>
          </p:spPr>
          <p:txBody>
            <a:bodyPr wrap="square" lIns="0" tIns="0" rIns="0" bIns="0" rtlCol="0"/>
            <a:lstStyle/>
            <a:p>
              <a:endParaRPr sz="1688"/>
            </a:p>
          </p:txBody>
        </p:sp>
        <p:sp>
          <p:nvSpPr>
            <p:cNvPr id="233" name="object 233"/>
            <p:cNvSpPr/>
            <p:nvPr/>
          </p:nvSpPr>
          <p:spPr>
            <a:xfrm>
              <a:off x="8865203" y="1469453"/>
              <a:ext cx="1381125" cy="571500"/>
            </a:xfrm>
            <a:custGeom>
              <a:avLst/>
              <a:gdLst/>
              <a:ahLst/>
              <a:cxnLst/>
              <a:rect l="l" t="t" r="r" b="b"/>
              <a:pathLst>
                <a:path w="1381125" h="571500">
                  <a:moveTo>
                    <a:pt x="1381124" y="571499"/>
                  </a:moveTo>
                  <a:lnTo>
                    <a:pt x="0" y="571499"/>
                  </a:lnTo>
                  <a:lnTo>
                    <a:pt x="0" y="0"/>
                  </a:lnTo>
                  <a:lnTo>
                    <a:pt x="1381124" y="0"/>
                  </a:lnTo>
                  <a:lnTo>
                    <a:pt x="1381124" y="571499"/>
                  </a:lnTo>
                  <a:close/>
                </a:path>
              </a:pathLst>
            </a:custGeom>
            <a:solidFill>
              <a:srgbClr val="FFFFFF"/>
            </a:solidFill>
          </p:spPr>
          <p:txBody>
            <a:bodyPr wrap="square" lIns="0" tIns="0" rIns="0" bIns="0" rtlCol="0"/>
            <a:lstStyle/>
            <a:p>
              <a:endParaRPr sz="1688"/>
            </a:p>
          </p:txBody>
        </p:sp>
      </p:grpSp>
      <p:sp>
        <p:nvSpPr>
          <p:cNvPr id="234" name="object 234"/>
          <p:cNvSpPr txBox="1"/>
          <p:nvPr/>
        </p:nvSpPr>
        <p:spPr>
          <a:xfrm>
            <a:off x="8482281" y="1382077"/>
            <a:ext cx="1285875" cy="341471"/>
          </a:xfrm>
          <a:prstGeom prst="rect">
            <a:avLst/>
          </a:prstGeom>
          <a:ln w="9524">
            <a:solidFill>
              <a:srgbClr val="566787"/>
            </a:solidFill>
          </a:ln>
        </p:spPr>
        <p:txBody>
          <a:bodyPr vert="horz" wrap="square" lIns="0" tIns="2381" rIns="0" bIns="0" rtlCol="0">
            <a:spAutoFit/>
          </a:bodyPr>
          <a:lstStyle/>
          <a:p>
            <a:pPr>
              <a:spcBef>
                <a:spcPts val="19"/>
              </a:spcBef>
            </a:pPr>
            <a:endParaRPr sz="1359">
              <a:latin typeface="Times New Roman"/>
              <a:cs typeface="Times New Roman"/>
            </a:endParaRPr>
          </a:p>
          <a:p>
            <a:pPr marL="2381" algn="ctr"/>
            <a:r>
              <a:rPr sz="844" dirty="0">
                <a:solidFill>
                  <a:srgbClr val="576E97"/>
                </a:solidFill>
                <a:latin typeface="Segoe UI"/>
                <a:cs typeface="Segoe UI"/>
              </a:rPr>
              <a:t>Female</a:t>
            </a:r>
            <a:endParaRPr sz="844">
              <a:latin typeface="Segoe UI"/>
              <a:cs typeface="Segoe UI"/>
            </a:endParaRPr>
          </a:p>
        </p:txBody>
      </p:sp>
      <p:sp>
        <p:nvSpPr>
          <p:cNvPr id="235" name="object 235"/>
          <p:cNvSpPr/>
          <p:nvPr/>
        </p:nvSpPr>
        <p:spPr>
          <a:xfrm>
            <a:off x="8477816" y="1949112"/>
            <a:ext cx="1294805" cy="535781"/>
          </a:xfrm>
          <a:custGeom>
            <a:avLst/>
            <a:gdLst/>
            <a:ahLst/>
            <a:cxnLst/>
            <a:rect l="l" t="t" r="r" b="b"/>
            <a:pathLst>
              <a:path w="1381125" h="571500">
                <a:moveTo>
                  <a:pt x="1381124" y="571499"/>
                </a:moveTo>
                <a:lnTo>
                  <a:pt x="0" y="571499"/>
                </a:lnTo>
                <a:lnTo>
                  <a:pt x="0" y="0"/>
                </a:lnTo>
                <a:lnTo>
                  <a:pt x="1381124" y="0"/>
                </a:lnTo>
                <a:lnTo>
                  <a:pt x="1381124" y="571499"/>
                </a:lnTo>
                <a:close/>
              </a:path>
            </a:pathLst>
          </a:custGeom>
          <a:solidFill>
            <a:srgbClr val="FFFFFF"/>
          </a:solidFill>
        </p:spPr>
        <p:txBody>
          <a:bodyPr wrap="square" lIns="0" tIns="0" rIns="0" bIns="0" rtlCol="0"/>
          <a:lstStyle/>
          <a:p>
            <a:endParaRPr sz="1688"/>
          </a:p>
        </p:txBody>
      </p:sp>
      <p:sp>
        <p:nvSpPr>
          <p:cNvPr id="236" name="object 236"/>
          <p:cNvSpPr txBox="1"/>
          <p:nvPr/>
        </p:nvSpPr>
        <p:spPr>
          <a:xfrm>
            <a:off x="8482281" y="1953577"/>
            <a:ext cx="1285875" cy="341471"/>
          </a:xfrm>
          <a:prstGeom prst="rect">
            <a:avLst/>
          </a:prstGeom>
          <a:ln w="9524">
            <a:solidFill>
              <a:srgbClr val="566787"/>
            </a:solidFill>
          </a:ln>
        </p:spPr>
        <p:txBody>
          <a:bodyPr vert="horz" wrap="square" lIns="0" tIns="2381" rIns="0" bIns="0" rtlCol="0">
            <a:spAutoFit/>
          </a:bodyPr>
          <a:lstStyle/>
          <a:p>
            <a:pPr>
              <a:spcBef>
                <a:spcPts val="19"/>
              </a:spcBef>
            </a:pPr>
            <a:endParaRPr sz="1359">
              <a:latin typeface="Times New Roman"/>
              <a:cs typeface="Times New Roman"/>
            </a:endParaRPr>
          </a:p>
          <a:p>
            <a:pPr marL="2381" algn="ctr"/>
            <a:r>
              <a:rPr sz="844" dirty="0">
                <a:solidFill>
                  <a:srgbClr val="576E97"/>
                </a:solidFill>
                <a:latin typeface="Segoe UI"/>
                <a:cs typeface="Segoe UI"/>
              </a:rPr>
              <a:t>Male</a:t>
            </a:r>
            <a:endParaRPr sz="844">
              <a:latin typeface="Segoe UI"/>
              <a:cs typeface="Segoe UI"/>
            </a:endParaRPr>
          </a:p>
        </p:txBody>
      </p:sp>
      <p:grpSp>
        <p:nvGrpSpPr>
          <p:cNvPr id="237" name="object 237"/>
          <p:cNvGrpSpPr/>
          <p:nvPr/>
        </p:nvGrpSpPr>
        <p:grpSpPr>
          <a:xfrm>
            <a:off x="6373178" y="1157288"/>
            <a:ext cx="1817489" cy="1674614"/>
            <a:chOff x="6620256" y="1234440"/>
            <a:chExt cx="1938655" cy="1786255"/>
          </a:xfrm>
        </p:grpSpPr>
        <p:sp>
          <p:nvSpPr>
            <p:cNvPr id="238" name="object 238"/>
            <p:cNvSpPr/>
            <p:nvPr/>
          </p:nvSpPr>
          <p:spPr>
            <a:xfrm>
              <a:off x="6620256" y="1234440"/>
              <a:ext cx="1938655" cy="1786255"/>
            </a:xfrm>
            <a:custGeom>
              <a:avLst/>
              <a:gdLst/>
              <a:ahLst/>
              <a:cxnLst/>
              <a:rect l="l" t="t" r="r" b="b"/>
              <a:pathLst>
                <a:path w="1938654" h="1786255">
                  <a:moveTo>
                    <a:pt x="1938528" y="1786128"/>
                  </a:moveTo>
                  <a:lnTo>
                    <a:pt x="0" y="1786128"/>
                  </a:lnTo>
                  <a:lnTo>
                    <a:pt x="0" y="0"/>
                  </a:lnTo>
                  <a:lnTo>
                    <a:pt x="1938528" y="0"/>
                  </a:lnTo>
                  <a:lnTo>
                    <a:pt x="1938528" y="92138"/>
                  </a:lnTo>
                  <a:lnTo>
                    <a:pt x="300796" y="92138"/>
                  </a:lnTo>
                  <a:lnTo>
                    <a:pt x="290501" y="92389"/>
                  </a:lnTo>
                  <a:lnTo>
                    <a:pt x="249866" y="98419"/>
                  </a:lnTo>
                  <a:lnTo>
                    <a:pt x="211189" y="112261"/>
                  </a:lnTo>
                  <a:lnTo>
                    <a:pt x="175956" y="133382"/>
                  </a:lnTo>
                  <a:lnTo>
                    <a:pt x="145520" y="160971"/>
                  </a:lnTo>
                  <a:lnTo>
                    <a:pt x="121051" y="193967"/>
                  </a:lnTo>
                  <a:lnTo>
                    <a:pt x="103490" y="231104"/>
                  </a:lnTo>
                  <a:lnTo>
                    <a:pt x="93511" y="270952"/>
                  </a:lnTo>
                  <a:lnTo>
                    <a:pt x="91246" y="301688"/>
                  </a:lnTo>
                  <a:lnTo>
                    <a:pt x="91246" y="1349437"/>
                  </a:lnTo>
                  <a:lnTo>
                    <a:pt x="95272" y="1390318"/>
                  </a:lnTo>
                  <a:lnTo>
                    <a:pt x="107196" y="1429628"/>
                  </a:lnTo>
                  <a:lnTo>
                    <a:pt x="126561" y="1465857"/>
                  </a:lnTo>
                  <a:lnTo>
                    <a:pt x="152622" y="1497611"/>
                  </a:lnTo>
                  <a:lnTo>
                    <a:pt x="184376" y="1523671"/>
                  </a:lnTo>
                  <a:lnTo>
                    <a:pt x="220604" y="1543036"/>
                  </a:lnTo>
                  <a:lnTo>
                    <a:pt x="259913" y="1554961"/>
                  </a:lnTo>
                  <a:lnTo>
                    <a:pt x="300796" y="1558987"/>
                  </a:lnTo>
                  <a:lnTo>
                    <a:pt x="1938528" y="1558987"/>
                  </a:lnTo>
                  <a:lnTo>
                    <a:pt x="1938528" y="1786128"/>
                  </a:lnTo>
                  <a:close/>
                </a:path>
                <a:path w="1938654" h="1786255">
                  <a:moveTo>
                    <a:pt x="1938528" y="1558987"/>
                  </a:moveTo>
                  <a:lnTo>
                    <a:pt x="1500946" y="1558987"/>
                  </a:lnTo>
                  <a:lnTo>
                    <a:pt x="1511240" y="1558736"/>
                  </a:lnTo>
                  <a:lnTo>
                    <a:pt x="1521485" y="1557981"/>
                  </a:lnTo>
                  <a:lnTo>
                    <a:pt x="1561775" y="1549966"/>
                  </a:lnTo>
                  <a:lnTo>
                    <a:pt x="1599726" y="1534246"/>
                  </a:lnTo>
                  <a:lnTo>
                    <a:pt x="1633884" y="1511423"/>
                  </a:lnTo>
                  <a:lnTo>
                    <a:pt x="1662931" y="1482376"/>
                  </a:lnTo>
                  <a:lnTo>
                    <a:pt x="1685754" y="1448219"/>
                  </a:lnTo>
                  <a:lnTo>
                    <a:pt x="1701474" y="1410267"/>
                  </a:lnTo>
                  <a:lnTo>
                    <a:pt x="1709488" y="1369977"/>
                  </a:lnTo>
                  <a:lnTo>
                    <a:pt x="1710496" y="1349437"/>
                  </a:lnTo>
                  <a:lnTo>
                    <a:pt x="1710496" y="301688"/>
                  </a:lnTo>
                  <a:lnTo>
                    <a:pt x="1706468" y="260806"/>
                  </a:lnTo>
                  <a:lnTo>
                    <a:pt x="1694544" y="221496"/>
                  </a:lnTo>
                  <a:lnTo>
                    <a:pt x="1675180" y="185268"/>
                  </a:lnTo>
                  <a:lnTo>
                    <a:pt x="1649119" y="153513"/>
                  </a:lnTo>
                  <a:lnTo>
                    <a:pt x="1617364" y="127453"/>
                  </a:lnTo>
                  <a:lnTo>
                    <a:pt x="1581136" y="108089"/>
                  </a:lnTo>
                  <a:lnTo>
                    <a:pt x="1541827" y="96164"/>
                  </a:lnTo>
                  <a:lnTo>
                    <a:pt x="1500946" y="92138"/>
                  </a:lnTo>
                  <a:lnTo>
                    <a:pt x="1938528" y="92138"/>
                  </a:lnTo>
                  <a:lnTo>
                    <a:pt x="1938528" y="1558987"/>
                  </a:lnTo>
                  <a:close/>
                </a:path>
              </a:pathLst>
            </a:custGeom>
            <a:solidFill>
              <a:srgbClr val="FFFFFF">
                <a:alpha val="30198"/>
              </a:srgbClr>
            </a:solidFill>
          </p:spPr>
          <p:txBody>
            <a:bodyPr wrap="square" lIns="0" tIns="0" rIns="0" bIns="0" rtlCol="0"/>
            <a:lstStyle/>
            <a:p>
              <a:endParaRPr sz="1688"/>
            </a:p>
          </p:txBody>
        </p:sp>
        <p:sp>
          <p:nvSpPr>
            <p:cNvPr id="239" name="object 239"/>
            <p:cNvSpPr/>
            <p:nvPr/>
          </p:nvSpPr>
          <p:spPr>
            <a:xfrm>
              <a:off x="6716264" y="1331340"/>
              <a:ext cx="1609725" cy="1457325"/>
            </a:xfrm>
            <a:custGeom>
              <a:avLst/>
              <a:gdLst/>
              <a:ahLst/>
              <a:cxnLst/>
              <a:rect l="l" t="t" r="r" b="b"/>
              <a:pathLst>
                <a:path w="1609725" h="1457325">
                  <a:moveTo>
                    <a:pt x="0" y="1252537"/>
                  </a:moveTo>
                  <a:lnTo>
                    <a:pt x="0" y="204787"/>
                  </a:lnTo>
                  <a:lnTo>
                    <a:pt x="0" y="198080"/>
                  </a:lnTo>
                  <a:lnTo>
                    <a:pt x="328" y="191389"/>
                  </a:lnTo>
                  <a:lnTo>
                    <a:pt x="6871" y="151759"/>
                  </a:lnTo>
                  <a:lnTo>
                    <a:pt x="8818" y="145340"/>
                  </a:lnTo>
                  <a:lnTo>
                    <a:pt x="10765" y="138922"/>
                  </a:lnTo>
                  <a:lnTo>
                    <a:pt x="27342" y="102336"/>
                  </a:lnTo>
                  <a:lnTo>
                    <a:pt x="34512" y="91013"/>
                  </a:lnTo>
                  <a:lnTo>
                    <a:pt x="38239" y="85436"/>
                  </a:lnTo>
                  <a:lnTo>
                    <a:pt x="42229" y="80056"/>
                  </a:lnTo>
                  <a:lnTo>
                    <a:pt x="46484" y="74871"/>
                  </a:lnTo>
                  <a:lnTo>
                    <a:pt x="50739" y="69687"/>
                  </a:lnTo>
                  <a:lnTo>
                    <a:pt x="55238" y="64723"/>
                  </a:lnTo>
                  <a:lnTo>
                    <a:pt x="59980" y="59980"/>
                  </a:lnTo>
                  <a:lnTo>
                    <a:pt x="64723" y="55238"/>
                  </a:lnTo>
                  <a:lnTo>
                    <a:pt x="69687" y="50739"/>
                  </a:lnTo>
                  <a:lnTo>
                    <a:pt x="74871" y="46484"/>
                  </a:lnTo>
                  <a:lnTo>
                    <a:pt x="80056" y="42229"/>
                  </a:lnTo>
                  <a:lnTo>
                    <a:pt x="85436" y="38239"/>
                  </a:lnTo>
                  <a:lnTo>
                    <a:pt x="91013" y="34512"/>
                  </a:lnTo>
                  <a:lnTo>
                    <a:pt x="96590" y="30786"/>
                  </a:lnTo>
                  <a:lnTo>
                    <a:pt x="102336" y="27342"/>
                  </a:lnTo>
                  <a:lnTo>
                    <a:pt x="108251" y="24181"/>
                  </a:lnTo>
                  <a:lnTo>
                    <a:pt x="114166" y="21019"/>
                  </a:lnTo>
                  <a:lnTo>
                    <a:pt x="151759" y="6871"/>
                  </a:lnTo>
                  <a:lnTo>
                    <a:pt x="191389" y="328"/>
                  </a:lnTo>
                  <a:lnTo>
                    <a:pt x="198080" y="0"/>
                  </a:lnTo>
                  <a:lnTo>
                    <a:pt x="204787" y="0"/>
                  </a:lnTo>
                  <a:lnTo>
                    <a:pt x="1404937" y="0"/>
                  </a:lnTo>
                  <a:lnTo>
                    <a:pt x="1411644" y="0"/>
                  </a:lnTo>
                  <a:lnTo>
                    <a:pt x="1418335" y="328"/>
                  </a:lnTo>
                  <a:lnTo>
                    <a:pt x="1457965" y="6871"/>
                  </a:lnTo>
                  <a:lnTo>
                    <a:pt x="1483305" y="15588"/>
                  </a:lnTo>
                  <a:lnTo>
                    <a:pt x="1489502" y="18155"/>
                  </a:lnTo>
                  <a:lnTo>
                    <a:pt x="1518710" y="34512"/>
                  </a:lnTo>
                  <a:lnTo>
                    <a:pt x="1524287" y="38239"/>
                  </a:lnTo>
                  <a:lnTo>
                    <a:pt x="1549743" y="59980"/>
                  </a:lnTo>
                  <a:lnTo>
                    <a:pt x="1554486" y="64723"/>
                  </a:lnTo>
                  <a:lnTo>
                    <a:pt x="1558985" y="69687"/>
                  </a:lnTo>
                  <a:lnTo>
                    <a:pt x="1563240" y="74871"/>
                  </a:lnTo>
                  <a:lnTo>
                    <a:pt x="1567494" y="80056"/>
                  </a:lnTo>
                  <a:lnTo>
                    <a:pt x="1571485" y="85436"/>
                  </a:lnTo>
                  <a:lnTo>
                    <a:pt x="1575211" y="91013"/>
                  </a:lnTo>
                  <a:lnTo>
                    <a:pt x="1578937" y="96590"/>
                  </a:lnTo>
                  <a:lnTo>
                    <a:pt x="1582381" y="102336"/>
                  </a:lnTo>
                  <a:lnTo>
                    <a:pt x="1585543" y="108251"/>
                  </a:lnTo>
                  <a:lnTo>
                    <a:pt x="1588705" y="114166"/>
                  </a:lnTo>
                  <a:lnTo>
                    <a:pt x="1591569" y="120222"/>
                  </a:lnTo>
                  <a:lnTo>
                    <a:pt x="1594135" y="126418"/>
                  </a:lnTo>
                  <a:lnTo>
                    <a:pt x="1596702" y="132615"/>
                  </a:lnTo>
                  <a:lnTo>
                    <a:pt x="1605789" y="164835"/>
                  </a:lnTo>
                  <a:lnTo>
                    <a:pt x="1607098" y="171413"/>
                  </a:lnTo>
                  <a:lnTo>
                    <a:pt x="1608081" y="178040"/>
                  </a:lnTo>
                  <a:lnTo>
                    <a:pt x="1608738" y="184714"/>
                  </a:lnTo>
                  <a:lnTo>
                    <a:pt x="1609396" y="191389"/>
                  </a:lnTo>
                  <a:lnTo>
                    <a:pt x="1609724" y="198080"/>
                  </a:lnTo>
                  <a:lnTo>
                    <a:pt x="1609724" y="204787"/>
                  </a:lnTo>
                  <a:lnTo>
                    <a:pt x="1609724" y="1252537"/>
                  </a:lnTo>
                  <a:lnTo>
                    <a:pt x="1609724" y="1259244"/>
                  </a:lnTo>
                  <a:lnTo>
                    <a:pt x="1609396" y="1265935"/>
                  </a:lnTo>
                  <a:lnTo>
                    <a:pt x="1608738" y="1272609"/>
                  </a:lnTo>
                  <a:lnTo>
                    <a:pt x="1608081" y="1279284"/>
                  </a:lnTo>
                  <a:lnTo>
                    <a:pt x="1607098" y="1285911"/>
                  </a:lnTo>
                  <a:lnTo>
                    <a:pt x="1605789" y="1292489"/>
                  </a:lnTo>
                  <a:lnTo>
                    <a:pt x="1604481" y="1299067"/>
                  </a:lnTo>
                  <a:lnTo>
                    <a:pt x="1594135" y="1330905"/>
                  </a:lnTo>
                  <a:lnTo>
                    <a:pt x="1591569" y="1337102"/>
                  </a:lnTo>
                  <a:lnTo>
                    <a:pt x="1588705" y="1343158"/>
                  </a:lnTo>
                  <a:lnTo>
                    <a:pt x="1585543" y="1349073"/>
                  </a:lnTo>
                  <a:lnTo>
                    <a:pt x="1582381" y="1354988"/>
                  </a:lnTo>
                  <a:lnTo>
                    <a:pt x="1578937" y="1360734"/>
                  </a:lnTo>
                  <a:lnTo>
                    <a:pt x="1575211" y="1366310"/>
                  </a:lnTo>
                  <a:lnTo>
                    <a:pt x="1571485" y="1371887"/>
                  </a:lnTo>
                  <a:lnTo>
                    <a:pt x="1549743" y="1397343"/>
                  </a:lnTo>
                  <a:lnTo>
                    <a:pt x="1545001" y="1402086"/>
                  </a:lnTo>
                  <a:lnTo>
                    <a:pt x="1540037" y="1406585"/>
                  </a:lnTo>
                  <a:lnTo>
                    <a:pt x="1534852" y="1410839"/>
                  </a:lnTo>
                  <a:lnTo>
                    <a:pt x="1529668" y="1415094"/>
                  </a:lnTo>
                  <a:lnTo>
                    <a:pt x="1524287" y="1419085"/>
                  </a:lnTo>
                  <a:lnTo>
                    <a:pt x="1518710" y="1422811"/>
                  </a:lnTo>
                  <a:lnTo>
                    <a:pt x="1513134" y="1426537"/>
                  </a:lnTo>
                  <a:lnTo>
                    <a:pt x="1507388" y="1429981"/>
                  </a:lnTo>
                  <a:lnTo>
                    <a:pt x="1501473" y="1433143"/>
                  </a:lnTo>
                  <a:lnTo>
                    <a:pt x="1495558" y="1436305"/>
                  </a:lnTo>
                  <a:lnTo>
                    <a:pt x="1489502" y="1439169"/>
                  </a:lnTo>
                  <a:lnTo>
                    <a:pt x="1483305" y="1441735"/>
                  </a:lnTo>
                  <a:lnTo>
                    <a:pt x="1477109" y="1444302"/>
                  </a:lnTo>
                  <a:lnTo>
                    <a:pt x="1438310" y="1454698"/>
                  </a:lnTo>
                  <a:lnTo>
                    <a:pt x="1411644" y="1457324"/>
                  </a:lnTo>
                  <a:lnTo>
                    <a:pt x="1404937" y="1457324"/>
                  </a:lnTo>
                  <a:lnTo>
                    <a:pt x="204787" y="1457324"/>
                  </a:lnTo>
                  <a:lnTo>
                    <a:pt x="198080" y="1457324"/>
                  </a:lnTo>
                  <a:lnTo>
                    <a:pt x="191389" y="1456996"/>
                  </a:lnTo>
                  <a:lnTo>
                    <a:pt x="151759" y="1450453"/>
                  </a:lnTo>
                  <a:lnTo>
                    <a:pt x="126418" y="1441735"/>
                  </a:lnTo>
                  <a:lnTo>
                    <a:pt x="120222" y="1439169"/>
                  </a:lnTo>
                  <a:lnTo>
                    <a:pt x="114166" y="1436305"/>
                  </a:lnTo>
                  <a:lnTo>
                    <a:pt x="108251" y="1433143"/>
                  </a:lnTo>
                  <a:lnTo>
                    <a:pt x="102336" y="1429981"/>
                  </a:lnTo>
                  <a:lnTo>
                    <a:pt x="96590" y="1426538"/>
                  </a:lnTo>
                  <a:lnTo>
                    <a:pt x="91013" y="1422811"/>
                  </a:lnTo>
                  <a:lnTo>
                    <a:pt x="85436" y="1419085"/>
                  </a:lnTo>
                  <a:lnTo>
                    <a:pt x="59980" y="1397343"/>
                  </a:lnTo>
                  <a:lnTo>
                    <a:pt x="55238" y="1392601"/>
                  </a:lnTo>
                  <a:lnTo>
                    <a:pt x="34512" y="1366310"/>
                  </a:lnTo>
                  <a:lnTo>
                    <a:pt x="30786" y="1360734"/>
                  </a:lnTo>
                  <a:lnTo>
                    <a:pt x="27342" y="1354988"/>
                  </a:lnTo>
                  <a:lnTo>
                    <a:pt x="24181" y="1349073"/>
                  </a:lnTo>
                  <a:lnTo>
                    <a:pt x="21019" y="1343158"/>
                  </a:lnTo>
                  <a:lnTo>
                    <a:pt x="18155" y="1337102"/>
                  </a:lnTo>
                  <a:lnTo>
                    <a:pt x="15588" y="1330905"/>
                  </a:lnTo>
                  <a:lnTo>
                    <a:pt x="13021" y="1324709"/>
                  </a:lnTo>
                  <a:lnTo>
                    <a:pt x="10765" y="1318401"/>
                  </a:lnTo>
                  <a:lnTo>
                    <a:pt x="8818" y="1311983"/>
                  </a:lnTo>
                  <a:lnTo>
                    <a:pt x="6871" y="1305565"/>
                  </a:lnTo>
                  <a:lnTo>
                    <a:pt x="5243" y="1299067"/>
                  </a:lnTo>
                  <a:lnTo>
                    <a:pt x="3934" y="1292489"/>
                  </a:lnTo>
                  <a:lnTo>
                    <a:pt x="2626" y="1285911"/>
                  </a:lnTo>
                  <a:lnTo>
                    <a:pt x="1643" y="1279284"/>
                  </a:lnTo>
                  <a:lnTo>
                    <a:pt x="986" y="1272609"/>
                  </a:lnTo>
                  <a:lnTo>
                    <a:pt x="328" y="1265935"/>
                  </a:lnTo>
                  <a:lnTo>
                    <a:pt x="0" y="1259244"/>
                  </a:lnTo>
                  <a:lnTo>
                    <a:pt x="0" y="1252537"/>
                  </a:lnTo>
                  <a:close/>
                </a:path>
              </a:pathLst>
            </a:custGeom>
            <a:ln w="9524">
              <a:solidFill>
                <a:srgbClr val="252423"/>
              </a:solidFill>
            </a:ln>
          </p:spPr>
          <p:txBody>
            <a:bodyPr wrap="square" lIns="0" tIns="0" rIns="0" bIns="0" rtlCol="0"/>
            <a:lstStyle/>
            <a:p>
              <a:endParaRPr sz="1688"/>
            </a:p>
          </p:txBody>
        </p:sp>
      </p:grpSp>
      <p:sp>
        <p:nvSpPr>
          <p:cNvPr id="240" name="object 240"/>
          <p:cNvSpPr txBox="1"/>
          <p:nvPr/>
        </p:nvSpPr>
        <p:spPr>
          <a:xfrm>
            <a:off x="7671437" y="1347847"/>
            <a:ext cx="130969"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Symbol"/>
                <a:cs typeface="Segoe UI Symbol"/>
              </a:rPr>
              <a:t></a:t>
            </a:r>
            <a:endParaRPr sz="844">
              <a:latin typeface="Segoe UI Symbol"/>
              <a:cs typeface="Segoe UI Symbol"/>
            </a:endParaRPr>
          </a:p>
        </p:txBody>
      </p:sp>
      <p:sp>
        <p:nvSpPr>
          <p:cNvPr id="241" name="object 241"/>
          <p:cNvSpPr txBox="1"/>
          <p:nvPr/>
        </p:nvSpPr>
        <p:spPr>
          <a:xfrm>
            <a:off x="6610524" y="1260336"/>
            <a:ext cx="847725" cy="1009491"/>
          </a:xfrm>
          <a:prstGeom prst="rect">
            <a:avLst/>
          </a:prstGeom>
        </p:spPr>
        <p:txBody>
          <a:bodyPr vert="horz" wrap="square" lIns="0" tIns="72628" rIns="0" bIns="0" rtlCol="0">
            <a:spAutoFit/>
          </a:bodyPr>
          <a:lstStyle/>
          <a:p>
            <a:pPr marL="35719">
              <a:spcBef>
                <a:spcPts val="572"/>
              </a:spcBef>
            </a:pPr>
            <a:r>
              <a:rPr sz="1125" spc="-47" dirty="0">
                <a:solidFill>
                  <a:srgbClr val="252423"/>
                </a:solidFill>
                <a:latin typeface="Trebuchet MS"/>
                <a:cs typeface="Trebuchet MS"/>
              </a:rPr>
              <a:t>MaritalStatus</a:t>
            </a:r>
            <a:endParaRPr sz="1125" dirty="0">
              <a:latin typeface="Trebuchet MS"/>
              <a:cs typeface="Trebuchet MS"/>
            </a:endParaRPr>
          </a:p>
          <a:p>
            <a:pPr marL="250031" indent="-214313">
              <a:spcBef>
                <a:spcPts val="477"/>
              </a:spcBef>
              <a:buClr>
                <a:srgbClr val="787774"/>
              </a:buClr>
              <a:buFont typeface="Segoe UI Symbol"/>
              <a:buChar char="☐"/>
              <a:tabLst>
                <a:tab pos="250031" algn="l"/>
              </a:tabLst>
            </a:pPr>
            <a:r>
              <a:rPr sz="1125" dirty="0">
                <a:solidFill>
                  <a:srgbClr val="566787"/>
                </a:solidFill>
                <a:latin typeface="Segoe UI"/>
                <a:cs typeface="Segoe UI"/>
              </a:rPr>
              <a:t>Divorced</a:t>
            </a:r>
            <a:endParaRPr sz="1125" dirty="0">
              <a:latin typeface="Segoe UI"/>
              <a:cs typeface="Segoe UI"/>
            </a:endParaRPr>
          </a:p>
          <a:p>
            <a:pPr marL="250031" indent="-214313">
              <a:spcBef>
                <a:spcPts val="689"/>
              </a:spcBef>
              <a:buClr>
                <a:srgbClr val="787774"/>
              </a:buClr>
              <a:buFont typeface="Segoe UI Symbol"/>
              <a:buChar char="☐"/>
              <a:tabLst>
                <a:tab pos="250031" algn="l"/>
              </a:tabLst>
            </a:pPr>
            <a:r>
              <a:rPr sz="1125" dirty="0">
                <a:solidFill>
                  <a:srgbClr val="566787"/>
                </a:solidFill>
                <a:latin typeface="Segoe UI"/>
                <a:cs typeface="Segoe UI"/>
              </a:rPr>
              <a:t>Married</a:t>
            </a:r>
            <a:endParaRPr sz="1125" dirty="0">
              <a:latin typeface="Segoe UI"/>
              <a:cs typeface="Segoe UI"/>
            </a:endParaRPr>
          </a:p>
          <a:p>
            <a:pPr marL="250031" indent="-214313">
              <a:spcBef>
                <a:spcPts val="689"/>
              </a:spcBef>
              <a:buClr>
                <a:srgbClr val="787774"/>
              </a:buClr>
              <a:buFont typeface="Segoe UI Symbol"/>
              <a:buChar char="☐"/>
              <a:tabLst>
                <a:tab pos="250031" algn="l"/>
              </a:tabLst>
            </a:pPr>
            <a:r>
              <a:rPr sz="1125" dirty="0">
                <a:solidFill>
                  <a:srgbClr val="566787"/>
                </a:solidFill>
                <a:latin typeface="Segoe UI"/>
                <a:cs typeface="Segoe UI"/>
              </a:rPr>
              <a:t>Single</a:t>
            </a:r>
            <a:endParaRPr sz="1125" dirty="0">
              <a:latin typeface="Segoe UI"/>
              <a:cs typeface="Segoe UI"/>
            </a:endParaRPr>
          </a:p>
        </p:txBody>
      </p:sp>
      <p:grpSp>
        <p:nvGrpSpPr>
          <p:cNvPr id="242" name="object 242"/>
          <p:cNvGrpSpPr/>
          <p:nvPr/>
        </p:nvGrpSpPr>
        <p:grpSpPr>
          <a:xfrm>
            <a:off x="10110787" y="285751"/>
            <a:ext cx="1700213" cy="1051917"/>
            <a:chOff x="10607040" y="304800"/>
            <a:chExt cx="1813560" cy="1122045"/>
          </a:xfrm>
        </p:grpSpPr>
        <p:sp>
          <p:nvSpPr>
            <p:cNvPr id="243" name="object 243"/>
            <p:cNvSpPr/>
            <p:nvPr/>
          </p:nvSpPr>
          <p:spPr>
            <a:xfrm>
              <a:off x="10607040" y="304800"/>
              <a:ext cx="1813560" cy="1122045"/>
            </a:xfrm>
            <a:custGeom>
              <a:avLst/>
              <a:gdLst/>
              <a:ahLst/>
              <a:cxnLst/>
              <a:rect l="l" t="t" r="r" b="b"/>
              <a:pathLst>
                <a:path w="1813559" h="1122045">
                  <a:moveTo>
                    <a:pt x="1813559" y="1121664"/>
                  </a:moveTo>
                  <a:lnTo>
                    <a:pt x="0" y="1121664"/>
                  </a:lnTo>
                  <a:lnTo>
                    <a:pt x="0" y="0"/>
                  </a:lnTo>
                  <a:lnTo>
                    <a:pt x="1813559" y="0"/>
                  </a:lnTo>
                  <a:lnTo>
                    <a:pt x="1813559" y="93782"/>
                  </a:lnTo>
                  <a:lnTo>
                    <a:pt x="300474" y="93782"/>
                  </a:lnTo>
                  <a:lnTo>
                    <a:pt x="290179" y="94033"/>
                  </a:lnTo>
                  <a:lnTo>
                    <a:pt x="249544" y="100063"/>
                  </a:lnTo>
                  <a:lnTo>
                    <a:pt x="210867" y="113905"/>
                  </a:lnTo>
                  <a:lnTo>
                    <a:pt x="175633" y="135026"/>
                  </a:lnTo>
                  <a:lnTo>
                    <a:pt x="145197" y="162615"/>
                  </a:lnTo>
                  <a:lnTo>
                    <a:pt x="120729" y="195611"/>
                  </a:lnTo>
                  <a:lnTo>
                    <a:pt x="103167" y="232748"/>
                  </a:lnTo>
                  <a:lnTo>
                    <a:pt x="93188" y="272596"/>
                  </a:lnTo>
                  <a:lnTo>
                    <a:pt x="90924" y="303332"/>
                  </a:lnTo>
                  <a:lnTo>
                    <a:pt x="90924" y="684331"/>
                  </a:lnTo>
                  <a:lnTo>
                    <a:pt x="94949" y="725213"/>
                  </a:lnTo>
                  <a:lnTo>
                    <a:pt x="106873" y="764523"/>
                  </a:lnTo>
                  <a:lnTo>
                    <a:pt x="126238" y="800751"/>
                  </a:lnTo>
                  <a:lnTo>
                    <a:pt x="152299" y="832506"/>
                  </a:lnTo>
                  <a:lnTo>
                    <a:pt x="184053" y="858566"/>
                  </a:lnTo>
                  <a:lnTo>
                    <a:pt x="220281" y="877930"/>
                  </a:lnTo>
                  <a:lnTo>
                    <a:pt x="259592" y="889855"/>
                  </a:lnTo>
                  <a:lnTo>
                    <a:pt x="300474" y="893881"/>
                  </a:lnTo>
                  <a:lnTo>
                    <a:pt x="1813559" y="893881"/>
                  </a:lnTo>
                  <a:lnTo>
                    <a:pt x="1813559" y="1121664"/>
                  </a:lnTo>
                  <a:close/>
                </a:path>
                <a:path w="1813559" h="1122045">
                  <a:moveTo>
                    <a:pt x="1813559" y="893881"/>
                  </a:moveTo>
                  <a:lnTo>
                    <a:pt x="1462524" y="893881"/>
                  </a:lnTo>
                  <a:lnTo>
                    <a:pt x="1472818" y="893630"/>
                  </a:lnTo>
                  <a:lnTo>
                    <a:pt x="1483063" y="892875"/>
                  </a:lnTo>
                  <a:lnTo>
                    <a:pt x="1523352" y="884861"/>
                  </a:lnTo>
                  <a:lnTo>
                    <a:pt x="1561304" y="869140"/>
                  </a:lnTo>
                  <a:lnTo>
                    <a:pt x="1595462" y="846318"/>
                  </a:lnTo>
                  <a:lnTo>
                    <a:pt x="1624509" y="817270"/>
                  </a:lnTo>
                  <a:lnTo>
                    <a:pt x="1647331" y="783114"/>
                  </a:lnTo>
                  <a:lnTo>
                    <a:pt x="1663051" y="745161"/>
                  </a:lnTo>
                  <a:lnTo>
                    <a:pt x="1671066" y="704871"/>
                  </a:lnTo>
                  <a:lnTo>
                    <a:pt x="1672074" y="684331"/>
                  </a:lnTo>
                  <a:lnTo>
                    <a:pt x="1672074" y="303332"/>
                  </a:lnTo>
                  <a:lnTo>
                    <a:pt x="1668046" y="262450"/>
                  </a:lnTo>
                  <a:lnTo>
                    <a:pt x="1656121" y="223140"/>
                  </a:lnTo>
                  <a:lnTo>
                    <a:pt x="1636757" y="186912"/>
                  </a:lnTo>
                  <a:lnTo>
                    <a:pt x="1610698" y="155157"/>
                  </a:lnTo>
                  <a:lnTo>
                    <a:pt x="1578942" y="129097"/>
                  </a:lnTo>
                  <a:lnTo>
                    <a:pt x="1542714" y="109733"/>
                  </a:lnTo>
                  <a:lnTo>
                    <a:pt x="1503404" y="97808"/>
                  </a:lnTo>
                  <a:lnTo>
                    <a:pt x="1462524" y="93782"/>
                  </a:lnTo>
                  <a:lnTo>
                    <a:pt x="1813559" y="93782"/>
                  </a:lnTo>
                  <a:lnTo>
                    <a:pt x="1813559" y="893881"/>
                  </a:lnTo>
                  <a:close/>
                </a:path>
              </a:pathLst>
            </a:custGeom>
            <a:solidFill>
              <a:srgbClr val="FFFFFF">
                <a:alpha val="30198"/>
              </a:srgbClr>
            </a:solidFill>
          </p:spPr>
          <p:txBody>
            <a:bodyPr wrap="square" lIns="0" tIns="0" rIns="0" bIns="0" rtlCol="0"/>
            <a:lstStyle/>
            <a:p>
              <a:endParaRPr sz="1688"/>
            </a:p>
          </p:txBody>
        </p:sp>
        <p:sp>
          <p:nvSpPr>
            <p:cNvPr id="244" name="object 244"/>
            <p:cNvSpPr/>
            <p:nvPr/>
          </p:nvSpPr>
          <p:spPr>
            <a:xfrm>
              <a:off x="10702727" y="403344"/>
              <a:ext cx="1571625" cy="790575"/>
            </a:xfrm>
            <a:custGeom>
              <a:avLst/>
              <a:gdLst/>
              <a:ahLst/>
              <a:cxnLst/>
              <a:rect l="l" t="t" r="r" b="b"/>
              <a:pathLst>
                <a:path w="1571625" h="790575">
                  <a:moveTo>
                    <a:pt x="0" y="585787"/>
                  </a:moveTo>
                  <a:lnTo>
                    <a:pt x="0" y="204787"/>
                  </a:lnTo>
                  <a:lnTo>
                    <a:pt x="0" y="198080"/>
                  </a:lnTo>
                  <a:lnTo>
                    <a:pt x="328" y="191389"/>
                  </a:lnTo>
                  <a:lnTo>
                    <a:pt x="6871" y="151759"/>
                  </a:lnTo>
                  <a:lnTo>
                    <a:pt x="8818" y="145340"/>
                  </a:lnTo>
                  <a:lnTo>
                    <a:pt x="10765" y="138922"/>
                  </a:lnTo>
                  <a:lnTo>
                    <a:pt x="27342" y="102336"/>
                  </a:lnTo>
                  <a:lnTo>
                    <a:pt x="34512" y="91013"/>
                  </a:lnTo>
                  <a:lnTo>
                    <a:pt x="38239" y="85436"/>
                  </a:lnTo>
                  <a:lnTo>
                    <a:pt x="42229" y="80056"/>
                  </a:lnTo>
                  <a:lnTo>
                    <a:pt x="46484" y="74871"/>
                  </a:lnTo>
                  <a:lnTo>
                    <a:pt x="50739" y="69687"/>
                  </a:lnTo>
                  <a:lnTo>
                    <a:pt x="55238" y="64723"/>
                  </a:lnTo>
                  <a:lnTo>
                    <a:pt x="59980" y="59980"/>
                  </a:lnTo>
                  <a:lnTo>
                    <a:pt x="64723" y="55238"/>
                  </a:lnTo>
                  <a:lnTo>
                    <a:pt x="69687" y="50739"/>
                  </a:lnTo>
                  <a:lnTo>
                    <a:pt x="74871" y="46484"/>
                  </a:lnTo>
                  <a:lnTo>
                    <a:pt x="80056" y="42229"/>
                  </a:lnTo>
                  <a:lnTo>
                    <a:pt x="85436" y="38239"/>
                  </a:lnTo>
                  <a:lnTo>
                    <a:pt x="91013" y="34512"/>
                  </a:lnTo>
                  <a:lnTo>
                    <a:pt x="96590" y="30786"/>
                  </a:lnTo>
                  <a:lnTo>
                    <a:pt x="102336" y="27342"/>
                  </a:lnTo>
                  <a:lnTo>
                    <a:pt x="108251" y="24181"/>
                  </a:lnTo>
                  <a:lnTo>
                    <a:pt x="114166" y="21019"/>
                  </a:lnTo>
                  <a:lnTo>
                    <a:pt x="151759" y="6871"/>
                  </a:lnTo>
                  <a:lnTo>
                    <a:pt x="191389" y="328"/>
                  </a:lnTo>
                  <a:lnTo>
                    <a:pt x="198080" y="0"/>
                  </a:lnTo>
                  <a:lnTo>
                    <a:pt x="204787" y="0"/>
                  </a:lnTo>
                  <a:lnTo>
                    <a:pt x="1366837" y="0"/>
                  </a:lnTo>
                  <a:lnTo>
                    <a:pt x="1373544" y="0"/>
                  </a:lnTo>
                  <a:lnTo>
                    <a:pt x="1380235" y="328"/>
                  </a:lnTo>
                  <a:lnTo>
                    <a:pt x="1386909" y="986"/>
                  </a:lnTo>
                  <a:lnTo>
                    <a:pt x="1393584" y="1643"/>
                  </a:lnTo>
                  <a:lnTo>
                    <a:pt x="1400211" y="2626"/>
                  </a:lnTo>
                  <a:lnTo>
                    <a:pt x="1406789" y="3934"/>
                  </a:lnTo>
                  <a:lnTo>
                    <a:pt x="1413367" y="5243"/>
                  </a:lnTo>
                  <a:lnTo>
                    <a:pt x="1445205" y="15588"/>
                  </a:lnTo>
                  <a:lnTo>
                    <a:pt x="1451402" y="18155"/>
                  </a:lnTo>
                  <a:lnTo>
                    <a:pt x="1480610" y="34512"/>
                  </a:lnTo>
                  <a:lnTo>
                    <a:pt x="1486187" y="38239"/>
                  </a:lnTo>
                  <a:lnTo>
                    <a:pt x="1511643" y="59980"/>
                  </a:lnTo>
                  <a:lnTo>
                    <a:pt x="1516386" y="64723"/>
                  </a:lnTo>
                  <a:lnTo>
                    <a:pt x="1520885" y="69687"/>
                  </a:lnTo>
                  <a:lnTo>
                    <a:pt x="1525139" y="74871"/>
                  </a:lnTo>
                  <a:lnTo>
                    <a:pt x="1529394" y="80056"/>
                  </a:lnTo>
                  <a:lnTo>
                    <a:pt x="1533385" y="85436"/>
                  </a:lnTo>
                  <a:lnTo>
                    <a:pt x="1537111" y="91013"/>
                  </a:lnTo>
                  <a:lnTo>
                    <a:pt x="1540837" y="96590"/>
                  </a:lnTo>
                  <a:lnTo>
                    <a:pt x="1556036" y="126418"/>
                  </a:lnTo>
                  <a:lnTo>
                    <a:pt x="1558602" y="132615"/>
                  </a:lnTo>
                  <a:lnTo>
                    <a:pt x="1560859" y="138922"/>
                  </a:lnTo>
                  <a:lnTo>
                    <a:pt x="1562806" y="145340"/>
                  </a:lnTo>
                  <a:lnTo>
                    <a:pt x="1564753" y="151759"/>
                  </a:lnTo>
                  <a:lnTo>
                    <a:pt x="1570638" y="184714"/>
                  </a:lnTo>
                  <a:lnTo>
                    <a:pt x="1571295" y="191389"/>
                  </a:lnTo>
                  <a:lnTo>
                    <a:pt x="1571624" y="198080"/>
                  </a:lnTo>
                  <a:lnTo>
                    <a:pt x="1571624" y="204787"/>
                  </a:lnTo>
                  <a:lnTo>
                    <a:pt x="1571624" y="585787"/>
                  </a:lnTo>
                  <a:lnTo>
                    <a:pt x="1571624" y="592494"/>
                  </a:lnTo>
                  <a:lnTo>
                    <a:pt x="1571295" y="599185"/>
                  </a:lnTo>
                  <a:lnTo>
                    <a:pt x="1570638" y="605860"/>
                  </a:lnTo>
                  <a:lnTo>
                    <a:pt x="1569981" y="612534"/>
                  </a:lnTo>
                  <a:lnTo>
                    <a:pt x="1562806" y="645234"/>
                  </a:lnTo>
                  <a:lnTo>
                    <a:pt x="1560859" y="651652"/>
                  </a:lnTo>
                  <a:lnTo>
                    <a:pt x="1558602" y="657959"/>
                  </a:lnTo>
                  <a:lnTo>
                    <a:pt x="1556036" y="664156"/>
                  </a:lnTo>
                  <a:lnTo>
                    <a:pt x="1553469" y="670352"/>
                  </a:lnTo>
                  <a:lnTo>
                    <a:pt x="1537111" y="699561"/>
                  </a:lnTo>
                  <a:lnTo>
                    <a:pt x="1533385" y="705137"/>
                  </a:lnTo>
                  <a:lnTo>
                    <a:pt x="1529394" y="710518"/>
                  </a:lnTo>
                  <a:lnTo>
                    <a:pt x="1525139" y="715703"/>
                  </a:lnTo>
                  <a:lnTo>
                    <a:pt x="1520885" y="720887"/>
                  </a:lnTo>
                  <a:lnTo>
                    <a:pt x="1516386" y="725851"/>
                  </a:lnTo>
                  <a:lnTo>
                    <a:pt x="1511643" y="730593"/>
                  </a:lnTo>
                  <a:lnTo>
                    <a:pt x="1506901" y="735336"/>
                  </a:lnTo>
                  <a:lnTo>
                    <a:pt x="1501937" y="739835"/>
                  </a:lnTo>
                  <a:lnTo>
                    <a:pt x="1496752" y="744090"/>
                  </a:lnTo>
                  <a:lnTo>
                    <a:pt x="1491568" y="748345"/>
                  </a:lnTo>
                  <a:lnTo>
                    <a:pt x="1486187" y="752335"/>
                  </a:lnTo>
                  <a:lnTo>
                    <a:pt x="1480610" y="756061"/>
                  </a:lnTo>
                  <a:lnTo>
                    <a:pt x="1475034" y="759788"/>
                  </a:lnTo>
                  <a:lnTo>
                    <a:pt x="1469288" y="763232"/>
                  </a:lnTo>
                  <a:lnTo>
                    <a:pt x="1463373" y="766393"/>
                  </a:lnTo>
                  <a:lnTo>
                    <a:pt x="1457458" y="769555"/>
                  </a:lnTo>
                  <a:lnTo>
                    <a:pt x="1451402" y="772419"/>
                  </a:lnTo>
                  <a:lnTo>
                    <a:pt x="1445205" y="774986"/>
                  </a:lnTo>
                  <a:lnTo>
                    <a:pt x="1439009" y="777552"/>
                  </a:lnTo>
                  <a:lnTo>
                    <a:pt x="1406789" y="786639"/>
                  </a:lnTo>
                  <a:lnTo>
                    <a:pt x="1400211" y="787948"/>
                  </a:lnTo>
                  <a:lnTo>
                    <a:pt x="1393584" y="788931"/>
                  </a:lnTo>
                  <a:lnTo>
                    <a:pt x="1386909" y="789588"/>
                  </a:lnTo>
                  <a:lnTo>
                    <a:pt x="1380235" y="790246"/>
                  </a:lnTo>
                  <a:lnTo>
                    <a:pt x="1373544" y="790574"/>
                  </a:lnTo>
                  <a:lnTo>
                    <a:pt x="1366837" y="790574"/>
                  </a:lnTo>
                  <a:lnTo>
                    <a:pt x="204787" y="790574"/>
                  </a:lnTo>
                  <a:lnTo>
                    <a:pt x="198080" y="790574"/>
                  </a:lnTo>
                  <a:lnTo>
                    <a:pt x="191389" y="790246"/>
                  </a:lnTo>
                  <a:lnTo>
                    <a:pt x="184714" y="789588"/>
                  </a:lnTo>
                  <a:lnTo>
                    <a:pt x="178040" y="788931"/>
                  </a:lnTo>
                  <a:lnTo>
                    <a:pt x="171413" y="787948"/>
                  </a:lnTo>
                  <a:lnTo>
                    <a:pt x="164835" y="786639"/>
                  </a:lnTo>
                  <a:lnTo>
                    <a:pt x="158257" y="785331"/>
                  </a:lnTo>
                  <a:lnTo>
                    <a:pt x="126418" y="774986"/>
                  </a:lnTo>
                  <a:lnTo>
                    <a:pt x="120222" y="772419"/>
                  </a:lnTo>
                  <a:lnTo>
                    <a:pt x="91013" y="756061"/>
                  </a:lnTo>
                  <a:lnTo>
                    <a:pt x="85436" y="752335"/>
                  </a:lnTo>
                  <a:lnTo>
                    <a:pt x="80056" y="748345"/>
                  </a:lnTo>
                  <a:lnTo>
                    <a:pt x="74871" y="744090"/>
                  </a:lnTo>
                  <a:lnTo>
                    <a:pt x="69687" y="739835"/>
                  </a:lnTo>
                  <a:lnTo>
                    <a:pt x="64723" y="735336"/>
                  </a:lnTo>
                  <a:lnTo>
                    <a:pt x="59980" y="730593"/>
                  </a:lnTo>
                  <a:lnTo>
                    <a:pt x="55238" y="725851"/>
                  </a:lnTo>
                  <a:lnTo>
                    <a:pt x="50739" y="720887"/>
                  </a:lnTo>
                  <a:lnTo>
                    <a:pt x="46484" y="715703"/>
                  </a:lnTo>
                  <a:lnTo>
                    <a:pt x="42229" y="710518"/>
                  </a:lnTo>
                  <a:lnTo>
                    <a:pt x="38239" y="705137"/>
                  </a:lnTo>
                  <a:lnTo>
                    <a:pt x="34512" y="699561"/>
                  </a:lnTo>
                  <a:lnTo>
                    <a:pt x="30786" y="693984"/>
                  </a:lnTo>
                  <a:lnTo>
                    <a:pt x="15588" y="664156"/>
                  </a:lnTo>
                  <a:lnTo>
                    <a:pt x="13021" y="657959"/>
                  </a:lnTo>
                  <a:lnTo>
                    <a:pt x="10765" y="651652"/>
                  </a:lnTo>
                  <a:lnTo>
                    <a:pt x="8818" y="645234"/>
                  </a:lnTo>
                  <a:lnTo>
                    <a:pt x="6871" y="638815"/>
                  </a:lnTo>
                  <a:lnTo>
                    <a:pt x="986" y="605860"/>
                  </a:lnTo>
                  <a:lnTo>
                    <a:pt x="328" y="599185"/>
                  </a:lnTo>
                  <a:lnTo>
                    <a:pt x="0" y="592494"/>
                  </a:lnTo>
                  <a:lnTo>
                    <a:pt x="0" y="585787"/>
                  </a:lnTo>
                  <a:close/>
                </a:path>
              </a:pathLst>
            </a:custGeom>
            <a:ln w="9524">
              <a:solidFill>
                <a:srgbClr val="000000"/>
              </a:solidFill>
            </a:ln>
          </p:spPr>
          <p:txBody>
            <a:bodyPr wrap="square" lIns="0" tIns="0" rIns="0" bIns="0" rtlCol="0"/>
            <a:lstStyle/>
            <a:p>
              <a:endParaRPr sz="1688"/>
            </a:p>
          </p:txBody>
        </p:sp>
      </p:grpSp>
      <p:sp>
        <p:nvSpPr>
          <p:cNvPr id="245" name="object 245"/>
          <p:cNvSpPr txBox="1"/>
          <p:nvPr/>
        </p:nvSpPr>
        <p:spPr>
          <a:xfrm>
            <a:off x="10361229" y="538870"/>
            <a:ext cx="1151930" cy="283667"/>
          </a:xfrm>
          <a:prstGeom prst="rect">
            <a:avLst/>
          </a:prstGeom>
          <a:ln w="9524">
            <a:solidFill>
              <a:srgbClr val="E9E9E9"/>
            </a:solidFill>
          </a:ln>
        </p:spPr>
        <p:txBody>
          <a:bodyPr vert="horz" wrap="square" lIns="0" tIns="66675" rIns="0" bIns="0" rtlCol="0">
            <a:spAutoFit/>
          </a:bodyPr>
          <a:lstStyle/>
          <a:p>
            <a:pPr marL="48815">
              <a:spcBef>
                <a:spcPts val="525"/>
              </a:spcBef>
              <a:tabLst>
                <a:tab pos="923924" algn="l"/>
              </a:tabLst>
            </a:pPr>
            <a:r>
              <a:rPr sz="1406" dirty="0">
                <a:solidFill>
                  <a:srgbClr val="FFFFFF"/>
                </a:solidFill>
                <a:latin typeface="Segoe UI"/>
                <a:cs typeface="Segoe UI"/>
              </a:rPr>
              <a:t>All	</a:t>
            </a:r>
            <a:r>
              <a:rPr sz="1406" spc="-319" dirty="0">
                <a:solidFill>
                  <a:srgbClr val="FFFFFF"/>
                </a:solidFill>
                <a:latin typeface="Segoe UI Symbol"/>
                <a:cs typeface="Segoe UI Symbol"/>
              </a:rPr>
              <a:t></a:t>
            </a:r>
            <a:endParaRPr sz="1406">
              <a:latin typeface="Segoe UI Symbol"/>
              <a:cs typeface="Segoe UI Symbol"/>
            </a:endParaRPr>
          </a:p>
        </p:txBody>
      </p:sp>
      <p:sp>
        <p:nvSpPr>
          <p:cNvPr id="246" name="object 246"/>
          <p:cNvSpPr/>
          <p:nvPr/>
        </p:nvSpPr>
        <p:spPr>
          <a:xfrm>
            <a:off x="821043" y="285749"/>
            <a:ext cx="8978503" cy="1051322"/>
          </a:xfrm>
          <a:custGeom>
            <a:avLst/>
            <a:gdLst/>
            <a:ahLst/>
            <a:cxnLst/>
            <a:rect l="l" t="t" r="r" b="b"/>
            <a:pathLst>
              <a:path w="9577070" h="1121410">
                <a:moveTo>
                  <a:pt x="9576816" y="0"/>
                </a:moveTo>
                <a:lnTo>
                  <a:pt x="0" y="0"/>
                </a:lnTo>
                <a:lnTo>
                  <a:pt x="0" y="93980"/>
                </a:lnTo>
                <a:lnTo>
                  <a:pt x="0" y="894080"/>
                </a:lnTo>
                <a:lnTo>
                  <a:pt x="0" y="1121410"/>
                </a:lnTo>
                <a:lnTo>
                  <a:pt x="9576816" y="1121410"/>
                </a:lnTo>
                <a:lnTo>
                  <a:pt x="9576816" y="894080"/>
                </a:lnTo>
                <a:lnTo>
                  <a:pt x="92633" y="894080"/>
                </a:lnTo>
                <a:lnTo>
                  <a:pt x="92633" y="93980"/>
                </a:lnTo>
                <a:lnTo>
                  <a:pt x="9350934" y="93980"/>
                </a:lnTo>
                <a:lnTo>
                  <a:pt x="9350934" y="893889"/>
                </a:lnTo>
                <a:lnTo>
                  <a:pt x="9576816" y="893889"/>
                </a:lnTo>
                <a:lnTo>
                  <a:pt x="9576816" y="93980"/>
                </a:lnTo>
                <a:lnTo>
                  <a:pt x="9576816" y="93789"/>
                </a:lnTo>
                <a:lnTo>
                  <a:pt x="9576816" y="0"/>
                </a:lnTo>
                <a:close/>
              </a:path>
            </a:pathLst>
          </a:custGeom>
          <a:solidFill>
            <a:srgbClr val="FFFFFF">
              <a:alpha val="30198"/>
            </a:srgbClr>
          </a:solidFill>
        </p:spPr>
        <p:txBody>
          <a:bodyPr wrap="square" lIns="0" tIns="0" rIns="0" bIns="0" rtlCol="0"/>
          <a:lstStyle/>
          <a:p>
            <a:endParaRPr sz="1688"/>
          </a:p>
        </p:txBody>
      </p:sp>
      <p:sp>
        <p:nvSpPr>
          <p:cNvPr id="247" name="object 247"/>
          <p:cNvSpPr txBox="1">
            <a:spLocks noGrp="1"/>
          </p:cNvSpPr>
          <p:nvPr>
            <p:ph type="title"/>
          </p:nvPr>
        </p:nvSpPr>
        <p:spPr>
          <a:xfrm>
            <a:off x="912364" y="338931"/>
            <a:ext cx="8670727" cy="819575"/>
          </a:xfrm>
          <a:prstGeom prst="rect">
            <a:avLst/>
          </a:prstGeom>
          <a:ln w="9524">
            <a:solidFill>
              <a:srgbClr val="000000"/>
            </a:solidFill>
          </a:ln>
        </p:spPr>
        <p:txBody>
          <a:bodyPr vert="horz" wrap="square" lIns="0" tIns="141089" rIns="0" bIns="0" rtlCol="0" anchor="ctr">
            <a:spAutoFit/>
          </a:bodyPr>
          <a:lstStyle/>
          <a:p>
            <a:pPr algn="ctr">
              <a:lnSpc>
                <a:spcPct val="100000"/>
              </a:lnSpc>
              <a:spcBef>
                <a:spcPts val="1111"/>
              </a:spcBef>
            </a:pPr>
            <a:r>
              <a:rPr dirty="0">
                <a:highlight>
                  <a:srgbClr val="C0C0C0"/>
                </a:highlight>
              </a:rPr>
              <a:t>EMPLOY</a:t>
            </a:r>
            <a:r>
              <a:rPr lang="en-IN" dirty="0">
                <a:highlight>
                  <a:srgbClr val="C0C0C0"/>
                </a:highlight>
              </a:rPr>
              <a:t>E</a:t>
            </a:r>
            <a:r>
              <a:rPr dirty="0">
                <a:highlight>
                  <a:srgbClr val="C0C0C0"/>
                </a:highlight>
              </a:rPr>
              <a:t>E</a:t>
            </a:r>
            <a:r>
              <a:rPr spc="-42" dirty="0">
                <a:highlight>
                  <a:srgbClr val="C0C0C0"/>
                </a:highlight>
              </a:rPr>
              <a:t> </a:t>
            </a:r>
            <a:r>
              <a:rPr dirty="0">
                <a:highlight>
                  <a:srgbClr val="C0C0C0"/>
                </a:highlight>
              </a:rPr>
              <a:t>ATTRITION</a:t>
            </a:r>
            <a:r>
              <a:rPr spc="-42" dirty="0">
                <a:highlight>
                  <a:srgbClr val="C0C0C0"/>
                </a:highlight>
              </a:rPr>
              <a:t> </a:t>
            </a:r>
            <a:r>
              <a:rPr dirty="0">
                <a:highlight>
                  <a:srgbClr val="C0C0C0"/>
                </a:highlight>
              </a:rPr>
              <a:t>DASHBOARD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E2C8ECD-D9F8-F023-712D-F915DFBD4B86}"/>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dirty="0">
                <a:solidFill>
                  <a:schemeClr val="bg1"/>
                </a:solidFill>
                <a:latin typeface="+mj-lt"/>
                <a:ea typeface="+mj-ea"/>
                <a:cs typeface="+mj-cs"/>
              </a:rPr>
              <a:t>THANK YOU</a:t>
            </a:r>
          </a:p>
        </p:txBody>
      </p:sp>
    </p:spTree>
    <p:extLst>
      <p:ext uri="{BB962C8B-B14F-4D97-AF65-F5344CB8AC3E}">
        <p14:creationId xmlns:p14="http://schemas.microsoft.com/office/powerpoint/2010/main" val="4058625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167</TotalTime>
  <Words>641</Words>
  <Application>Microsoft Office PowerPoint</Application>
  <PresentationFormat>Widescreen</PresentationFormat>
  <Paragraphs>256</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Abadi</vt:lpstr>
      <vt:lpstr>Aptos</vt:lpstr>
      <vt:lpstr>Aptos Display</vt:lpstr>
      <vt:lpstr>Arial</vt:lpstr>
      <vt:lpstr>Calibri</vt:lpstr>
      <vt:lpstr>Comic Sans MS</vt:lpstr>
      <vt:lpstr>Segoe UI</vt:lpstr>
      <vt:lpstr>Segoe UI Symbol</vt:lpstr>
      <vt:lpstr>Times New Roman</vt:lpstr>
      <vt:lpstr>Trebuchet MS</vt:lpstr>
      <vt:lpstr>Office Theme</vt:lpstr>
      <vt:lpstr>EMPLOYEE ATTRITION</vt:lpstr>
      <vt:lpstr>PROBLEM STATEMENT:</vt:lpstr>
      <vt:lpstr>DATASET OVERVIEW</vt:lpstr>
      <vt:lpstr>Key words</vt:lpstr>
      <vt:lpstr>PowerPoint Presentation</vt:lpstr>
      <vt:lpstr>PowerPoint Presentation</vt:lpstr>
      <vt:lpstr>EMPLOYEE ATTRITION 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PRAGATHI B SHETTY - 223102011 - DSCMPL</dc:creator>
  <cp:lastModifiedBy>PRAGATHI B SHETTY - 223102011 - DSCMPL</cp:lastModifiedBy>
  <cp:revision>3</cp:revision>
  <dcterms:created xsi:type="dcterms:W3CDTF">2024-06-30T14:25:10Z</dcterms:created>
  <dcterms:modified xsi:type="dcterms:W3CDTF">2024-07-01T05:16:55Z</dcterms:modified>
</cp:coreProperties>
</file>