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B968-75F6-4A5D-87F5-A07CA9FCF8E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CBDA-2E51-48FC-9068-7F210D79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B968-75F6-4A5D-87F5-A07CA9FCF8E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CBDA-2E51-48FC-9068-7F210D79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B968-75F6-4A5D-87F5-A07CA9FCF8E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CBDA-2E51-48FC-9068-7F210D79680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4829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B968-75F6-4A5D-87F5-A07CA9FCF8E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CBDA-2E51-48FC-9068-7F210D79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32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B968-75F6-4A5D-87F5-A07CA9FCF8E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CBDA-2E51-48FC-9068-7F210D79680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6052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B968-75F6-4A5D-87F5-A07CA9FCF8E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CBDA-2E51-48FC-9068-7F210D79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58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B968-75F6-4A5D-87F5-A07CA9FCF8E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CBDA-2E51-48FC-9068-7F210D79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47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B968-75F6-4A5D-87F5-A07CA9FCF8E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CBDA-2E51-48FC-9068-7F210D79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0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B968-75F6-4A5D-87F5-A07CA9FCF8E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CBDA-2E51-48FC-9068-7F210D79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6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B968-75F6-4A5D-87F5-A07CA9FCF8E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CBDA-2E51-48FC-9068-7F210D79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B968-75F6-4A5D-87F5-A07CA9FCF8E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CBDA-2E51-48FC-9068-7F210D79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B968-75F6-4A5D-87F5-A07CA9FCF8E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CBDA-2E51-48FC-9068-7F210D79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5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B968-75F6-4A5D-87F5-A07CA9FCF8E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CBDA-2E51-48FC-9068-7F210D79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2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B968-75F6-4A5D-87F5-A07CA9FCF8E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CBDA-2E51-48FC-9068-7F210D79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3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B968-75F6-4A5D-87F5-A07CA9FCF8E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CBDA-2E51-48FC-9068-7F210D79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1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B968-75F6-4A5D-87F5-A07CA9FCF8E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CBDA-2E51-48FC-9068-7F210D79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4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3B968-75F6-4A5D-87F5-A07CA9FCF8E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1DCBDA-2E51-48FC-9068-7F210D79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7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4351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Economic Prosperity in Bangladesh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9421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Maisha</a:t>
            </a:r>
            <a: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Maliha</a:t>
            </a:r>
            <a: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Mohona</a:t>
            </a:r>
            <a: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233100</a:t>
            </a:r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</a:t>
            </a:r>
            <a: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  <a:p>
            <a: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CIS101</a:t>
            </a:r>
            <a:endParaRPr lang="en-US" sz="28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23" y="2754275"/>
            <a:ext cx="5290893" cy="345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0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3406" y="1476102"/>
            <a:ext cx="104502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3600" i="1" dirty="0" smtClean="0"/>
              <a:t>Bangladesh has experienced </a:t>
            </a:r>
            <a:r>
              <a:rPr lang="en-US" sz="3600" i="1" dirty="0" err="1" smtClean="0"/>
              <a:t>singnificant</a:t>
            </a:r>
            <a:r>
              <a:rPr lang="en-US" sz="3600" i="1" dirty="0" smtClean="0"/>
              <a:t> economic </a:t>
            </a:r>
            <a:r>
              <a:rPr lang="en-US" sz="3600" i="1" dirty="0" err="1" smtClean="0"/>
              <a:t>properity</a:t>
            </a:r>
            <a:r>
              <a:rPr lang="en-US" sz="3600" i="1" dirty="0" smtClean="0"/>
              <a:t> in recent years. With a focus on sectors like </a:t>
            </a:r>
            <a:r>
              <a:rPr lang="en-US" sz="3600" i="1" dirty="0" err="1" smtClean="0"/>
              <a:t>Garments,Twxtile,and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Agriculture,the</a:t>
            </a:r>
            <a:r>
              <a:rPr lang="en-US" sz="3600" i="1" dirty="0" smtClean="0"/>
              <a:t> country has seen remarkable growth rates. Robust export industries have played a vital role in boosting the economy and creating employment opportunities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296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4217" y="1541417"/>
            <a:ext cx="101367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Government </a:t>
            </a:r>
            <a:r>
              <a:rPr lang="en-US" sz="3200" i="1" dirty="0" err="1" smtClean="0"/>
              <a:t>intiatives</a:t>
            </a:r>
            <a:r>
              <a:rPr lang="en-US" sz="3200" i="1" dirty="0" smtClean="0"/>
              <a:t> to improve infrastructure and promote </a:t>
            </a:r>
            <a:r>
              <a:rPr lang="en-US" sz="3200" i="1" dirty="0" err="1" smtClean="0"/>
              <a:t>foreing</a:t>
            </a:r>
            <a:r>
              <a:rPr lang="en-US" sz="3200" i="1" dirty="0" smtClean="0"/>
              <a:t> investment have also contributed to this progress. Poverty rates have </a:t>
            </a:r>
            <a:r>
              <a:rPr lang="en-US" sz="3200" i="1" dirty="0" err="1" smtClean="0"/>
              <a:t>decreased,and</a:t>
            </a:r>
            <a:r>
              <a:rPr lang="en-US" sz="3200" i="1" dirty="0" smtClean="0"/>
              <a:t> there has been an increase in per capita income.</a:t>
            </a:r>
          </a:p>
          <a:p>
            <a:endParaRPr lang="en-US" sz="3200" i="1" dirty="0"/>
          </a:p>
          <a:p>
            <a:r>
              <a:rPr lang="en-US" sz="3200" i="1" dirty="0" smtClean="0"/>
              <a:t>Despite challenges, Bangladesh’s commitment to economic development has yielded positive </a:t>
            </a:r>
            <a:r>
              <a:rPr lang="en-US" sz="3200" i="1" dirty="0" err="1" smtClean="0"/>
              <a:t>outcome,making</a:t>
            </a:r>
            <a:r>
              <a:rPr lang="en-US" sz="3200" i="1" dirty="0" smtClean="0"/>
              <a:t> it a success story in achieving economic prosperity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3392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102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Economic Prosperity in Bangladesh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Prosperity in Bangladesh</dc:title>
  <dc:creator>cis101</dc:creator>
  <cp:lastModifiedBy>cis101</cp:lastModifiedBy>
  <cp:revision>7</cp:revision>
  <dcterms:created xsi:type="dcterms:W3CDTF">2023-06-21T04:19:35Z</dcterms:created>
  <dcterms:modified xsi:type="dcterms:W3CDTF">2023-06-21T05:11:58Z</dcterms:modified>
</cp:coreProperties>
</file>