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82ec19fe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82ec19f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573de22b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573de22b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573de22b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573de22b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63977fee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63977fee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63977fee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63977fee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619804d1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619804d1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58cbfa76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58cbfa76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cloud in front of dark blue star-filled sky" id="54" name="Google Shape;54;p13"/>
          <p:cNvPicPr preferRelativeResize="0"/>
          <p:nvPr/>
        </p:nvPicPr>
        <p:blipFill rotWithShape="1">
          <a:blip r:embed="rId3">
            <a:alphaModFix/>
          </a:blip>
          <a:srcRect b="17067" l="0" r="171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0000"/>
                </a:solidFill>
              </a:rPr>
              <a:t>Abstract Video Compression</a:t>
            </a:r>
            <a:endParaRPr sz="6000">
              <a:solidFill>
                <a:srgbClr val="FF0000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</a:t>
            </a:r>
            <a:r>
              <a:rPr lang="en" sz="2400"/>
              <a:t>y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Milan Mauck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trying to solve?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</a:rPr>
              <a:t>I am t</a:t>
            </a: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</a:rPr>
              <a:t>rying</a:t>
            </a: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</a:rPr>
              <a:t> to compress a video stream down to something incredibly small, 1 - 2 kb/s.</a:t>
            </a:r>
            <a:endParaRPr sz="16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</a:rPr>
              <a:t>The </a:t>
            </a: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</a:rPr>
              <a:t>use case</a:t>
            </a: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</a:rPr>
              <a:t> is for long range, low </a:t>
            </a: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</a:rPr>
              <a:t>altitude</a:t>
            </a: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</a:rPr>
              <a:t> drones, which almost always operate on low power and frequency and thus have very low bandwidth to stream video. We’re talking 3 kb/s or less.</a:t>
            </a:r>
            <a:endParaRPr sz="16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</a:rPr>
              <a:t>The video stream needs only to convey the basic idea. Making out large </a:t>
            </a: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</a:rPr>
              <a:t>distinct</a:t>
            </a: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</a:rPr>
              <a:t> objects is the requirement, so as to fly and avoid them.</a:t>
            </a:r>
            <a:endParaRPr sz="16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steps?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Change the image to black and white and smooth with a Gaussian filter. Edge detection functions are very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susceptible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to noise I found out after much trial and error.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chemeClr val="lt1"/>
                </a:highlight>
              </a:rPr>
              <a:t>OpenCV to find edges in the image. I’m using cv2.Canny after poor results from other functions.</a:t>
            </a:r>
            <a:endParaRPr sz="12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chemeClr val="lt1"/>
              </a:highlight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425" y="1692525"/>
            <a:ext cx="2613775" cy="1306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4425" y="3262000"/>
            <a:ext cx="2613773" cy="13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steps?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chemeClr val="lt1"/>
                </a:highlight>
              </a:rPr>
              <a:t>B</a:t>
            </a:r>
            <a:r>
              <a:rPr lang="en" sz="1200">
                <a:solidFill>
                  <a:srgbClr val="333333"/>
                </a:solidFill>
                <a:highlight>
                  <a:schemeClr val="lt1"/>
                </a:highlight>
              </a:rPr>
              <a:t>uild contours from the edges from the previous step. Throw out the small contours, since they’re too small of detail to be worth drawing.</a:t>
            </a:r>
            <a:endParaRPr sz="12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chemeClr val="lt1"/>
                </a:highlight>
              </a:rPr>
              <a:t>Approximate contours into shapes with straight lines.</a:t>
            </a:r>
            <a:endParaRPr sz="12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chemeClr val="lt1"/>
              </a:highlight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64975"/>
            <a:ext cx="5002301" cy="250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steps?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chemeClr val="lt1"/>
                </a:highlight>
              </a:rPr>
              <a:t>Take the points from these approximated contours and turn into a bunch of triangles. This step is the hardest and tends to take the longest to process.</a:t>
            </a:r>
            <a:endParaRPr sz="12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chemeClr val="lt1"/>
                </a:highlight>
              </a:rPr>
              <a:t>Extract the color from each triangle area in the original image and set as the color for the whole triangle for the output image.</a:t>
            </a:r>
            <a:endParaRPr sz="12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chemeClr val="lt1"/>
              </a:highlight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43150"/>
            <a:ext cx="5103149" cy="25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compression are we getting?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We’d be streaming the triangles as bytes, 1 byte for color, 12 bytes for the triangle’s 3 points, each point 2 short ints, 4 bytes.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The original image on the left is 344 KB, and the image on the right is &lt;100 triangles, or 1.3KB worth of data. 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61425"/>
            <a:ext cx="4214930" cy="210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375" y="2461427"/>
            <a:ext cx="4214925" cy="2107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It works! It was an </a:t>
            </a:r>
            <a:r>
              <a:rPr lang="en" sz="1200"/>
              <a:t>ambitious</a:t>
            </a:r>
            <a:r>
              <a:rPr lang="en" sz="1200"/>
              <a:t> idea for me with my limited experience.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Compression is good, but...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Needs a better way to sort which triangles are important to the image, rather than just big ones are more important.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Needs to reduce the overlap of triangles.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Needs further optimization to make it real time.</a:t>
            </a:r>
            <a:endParaRPr sz="1200"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