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8"/>
    <p:restoredTop sz="94694"/>
  </p:normalViewPr>
  <p:slideViewPr>
    <p:cSldViewPr snapToGrid="0">
      <p:cViewPr varScale="1">
        <p:scale>
          <a:sx n="90" d="100"/>
          <a:sy n="90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55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Wine Joke</a:t>
            </a:r>
            <a:endParaRPr lang="en-US" dirty="0"/>
          </a:p>
        </p:txBody>
      </p:sp>
      <p:pic>
        <p:nvPicPr>
          <p:cNvPr id="1026" name="Picture 2" descr="Wine Joke #25 | Wine jokes, Wine cartoon, Wine">
            <a:extLst>
              <a:ext uri="{FF2B5EF4-FFF2-40B4-BE49-F238E27FC236}">
                <a16:creationId xmlns:a16="http://schemas.microsoft.com/office/drawing/2014/main" id="{00E1B1EA-6AB1-6ECF-2970-E727A2759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59" y="2749550"/>
            <a:ext cx="4316344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negative correlation between alcohol and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D294-A9FF-37E5-D501-0D52424E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71" y="2669983"/>
            <a:ext cx="4586530" cy="34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dirty="0"/>
              <a:t>No strong correlations &gt;= |0.7|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4D7-B5B4-17B9-177E-29D1560C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81" y="2750126"/>
            <a:ext cx="4556038" cy="3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CDDE-6488-E61C-873F-C2946E97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E04-8590-F04C-DDF9-517A2900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5184-4431-E9A8-3E13-355720B0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858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65B446"/>
      </a:accent1>
      <a:accent2>
        <a:srgbClr val="8AAD39"/>
      </a:accent2>
      <a:accent3>
        <a:srgbClr val="AEA244"/>
      </a:accent3>
      <a:accent4>
        <a:srgbClr val="B1723B"/>
      </a:accent4>
      <a:accent5>
        <a:srgbClr val="C3534D"/>
      </a:accent5>
      <a:accent6>
        <a:srgbClr val="B13B66"/>
      </a:accent6>
      <a:hlink>
        <a:srgbClr val="BF5B3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BevelVTI</vt:lpstr>
      <vt:lpstr>Nothing to Wine About</vt:lpstr>
      <vt:lpstr>Wine Joke</vt:lpstr>
      <vt:lpstr>White Wine EDA</vt:lpstr>
      <vt:lpstr>Red Wine EDA</vt:lpstr>
      <vt:lpstr>Regression</vt:lpstr>
      <vt:lpstr>Classification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Chase, Ethan Gregory</cp:lastModifiedBy>
  <cp:revision>2</cp:revision>
  <dcterms:created xsi:type="dcterms:W3CDTF">2023-04-20T14:58:49Z</dcterms:created>
  <dcterms:modified xsi:type="dcterms:W3CDTF">2023-04-22T19:04:43Z</dcterms:modified>
</cp:coreProperties>
</file>