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FCC"/>
    <a:srgbClr val="9900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/>
    <p:restoredTop sz="94694"/>
  </p:normalViewPr>
  <p:slideViewPr>
    <p:cSldViewPr snapToGrid="0">
      <p:cViewPr varScale="1">
        <p:scale>
          <a:sx n="69" d="100"/>
          <a:sy n="6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7-4632-8CB6-49B680BC65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7-4632-8CB6-49B680BC65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7-4632-8CB6-49B680BC658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7-4632-8CB6-49B680BC6583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Sheet1!$G$15:$G$18</c:f>
              <c:numCache>
                <c:formatCode>General</c:formatCode>
                <c:ptCount val="4"/>
                <c:pt idx="0">
                  <c:v>640</c:v>
                </c:pt>
                <c:pt idx="1">
                  <c:v>524</c:v>
                </c:pt>
                <c:pt idx="2">
                  <c:v>57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77-4632-8CB6-49B680B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5485130474395"/>
          <c:y val="0.22318059200933216"/>
          <c:w val="0.2435487299624737"/>
          <c:h val="0.4244254884806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2-4277-B8F6-64245E896F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2-4277-B8F6-64245E896F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2-4277-B8F6-64245E896F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2-4277-B8F6-64245E896F9D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82-4277-B8F6-64245E89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68326066679678"/>
          <c:y val="0.26525335374744824"/>
          <c:w val="0.2562781718400902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55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E04-8590-F04C-DDF9-517A2900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5184-4431-E9A8-3E13-355720B0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Wine Joke</a:t>
            </a:r>
            <a:endParaRPr lang="en-US" dirty="0"/>
          </a:p>
        </p:txBody>
      </p:sp>
      <p:pic>
        <p:nvPicPr>
          <p:cNvPr id="1026" name="Picture 2" descr="Wine Joke #25 | Wine jokes, Wine cartoon, Wine">
            <a:extLst>
              <a:ext uri="{FF2B5EF4-FFF2-40B4-BE49-F238E27FC236}">
                <a16:creationId xmlns:a16="http://schemas.microsoft.com/office/drawing/2014/main" id="{00E1B1EA-6AB1-6ECF-2970-E727A2759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59" y="2749550"/>
            <a:ext cx="4316344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negative correlation between alcohol and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D294-A9FF-37E5-D501-0D52424E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71" y="2669983"/>
            <a:ext cx="4586530" cy="34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dirty="0"/>
              <a:t>No strong correlations &gt;= |0.7|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4D7-B5B4-17B9-177E-29D1560C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81" y="2750126"/>
            <a:ext cx="4556038" cy="3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we predict the quality of wine based on the given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variables are most important in determining the quality of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 important variables different for Red and White wine?</a:t>
            </a:r>
          </a:p>
        </p:txBody>
      </p: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773E-B856-5842-3666-3731F429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55C-FF08-9E91-35EC-23C785F0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SFS variable selection, we determined the following variables were significant in determining the quality of each type of wine: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806D6-6D45-7B61-72C8-0A18A0E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55278"/>
              </p:ext>
            </p:extLst>
          </p:nvPr>
        </p:nvGraphicFramePr>
        <p:xfrm>
          <a:off x="761798" y="3776046"/>
          <a:ext cx="10380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144">
                  <a:extLst>
                    <a:ext uri="{9D8B030D-6E8A-4147-A177-3AD203B41FA5}">
                      <a16:colId xmlns:a16="http://schemas.microsoft.com/office/drawing/2014/main" val="4041653832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1983625120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3509838970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426681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Wine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Wine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acidity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Citric Acid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2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0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9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60A-AD1E-D0C7-7401-421FF53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EC1D-1294-4CE7-B9B1-D2F271653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2578"/>
              </p:ext>
            </p:extLst>
          </p:nvPr>
        </p:nvGraphicFramePr>
        <p:xfrm>
          <a:off x="762001" y="2749551"/>
          <a:ext cx="3872144" cy="300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217A29-6965-107E-4189-FD8ED1CF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95637"/>
              </p:ext>
            </p:extLst>
          </p:nvPr>
        </p:nvGraphicFramePr>
        <p:xfrm>
          <a:off x="6096000" y="2749550"/>
          <a:ext cx="3872144" cy="300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4DC7E-20B8-BCD6-C504-8DD63A674070}"/>
              </a:ext>
            </a:extLst>
          </p:cNvPr>
          <p:cNvSpPr txBox="1"/>
          <p:nvPr/>
        </p:nvSpPr>
        <p:spPr>
          <a:xfrm>
            <a:off x="970961" y="575230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52% Correct, 95% within ±1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0E82-1372-B5FE-3088-EDBC1A495AF1}"/>
              </a:ext>
            </a:extLst>
          </p:cNvPr>
          <p:cNvSpPr txBox="1"/>
          <p:nvPr/>
        </p:nvSpPr>
        <p:spPr>
          <a:xfrm>
            <a:off x="6096000" y="575230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402 Test Data Points</a:t>
            </a:r>
          </a:p>
          <a:p>
            <a:r>
              <a:rPr lang="en-US" dirty="0"/>
              <a:t>61% Correct, 97% within ±1</a:t>
            </a:r>
          </a:p>
        </p:txBody>
      </p:sp>
    </p:spTree>
    <p:extLst>
      <p:ext uri="{BB962C8B-B14F-4D97-AF65-F5344CB8AC3E}">
        <p14:creationId xmlns:p14="http://schemas.microsoft.com/office/powerpoint/2010/main" val="209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">
            <a:extLst>
              <a:ext uri="{FF2B5EF4-FFF2-40B4-BE49-F238E27FC236}">
                <a16:creationId xmlns:a16="http://schemas.microsoft.com/office/drawing/2014/main" id="{EEDFD83B-474E-42D8-99FD-25099162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White Wine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B225B-3BAB-8872-1A29-A80D997C9174}"/>
              </a:ext>
            </a:extLst>
          </p:cNvPr>
          <p:cNvSpPr txBox="1"/>
          <p:nvPr/>
        </p:nvSpPr>
        <p:spPr>
          <a:xfrm>
            <a:off x="6236209" y="384048"/>
            <a:ext cx="4492286" cy="21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Used: Naives Bayes &amp; KNN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Accuracy = 0.45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0113FD87-71F5-B811-560E-28061B51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1" y="2806021"/>
            <a:ext cx="5350901" cy="401317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74E9337-5FE6-258C-8396-94D30952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36" y="2806021"/>
            <a:ext cx="5796073" cy="4057252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">
            <a:extLst>
              <a:ext uri="{FF2B5EF4-FFF2-40B4-BE49-F238E27FC236}">
                <a16:creationId xmlns:a16="http://schemas.microsoft.com/office/drawing/2014/main" id="{EEDFD83B-474E-42D8-99FD-25099162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Red Wine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93D4E-9583-D0D1-11ED-4EBA2A7C8A51}"/>
              </a:ext>
            </a:extLst>
          </p:cNvPr>
          <p:cNvSpPr txBox="1"/>
          <p:nvPr/>
        </p:nvSpPr>
        <p:spPr>
          <a:xfrm>
            <a:off x="6236209" y="384048"/>
            <a:ext cx="4492286" cy="21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Used: Naives Bayes &amp; KNN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/>
              <a:t>Accuracy = 0.53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9E8C7AE4-B026-FB74-800E-C70CADAF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807208"/>
            <a:ext cx="5349240" cy="401193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486544D-5B47-6476-DE91-8E5601D5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807208"/>
            <a:ext cx="5797296" cy="405810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8880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65B446"/>
      </a:accent1>
      <a:accent2>
        <a:srgbClr val="8AAD39"/>
      </a:accent2>
      <a:accent3>
        <a:srgbClr val="AEA244"/>
      </a:accent3>
      <a:accent4>
        <a:srgbClr val="B1723B"/>
      </a:accent4>
      <a:accent5>
        <a:srgbClr val="C3534D"/>
      </a:accent5>
      <a:accent6>
        <a:srgbClr val="B13B66"/>
      </a:accent6>
      <a:hlink>
        <a:srgbClr val="BF5B3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BevelVTI</vt:lpstr>
      <vt:lpstr>Nothing to Wine About</vt:lpstr>
      <vt:lpstr>Wine Joke</vt:lpstr>
      <vt:lpstr>White Wine EDA</vt:lpstr>
      <vt:lpstr>Red Wine EDA</vt:lpstr>
      <vt:lpstr>Goals for the Dataset</vt:lpstr>
      <vt:lpstr>Variable Selection Results</vt:lpstr>
      <vt:lpstr>Regression Results</vt:lpstr>
      <vt:lpstr>White Wine Classification</vt:lpstr>
      <vt:lpstr>Red Wine Classification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Parrish, Payton</cp:lastModifiedBy>
  <cp:revision>8</cp:revision>
  <dcterms:created xsi:type="dcterms:W3CDTF">2023-04-20T14:58:49Z</dcterms:created>
  <dcterms:modified xsi:type="dcterms:W3CDTF">2023-04-25T01:29:06Z</dcterms:modified>
</cp:coreProperties>
</file>