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59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9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3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6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40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3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9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4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Laid wine bottles, glass and grapes">
            <a:extLst>
              <a:ext uri="{FF2B5EF4-FFF2-40B4-BE49-F238E27FC236}">
                <a16:creationId xmlns:a16="http://schemas.microsoft.com/office/drawing/2014/main" id="{B0EC8FBA-5BFE-E5EE-A994-E8FD38F19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20" b="8940"/>
          <a:stretch/>
        </p:blipFill>
        <p:spPr>
          <a:xfrm>
            <a:off x="20" y="1874237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9BD4C-B579-3152-F68A-EEB3A7DE4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sz="3600"/>
              <a:t>Nothing to Wine 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D0D9E-72B0-E00D-A151-35CF82E05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3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A187-ACF3-EB26-A76B-095AF53F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ED57-0752-8370-FBC6-A9245427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C560-5189-FF16-5BF8-7572E986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14E7-08FB-839E-E298-C4DE7AC6F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0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2172-B774-152E-C59C-6F304158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5C5B-2A6B-273E-A882-009625E9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A23-4EC0-DD48-D58B-C597B231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CDDE-6488-E61C-873F-C2946E97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5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1788-529C-EFC1-BCAC-7334FE1E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BF7A-6F8E-1914-4278-74227E17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4E04-8590-F04C-DDF9-517A2900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5184-4431-E9A8-3E13-355720B0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BFD7-A27C-81FA-59F6-112B6940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we considered but were actually useless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93C2B-EEB4-55C4-C1F6-B4265D7D2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5478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412A24"/>
      </a:dk2>
      <a:lt2>
        <a:srgbClr val="E6E2E8"/>
      </a:lt2>
      <a:accent1>
        <a:srgbClr val="65B446"/>
      </a:accent1>
      <a:accent2>
        <a:srgbClr val="8AAD39"/>
      </a:accent2>
      <a:accent3>
        <a:srgbClr val="AEA244"/>
      </a:accent3>
      <a:accent4>
        <a:srgbClr val="B1723B"/>
      </a:accent4>
      <a:accent5>
        <a:srgbClr val="C3534D"/>
      </a:accent5>
      <a:accent6>
        <a:srgbClr val="B13B66"/>
      </a:accent6>
      <a:hlink>
        <a:srgbClr val="BF5B3F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Bierstadt</vt:lpstr>
      <vt:lpstr>BevelVTI</vt:lpstr>
      <vt:lpstr>Nothing to Wine About</vt:lpstr>
      <vt:lpstr>Joke</vt:lpstr>
      <vt:lpstr>EDA</vt:lpstr>
      <vt:lpstr>Regression</vt:lpstr>
      <vt:lpstr>Classification</vt:lpstr>
      <vt:lpstr>Comparison</vt:lpstr>
      <vt:lpstr>Conclusion</vt:lpstr>
      <vt:lpstr>Things we considered but were actually useless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Nothing to Wine About</dc:title>
  <dc:creator>Chase, Ethan Gregory</dc:creator>
  <cp:lastModifiedBy>Chase, Ethan Gregory</cp:lastModifiedBy>
  <cp:revision>1</cp:revision>
  <dcterms:created xsi:type="dcterms:W3CDTF">2023-04-20T14:58:49Z</dcterms:created>
  <dcterms:modified xsi:type="dcterms:W3CDTF">2023-04-20T15:00:54Z</dcterms:modified>
</cp:coreProperties>
</file>