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" descr=""/>
          <p:cNvPicPr/>
          <p:nvPr/>
        </p:nvPicPr>
        <p:blipFill>
          <a:blip r:embed="rId2"/>
          <a:stretch/>
        </p:blipFill>
        <p:spPr>
          <a:xfrm>
            <a:off x="-8640" y="0"/>
            <a:ext cx="12199320" cy="6856920"/>
          </a:xfrm>
          <a:prstGeom prst="rect">
            <a:avLst/>
          </a:prstGeom>
          <a:ln w="9360">
            <a:noFill/>
          </a:ln>
        </p:spPr>
      </p:pic>
      <p:pic>
        <p:nvPicPr>
          <p:cNvPr id="1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936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" descr=""/>
          <p:cNvPicPr/>
          <p:nvPr/>
        </p:nvPicPr>
        <p:blipFill>
          <a:blip r:embed="rId2"/>
          <a:stretch/>
        </p:blipFill>
        <p:spPr>
          <a:xfrm>
            <a:off x="-8640" y="0"/>
            <a:ext cx="12199320" cy="6856920"/>
          </a:xfrm>
          <a:prstGeom prst="rect">
            <a:avLst/>
          </a:prstGeom>
          <a:ln w="936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670040" y="2286000"/>
            <a:ext cx="9210600" cy="1081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0000"/>
                </a:solidFill>
                <a:latin typeface="Arial"/>
                <a:ea typeface="SimSun"/>
              </a:rPr>
              <a:t>NoSQL vs SQL: A Comparative Analysis Introduction to the topic and its relevance in modern database management.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2063880" y="2927520"/>
            <a:ext cx="9217080" cy="175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3f15f7"/>
                </a:solidFill>
                <a:latin typeface="Arial"/>
                <a:ea typeface="SimSun"/>
              </a:rPr>
              <a:t>Mustapha Amara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8737560" y="6245280"/>
            <a:ext cx="2843640" cy="4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09480" y="190440"/>
            <a:ext cx="10971720" cy="58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650953"/>
                </a:solidFill>
                <a:latin typeface="Arial"/>
                <a:ea typeface="SimSun"/>
              </a:rPr>
              <a:t>MongoDB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609480" y="1174680"/>
            <a:ext cx="10971720" cy="4951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Brief overview of MongoDB as a NoSQL database.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Key features:</a:t>
            </a: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Document-oriented database</a:t>
            </a: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No schema required</a:t>
            </a: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Scalability and flexibility</a:t>
            </a: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Horizontal scaling with sharding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Use cases: Real-time analytics, content management systems, IoT applications.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8737560" y="6245280"/>
            <a:ext cx="2843640" cy="4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609480" y="190440"/>
            <a:ext cx="10971720" cy="58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4000"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r>
              <a:rPr b="1" lang="en-US" sz="3600" spc="-1" strike="noStrike">
                <a:solidFill>
                  <a:srgbClr val="650953"/>
                </a:solidFill>
                <a:latin typeface="Arial"/>
                <a:ea typeface="SimSun"/>
              </a:rPr>
              <a:t>SQL (Relational Database Management System)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609480" y="1174680"/>
            <a:ext cx="10971720" cy="4951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0000"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Brief overview of SQL as a relational database management system.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Key features:</a:t>
            </a: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Tabular structure with rows and columns</a:t>
            </a: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Structured Query Language for data manipulation</a:t>
            </a: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ACID properties (Atomicity, Consistency, Isolation, Durability)</a:t>
            </a: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Well-defined schema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Use cases: Traditional enterprise applications, financial systems, transactional systems.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8737560" y="6245280"/>
            <a:ext cx="2843640" cy="4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09480" y="190440"/>
            <a:ext cx="10971720" cy="58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r>
              <a:rPr b="1" lang="en-US" sz="3600" spc="-1" strike="noStrike">
                <a:solidFill>
                  <a:srgbClr val="650953"/>
                </a:solidFill>
                <a:latin typeface="Arial"/>
                <a:ea typeface="SimSun"/>
              </a:rPr>
              <a:t>Functionality Comparison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609480" y="1174680"/>
            <a:ext cx="10971720" cy="4951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0000"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Side-by-side comparison of MongoDB and SQL: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Data Model: Document-oriented vs Tabular</a:t>
            </a: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Schema: Dynamic vs Static</a:t>
            </a: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Query Language: BSON (Binary JSON) vs SQL</a:t>
            </a: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Scalability: Horizontal vs Vertical</a:t>
            </a: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Transactions: No support for multi-document transactions in earlier versions vs Full ACID compliance in SQL databases.</a:t>
            </a: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Visual representation (table or comparison chart) to highlight the differences.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8737560" y="6245280"/>
            <a:ext cx="2843640" cy="4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09480" y="190440"/>
            <a:ext cx="10971720" cy="58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650953"/>
                </a:solidFill>
                <a:latin typeface="Arial"/>
                <a:ea typeface="SimSun"/>
              </a:rPr>
              <a:t> </a:t>
            </a:r>
            <a:r>
              <a:rPr b="1" lang="en-US" sz="3600" spc="-1" strike="noStrike">
                <a:solidFill>
                  <a:srgbClr val="650953"/>
                </a:solidFill>
                <a:latin typeface="Arial"/>
                <a:ea typeface="SimSun"/>
              </a:rPr>
              <a:t>Conclusion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609480" y="1174680"/>
            <a:ext cx="10971720" cy="4951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Summary of key points discussed.</a:t>
            </a: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Consideration of factors influencing the choice between MongoDB and SQL, such as data structure, scalability needs, and transaction requirements.</a:t>
            </a: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Recommendation or considerations for choosing the appropriate database based on specific use cases and project requirements.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8737560" y="6245280"/>
            <a:ext cx="2843640" cy="4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Neat_Office/6.2.8.2$Windows_x86 LibreOffice_project/</Application>
  <Words>1548</Words>
  <Paragraphs>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2024-02-02T08:53:10Z</dcterms:created>
  <dc:creator>Amine</dc:creator>
  <dc:description/>
  <dc:language>en-US</dc:language>
  <cp:lastModifiedBy/>
  <dcterms:modified xsi:type="dcterms:W3CDTF">2024-04-06T12:47:17Z</dcterms:modified>
  <cp:revision>6</cp:revision>
  <dc:subject/>
  <dc:title>NoSQL vs SQL: A Comparative Analysis Introduction to the topic and its relevance in modern database management.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ICV">
    <vt:lpwstr>0D8B5163977E467D9FF62F92D312EBA3_11</vt:lpwstr>
  </property>
  <property fmtid="{D5CDD505-2E9C-101B-9397-08002B2CF9AE}" pid="6" name="KSOProductBuildVer">
    <vt:lpwstr>1033-12.2.0.13431</vt:lpwstr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Widescreen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5</vt:i4>
  </property>
</Properties>
</file>