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Vizsga Remek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Tervezete egyebei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23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21" y="2886980"/>
            <a:ext cx="9154803" cy="33246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zövegdoboz 4"/>
          <p:cNvSpPr txBox="1"/>
          <p:nvPr/>
        </p:nvSpPr>
        <p:spPr>
          <a:xfrm>
            <a:off x="1411021" y="1039906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/>
              <a:t>A Koncepció</a:t>
            </a:r>
            <a:endParaRPr lang="hu-HU" sz="36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9665470" y="6211669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0.1-es változat.</a:t>
            </a:r>
          </a:p>
          <a:p>
            <a:r>
              <a:rPr lang="hu-HU" dirty="0" smtClean="0"/>
              <a:t>Realitás alap: NINCS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66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Koncepció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hálózat alapja egy szórakoztató központ/bolt szerepel, ahol a vendégeknek lehetőségük van kipróbálni különféle konzolokat, illetve játékokat, és akár meg is venni ezeket.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238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 terv</a:t>
            </a:r>
            <a:br>
              <a:rPr lang="hu-HU" dirty="0" smtClean="0"/>
            </a:br>
            <a:r>
              <a:rPr lang="hu-HU" dirty="0" smtClean="0"/>
              <a:t>Első fázis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Hálózat elméletének megtervezése ✔ </a:t>
            </a:r>
          </a:p>
          <a:p>
            <a:r>
              <a:rPr lang="hu-HU" dirty="0" smtClean="0"/>
              <a:t>Prototípus kialakítása PT-</a:t>
            </a:r>
            <a:r>
              <a:rPr lang="hu-HU" dirty="0" err="1" smtClean="0"/>
              <a:t>ben</a:t>
            </a:r>
            <a:r>
              <a:rPr lang="hu-HU" dirty="0" smtClean="0"/>
              <a:t> ❓</a:t>
            </a:r>
          </a:p>
          <a:p>
            <a:r>
              <a:rPr lang="hu-HU" dirty="0" err="1" smtClean="0"/>
              <a:t>Topológía</a:t>
            </a:r>
            <a:r>
              <a:rPr lang="hu-HU" dirty="0" smtClean="0"/>
              <a:t> kialakítása, elsődleges címzések kialakítása ❌</a:t>
            </a:r>
          </a:p>
          <a:p>
            <a:endParaRPr lang="hu-HU" dirty="0" smtClean="0"/>
          </a:p>
          <a:p>
            <a:pPr marL="0" indent="0" algn="r">
              <a:buNone/>
            </a:pPr>
            <a:r>
              <a:rPr lang="hu-HU" dirty="0" smtClean="0"/>
              <a:t>Első fázis határideje: 2021.12.19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659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Második fázis</a:t>
            </a:r>
            <a:br>
              <a:rPr lang="hu-HU" dirty="0" smtClean="0"/>
            </a:br>
            <a:r>
              <a:rPr lang="hu-HU" dirty="0" smtClean="0"/>
              <a:t>Személyes munkák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Szerver gépek virtuális </a:t>
            </a:r>
            <a:r>
              <a:rPr lang="hu-HU" dirty="0" err="1" smtClean="0"/>
              <a:t>fellállítása</a:t>
            </a:r>
            <a:r>
              <a:rPr lang="hu-HU" dirty="0" smtClean="0"/>
              <a:t>, Weblap elkészítés</a:t>
            </a:r>
          </a:p>
          <a:p>
            <a:r>
              <a:rPr lang="hu-HU" dirty="0" err="1" smtClean="0"/>
              <a:t>Pocket</a:t>
            </a:r>
            <a:r>
              <a:rPr lang="hu-HU" dirty="0" smtClean="0"/>
              <a:t> </a:t>
            </a:r>
            <a:r>
              <a:rPr lang="hu-HU" dirty="0" err="1" smtClean="0"/>
              <a:t>Tracerben</a:t>
            </a:r>
            <a:r>
              <a:rPr lang="hu-HU" dirty="0" smtClean="0"/>
              <a:t> topológia, </a:t>
            </a:r>
            <a:r>
              <a:rPr lang="hu-HU" dirty="0" err="1" smtClean="0"/>
              <a:t>konfig</a:t>
            </a:r>
            <a:r>
              <a:rPr lang="hu-HU" dirty="0" smtClean="0"/>
              <a:t> megvalósítása</a:t>
            </a:r>
          </a:p>
          <a:p>
            <a:r>
              <a:rPr lang="hu-HU" dirty="0" smtClean="0"/>
              <a:t>Programozott hálózat elkészítése</a:t>
            </a:r>
          </a:p>
          <a:p>
            <a:endParaRPr lang="hu-HU" dirty="0"/>
          </a:p>
          <a:p>
            <a:pPr marL="0" indent="0" algn="r">
              <a:buNone/>
            </a:pPr>
            <a:r>
              <a:rPr lang="hu-HU" dirty="0" smtClean="0"/>
              <a:t>Határidő: 2022.02.27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727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Utolsó fázis</a:t>
            </a:r>
            <a:br>
              <a:rPr lang="hu-HU" dirty="0" smtClean="0"/>
            </a:br>
            <a:r>
              <a:rPr lang="hu-HU" dirty="0" smtClean="0"/>
              <a:t>Egybe rakás stb.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PT, Szerverek, Programozott hálózat egybe vonása, tesztelése (PT-</a:t>
            </a:r>
            <a:r>
              <a:rPr lang="hu-HU" dirty="0" err="1" smtClean="0"/>
              <a:t>ben</a:t>
            </a:r>
            <a:r>
              <a:rPr lang="hu-HU" dirty="0" smtClean="0"/>
              <a:t>)</a:t>
            </a:r>
          </a:p>
          <a:p>
            <a:r>
              <a:rPr lang="hu-HU" dirty="0" smtClean="0"/>
              <a:t>Hálózat </a:t>
            </a:r>
            <a:r>
              <a:rPr lang="hu-HU" dirty="0" err="1" smtClean="0"/>
              <a:t>megvalósitása</a:t>
            </a:r>
            <a:r>
              <a:rPr lang="hu-HU" dirty="0" smtClean="0"/>
              <a:t> fizikai eszközökön, lépések dokumentálása, felvétel készítés</a:t>
            </a:r>
          </a:p>
          <a:p>
            <a:r>
              <a:rPr lang="hu-HU" dirty="0" err="1" smtClean="0"/>
              <a:t>Müködő</a:t>
            </a:r>
            <a:r>
              <a:rPr lang="hu-HU" dirty="0" smtClean="0"/>
              <a:t> hálózat esetén PPT-t elkészíteni, projectet örömmel leadni.</a:t>
            </a:r>
          </a:p>
          <a:p>
            <a:r>
              <a:rPr lang="hu-HU" dirty="0" smtClean="0"/>
              <a:t>Hibás hálózat esetén, hibák keresése, megoldása, PT </a:t>
            </a:r>
            <a:r>
              <a:rPr lang="hu-HU" dirty="0" err="1" smtClean="0"/>
              <a:t>modosítása</a:t>
            </a:r>
            <a:r>
              <a:rPr lang="hu-HU" dirty="0" smtClean="0"/>
              <a:t> a javítás alapján</a:t>
            </a:r>
          </a:p>
          <a:p>
            <a:r>
              <a:rPr lang="hu-HU" dirty="0" smtClean="0"/>
              <a:t>Kis film összerakása, vágása A project részletei átnézése, majd végül leadása</a:t>
            </a:r>
          </a:p>
          <a:p>
            <a:endParaRPr lang="hu-HU" dirty="0"/>
          </a:p>
          <a:p>
            <a:pPr marL="0" indent="0" algn="r">
              <a:buNone/>
            </a:pPr>
            <a:r>
              <a:rPr lang="hu-HU" dirty="0" smtClean="0"/>
              <a:t>Határidő: 2022.04.24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818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Árva </a:t>
            </a:r>
            <a:r>
              <a:rPr lang="hu-HU" dirty="0" err="1" smtClean="0"/>
              <a:t>dávid</a:t>
            </a:r>
            <a:r>
              <a:rPr lang="hu-HU" dirty="0" smtClean="0"/>
              <a:t> – Konfiguráció felelős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Topológia kialakítása, ellenőrzése (A megadott terv alapján)</a:t>
            </a:r>
          </a:p>
          <a:p>
            <a:r>
              <a:rPr lang="hu-HU" dirty="0" err="1" smtClean="0"/>
              <a:t>Ruterek</a:t>
            </a:r>
            <a:r>
              <a:rPr lang="hu-HU" dirty="0" smtClean="0"/>
              <a:t> </a:t>
            </a:r>
            <a:r>
              <a:rPr lang="hu-HU" dirty="0" err="1" smtClean="0"/>
              <a:t>konfigolása</a:t>
            </a:r>
            <a:r>
              <a:rPr lang="hu-HU" dirty="0" smtClean="0"/>
              <a:t>, tesztelése PT-</a:t>
            </a:r>
            <a:r>
              <a:rPr lang="hu-HU" dirty="0" err="1" smtClean="0"/>
              <a:t>ben</a:t>
            </a:r>
            <a:r>
              <a:rPr lang="hu-HU" dirty="0" smtClean="0"/>
              <a:t>.</a:t>
            </a:r>
          </a:p>
          <a:p>
            <a:r>
              <a:rPr lang="hu-HU" dirty="0" smtClean="0"/>
              <a:t>Nyelv helyesség ellenőrzése, </a:t>
            </a:r>
            <a:r>
              <a:rPr lang="hu-HU" dirty="0" err="1" smtClean="0"/>
              <a:t>Angolosítás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57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Kiss Szabolcs – Szerver konfiguráló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09417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Szervergépek konfigurálása, ellenőrzése</a:t>
            </a:r>
          </a:p>
          <a:p>
            <a:pPr marL="0" indent="0">
              <a:buNone/>
            </a:pPr>
            <a:r>
              <a:rPr lang="hu-HU" dirty="0" smtClean="0"/>
              <a:t>Ez magába foglalja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FTP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HTTP/HTTPS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DNS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DHCP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Fájl és nyomtató megosztás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Backup – </a:t>
            </a:r>
            <a:r>
              <a:rPr lang="hu-HU" dirty="0" err="1" smtClean="0"/>
              <a:t>Auto</a:t>
            </a:r>
            <a:r>
              <a:rPr lang="hu-HU" dirty="0" smtClean="0"/>
              <a:t> </a:t>
            </a:r>
            <a:r>
              <a:rPr lang="hu-HU" dirty="0" err="1" smtClean="0"/>
              <a:t>install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13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Plank</a:t>
            </a:r>
            <a:r>
              <a:rPr lang="hu-HU" dirty="0" smtClean="0"/>
              <a:t> Tamás – Project </a:t>
            </a:r>
            <a:r>
              <a:rPr lang="hu-HU" dirty="0" err="1" smtClean="0"/>
              <a:t>Managgel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Programozott hálózat programozása. 💢</a:t>
            </a:r>
          </a:p>
          <a:p>
            <a:r>
              <a:rPr lang="hu-HU" dirty="0" smtClean="0"/>
              <a:t>Csapat tagok motiválása, bíztatása.</a:t>
            </a:r>
          </a:p>
          <a:p>
            <a:r>
              <a:rPr lang="hu-HU" dirty="0" smtClean="0"/>
              <a:t>Project megtervezése, </a:t>
            </a:r>
            <a:r>
              <a:rPr lang="hu-HU" dirty="0" err="1" smtClean="0"/>
              <a:t>managgelése</a:t>
            </a:r>
            <a:r>
              <a:rPr lang="hu-HU" dirty="0" smtClean="0"/>
              <a:t>.</a:t>
            </a:r>
          </a:p>
          <a:p>
            <a:r>
              <a:rPr lang="hu-HU" dirty="0" smtClean="0"/>
              <a:t>PT, PPT, Kis film dizájn-</a:t>
            </a:r>
            <a:r>
              <a:rPr lang="hu-HU" dirty="0" err="1" smtClean="0"/>
              <a:t>beli</a:t>
            </a:r>
            <a:r>
              <a:rPr lang="hu-HU" dirty="0" smtClean="0"/>
              <a:t> elkészítése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919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71</TotalTime>
  <Words>230</Words>
  <Application>Microsoft Office PowerPoint</Application>
  <PresentationFormat>Szélesvásznú</PresentationFormat>
  <Paragraphs>47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Szita</vt:lpstr>
      <vt:lpstr>Vizsga Remek</vt:lpstr>
      <vt:lpstr>PowerPoint-bemutató</vt:lpstr>
      <vt:lpstr>Koncepció</vt:lpstr>
      <vt:lpstr>Lépés terv Első fázis</vt:lpstr>
      <vt:lpstr>Második fázis Személyes munkák</vt:lpstr>
      <vt:lpstr>Utolsó fázis Egybe rakás stb.</vt:lpstr>
      <vt:lpstr>Árva dávid – Konfiguráció felelős</vt:lpstr>
      <vt:lpstr>Kiss Szabolcs – Szerver konfiguráló</vt:lpstr>
      <vt:lpstr>Plank Tamás – Project Managgel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 Remek</dc:title>
  <dc:creator>Bender</dc:creator>
  <cp:lastModifiedBy>Bender</cp:lastModifiedBy>
  <cp:revision>4</cp:revision>
  <dcterms:created xsi:type="dcterms:W3CDTF">2021-11-29T08:03:35Z</dcterms:created>
  <dcterms:modified xsi:type="dcterms:W3CDTF">2021-11-29T09:14:51Z</dcterms:modified>
</cp:coreProperties>
</file>