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57" r:id="rId3"/>
    <p:sldId id="260"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1733419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D2169-334E-44E2-A8AC-DBA2D46BAEAD}"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300177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146144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3213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107985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144834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4030131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77529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188608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411808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239321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5D2169-334E-44E2-A8AC-DBA2D46BAEAD}"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367681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5D2169-334E-44E2-A8AC-DBA2D46BAEAD}"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28509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59160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312506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35D2169-334E-44E2-A8AC-DBA2D46BAEAD}" type="datetimeFigureOut">
              <a:rPr lang="en-US" smtClean="0"/>
              <a:t>6/28/2022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7673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D2169-334E-44E2-A8AC-DBA2D46BAEAD}"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2D6B5-0DD8-4A33-95FC-6458D92FF0E9}" type="slidenum">
              <a:rPr lang="en-US" smtClean="0"/>
              <a:t>‹#›</a:t>
            </a:fld>
            <a:endParaRPr lang="en-US"/>
          </a:p>
        </p:txBody>
      </p:sp>
    </p:spTree>
    <p:extLst>
      <p:ext uri="{BB962C8B-B14F-4D97-AF65-F5344CB8AC3E}">
        <p14:creationId xmlns:p14="http://schemas.microsoft.com/office/powerpoint/2010/main" val="99102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5D2169-334E-44E2-A8AC-DBA2D46BAEAD}" type="datetimeFigureOut">
              <a:rPr lang="en-US" smtClean="0"/>
              <a:t>6/28/2022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42D6B5-0DD8-4A33-95FC-6458D92FF0E9}" type="slidenum">
              <a:rPr lang="en-US" smtClean="0"/>
              <a:t>‹#›</a:t>
            </a:fld>
            <a:endParaRPr lang="en-US"/>
          </a:p>
        </p:txBody>
      </p:sp>
    </p:spTree>
    <p:extLst>
      <p:ext uri="{BB962C8B-B14F-4D97-AF65-F5344CB8AC3E}">
        <p14:creationId xmlns:p14="http://schemas.microsoft.com/office/powerpoint/2010/main" val="163300092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399"/>
            <a:ext cx="10515600" cy="3603172"/>
          </a:xfrm>
        </p:spPr>
        <p:txBody>
          <a:bodyPr>
            <a:normAutofit/>
          </a:bodyPr>
          <a:lstStyle/>
          <a:p>
            <a:r>
              <a:rPr lang="en-US" dirty="0" smtClean="0"/>
              <a:t>                          Welcome </a:t>
            </a:r>
            <a:br>
              <a:rPr lang="en-US" dirty="0" smtClean="0"/>
            </a:br>
            <a:r>
              <a:rPr lang="en-US" dirty="0"/>
              <a:t> </a:t>
            </a:r>
            <a:r>
              <a:rPr lang="en-US" dirty="0" smtClean="0"/>
              <a:t>                               to</a:t>
            </a:r>
            <a:br>
              <a:rPr lang="en-US" dirty="0" smtClean="0"/>
            </a:br>
            <a:r>
              <a:rPr lang="en-US" dirty="0" smtClean="0"/>
              <a:t>                   </a:t>
            </a:r>
            <a:r>
              <a:rPr lang="en-US" dirty="0"/>
              <a:t>Mysteria restaurant </a:t>
            </a:r>
          </a:p>
        </p:txBody>
      </p:sp>
    </p:spTree>
    <p:extLst>
      <p:ext uri="{BB962C8B-B14F-4D97-AF65-F5344CB8AC3E}">
        <p14:creationId xmlns:p14="http://schemas.microsoft.com/office/powerpoint/2010/main" val="299050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smtClean="0"/>
              <a:t>Mysteria restaurant </a:t>
            </a:r>
            <a:endParaRPr lang="en-US" b="1" dirty="0"/>
          </a:p>
        </p:txBody>
      </p:sp>
      <p:sp>
        <p:nvSpPr>
          <p:cNvPr id="3" name="Content Placeholder 2"/>
          <p:cNvSpPr>
            <a:spLocks noGrp="1"/>
          </p:cNvSpPr>
          <p:nvPr>
            <p:ph idx="1"/>
          </p:nvPr>
        </p:nvSpPr>
        <p:spPr>
          <a:xfrm>
            <a:off x="838200" y="1208314"/>
            <a:ext cx="10515600" cy="4968649"/>
          </a:xfrm>
        </p:spPr>
        <p:txBody>
          <a:bodyPr>
            <a:normAutofit/>
          </a:bodyPr>
          <a:lstStyle/>
          <a:p>
            <a:pPr marL="0" indent="0">
              <a:buNone/>
            </a:pPr>
            <a:r>
              <a:rPr lang="en-US" b="1" dirty="0" smtClean="0"/>
              <a:t>Introduction </a:t>
            </a:r>
          </a:p>
          <a:p>
            <a:pPr marL="0" indent="0">
              <a:buNone/>
            </a:pPr>
            <a:r>
              <a:rPr lang="en-US" sz="2000" dirty="0" smtClean="0"/>
              <a:t>Mysteria</a:t>
            </a:r>
            <a:r>
              <a:rPr lang="en-US" sz="2000" dirty="0"/>
              <a:t> restaurant </a:t>
            </a:r>
            <a:r>
              <a:rPr lang="en-US" sz="2000" dirty="0" smtClean="0"/>
              <a:t>is a website </a:t>
            </a:r>
            <a:r>
              <a:rPr lang="en-US" sz="2000" dirty="0"/>
              <a:t>that helps </a:t>
            </a:r>
            <a:r>
              <a:rPr lang="en-US" sz="2000" dirty="0" smtClean="0"/>
              <a:t>communication between user and teams </a:t>
            </a:r>
            <a:r>
              <a:rPr lang="en-US" sz="2000" dirty="0"/>
              <a:t>within a restaurant by minimizing the probability of human </a:t>
            </a:r>
            <a:r>
              <a:rPr lang="en-US" sz="2000" dirty="0" smtClean="0"/>
              <a:t>errors and time </a:t>
            </a:r>
            <a:r>
              <a:rPr lang="en-US" dirty="0"/>
              <a:t>waste.</a:t>
            </a:r>
            <a:endParaRPr lang="en-US" sz="2000" dirty="0" smtClean="0"/>
          </a:p>
          <a:p>
            <a:pPr marL="0" lvl="0" indent="0">
              <a:buNone/>
            </a:pPr>
            <a:r>
              <a:rPr lang="en-US" sz="2000" dirty="0"/>
              <a:t>This website includes the basics; contact </a:t>
            </a:r>
            <a:r>
              <a:rPr lang="en-US" sz="2000" dirty="0" smtClean="0"/>
              <a:t>information, </a:t>
            </a:r>
            <a:r>
              <a:rPr lang="en-US" sz="2000" dirty="0"/>
              <a:t>location, an up to date menu, online ordering, a way to make </a:t>
            </a:r>
            <a:r>
              <a:rPr lang="en-US" sz="2000" dirty="0" smtClean="0"/>
              <a:t>reservation and delivery .</a:t>
            </a:r>
          </a:p>
          <a:p>
            <a:pPr marL="0" indent="0">
              <a:buNone/>
            </a:pPr>
            <a:r>
              <a:rPr lang="en-US" sz="2000" b="1" dirty="0" smtClean="0"/>
              <a:t>General </a:t>
            </a:r>
            <a:r>
              <a:rPr lang="en-US" sz="2000" b="1" dirty="0"/>
              <a:t>Objectives </a:t>
            </a:r>
            <a:endParaRPr lang="en-US" sz="2000" b="1" dirty="0" smtClean="0"/>
          </a:p>
          <a:p>
            <a:pPr marL="0" indent="0">
              <a:buNone/>
            </a:pPr>
            <a:r>
              <a:rPr lang="en-US" sz="2000" dirty="0" smtClean="0"/>
              <a:t>to develop a restaurant website and to provide a system for the customer </a:t>
            </a:r>
          </a:p>
          <a:p>
            <a:pPr marL="0" indent="0">
              <a:buNone/>
            </a:pPr>
            <a:r>
              <a:rPr lang="en-US" sz="2000" dirty="0" smtClean="0"/>
              <a:t> </a:t>
            </a:r>
            <a:r>
              <a:rPr lang="en-US" sz="2000" b="1" dirty="0" smtClean="0"/>
              <a:t>specific Objectives </a:t>
            </a:r>
            <a:endParaRPr lang="en-US" sz="2000" b="1" dirty="0"/>
          </a:p>
          <a:p>
            <a:pPr>
              <a:buFont typeface="Wingdings" panose="05000000000000000000" pitchFamily="2" charset="2"/>
              <a:buChar char="ü"/>
            </a:pPr>
            <a:r>
              <a:rPr lang="en-US" sz="2000" dirty="0" smtClean="0"/>
              <a:t>To </a:t>
            </a:r>
            <a:r>
              <a:rPr lang="en-US" sz="2000" dirty="0"/>
              <a:t>make reservations easy for the customer. </a:t>
            </a:r>
          </a:p>
          <a:p>
            <a:pPr>
              <a:buFont typeface="Wingdings" panose="05000000000000000000" pitchFamily="2" charset="2"/>
              <a:buChar char="ü"/>
            </a:pPr>
            <a:r>
              <a:rPr lang="en-US" sz="2000" dirty="0" smtClean="0"/>
              <a:t>To </a:t>
            </a:r>
            <a:r>
              <a:rPr lang="en-US" sz="2000" dirty="0"/>
              <a:t>save time and to reduce wastage of materials.</a:t>
            </a:r>
          </a:p>
          <a:p>
            <a:pPr>
              <a:buFont typeface="Wingdings" panose="05000000000000000000" pitchFamily="2" charset="2"/>
              <a:buChar char="ü"/>
            </a:pPr>
            <a:r>
              <a:rPr lang="en-US" sz="2000" dirty="0" smtClean="0"/>
              <a:t>To </a:t>
            </a:r>
            <a:r>
              <a:rPr lang="en-US" sz="2000" dirty="0"/>
              <a:t>maximize profit for the owners and programmers.</a:t>
            </a:r>
          </a:p>
          <a:p>
            <a:pPr>
              <a:buFont typeface="Wingdings" panose="05000000000000000000" pitchFamily="2" charset="2"/>
              <a:buChar char="ü"/>
            </a:pPr>
            <a:r>
              <a:rPr lang="en-US" sz="2000" dirty="0" smtClean="0"/>
              <a:t>To </a:t>
            </a:r>
            <a:r>
              <a:rPr lang="en-US" sz="2000" dirty="0"/>
              <a:t>give satisfaction for the customer.</a:t>
            </a:r>
          </a:p>
          <a:p>
            <a:pPr marL="0" indent="0">
              <a:buNone/>
            </a:pPr>
            <a:endParaRPr lang="en-US" sz="1600" dirty="0"/>
          </a:p>
        </p:txBody>
      </p:sp>
    </p:spTree>
    <p:extLst>
      <p:ext uri="{BB962C8B-B14F-4D97-AF65-F5344CB8AC3E}">
        <p14:creationId xmlns:p14="http://schemas.microsoft.com/office/powerpoint/2010/main" val="162962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7971"/>
            <a:ext cx="10515600" cy="664029"/>
          </a:xfrm>
        </p:spPr>
        <p:txBody>
          <a:bodyPr>
            <a:normAutofit fontScale="90000"/>
          </a:bodyPr>
          <a:lstStyle/>
          <a:p>
            <a:r>
              <a:rPr lang="en-US" b="1" dirty="0" smtClean="0"/>
              <a:t>Functional </a:t>
            </a:r>
            <a:r>
              <a:rPr lang="en-US" b="1" dirty="0"/>
              <a:t>requirement</a:t>
            </a:r>
          </a:p>
        </p:txBody>
      </p:sp>
      <p:sp>
        <p:nvSpPr>
          <p:cNvPr id="3" name="Text Placeholder 2"/>
          <p:cNvSpPr>
            <a:spLocks noGrp="1"/>
          </p:cNvSpPr>
          <p:nvPr>
            <p:ph type="body" idx="1"/>
          </p:nvPr>
        </p:nvSpPr>
        <p:spPr>
          <a:xfrm>
            <a:off x="839788" y="925287"/>
            <a:ext cx="5157787" cy="446314"/>
          </a:xfrm>
        </p:spPr>
        <p:txBody>
          <a:bodyPr/>
          <a:lstStyle/>
          <a:p>
            <a:r>
              <a:rPr lang="en-US" dirty="0" smtClean="0"/>
              <a:t>Customer </a:t>
            </a:r>
            <a:endParaRPr lang="en-US" dirty="0"/>
          </a:p>
        </p:txBody>
      </p:sp>
      <p:sp>
        <p:nvSpPr>
          <p:cNvPr id="4" name="Content Placeholder 3"/>
          <p:cNvSpPr>
            <a:spLocks noGrp="1"/>
          </p:cNvSpPr>
          <p:nvPr>
            <p:ph sz="half" idx="2"/>
          </p:nvPr>
        </p:nvSpPr>
        <p:spPr>
          <a:xfrm>
            <a:off x="544286" y="1981199"/>
            <a:ext cx="5453289" cy="3429001"/>
          </a:xfrm>
        </p:spPr>
        <p:txBody>
          <a:bodyPr>
            <a:normAutofit fontScale="92500"/>
          </a:bodyPr>
          <a:lstStyle/>
          <a:p>
            <a:r>
              <a:rPr lang="en-US" dirty="0" smtClean="0"/>
              <a:t>Can login </a:t>
            </a:r>
            <a:r>
              <a:rPr lang="en-US" dirty="0"/>
              <a:t>the system using his/her credentials </a:t>
            </a:r>
          </a:p>
          <a:p>
            <a:r>
              <a:rPr lang="en-US" dirty="0" smtClean="0"/>
              <a:t>Can register </a:t>
            </a:r>
            <a:r>
              <a:rPr lang="en-US" dirty="0"/>
              <a:t>in the system   </a:t>
            </a:r>
          </a:p>
          <a:p>
            <a:pPr lvl="0"/>
            <a:r>
              <a:rPr lang="en-US" dirty="0" smtClean="0"/>
              <a:t>Can order </a:t>
            </a:r>
            <a:r>
              <a:rPr lang="en-US" dirty="0"/>
              <a:t>food item  to </a:t>
            </a:r>
            <a:r>
              <a:rPr lang="en-US" dirty="0" smtClean="0"/>
              <a:t> </a:t>
            </a:r>
            <a:r>
              <a:rPr lang="en-US" dirty="0"/>
              <a:t>cart</a:t>
            </a:r>
          </a:p>
          <a:p>
            <a:pPr lvl="0"/>
            <a:r>
              <a:rPr lang="en-US" dirty="0" smtClean="0"/>
              <a:t>can </a:t>
            </a:r>
            <a:r>
              <a:rPr lang="en-US" dirty="0"/>
              <a:t>delete  </a:t>
            </a:r>
            <a:r>
              <a:rPr lang="en-US" dirty="0" smtClean="0"/>
              <a:t>remove item </a:t>
            </a:r>
            <a:r>
              <a:rPr lang="en-US" dirty="0"/>
              <a:t>from their cart</a:t>
            </a:r>
          </a:p>
          <a:p>
            <a:pPr lvl="0"/>
            <a:r>
              <a:rPr lang="en-US" dirty="0" smtClean="0"/>
              <a:t>Can </a:t>
            </a:r>
            <a:r>
              <a:rPr lang="en-US" dirty="0"/>
              <a:t>check out his/her food order      </a:t>
            </a:r>
          </a:p>
          <a:p>
            <a:pPr lvl="0"/>
            <a:r>
              <a:rPr lang="en-US" dirty="0" smtClean="0"/>
              <a:t>Can view </a:t>
            </a:r>
            <a:r>
              <a:rPr lang="en-US" dirty="0"/>
              <a:t>order   list/statues of food     </a:t>
            </a:r>
          </a:p>
          <a:p>
            <a:r>
              <a:rPr lang="en-US" dirty="0" smtClean="0"/>
              <a:t>Can know </a:t>
            </a:r>
            <a:r>
              <a:rPr lang="en-US" dirty="0"/>
              <a:t>the  cost of the food and ordered drink </a:t>
            </a:r>
          </a:p>
          <a:p>
            <a:r>
              <a:rPr lang="en-US" dirty="0"/>
              <a:t>Customer can have  delivery system </a:t>
            </a:r>
          </a:p>
          <a:p>
            <a:endParaRPr lang="en-US" dirty="0"/>
          </a:p>
        </p:txBody>
      </p:sp>
      <p:sp>
        <p:nvSpPr>
          <p:cNvPr id="5" name="Text Placeholder 4"/>
          <p:cNvSpPr>
            <a:spLocks noGrp="1"/>
          </p:cNvSpPr>
          <p:nvPr>
            <p:ph type="body" sz="quarter" idx="3"/>
          </p:nvPr>
        </p:nvSpPr>
        <p:spPr>
          <a:xfrm>
            <a:off x="6172200" y="925287"/>
            <a:ext cx="5183188" cy="446314"/>
          </a:xfrm>
        </p:spPr>
        <p:txBody>
          <a:bodyPr/>
          <a:lstStyle/>
          <a:p>
            <a:r>
              <a:rPr lang="en-US" dirty="0" smtClean="0"/>
              <a:t>Manager </a:t>
            </a:r>
            <a:endParaRPr lang="en-US" dirty="0"/>
          </a:p>
        </p:txBody>
      </p:sp>
      <p:sp>
        <p:nvSpPr>
          <p:cNvPr id="6" name="Content Placeholder 5"/>
          <p:cNvSpPr>
            <a:spLocks noGrp="1"/>
          </p:cNvSpPr>
          <p:nvPr>
            <p:ph sz="quarter" idx="4"/>
          </p:nvPr>
        </p:nvSpPr>
        <p:spPr>
          <a:xfrm>
            <a:off x="6172200" y="1883229"/>
            <a:ext cx="5183188" cy="3679371"/>
          </a:xfrm>
        </p:spPr>
        <p:txBody>
          <a:bodyPr/>
          <a:lstStyle/>
          <a:p>
            <a:r>
              <a:rPr lang="en-US" sz="2000" dirty="0" smtClean="0"/>
              <a:t>Menu planning and updating </a:t>
            </a:r>
          </a:p>
          <a:p>
            <a:r>
              <a:rPr lang="en-US" sz="2000" dirty="0" smtClean="0"/>
              <a:t>import and export </a:t>
            </a:r>
            <a:endParaRPr lang="en-US" dirty="0" smtClean="0"/>
          </a:p>
          <a:p>
            <a:r>
              <a:rPr lang="en-US" sz="2000" dirty="0" smtClean="0"/>
              <a:t>Handling customer enquires and complaints </a:t>
            </a:r>
          </a:p>
          <a:p>
            <a:pPr marL="0" indent="0">
              <a:buNone/>
            </a:pPr>
            <a:endParaRPr lang="en-US" sz="2000" dirty="0" smtClean="0"/>
          </a:p>
        </p:txBody>
      </p:sp>
    </p:spTree>
    <p:extLst>
      <p:ext uri="{BB962C8B-B14F-4D97-AF65-F5344CB8AC3E}">
        <p14:creationId xmlns:p14="http://schemas.microsoft.com/office/powerpoint/2010/main" val="164093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7"/>
            <a:ext cx="10515600" cy="555170"/>
          </a:xfrm>
        </p:spPr>
        <p:txBody>
          <a:bodyPr>
            <a:normAutofit fontScale="90000"/>
          </a:bodyPr>
          <a:lstStyle/>
          <a:p>
            <a:r>
              <a:rPr lang="en-US" b="1" dirty="0" smtClean="0">
                <a:solidFill>
                  <a:schemeClr val="accent3">
                    <a:lumMod val="20000"/>
                    <a:lumOff val="80000"/>
                  </a:schemeClr>
                </a:solidFill>
              </a:rPr>
              <a:t>Non-functional requirement </a:t>
            </a:r>
            <a:endParaRPr lang="en-US" b="1" dirty="0">
              <a:solidFill>
                <a:schemeClr val="accent3">
                  <a:lumMod val="20000"/>
                  <a:lumOff val="80000"/>
                </a:schemeClr>
              </a:solidFill>
            </a:endParaRPr>
          </a:p>
        </p:txBody>
      </p:sp>
      <p:sp>
        <p:nvSpPr>
          <p:cNvPr id="3" name="Content Placeholder 2"/>
          <p:cNvSpPr>
            <a:spLocks noGrp="1"/>
          </p:cNvSpPr>
          <p:nvPr>
            <p:ph idx="1"/>
          </p:nvPr>
        </p:nvSpPr>
        <p:spPr>
          <a:xfrm>
            <a:off x="838200" y="729343"/>
            <a:ext cx="10515600" cy="5447620"/>
          </a:xfrm>
        </p:spPr>
        <p:txBody>
          <a:bodyPr>
            <a:normAutofit/>
          </a:bodyPr>
          <a:lstStyle/>
          <a:p>
            <a:pPr lvl="0"/>
            <a:r>
              <a:rPr lang="en-US" sz="2000" dirty="0" smtClean="0"/>
              <a:t>The </a:t>
            </a:r>
            <a:r>
              <a:rPr lang="en-US" sz="2000" dirty="0"/>
              <a:t>system should let the customer place his/her order within a short period of time</a:t>
            </a:r>
            <a:r>
              <a:rPr lang="en-US" sz="2000" dirty="0" smtClean="0"/>
              <a:t>.</a:t>
            </a:r>
          </a:p>
          <a:p>
            <a:pPr lvl="0"/>
            <a:r>
              <a:rPr lang="en-US" sz="2000" dirty="0"/>
              <a:t>The system should validate log in through user name and password </a:t>
            </a:r>
            <a:endParaRPr lang="en-US" sz="2000" dirty="0" smtClean="0"/>
          </a:p>
          <a:p>
            <a:pPr lvl="0"/>
            <a:r>
              <a:rPr lang="en-US" sz="2000" dirty="0" smtClean="0"/>
              <a:t>after </a:t>
            </a:r>
            <a:r>
              <a:rPr lang="en-US" sz="2000" dirty="0"/>
              <a:t>the customer register on the create account form, and should provide the exact same username and password at the time of logging in, in order to use the website for their order.</a:t>
            </a:r>
          </a:p>
          <a:p>
            <a:pPr lvl="0"/>
            <a:r>
              <a:rPr lang="en-US" sz="2000" dirty="0"/>
              <a:t>Passwords should be encrypted.</a:t>
            </a:r>
          </a:p>
          <a:p>
            <a:pPr lvl="0"/>
            <a:r>
              <a:rPr lang="en-US" sz="2000" dirty="0"/>
              <a:t>This website should provide greater performance with no delay.</a:t>
            </a:r>
          </a:p>
          <a:p>
            <a:r>
              <a:rPr lang="en-US" sz="2000" dirty="0" smtClean="0"/>
              <a:t>The </a:t>
            </a:r>
            <a:r>
              <a:rPr lang="en-US" sz="2000" dirty="0"/>
              <a:t>system should have easy-to-learn and a simple way of interacting interface for the user.</a:t>
            </a:r>
          </a:p>
          <a:p>
            <a:pPr lvl="0"/>
            <a:endParaRPr lang="en-US" sz="2000" dirty="0"/>
          </a:p>
          <a:p>
            <a:pPr marL="0" lvl="0" indent="0">
              <a:buNone/>
            </a:pPr>
            <a:endParaRPr lang="en-US" sz="1600" dirty="0"/>
          </a:p>
        </p:txBody>
      </p:sp>
    </p:spTree>
    <p:extLst>
      <p:ext uri="{BB962C8B-B14F-4D97-AF65-F5344CB8AC3E}">
        <p14:creationId xmlns:p14="http://schemas.microsoft.com/office/powerpoint/2010/main" val="25141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587827"/>
          </a:xfrm>
        </p:spPr>
        <p:txBody>
          <a:bodyPr>
            <a:normAutofit fontScale="90000"/>
          </a:bodyPr>
          <a:lstStyle/>
          <a:p>
            <a:r>
              <a:rPr lang="en-US" dirty="0" err="1"/>
              <a:t>Nodejs</a:t>
            </a:r>
            <a:r>
              <a:rPr lang="en-US" dirty="0"/>
              <a:t> modules used </a:t>
            </a:r>
          </a:p>
        </p:txBody>
      </p:sp>
      <p:sp>
        <p:nvSpPr>
          <p:cNvPr id="3" name="Content Placeholder 2"/>
          <p:cNvSpPr>
            <a:spLocks noGrp="1"/>
          </p:cNvSpPr>
          <p:nvPr>
            <p:ph sz="half" idx="1"/>
          </p:nvPr>
        </p:nvSpPr>
        <p:spPr>
          <a:xfrm>
            <a:off x="838200" y="1295400"/>
            <a:ext cx="5181600" cy="4881563"/>
          </a:xfrm>
        </p:spPr>
        <p:txBody>
          <a:bodyPr>
            <a:normAutofit/>
          </a:bodyPr>
          <a:lstStyle/>
          <a:p>
            <a:pPr marL="0" indent="0">
              <a:buNone/>
            </a:pPr>
            <a:r>
              <a:rPr lang="en-US" b="1" dirty="0"/>
              <a:t>Core Modules</a:t>
            </a:r>
            <a:endParaRPr lang="en-US" b="1" dirty="0">
              <a:solidFill>
                <a:prstClr val="black"/>
              </a:solidFill>
              <a:latin typeface="Tw Cen MT" panose="020B0602020104020603"/>
            </a:endParaRPr>
          </a:p>
          <a:p>
            <a:pPr>
              <a:buFont typeface="Wingdings" panose="05000000000000000000" pitchFamily="2" charset="2"/>
              <a:buChar char="Ø"/>
            </a:pPr>
            <a:r>
              <a:rPr lang="en-US" dirty="0">
                <a:solidFill>
                  <a:schemeClr val="accent3">
                    <a:lumMod val="20000"/>
                    <a:lumOff val="80000"/>
                  </a:schemeClr>
                </a:solidFill>
                <a:latin typeface="Tw Cen MT" panose="020B0602020104020603"/>
              </a:rPr>
              <a:t>http </a:t>
            </a:r>
          </a:p>
          <a:p>
            <a:pPr>
              <a:buFont typeface="Wingdings" panose="05000000000000000000" pitchFamily="2" charset="2"/>
              <a:buChar char="Ø"/>
            </a:pPr>
            <a:r>
              <a:rPr lang="en-US" dirty="0" err="1">
                <a:solidFill>
                  <a:schemeClr val="accent3">
                    <a:lumMod val="20000"/>
                    <a:lumOff val="80000"/>
                  </a:schemeClr>
                </a:solidFill>
                <a:latin typeface="Tw Cen MT" panose="020B0602020104020603"/>
              </a:rPr>
              <a:t>fs</a:t>
            </a:r>
            <a:endParaRPr lang="en-US" dirty="0">
              <a:solidFill>
                <a:schemeClr val="accent3">
                  <a:lumMod val="20000"/>
                  <a:lumOff val="80000"/>
                </a:schemeClr>
              </a:solidFill>
              <a:latin typeface="Tw Cen MT" panose="020B0602020104020603"/>
            </a:endParaRPr>
          </a:p>
          <a:p>
            <a:pPr>
              <a:buFont typeface="Wingdings" panose="05000000000000000000" pitchFamily="2" charset="2"/>
              <a:buChar char="Ø"/>
            </a:pPr>
            <a:r>
              <a:rPr lang="en-US" dirty="0" err="1">
                <a:solidFill>
                  <a:schemeClr val="accent3">
                    <a:lumMod val="20000"/>
                    <a:lumOff val="80000"/>
                  </a:schemeClr>
                </a:solidFill>
                <a:latin typeface="Tw Cen MT" panose="020B0602020104020603"/>
              </a:rPr>
              <a:t>url</a:t>
            </a:r>
            <a:endParaRPr lang="en-US" dirty="0">
              <a:solidFill>
                <a:schemeClr val="accent3">
                  <a:lumMod val="20000"/>
                  <a:lumOff val="80000"/>
                </a:schemeClr>
              </a:solidFill>
              <a:latin typeface="Tw Cen MT" panose="020B0602020104020603"/>
            </a:endParaRPr>
          </a:p>
          <a:p>
            <a:pPr>
              <a:buFont typeface="Wingdings" panose="05000000000000000000" pitchFamily="2" charset="2"/>
              <a:buChar char="Ø"/>
            </a:pPr>
            <a:r>
              <a:rPr lang="en-US" dirty="0">
                <a:solidFill>
                  <a:schemeClr val="accent3">
                    <a:lumMod val="20000"/>
                    <a:lumOff val="80000"/>
                  </a:schemeClr>
                </a:solidFill>
                <a:latin typeface="Tw Cen MT" panose="020B0602020104020603"/>
              </a:rPr>
              <a:t>path </a:t>
            </a:r>
            <a:endParaRPr lang="en-US" dirty="0" smtClean="0">
              <a:solidFill>
                <a:schemeClr val="accent3">
                  <a:lumMod val="20000"/>
                  <a:lumOff val="80000"/>
                </a:schemeClr>
              </a:solidFill>
              <a:latin typeface="Tw Cen MT" panose="020B0602020104020603"/>
            </a:endParaRPr>
          </a:p>
          <a:p>
            <a:pPr marL="0" indent="0">
              <a:buNone/>
            </a:pPr>
            <a:endParaRPr lang="en-US" dirty="0"/>
          </a:p>
          <a:p>
            <a:pPr marL="0" indent="0">
              <a:buNone/>
            </a:pPr>
            <a:r>
              <a:rPr lang="en-US" sz="2400" b="1" dirty="0">
                <a:solidFill>
                  <a:schemeClr val="accent3">
                    <a:lumMod val="20000"/>
                    <a:lumOff val="80000"/>
                  </a:schemeClr>
                </a:solidFill>
                <a:latin typeface="open sans"/>
              </a:rPr>
              <a:t>Local Modules</a:t>
            </a:r>
          </a:p>
          <a:p>
            <a:pPr>
              <a:buFont typeface="Wingdings" panose="05000000000000000000" pitchFamily="2" charset="2"/>
              <a:buChar char="Ø"/>
            </a:pPr>
            <a:r>
              <a:rPr lang="en-US" dirty="0" err="1" smtClean="0"/>
              <a:t>Registre</a:t>
            </a:r>
            <a:endParaRPr lang="en-US" dirty="0" smtClean="0"/>
          </a:p>
          <a:p>
            <a:pPr>
              <a:buFont typeface="Wingdings" panose="05000000000000000000" pitchFamily="2" charset="2"/>
              <a:buChar char="Ø"/>
            </a:pPr>
            <a:r>
              <a:rPr lang="en-US" dirty="0" err="1"/>
              <a:t>d</a:t>
            </a:r>
            <a:r>
              <a:rPr lang="en-US" dirty="0" err="1" smtClean="0"/>
              <a:t>b_connection</a:t>
            </a:r>
            <a:r>
              <a:rPr lang="en-US" dirty="0" smtClean="0"/>
              <a:t>  </a:t>
            </a:r>
          </a:p>
          <a:p>
            <a:pPr>
              <a:buFont typeface="Wingdings" panose="05000000000000000000" pitchFamily="2" charset="2"/>
              <a:buChar char="Ø"/>
            </a:pPr>
            <a:r>
              <a:rPr lang="en-US" dirty="0" err="1" smtClean="0"/>
              <a:t>Db_authreization</a:t>
            </a:r>
            <a:r>
              <a:rPr lang="en-US" dirty="0" smtClean="0"/>
              <a:t> </a:t>
            </a:r>
          </a:p>
          <a:p>
            <a:pPr>
              <a:buFont typeface="Wingdings" panose="05000000000000000000" pitchFamily="2" charset="2"/>
              <a:buChar char="Ø"/>
            </a:pPr>
            <a:r>
              <a:rPr lang="en-US" dirty="0" smtClean="0"/>
              <a:t>Home</a:t>
            </a:r>
          </a:p>
          <a:p>
            <a:pPr>
              <a:buFont typeface="Wingdings" panose="05000000000000000000" pitchFamily="2" charset="2"/>
              <a:buChar char="Ø"/>
            </a:pPr>
            <a:r>
              <a:rPr lang="en-US" dirty="0" smtClean="0"/>
              <a:t>Logout </a:t>
            </a:r>
            <a:endParaRPr lang="en-US" dirty="0"/>
          </a:p>
        </p:txBody>
      </p:sp>
      <p:sp>
        <p:nvSpPr>
          <p:cNvPr id="4" name="Content Placeholder 3"/>
          <p:cNvSpPr>
            <a:spLocks noGrp="1"/>
          </p:cNvSpPr>
          <p:nvPr>
            <p:ph sz="half" idx="2"/>
          </p:nvPr>
        </p:nvSpPr>
        <p:spPr>
          <a:xfrm>
            <a:off x="6172200" y="1295400"/>
            <a:ext cx="5181600" cy="4881563"/>
          </a:xfrm>
        </p:spPr>
        <p:txBody>
          <a:bodyPr>
            <a:normAutofit/>
          </a:bodyPr>
          <a:lstStyle/>
          <a:p>
            <a:pPr marL="0" indent="0">
              <a:buNone/>
            </a:pPr>
            <a:r>
              <a:rPr lang="en-US" b="1" dirty="0"/>
              <a:t>third party Modules</a:t>
            </a:r>
          </a:p>
          <a:p>
            <a:pPr lvl="0">
              <a:buFont typeface="Wingdings" panose="05000000000000000000" pitchFamily="2" charset="2"/>
              <a:buChar char="Ø"/>
            </a:pPr>
            <a:r>
              <a:rPr lang="en-US" dirty="0">
                <a:solidFill>
                  <a:schemeClr val="accent3">
                    <a:lumMod val="20000"/>
                    <a:lumOff val="80000"/>
                  </a:schemeClr>
                </a:solidFill>
              </a:rPr>
              <a:t>Express </a:t>
            </a:r>
          </a:p>
          <a:p>
            <a:pPr lvl="0">
              <a:buFont typeface="Wingdings" panose="05000000000000000000" pitchFamily="2" charset="2"/>
              <a:buChar char="Ø"/>
            </a:pPr>
            <a:r>
              <a:rPr lang="en-US" dirty="0" err="1">
                <a:solidFill>
                  <a:schemeClr val="accent3">
                    <a:lumMod val="20000"/>
                    <a:lumOff val="80000"/>
                  </a:schemeClr>
                </a:solidFill>
              </a:rPr>
              <a:t>Nodemon</a:t>
            </a:r>
            <a:endParaRPr lang="en-US" dirty="0">
              <a:solidFill>
                <a:schemeClr val="accent3">
                  <a:lumMod val="20000"/>
                  <a:lumOff val="80000"/>
                </a:schemeClr>
              </a:solidFill>
            </a:endParaRPr>
          </a:p>
          <a:p>
            <a:pPr lvl="0">
              <a:buFont typeface="Wingdings" panose="05000000000000000000" pitchFamily="2" charset="2"/>
              <a:buChar char="Ø"/>
            </a:pPr>
            <a:r>
              <a:rPr lang="en-US" dirty="0">
                <a:solidFill>
                  <a:schemeClr val="accent3">
                    <a:lumMod val="20000"/>
                    <a:lumOff val="80000"/>
                  </a:schemeClr>
                </a:solidFill>
              </a:rPr>
              <a:t>Nodemailer</a:t>
            </a:r>
          </a:p>
          <a:p>
            <a:pPr lvl="0">
              <a:buFont typeface="Wingdings" panose="05000000000000000000" pitchFamily="2" charset="2"/>
              <a:buChar char="Ø"/>
            </a:pPr>
            <a:r>
              <a:rPr lang="en-US" dirty="0">
                <a:solidFill>
                  <a:schemeClr val="accent3">
                    <a:lumMod val="20000"/>
                    <a:lumOff val="80000"/>
                  </a:schemeClr>
                </a:solidFill>
              </a:rPr>
              <a:t>React</a:t>
            </a:r>
          </a:p>
          <a:p>
            <a:pPr lvl="0">
              <a:buFont typeface="Wingdings" panose="05000000000000000000" pitchFamily="2" charset="2"/>
              <a:buChar char="Ø"/>
            </a:pPr>
            <a:r>
              <a:rPr lang="en-US" dirty="0">
                <a:solidFill>
                  <a:schemeClr val="accent3">
                    <a:lumMod val="20000"/>
                    <a:lumOff val="80000"/>
                  </a:schemeClr>
                </a:solidFill>
              </a:rPr>
              <a:t> multer</a:t>
            </a:r>
          </a:p>
          <a:p>
            <a:pPr lvl="0">
              <a:buFont typeface="Wingdings" panose="05000000000000000000" pitchFamily="2" charset="2"/>
              <a:buChar char="Ø"/>
            </a:pPr>
            <a:r>
              <a:rPr lang="en-US" dirty="0">
                <a:solidFill>
                  <a:schemeClr val="accent3">
                    <a:lumMod val="20000"/>
                    <a:lumOff val="80000"/>
                  </a:schemeClr>
                </a:solidFill>
              </a:rPr>
              <a:t> </a:t>
            </a:r>
            <a:r>
              <a:rPr lang="en-US" sz="2000" dirty="0">
                <a:solidFill>
                  <a:schemeClr val="accent3">
                    <a:lumMod val="20000"/>
                    <a:lumOff val="80000"/>
                  </a:schemeClr>
                </a:solidFill>
              </a:rPr>
              <a:t>MYSQL</a:t>
            </a:r>
            <a:r>
              <a:rPr lang="en-US" dirty="0">
                <a:solidFill>
                  <a:schemeClr val="accent3">
                    <a:lumMod val="20000"/>
                    <a:lumOff val="80000"/>
                  </a:schemeClr>
                </a:solidFill>
              </a:rPr>
              <a:t> …</a:t>
            </a:r>
          </a:p>
          <a:p>
            <a:endParaRPr lang="en-US" dirty="0"/>
          </a:p>
        </p:txBody>
      </p:sp>
    </p:spTree>
    <p:extLst>
      <p:ext uri="{BB962C8B-B14F-4D97-AF65-F5344CB8AC3E}">
        <p14:creationId xmlns:p14="http://schemas.microsoft.com/office/powerpoint/2010/main" val="1629577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330</TotalTime>
  <Words>303</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Century Gothic</vt:lpstr>
      <vt:lpstr>open sans</vt:lpstr>
      <vt:lpstr>Tw Cen MT</vt:lpstr>
      <vt:lpstr>Wingdings</vt:lpstr>
      <vt:lpstr>Wingdings 3</vt:lpstr>
      <vt:lpstr>Ion</vt:lpstr>
      <vt:lpstr>                          Welcome                                  to                    Mysteria restaurant </vt:lpstr>
      <vt:lpstr>Mysteria restaurant </vt:lpstr>
      <vt:lpstr>Functional requirement</vt:lpstr>
      <vt:lpstr>Non-functional requirement </vt:lpstr>
      <vt:lpstr>Nodejs modules used </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Seyef Computer</dc:creator>
  <cp:lastModifiedBy>Seyef Computer</cp:lastModifiedBy>
  <cp:revision>22</cp:revision>
  <dcterms:created xsi:type="dcterms:W3CDTF">2022-06-28T12:56:21Z</dcterms:created>
  <dcterms:modified xsi:type="dcterms:W3CDTF">2022-06-28T21:39:22Z</dcterms:modified>
</cp:coreProperties>
</file>