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F482D0-3F2A-48C9-BC10-67AAF04758B1}"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FC3-9807-405E-AE27-19843C56D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53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482D0-3F2A-48C9-BC10-67AAF04758B1}"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340093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482D0-3F2A-48C9-BC10-67AAF04758B1}"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FC3-9807-405E-AE27-19843C56D6E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24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482D0-3F2A-48C9-BC10-67AAF04758B1}"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90174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482D0-3F2A-48C9-BC10-67AAF04758B1}"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FC3-9807-405E-AE27-19843C56D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61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F482D0-3F2A-48C9-BC10-67AAF04758B1}"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26243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F482D0-3F2A-48C9-BC10-67AAF04758B1}"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348798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F482D0-3F2A-48C9-BC10-67AAF04758B1}" type="datetimeFigureOut">
              <a:rPr lang="en-US" smtClean="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228155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482D0-3F2A-48C9-BC10-67AAF04758B1}" type="datetimeFigureOut">
              <a:rPr lang="en-US" smtClean="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353958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482D0-3F2A-48C9-BC10-67AAF04758B1}"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FC3-9807-405E-AE27-19843C56D6E2}" type="slidenum">
              <a:rPr lang="en-US" smtClean="0"/>
              <a:t>‹#›</a:t>
            </a:fld>
            <a:endParaRPr lang="en-US"/>
          </a:p>
        </p:txBody>
      </p:sp>
    </p:spTree>
    <p:extLst>
      <p:ext uri="{BB962C8B-B14F-4D97-AF65-F5344CB8AC3E}">
        <p14:creationId xmlns:p14="http://schemas.microsoft.com/office/powerpoint/2010/main" val="24302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482D0-3F2A-48C9-BC10-67AAF04758B1}"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FC3-9807-405E-AE27-19843C56D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7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F482D0-3F2A-48C9-BC10-67AAF04758B1}" type="datetimeFigureOut">
              <a:rPr lang="en-US" smtClean="0"/>
              <a:t>6/26/2022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3A2FC3-9807-405E-AE27-19843C56D6E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9721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85" y="130629"/>
            <a:ext cx="10515600" cy="838200"/>
          </a:xfrm>
        </p:spPr>
        <p:txBody>
          <a:bodyPr>
            <a:normAutofit fontScale="90000"/>
          </a:bodyPr>
          <a:lstStyle/>
          <a:p>
            <a:r>
              <a:rPr lang="en-US" dirty="0" err="1" smtClean="0"/>
              <a:t>Nodejs</a:t>
            </a:r>
            <a:r>
              <a:rPr lang="en-US" dirty="0" smtClean="0"/>
              <a:t> modules </a:t>
            </a:r>
            <a:br>
              <a:rPr lang="en-US" dirty="0" smtClean="0"/>
            </a:br>
            <a:endParaRPr lang="en-US" dirty="0"/>
          </a:p>
        </p:txBody>
      </p:sp>
      <p:sp>
        <p:nvSpPr>
          <p:cNvPr id="3" name="Content Placeholder 2"/>
          <p:cNvSpPr>
            <a:spLocks noGrp="1"/>
          </p:cNvSpPr>
          <p:nvPr>
            <p:ph idx="1"/>
          </p:nvPr>
        </p:nvSpPr>
        <p:spPr>
          <a:xfrm>
            <a:off x="794657" y="729343"/>
            <a:ext cx="11157857" cy="5802086"/>
          </a:xfrm>
        </p:spPr>
        <p:txBody>
          <a:bodyPr>
            <a:normAutofit/>
          </a:bodyPr>
          <a:lstStyle/>
          <a:p>
            <a:r>
              <a:rPr lang="en-US" sz="2000" dirty="0" smtClean="0"/>
              <a:t>A </a:t>
            </a:r>
            <a:r>
              <a:rPr lang="en-US" sz="2000" dirty="0"/>
              <a:t>module in node.js is a simple or complex functionality organized in single or multiple </a:t>
            </a:r>
            <a:r>
              <a:rPr lang="en-US" sz="2000" dirty="0" smtClean="0"/>
              <a:t>java script </a:t>
            </a:r>
            <a:r>
              <a:rPr lang="en-US" sz="2000" dirty="0"/>
              <a:t>files which can be reusable again. </a:t>
            </a:r>
          </a:p>
          <a:p>
            <a:pPr marL="0" indent="0">
              <a:buNone/>
            </a:pPr>
            <a:r>
              <a:rPr lang="en-US" sz="2000" dirty="0" smtClean="0"/>
              <a:t>  In </a:t>
            </a:r>
            <a:r>
              <a:rPr lang="en-US" sz="2000" dirty="0"/>
              <a:t>Node.js modules can be categorized in 3 </a:t>
            </a:r>
            <a:r>
              <a:rPr lang="en-US" sz="2000" dirty="0" smtClean="0"/>
              <a:t>types</a:t>
            </a:r>
          </a:p>
          <a:p>
            <a:pPr marL="0" indent="0">
              <a:buNone/>
            </a:pPr>
            <a:r>
              <a:rPr lang="en-US" sz="2000" dirty="0"/>
              <a:t> </a:t>
            </a:r>
            <a:r>
              <a:rPr lang="en-US" sz="2000" dirty="0" smtClean="0"/>
              <a:t>                     1. Core Modules</a:t>
            </a:r>
            <a:endParaRPr lang="en-US" sz="2000" dirty="0"/>
          </a:p>
          <a:p>
            <a:pPr marL="0" indent="0">
              <a:buNone/>
            </a:pPr>
            <a:r>
              <a:rPr lang="en-US" sz="2000" dirty="0" smtClean="0"/>
              <a:t>                      2.Local </a:t>
            </a:r>
            <a:r>
              <a:rPr lang="en-US" sz="2000" dirty="0"/>
              <a:t>Modules</a:t>
            </a:r>
          </a:p>
          <a:p>
            <a:pPr marL="0" indent="0">
              <a:buNone/>
            </a:pPr>
            <a:r>
              <a:rPr lang="en-US" sz="2000" dirty="0" smtClean="0"/>
              <a:t>                      3.Third </a:t>
            </a:r>
            <a:r>
              <a:rPr lang="en-US" sz="2000" dirty="0"/>
              <a:t>Party </a:t>
            </a:r>
            <a:r>
              <a:rPr lang="en-US" sz="2000" dirty="0" smtClean="0"/>
              <a:t>Modules</a:t>
            </a:r>
            <a:endParaRPr lang="en-US" sz="2000" dirty="0" smtClean="0"/>
          </a:p>
          <a:p>
            <a:pPr marL="0" indent="0">
              <a:buNone/>
            </a:pPr>
            <a:r>
              <a:rPr lang="en-US" sz="2000" dirty="0"/>
              <a:t> </a:t>
            </a:r>
            <a:r>
              <a:rPr lang="en-US" sz="2000" dirty="0" smtClean="0"/>
              <a:t>                            </a:t>
            </a:r>
            <a:r>
              <a:rPr lang="en-US" sz="2000" b="1" dirty="0" smtClean="0"/>
              <a:t>Node.js </a:t>
            </a:r>
            <a:r>
              <a:rPr lang="en-US" sz="2000" b="1" dirty="0"/>
              <a:t>Core </a:t>
            </a:r>
            <a:r>
              <a:rPr lang="en-US" sz="2000" b="1" dirty="0" smtClean="0"/>
              <a:t>Modules</a:t>
            </a:r>
          </a:p>
          <a:p>
            <a:pPr marL="0" indent="0">
              <a:buNone/>
            </a:pPr>
            <a:r>
              <a:rPr lang="en-US" sz="2000" dirty="0"/>
              <a:t>Node.js has several modules compiled into its binary distribution, and load automatically when the Node.js process starts, these are called the core modules</a:t>
            </a:r>
            <a:r>
              <a:rPr lang="en-US" sz="2000" dirty="0" smtClean="0"/>
              <a:t>.</a:t>
            </a:r>
          </a:p>
          <a:p>
            <a:pPr marL="0" indent="0">
              <a:buNone/>
            </a:pPr>
            <a:r>
              <a:rPr lang="en-US" sz="2000" dirty="0" smtClean="0"/>
              <a:t>Some of the core modules used in </a:t>
            </a:r>
            <a:r>
              <a:rPr lang="en-US" sz="2000" dirty="0" smtClean="0"/>
              <a:t>DEMO APP implementation </a:t>
            </a:r>
            <a:r>
              <a:rPr lang="en-US" sz="2000" dirty="0" smtClean="0"/>
              <a:t>are listed below.</a:t>
            </a:r>
          </a:p>
          <a:p>
            <a:pPr>
              <a:buFont typeface="Wingdings" panose="05000000000000000000" pitchFamily="2" charset="2"/>
              <a:buChar char="Ø"/>
            </a:pPr>
            <a:r>
              <a:rPr lang="en-US" sz="2000" dirty="0" err="1" smtClean="0"/>
              <a:t>fs</a:t>
            </a:r>
            <a:r>
              <a:rPr lang="en-US" sz="2000" dirty="0" smtClean="0"/>
              <a:t> </a:t>
            </a:r>
            <a:r>
              <a:rPr lang="en-US" sz="2000" dirty="0" smtClean="0"/>
              <a:t>- This module is used to perform file operations like reading, writing, appending and deleting files etc</a:t>
            </a:r>
            <a:r>
              <a:rPr lang="en-US" sz="2000" dirty="0" smtClean="0"/>
              <a:t>.</a:t>
            </a:r>
          </a:p>
          <a:p>
            <a:pPr>
              <a:buFont typeface="Wingdings" panose="05000000000000000000" pitchFamily="2" charset="2"/>
              <a:buChar char="Ø"/>
            </a:pPr>
            <a:r>
              <a:rPr lang="en-US" sz="2000" dirty="0"/>
              <a:t>path - This module is used to deal with file paths when working with file system. </a:t>
            </a:r>
          </a:p>
          <a:p>
            <a:pPr marL="0" indent="0">
              <a:buNone/>
            </a:pPr>
            <a:r>
              <a:rPr lang="en-US" sz="2000" dirty="0" smtClean="0"/>
              <a:t> </a:t>
            </a:r>
            <a:endParaRPr lang="en-US" sz="2000" dirty="0" smtClean="0"/>
          </a:p>
          <a:p>
            <a:pPr marL="0" indent="0">
              <a:buNone/>
            </a:pPr>
            <a:endParaRPr lang="en-US" sz="2000" dirty="0">
              <a:solidFill>
                <a:srgbClr val="FF0000"/>
              </a:solidFill>
            </a:endParaRPr>
          </a:p>
        </p:txBody>
      </p:sp>
    </p:spTree>
    <p:extLst>
      <p:ext uri="{BB962C8B-B14F-4D97-AF65-F5344CB8AC3E}">
        <p14:creationId xmlns:p14="http://schemas.microsoft.com/office/powerpoint/2010/main" val="281438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40277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838200" y="707570"/>
            <a:ext cx="11136086" cy="5998030"/>
          </a:xfrm>
        </p:spPr>
        <p:txBody>
          <a:bodyPr>
            <a:normAutofit/>
          </a:bodyPr>
          <a:lstStyle/>
          <a:p>
            <a:pPr marL="0" indent="0">
              <a:buNone/>
            </a:pPr>
            <a:r>
              <a:rPr lang="en-US" sz="2000" dirty="0" smtClean="0"/>
              <a:t>Core </a:t>
            </a:r>
            <a:r>
              <a:rPr lang="en-US" sz="2000" dirty="0" smtClean="0"/>
              <a:t>modules can be loaded as follows.</a:t>
            </a:r>
          </a:p>
          <a:p>
            <a:pPr marL="0" indent="0">
              <a:buNone/>
            </a:pPr>
            <a:r>
              <a:rPr lang="en-US" sz="2000" dirty="0" err="1" smtClean="0">
                <a:solidFill>
                  <a:srgbClr val="FF0000"/>
                </a:solidFill>
              </a:rPr>
              <a:t>var</a:t>
            </a:r>
            <a:r>
              <a:rPr lang="en-US" sz="2000" dirty="0" smtClean="0">
                <a:solidFill>
                  <a:srgbClr val="FF0000"/>
                </a:solidFill>
              </a:rPr>
              <a:t> http=require('http'); </a:t>
            </a:r>
          </a:p>
          <a:p>
            <a:pPr marL="0" indent="0">
              <a:buNone/>
            </a:pPr>
            <a:r>
              <a:rPr lang="en-US" sz="2000" b="1" i="0" dirty="0" smtClean="0">
                <a:solidFill>
                  <a:srgbClr val="212121"/>
                </a:solidFill>
                <a:effectLst/>
                <a:latin typeface="open sans"/>
              </a:rPr>
              <a:t>                                                               Local Modules</a:t>
            </a:r>
          </a:p>
          <a:p>
            <a:pPr marL="0" indent="0">
              <a:buNone/>
            </a:pPr>
            <a:r>
              <a:rPr lang="en-US" sz="2000" b="0" i="0" dirty="0" smtClean="0">
                <a:solidFill>
                  <a:srgbClr val="212121"/>
                </a:solidFill>
                <a:effectLst/>
                <a:latin typeface="open sans"/>
              </a:rPr>
              <a:t>Local modules are user defined modules which are mainly used for specific projects and locally available in separate files or folders within project folders. These type of modules contain application specific functionality</a:t>
            </a:r>
          </a:p>
          <a:p>
            <a:pPr marL="0" lvl="0" indent="0">
              <a:buClr>
                <a:srgbClr val="1CADE4"/>
              </a:buClr>
              <a:buNone/>
            </a:pPr>
            <a:r>
              <a:rPr lang="en-US" sz="2000" dirty="0">
                <a:solidFill>
                  <a:prstClr val="black"/>
                </a:solidFill>
              </a:rPr>
              <a:t>Some of the </a:t>
            </a:r>
            <a:r>
              <a:rPr lang="en-US" sz="2000" dirty="0" smtClean="0">
                <a:solidFill>
                  <a:prstClr val="black"/>
                </a:solidFill>
              </a:rPr>
              <a:t>local modules used </a:t>
            </a:r>
            <a:r>
              <a:rPr lang="en-US" sz="2000" dirty="0">
                <a:solidFill>
                  <a:prstClr val="black"/>
                </a:solidFill>
              </a:rPr>
              <a:t>in DEMO APP implementation are listed below.</a:t>
            </a:r>
          </a:p>
          <a:p>
            <a:pPr>
              <a:buFont typeface="Wingdings" panose="05000000000000000000" pitchFamily="2" charset="2"/>
              <a:buChar char="Ø"/>
            </a:pPr>
            <a:r>
              <a:rPr lang="en-US" sz="1600" dirty="0"/>
              <a:t> </a:t>
            </a:r>
            <a:r>
              <a:rPr lang="en-US" sz="1600" dirty="0" smtClean="0"/>
              <a:t>   </a:t>
            </a:r>
            <a:r>
              <a:rPr lang="en-US" sz="2000" dirty="0" smtClean="0"/>
              <a:t>Authenticate-user</a:t>
            </a:r>
            <a:endParaRPr lang="en-US" sz="2000" dirty="0"/>
          </a:p>
          <a:p>
            <a:pPr>
              <a:buFont typeface="Wingdings" panose="05000000000000000000" pitchFamily="2" charset="2"/>
              <a:buChar char="Ø"/>
            </a:pPr>
            <a:r>
              <a:rPr lang="en-US" sz="2000" dirty="0"/>
              <a:t> </a:t>
            </a:r>
            <a:r>
              <a:rPr lang="en-US" sz="2000" dirty="0" smtClean="0"/>
              <a:t>   courses</a:t>
            </a:r>
            <a:endParaRPr lang="en-US" sz="1600" dirty="0" smtClean="0"/>
          </a:p>
          <a:p>
            <a:pPr marL="0" indent="0">
              <a:buNone/>
            </a:pPr>
            <a:r>
              <a:rPr lang="en-US" sz="2000" b="1" dirty="0"/>
              <a:t>Third party module</a:t>
            </a:r>
          </a:p>
          <a:p>
            <a:pPr marL="0" indent="0">
              <a:buNone/>
            </a:pPr>
            <a:r>
              <a:rPr lang="en-US" sz="2000" dirty="0"/>
              <a:t>The third party module can be downloaded by NPM (Node Package Manager). These type of modules are developed by others and we can use that in our project.</a:t>
            </a:r>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422408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704"/>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838201" y="968830"/>
            <a:ext cx="11277600" cy="5725884"/>
          </a:xfrm>
        </p:spPr>
        <p:txBody>
          <a:bodyPr>
            <a:normAutofit/>
          </a:bodyPr>
          <a:lstStyle/>
          <a:p>
            <a:r>
              <a:rPr lang="en-US" sz="2000" dirty="0" smtClean="0"/>
              <a:t>To </a:t>
            </a:r>
            <a:r>
              <a:rPr lang="en-US" sz="2000" dirty="0" smtClean="0"/>
              <a:t>download globally we use the following command.</a:t>
            </a:r>
          </a:p>
          <a:p>
            <a:pPr marL="0" indent="0">
              <a:buNone/>
            </a:pPr>
            <a:r>
              <a:rPr lang="en-US" sz="2000" dirty="0" smtClean="0">
                <a:solidFill>
                  <a:srgbClr val="FF0000"/>
                </a:solidFill>
              </a:rPr>
              <a:t>    </a:t>
            </a:r>
            <a:r>
              <a:rPr lang="en-US" sz="2000" dirty="0" err="1" smtClean="0">
                <a:solidFill>
                  <a:srgbClr val="FF0000"/>
                </a:solidFill>
              </a:rPr>
              <a:t>npm</a:t>
            </a:r>
            <a:r>
              <a:rPr lang="en-US" sz="2000" dirty="0" smtClean="0">
                <a:solidFill>
                  <a:srgbClr val="FF0000"/>
                </a:solidFill>
              </a:rPr>
              <a:t> install -g &lt;</a:t>
            </a:r>
            <a:r>
              <a:rPr lang="en-US" sz="2000" dirty="0" err="1" smtClean="0">
                <a:solidFill>
                  <a:srgbClr val="FF0000"/>
                </a:solidFill>
              </a:rPr>
              <a:t>module_name</a:t>
            </a:r>
            <a:r>
              <a:rPr lang="en-US" sz="2000" dirty="0" smtClean="0">
                <a:solidFill>
                  <a:srgbClr val="FF0000"/>
                </a:solidFill>
              </a:rPr>
              <a:t>&gt;  </a:t>
            </a:r>
            <a:endParaRPr lang="en-US" sz="2000" dirty="0"/>
          </a:p>
          <a:p>
            <a:pPr marL="0" indent="0">
              <a:buNone/>
            </a:pPr>
            <a:r>
              <a:rPr lang="en-US" sz="2000" dirty="0" smtClean="0"/>
              <a:t>here  we use -g to install package globally. If you want to install locally then use the following command.</a:t>
            </a:r>
          </a:p>
          <a:p>
            <a:pPr marL="0" indent="0">
              <a:buNone/>
            </a:pPr>
            <a:r>
              <a:rPr lang="en-US" sz="2000" dirty="0" smtClean="0">
                <a:solidFill>
                  <a:srgbClr val="FF0000"/>
                </a:solidFill>
              </a:rPr>
              <a:t>  </a:t>
            </a:r>
            <a:r>
              <a:rPr lang="en-US" sz="2000" dirty="0" err="1" smtClean="0">
                <a:solidFill>
                  <a:srgbClr val="FF0000"/>
                </a:solidFill>
              </a:rPr>
              <a:t>npm</a:t>
            </a:r>
            <a:r>
              <a:rPr lang="en-US" sz="2000" dirty="0" smtClean="0">
                <a:solidFill>
                  <a:srgbClr val="FF0000"/>
                </a:solidFill>
              </a:rPr>
              <a:t> install --save &lt;</a:t>
            </a:r>
            <a:r>
              <a:rPr lang="en-US" sz="2000" dirty="0" err="1" smtClean="0">
                <a:solidFill>
                  <a:srgbClr val="FF0000"/>
                </a:solidFill>
              </a:rPr>
              <a:t>module_name</a:t>
            </a:r>
            <a:r>
              <a:rPr lang="en-US" sz="2000" dirty="0" smtClean="0">
                <a:solidFill>
                  <a:srgbClr val="FF0000"/>
                </a:solidFill>
              </a:rPr>
              <a:t>&gt;  </a:t>
            </a:r>
            <a:endParaRPr lang="en-US" sz="2000" dirty="0" smtClean="0">
              <a:solidFill>
                <a:srgbClr val="FF0000"/>
              </a:solidFill>
            </a:endParaRPr>
          </a:p>
          <a:p>
            <a:pPr marL="0" lvl="0" indent="0">
              <a:buClr>
                <a:srgbClr val="1CADE4"/>
              </a:buClr>
              <a:buNone/>
            </a:pPr>
            <a:r>
              <a:rPr lang="en-US" sz="2000" dirty="0">
                <a:solidFill>
                  <a:prstClr val="black"/>
                </a:solidFill>
              </a:rPr>
              <a:t>After downloaded  it  you can directly use require function to load node module. </a:t>
            </a:r>
          </a:p>
          <a:p>
            <a:pPr marL="0" lvl="0" indent="0">
              <a:buClr>
                <a:srgbClr val="1CADE4"/>
              </a:buClr>
              <a:buNone/>
            </a:pPr>
            <a:r>
              <a:rPr lang="en-US" sz="2000" dirty="0" err="1">
                <a:solidFill>
                  <a:srgbClr val="FF0000"/>
                </a:solidFill>
              </a:rPr>
              <a:t>var</a:t>
            </a:r>
            <a:r>
              <a:rPr lang="en-US" sz="2000" dirty="0">
                <a:solidFill>
                  <a:srgbClr val="FF0000"/>
                </a:solidFill>
              </a:rPr>
              <a:t> module= require('</a:t>
            </a:r>
            <a:r>
              <a:rPr lang="en-US" sz="2000" dirty="0" err="1">
                <a:solidFill>
                  <a:srgbClr val="FF0000"/>
                </a:solidFill>
              </a:rPr>
              <a:t>module_name</a:t>
            </a:r>
            <a:r>
              <a:rPr lang="en-US" sz="2000" dirty="0">
                <a:solidFill>
                  <a:srgbClr val="FF0000"/>
                </a:solidFill>
              </a:rPr>
              <a:t>'); </a:t>
            </a:r>
            <a:endParaRPr lang="en-US" sz="2000" dirty="0" smtClean="0">
              <a:solidFill>
                <a:srgbClr val="FF0000"/>
              </a:solidFill>
            </a:endParaRPr>
          </a:p>
          <a:p>
            <a:pPr marL="0" indent="0">
              <a:buNone/>
            </a:pPr>
            <a:r>
              <a:rPr lang="en-US" sz="2000" dirty="0"/>
              <a:t>Some of the local modules used in DEMO APP implementation are listed below</a:t>
            </a:r>
            <a:r>
              <a:rPr lang="en-US" sz="2000" dirty="0" smtClean="0"/>
              <a:t>.</a:t>
            </a:r>
          </a:p>
          <a:p>
            <a:pPr>
              <a:buFont typeface="Wingdings" panose="05000000000000000000" pitchFamily="2" charset="2"/>
              <a:buChar char="Ø"/>
            </a:pPr>
            <a:r>
              <a:rPr lang="en-US" sz="2000" dirty="0"/>
              <a:t> express : provides a set of utilities for building servers and web applications</a:t>
            </a:r>
            <a:r>
              <a:rPr lang="en-US" sz="2000" dirty="0" smtClean="0"/>
              <a:t>.</a:t>
            </a:r>
          </a:p>
          <a:p>
            <a:pPr>
              <a:buFont typeface="Wingdings" panose="05000000000000000000" pitchFamily="2" charset="2"/>
              <a:buChar char="Ø"/>
            </a:pPr>
            <a:r>
              <a:rPr lang="en-US" sz="2000" dirty="0"/>
              <a:t> </a:t>
            </a:r>
            <a:r>
              <a:rPr lang="en-US" sz="2000" dirty="0"/>
              <a:t>csvtojson </a:t>
            </a:r>
            <a:r>
              <a:rPr lang="en-US" sz="2000" dirty="0" smtClean="0"/>
              <a:t>module: it </a:t>
            </a:r>
            <a:r>
              <a:rPr lang="en-US" sz="2000" dirty="0"/>
              <a:t>is a comprehensive </a:t>
            </a:r>
            <a:r>
              <a:rPr lang="en-US" sz="2000" dirty="0" err="1"/>
              <a:t>nodejs</a:t>
            </a:r>
            <a:r>
              <a:rPr lang="en-US" sz="2000" dirty="0"/>
              <a:t> </a:t>
            </a:r>
            <a:r>
              <a:rPr lang="en-US" sz="2000" dirty="0" err="1"/>
              <a:t>csv</a:t>
            </a:r>
            <a:r>
              <a:rPr lang="en-US" sz="2000" dirty="0"/>
              <a:t> parser to convert </a:t>
            </a:r>
            <a:r>
              <a:rPr lang="en-US" sz="2000" dirty="0" err="1"/>
              <a:t>csv</a:t>
            </a:r>
            <a:r>
              <a:rPr lang="en-US" sz="2000" dirty="0"/>
              <a:t> to </a:t>
            </a:r>
            <a:r>
              <a:rPr lang="en-US" sz="2000" dirty="0" err="1"/>
              <a:t>json</a:t>
            </a:r>
            <a:r>
              <a:rPr lang="en-US" sz="2000" dirty="0"/>
              <a:t> or column arrays.</a:t>
            </a:r>
            <a:endParaRPr lang="en-US" sz="2000" dirty="0"/>
          </a:p>
          <a:p>
            <a:pPr>
              <a:buFont typeface="Wingdings" panose="05000000000000000000" pitchFamily="2" charset="2"/>
              <a:buChar char="Ø"/>
            </a:pPr>
            <a:r>
              <a:rPr lang="en-US" sz="2000" dirty="0" smtClean="0"/>
              <a:t>multer</a:t>
            </a:r>
            <a:r>
              <a:rPr lang="en-US" sz="2000" dirty="0"/>
              <a:t>: </a:t>
            </a:r>
            <a:r>
              <a:rPr lang="en-US" sz="2000" dirty="0" smtClean="0"/>
              <a:t>it is </a:t>
            </a:r>
            <a:r>
              <a:rPr lang="en-US" sz="2000" dirty="0"/>
              <a:t>a node. js middleware for handling multipart/form-data , which is primarily used for uploading </a:t>
            </a:r>
            <a:r>
              <a:rPr lang="en-US" sz="2000" dirty="0" smtClean="0"/>
              <a:t>     files</a:t>
            </a:r>
            <a:endParaRPr lang="en-US" sz="2000" dirty="0"/>
          </a:p>
        </p:txBody>
      </p:sp>
    </p:spTree>
    <p:extLst>
      <p:ext uri="{BB962C8B-B14F-4D97-AF65-F5344CB8AC3E}">
        <p14:creationId xmlns:p14="http://schemas.microsoft.com/office/powerpoint/2010/main" val="94970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332"/>
          </a:xfrm>
        </p:spPr>
        <p:txBody>
          <a:bodyPr>
            <a:normAutofit/>
          </a:bodyPr>
          <a:lstStyle/>
          <a:p>
            <a:r>
              <a:rPr lang="en-US" dirty="0" smtClean="0"/>
              <a:t>Conn..</a:t>
            </a:r>
            <a:endParaRPr lang="en-US" dirty="0"/>
          </a:p>
        </p:txBody>
      </p:sp>
      <p:sp>
        <p:nvSpPr>
          <p:cNvPr id="3" name="Content Placeholder 2"/>
          <p:cNvSpPr>
            <a:spLocks noGrp="1"/>
          </p:cNvSpPr>
          <p:nvPr>
            <p:ph idx="1"/>
          </p:nvPr>
        </p:nvSpPr>
        <p:spPr>
          <a:xfrm>
            <a:off x="838200" y="1099458"/>
            <a:ext cx="10515600" cy="5077505"/>
          </a:xfrm>
        </p:spPr>
        <p:txBody>
          <a:bodyPr>
            <a:normAutofit/>
          </a:bodyPr>
          <a:lstStyle/>
          <a:p>
            <a:pPr>
              <a:buFont typeface="Wingdings" panose="05000000000000000000" pitchFamily="2" charset="2"/>
              <a:buChar char="Ø"/>
            </a:pPr>
            <a:r>
              <a:rPr lang="en-US" dirty="0"/>
              <a:t> rand-token: used to Create a token </a:t>
            </a:r>
            <a:r>
              <a:rPr lang="en-US" dirty="0" smtClean="0"/>
              <a:t>generator.</a:t>
            </a:r>
            <a:endParaRPr lang="en-US" sz="2400" dirty="0"/>
          </a:p>
          <a:p>
            <a:pPr>
              <a:buFont typeface="Wingdings" panose="05000000000000000000" pitchFamily="2" charset="2"/>
              <a:buChar char="Ø"/>
            </a:pPr>
            <a:r>
              <a:rPr lang="en-US" sz="2400" dirty="0"/>
              <a:t>Nodemailer :Nodemailer is a Node. js module that allows you to send emails from your server with ease. </a:t>
            </a:r>
            <a:r>
              <a:rPr lang="en-US" dirty="0" smtClean="0"/>
              <a:t> </a:t>
            </a:r>
          </a:p>
          <a:p>
            <a:pPr>
              <a:buFont typeface="Wingdings" panose="05000000000000000000" pitchFamily="2" charset="2"/>
              <a:buChar char="Ø"/>
            </a:pPr>
            <a:r>
              <a:rPr lang="en-US" dirty="0" err="1" smtClean="0"/>
              <a:t>Bcrypt</a:t>
            </a:r>
            <a:r>
              <a:rPr lang="en-US" dirty="0" smtClean="0"/>
              <a:t>: it is </a:t>
            </a:r>
            <a:r>
              <a:rPr lang="en-US" dirty="0"/>
              <a:t>A library to help you hash </a:t>
            </a:r>
            <a:r>
              <a:rPr lang="en-US" dirty="0" smtClean="0"/>
              <a:t>passwords.</a:t>
            </a:r>
          </a:p>
          <a:p>
            <a:pPr>
              <a:buFont typeface="Wingdings" panose="05000000000000000000" pitchFamily="2" charset="2"/>
              <a:buChar char="Ø"/>
            </a:pPr>
            <a:r>
              <a:rPr lang="en-US" dirty="0" smtClean="0"/>
              <a:t>express-validator: Express </a:t>
            </a:r>
            <a:r>
              <a:rPr lang="en-US" dirty="0"/>
              <a:t>Validator is an Express middleware library that you can incorporate in your apps for server-side data validation</a:t>
            </a:r>
            <a:r>
              <a:rPr lang="en-US" dirty="0" smtClean="0"/>
              <a:t>.</a:t>
            </a:r>
          </a:p>
          <a:p>
            <a:pPr>
              <a:buFont typeface="Wingdings" panose="05000000000000000000" pitchFamily="2" charset="2"/>
              <a:buChar char="Ø"/>
            </a:pPr>
            <a:r>
              <a:rPr lang="en-US" dirty="0" err="1"/>
              <a:t>Mysql</a:t>
            </a:r>
            <a:r>
              <a:rPr lang="en-US" dirty="0" smtClean="0"/>
              <a:t>: The </a:t>
            </a:r>
            <a:r>
              <a:rPr lang="en-US" dirty="0" err="1"/>
              <a:t>mysql</a:t>
            </a:r>
            <a:r>
              <a:rPr lang="en-US" dirty="0"/>
              <a:t> module collects and parses the slow logs and error logs created by </a:t>
            </a:r>
            <a:r>
              <a:rPr lang="en-US" dirty="0" smtClean="0"/>
              <a:t> MySQL.</a:t>
            </a:r>
          </a:p>
          <a:p>
            <a:pPr>
              <a:buFont typeface="Wingdings" panose="05000000000000000000" pitchFamily="2" charset="2"/>
              <a:buChar char="Ø"/>
            </a:pPr>
            <a:r>
              <a:rPr lang="en-US" dirty="0" smtClean="0"/>
              <a:t>Connect-flash: Connect-flash </a:t>
            </a:r>
            <a:r>
              <a:rPr lang="en-US" dirty="0"/>
              <a:t>module for Node. js allows the developers to send a message whenever a user is redirecting to a specified web-page</a:t>
            </a:r>
            <a:r>
              <a:rPr lang="en-US" dirty="0" smtClean="0"/>
              <a:t>.</a:t>
            </a:r>
          </a:p>
          <a:p>
            <a:pPr>
              <a:buFont typeface="Wingdings" panose="05000000000000000000" pitchFamily="2" charset="2"/>
              <a:buChar char="Ø"/>
            </a:pPr>
            <a:r>
              <a:rPr lang="en-US" dirty="0" smtClean="0"/>
              <a:t>Express-Session</a:t>
            </a:r>
            <a:r>
              <a:rPr lang="en-US" dirty="0"/>
              <a:t>: it is  an HTTP server-side framework used to create and manage a session middleware</a:t>
            </a:r>
            <a:endParaRPr lang="en-US" dirty="0" smtClean="0"/>
          </a:p>
        </p:txBody>
      </p:sp>
    </p:spTree>
    <p:extLst>
      <p:ext uri="{BB962C8B-B14F-4D97-AF65-F5344CB8AC3E}">
        <p14:creationId xmlns:p14="http://schemas.microsoft.com/office/powerpoint/2010/main" val="3147058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195</TotalTime>
  <Words>234</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open sans</vt:lpstr>
      <vt:lpstr>Tw Cen MT</vt:lpstr>
      <vt:lpstr>Tw Cen MT Condensed</vt:lpstr>
      <vt:lpstr>Wingdings</vt:lpstr>
      <vt:lpstr>Wingdings 3</vt:lpstr>
      <vt:lpstr>Integral</vt:lpstr>
      <vt:lpstr>Nodejs modules  </vt:lpstr>
      <vt:lpstr>Conti..</vt:lpstr>
      <vt:lpstr>Conti…</vt:lpstr>
      <vt:lpstr>Conn..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modules </dc:title>
  <dc:creator>Seyef Computer</dc:creator>
  <cp:lastModifiedBy>Seyef Computer</cp:lastModifiedBy>
  <cp:revision>19</cp:revision>
  <dcterms:created xsi:type="dcterms:W3CDTF">2022-06-26T04:31:11Z</dcterms:created>
  <dcterms:modified xsi:type="dcterms:W3CDTF">2022-06-26T07:53:15Z</dcterms:modified>
</cp:coreProperties>
</file>