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84" r:id="rId5"/>
    <p:sldId id="287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899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92" y="7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01408-F6B3-49B0-B518-433F06E6B1AA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92B9193-1DC9-4EF8-AFF9-209E453D17B9}">
      <dgm:prSet/>
      <dgm:spPr/>
      <dgm:t>
        <a:bodyPr/>
        <a:lstStyle/>
        <a:p>
          <a:r>
            <a:rPr lang="en-US" dirty="0"/>
            <a:t>There are many Operators in Java such as.</a:t>
          </a:r>
          <a:endParaRPr lang="en-IN" dirty="0"/>
        </a:p>
      </dgm:t>
    </dgm:pt>
    <dgm:pt modelId="{273D5E87-E851-4785-958D-9444B75915F5}" type="parTrans" cxnId="{6D0E876A-0A0D-4199-B8D9-772E03582408}">
      <dgm:prSet/>
      <dgm:spPr/>
      <dgm:t>
        <a:bodyPr/>
        <a:lstStyle/>
        <a:p>
          <a:endParaRPr lang="en-IN"/>
        </a:p>
      </dgm:t>
    </dgm:pt>
    <dgm:pt modelId="{42BB915C-E325-4EEF-91C2-0E84013988C3}" type="sibTrans" cxnId="{6D0E876A-0A0D-4199-B8D9-772E03582408}">
      <dgm:prSet/>
      <dgm:spPr/>
      <dgm:t>
        <a:bodyPr/>
        <a:lstStyle/>
        <a:p>
          <a:endParaRPr lang="en-IN"/>
        </a:p>
      </dgm:t>
    </dgm:pt>
    <dgm:pt modelId="{C238F68E-A3E8-4C10-BA3D-1D2C7C5D26EB}">
      <dgm:prSet/>
      <dgm:spPr/>
      <dgm:t>
        <a:bodyPr/>
        <a:lstStyle/>
        <a:p>
          <a:r>
            <a:rPr lang="en-IN" b="1" i="0" dirty="0"/>
            <a:t>Arithmetic Operators</a:t>
          </a:r>
          <a:endParaRPr lang="en-IN" dirty="0"/>
        </a:p>
      </dgm:t>
    </dgm:pt>
    <dgm:pt modelId="{C842579B-0E50-42CD-B4A0-C8722139C006}" type="parTrans" cxnId="{AB48F059-281A-4935-BC35-B00631BF9E30}">
      <dgm:prSet/>
      <dgm:spPr/>
      <dgm:t>
        <a:bodyPr/>
        <a:lstStyle/>
        <a:p>
          <a:endParaRPr lang="en-IN"/>
        </a:p>
      </dgm:t>
    </dgm:pt>
    <dgm:pt modelId="{608C7D99-D276-47E8-A5FC-DAEEA44F000D}" type="sibTrans" cxnId="{AB48F059-281A-4935-BC35-B00631BF9E30}">
      <dgm:prSet/>
      <dgm:spPr/>
      <dgm:t>
        <a:bodyPr/>
        <a:lstStyle/>
        <a:p>
          <a:endParaRPr lang="en-IN"/>
        </a:p>
      </dgm:t>
    </dgm:pt>
    <dgm:pt modelId="{D2B52CF3-05B1-4619-BD82-7AD412C365A3}">
      <dgm:prSet/>
      <dgm:spPr/>
      <dgm:t>
        <a:bodyPr/>
        <a:lstStyle/>
        <a:p>
          <a:r>
            <a:rPr lang="en-IN" b="1" i="0" dirty="0"/>
            <a:t>Assignment Operators</a:t>
          </a:r>
          <a:endParaRPr lang="en-IN" dirty="0"/>
        </a:p>
      </dgm:t>
    </dgm:pt>
    <dgm:pt modelId="{8056B1BB-41F4-45B5-B8FE-22E6DFBD13CC}" type="parTrans" cxnId="{7269250C-B9F9-43B7-9668-3290BCE9D0D2}">
      <dgm:prSet/>
      <dgm:spPr/>
      <dgm:t>
        <a:bodyPr/>
        <a:lstStyle/>
        <a:p>
          <a:endParaRPr lang="en-IN"/>
        </a:p>
      </dgm:t>
    </dgm:pt>
    <dgm:pt modelId="{17951ECA-4652-49C2-806C-10F86A77D846}" type="sibTrans" cxnId="{7269250C-B9F9-43B7-9668-3290BCE9D0D2}">
      <dgm:prSet/>
      <dgm:spPr/>
      <dgm:t>
        <a:bodyPr/>
        <a:lstStyle/>
        <a:p>
          <a:endParaRPr lang="en-IN"/>
        </a:p>
      </dgm:t>
    </dgm:pt>
    <dgm:pt modelId="{9BA3007B-1AE4-4989-9CBE-0ED79BC62524}">
      <dgm:prSet/>
      <dgm:spPr/>
      <dgm:t>
        <a:bodyPr/>
        <a:lstStyle/>
        <a:p>
          <a:r>
            <a:rPr lang="en-IN" b="1" i="0" dirty="0"/>
            <a:t>Relational Operators</a:t>
          </a:r>
          <a:endParaRPr lang="en-IN" dirty="0"/>
        </a:p>
      </dgm:t>
    </dgm:pt>
    <dgm:pt modelId="{EBEAA9A9-1349-461F-9FEC-D86466260EB7}" type="parTrans" cxnId="{FF51857B-E8A7-4327-9751-ABE80FA377E3}">
      <dgm:prSet/>
      <dgm:spPr/>
      <dgm:t>
        <a:bodyPr/>
        <a:lstStyle/>
        <a:p>
          <a:endParaRPr lang="en-IN"/>
        </a:p>
      </dgm:t>
    </dgm:pt>
    <dgm:pt modelId="{2526DF69-373A-4B47-9A71-638EFC17E283}" type="sibTrans" cxnId="{FF51857B-E8A7-4327-9751-ABE80FA377E3}">
      <dgm:prSet/>
      <dgm:spPr/>
      <dgm:t>
        <a:bodyPr/>
        <a:lstStyle/>
        <a:p>
          <a:endParaRPr lang="en-IN"/>
        </a:p>
      </dgm:t>
    </dgm:pt>
    <dgm:pt modelId="{90140381-4078-431B-BFD6-8F6866BFE7A8}">
      <dgm:prSet/>
      <dgm:spPr/>
      <dgm:t>
        <a:bodyPr/>
        <a:lstStyle/>
        <a:p>
          <a:r>
            <a:rPr lang="en-IN" b="1" i="0" dirty="0"/>
            <a:t>Logical Operators</a:t>
          </a:r>
          <a:endParaRPr lang="en-IN" dirty="0"/>
        </a:p>
      </dgm:t>
    </dgm:pt>
    <dgm:pt modelId="{B51A8BB6-066A-42C2-96FB-B7405CDB1277}" type="parTrans" cxnId="{AC6E23FD-5870-459E-ADA7-2E91ECEBFE96}">
      <dgm:prSet/>
      <dgm:spPr/>
      <dgm:t>
        <a:bodyPr/>
        <a:lstStyle/>
        <a:p>
          <a:endParaRPr lang="en-IN"/>
        </a:p>
      </dgm:t>
    </dgm:pt>
    <dgm:pt modelId="{798EB951-E3A3-4AC1-A8FF-6A96C047E125}" type="sibTrans" cxnId="{AC6E23FD-5870-459E-ADA7-2E91ECEBFE96}">
      <dgm:prSet/>
      <dgm:spPr/>
      <dgm:t>
        <a:bodyPr/>
        <a:lstStyle/>
        <a:p>
          <a:endParaRPr lang="en-IN"/>
        </a:p>
      </dgm:t>
    </dgm:pt>
    <dgm:pt modelId="{6829CE6C-7E45-4B4A-912F-45AD91A3344D}">
      <dgm:prSet/>
      <dgm:spPr/>
      <dgm:t>
        <a:bodyPr/>
        <a:lstStyle/>
        <a:p>
          <a:r>
            <a:rPr lang="en-IN" b="1" i="0" dirty="0"/>
            <a:t>Shift Operators</a:t>
          </a:r>
          <a:endParaRPr lang="en-IN" dirty="0"/>
        </a:p>
      </dgm:t>
    </dgm:pt>
    <dgm:pt modelId="{631F1BE6-21C0-41B7-A498-261EAB47A038}" type="parTrans" cxnId="{D2017A60-16F9-4663-8E60-2FDB2920D13A}">
      <dgm:prSet/>
      <dgm:spPr/>
      <dgm:t>
        <a:bodyPr/>
        <a:lstStyle/>
        <a:p>
          <a:endParaRPr lang="en-IN"/>
        </a:p>
      </dgm:t>
    </dgm:pt>
    <dgm:pt modelId="{3BEF1F1D-5A0E-4E05-ADF4-E47C623E3B62}" type="sibTrans" cxnId="{D2017A60-16F9-4663-8E60-2FDB2920D13A}">
      <dgm:prSet/>
      <dgm:spPr/>
      <dgm:t>
        <a:bodyPr/>
        <a:lstStyle/>
        <a:p>
          <a:endParaRPr lang="en-IN"/>
        </a:p>
      </dgm:t>
    </dgm:pt>
    <dgm:pt modelId="{C3911C90-740E-4A6B-B933-B7F6383A5984}">
      <dgm:prSet/>
      <dgm:spPr/>
      <dgm:t>
        <a:bodyPr/>
        <a:lstStyle/>
        <a:p>
          <a:r>
            <a:rPr lang="en-IN" b="1" i="0" dirty="0"/>
            <a:t>Bitwise Operators</a:t>
          </a:r>
          <a:endParaRPr lang="en-IN" dirty="0"/>
        </a:p>
      </dgm:t>
    </dgm:pt>
    <dgm:pt modelId="{E1A7273D-3490-4CA4-AB77-CFC6761F4841}" type="parTrans" cxnId="{0C528273-403A-466B-A813-AEBA202CAEA2}">
      <dgm:prSet/>
      <dgm:spPr/>
      <dgm:t>
        <a:bodyPr/>
        <a:lstStyle/>
        <a:p>
          <a:endParaRPr lang="en-IN"/>
        </a:p>
      </dgm:t>
    </dgm:pt>
    <dgm:pt modelId="{0FB13027-3D0F-4EA8-8ADE-A1B77EB58C58}" type="sibTrans" cxnId="{0C528273-403A-466B-A813-AEBA202CAEA2}">
      <dgm:prSet/>
      <dgm:spPr/>
      <dgm:t>
        <a:bodyPr/>
        <a:lstStyle/>
        <a:p>
          <a:endParaRPr lang="en-IN"/>
        </a:p>
      </dgm:t>
    </dgm:pt>
    <dgm:pt modelId="{CFF5FF0C-8411-4BC9-9461-1B8BD2F54217}">
      <dgm:prSet/>
      <dgm:spPr/>
      <dgm:t>
        <a:bodyPr/>
        <a:lstStyle/>
        <a:p>
          <a:r>
            <a:rPr lang="en-IN" b="1" i="0" dirty="0"/>
            <a:t>Unary Operators</a:t>
          </a:r>
          <a:endParaRPr lang="en-IN" dirty="0"/>
        </a:p>
      </dgm:t>
    </dgm:pt>
    <dgm:pt modelId="{647308BA-1D86-4D27-A849-EFCEC9DC5946}" type="sibTrans" cxnId="{572C1A53-CE37-4C49-9B50-6F576CA739E1}">
      <dgm:prSet/>
      <dgm:spPr/>
      <dgm:t>
        <a:bodyPr/>
        <a:lstStyle/>
        <a:p>
          <a:endParaRPr lang="en-IN"/>
        </a:p>
      </dgm:t>
    </dgm:pt>
    <dgm:pt modelId="{00E7B1A4-A1D0-4692-B3CC-1B657AE06DDD}" type="parTrans" cxnId="{572C1A53-CE37-4C49-9B50-6F576CA739E1}">
      <dgm:prSet/>
      <dgm:spPr/>
      <dgm:t>
        <a:bodyPr/>
        <a:lstStyle/>
        <a:p>
          <a:endParaRPr lang="en-IN"/>
        </a:p>
      </dgm:t>
    </dgm:pt>
    <dgm:pt modelId="{B31DAB8D-3879-48D4-B1B5-DE63F2EC8ADA}" type="pres">
      <dgm:prSet presAssocID="{46B01408-F6B3-49B0-B518-433F06E6B1AA}" presName="Name0" presStyleCnt="0">
        <dgm:presLayoutVars>
          <dgm:dir/>
          <dgm:animLvl val="lvl"/>
          <dgm:resizeHandles val="exact"/>
        </dgm:presLayoutVars>
      </dgm:prSet>
      <dgm:spPr/>
    </dgm:pt>
    <dgm:pt modelId="{916A397E-5CAC-4FED-8F08-16F47B3EA46C}" type="pres">
      <dgm:prSet presAssocID="{F92B9193-1DC9-4EF8-AFF9-209E453D17B9}" presName="composite" presStyleCnt="0"/>
      <dgm:spPr/>
    </dgm:pt>
    <dgm:pt modelId="{59E10FA0-7998-496E-832D-F970F7F85C7D}" type="pres">
      <dgm:prSet presAssocID="{F92B9193-1DC9-4EF8-AFF9-209E453D17B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008044B-E5F1-4A04-A27B-3E8218F3FAD4}" type="pres">
      <dgm:prSet presAssocID="{F92B9193-1DC9-4EF8-AFF9-209E453D17B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269250C-B9F9-43B7-9668-3290BCE9D0D2}" srcId="{F92B9193-1DC9-4EF8-AFF9-209E453D17B9}" destId="{D2B52CF3-05B1-4619-BD82-7AD412C365A3}" srcOrd="2" destOrd="0" parTransId="{8056B1BB-41F4-45B5-B8FE-22E6DFBD13CC}" sibTransId="{17951ECA-4652-49C2-806C-10F86A77D846}"/>
    <dgm:cxn modelId="{19AFDE2E-20B7-4683-BBD1-8F37776991AF}" type="presOf" srcId="{46B01408-F6B3-49B0-B518-433F06E6B1AA}" destId="{B31DAB8D-3879-48D4-B1B5-DE63F2EC8ADA}" srcOrd="0" destOrd="0" presId="urn:microsoft.com/office/officeart/2005/8/layout/hList1"/>
    <dgm:cxn modelId="{D2017A60-16F9-4663-8E60-2FDB2920D13A}" srcId="{F92B9193-1DC9-4EF8-AFF9-209E453D17B9}" destId="{6829CE6C-7E45-4B4A-912F-45AD91A3344D}" srcOrd="5" destOrd="0" parTransId="{631F1BE6-21C0-41B7-A498-261EAB47A038}" sibTransId="{3BEF1F1D-5A0E-4E05-ADF4-E47C623E3B62}"/>
    <dgm:cxn modelId="{7CD06E63-CDFB-4A72-9EB3-8AC67C6CEC6B}" type="presOf" srcId="{C238F68E-A3E8-4C10-BA3D-1D2C7C5D26EB}" destId="{4008044B-E5F1-4A04-A27B-3E8218F3FAD4}" srcOrd="0" destOrd="0" presId="urn:microsoft.com/office/officeart/2005/8/layout/hList1"/>
    <dgm:cxn modelId="{6D0E876A-0A0D-4199-B8D9-772E03582408}" srcId="{46B01408-F6B3-49B0-B518-433F06E6B1AA}" destId="{F92B9193-1DC9-4EF8-AFF9-209E453D17B9}" srcOrd="0" destOrd="0" parTransId="{273D5E87-E851-4785-958D-9444B75915F5}" sibTransId="{42BB915C-E325-4EEF-91C2-0E84013988C3}"/>
    <dgm:cxn modelId="{F0817770-1C2B-4F96-A720-5A33CF10C91D}" type="presOf" srcId="{CFF5FF0C-8411-4BC9-9461-1B8BD2F54217}" destId="{4008044B-E5F1-4A04-A27B-3E8218F3FAD4}" srcOrd="0" destOrd="1" presId="urn:microsoft.com/office/officeart/2005/8/layout/hList1"/>
    <dgm:cxn modelId="{44F59752-EBAC-4B5B-8DC8-99E3FAF160A8}" type="presOf" srcId="{F92B9193-1DC9-4EF8-AFF9-209E453D17B9}" destId="{59E10FA0-7998-496E-832D-F970F7F85C7D}" srcOrd="0" destOrd="0" presId="urn:microsoft.com/office/officeart/2005/8/layout/hList1"/>
    <dgm:cxn modelId="{572C1A53-CE37-4C49-9B50-6F576CA739E1}" srcId="{F92B9193-1DC9-4EF8-AFF9-209E453D17B9}" destId="{CFF5FF0C-8411-4BC9-9461-1B8BD2F54217}" srcOrd="1" destOrd="0" parTransId="{00E7B1A4-A1D0-4692-B3CC-1B657AE06DDD}" sibTransId="{647308BA-1D86-4D27-A849-EFCEC9DC5946}"/>
    <dgm:cxn modelId="{0C528273-403A-466B-A813-AEBA202CAEA2}" srcId="{F92B9193-1DC9-4EF8-AFF9-209E453D17B9}" destId="{C3911C90-740E-4A6B-B933-B7F6383A5984}" srcOrd="6" destOrd="0" parTransId="{E1A7273D-3490-4CA4-AB77-CFC6761F4841}" sibTransId="{0FB13027-3D0F-4EA8-8ADE-A1B77EB58C58}"/>
    <dgm:cxn modelId="{AB48F059-281A-4935-BC35-B00631BF9E30}" srcId="{F92B9193-1DC9-4EF8-AFF9-209E453D17B9}" destId="{C238F68E-A3E8-4C10-BA3D-1D2C7C5D26EB}" srcOrd="0" destOrd="0" parTransId="{C842579B-0E50-42CD-B4A0-C8722139C006}" sibTransId="{608C7D99-D276-47E8-A5FC-DAEEA44F000D}"/>
    <dgm:cxn modelId="{FF51857B-E8A7-4327-9751-ABE80FA377E3}" srcId="{F92B9193-1DC9-4EF8-AFF9-209E453D17B9}" destId="{9BA3007B-1AE4-4989-9CBE-0ED79BC62524}" srcOrd="3" destOrd="0" parTransId="{EBEAA9A9-1349-461F-9FEC-D86466260EB7}" sibTransId="{2526DF69-373A-4B47-9A71-638EFC17E283}"/>
    <dgm:cxn modelId="{EFECEE8A-F132-4D08-86F2-3BD858074C66}" type="presOf" srcId="{D2B52CF3-05B1-4619-BD82-7AD412C365A3}" destId="{4008044B-E5F1-4A04-A27B-3E8218F3FAD4}" srcOrd="0" destOrd="2" presId="urn:microsoft.com/office/officeart/2005/8/layout/hList1"/>
    <dgm:cxn modelId="{A05ED3AF-942A-46DF-8748-1240560EEBB4}" type="presOf" srcId="{90140381-4078-431B-BFD6-8F6866BFE7A8}" destId="{4008044B-E5F1-4A04-A27B-3E8218F3FAD4}" srcOrd="0" destOrd="4" presId="urn:microsoft.com/office/officeart/2005/8/layout/hList1"/>
    <dgm:cxn modelId="{C04F07B7-F05F-4AC1-9663-D271679EDA88}" type="presOf" srcId="{9BA3007B-1AE4-4989-9CBE-0ED79BC62524}" destId="{4008044B-E5F1-4A04-A27B-3E8218F3FAD4}" srcOrd="0" destOrd="3" presId="urn:microsoft.com/office/officeart/2005/8/layout/hList1"/>
    <dgm:cxn modelId="{E504C8EA-A6E5-4541-A3AB-79F26812FB4A}" type="presOf" srcId="{6829CE6C-7E45-4B4A-912F-45AD91A3344D}" destId="{4008044B-E5F1-4A04-A27B-3E8218F3FAD4}" srcOrd="0" destOrd="5" presId="urn:microsoft.com/office/officeart/2005/8/layout/hList1"/>
    <dgm:cxn modelId="{754F80F1-DB87-45FB-8D0F-BFE5596FECAB}" type="presOf" srcId="{C3911C90-740E-4A6B-B933-B7F6383A5984}" destId="{4008044B-E5F1-4A04-A27B-3E8218F3FAD4}" srcOrd="0" destOrd="6" presId="urn:microsoft.com/office/officeart/2005/8/layout/hList1"/>
    <dgm:cxn modelId="{AC6E23FD-5870-459E-ADA7-2E91ECEBFE96}" srcId="{F92B9193-1DC9-4EF8-AFF9-209E453D17B9}" destId="{90140381-4078-431B-BFD6-8F6866BFE7A8}" srcOrd="4" destOrd="0" parTransId="{B51A8BB6-066A-42C2-96FB-B7405CDB1277}" sibTransId="{798EB951-E3A3-4AC1-A8FF-6A96C047E125}"/>
    <dgm:cxn modelId="{27CF0076-F403-4762-B48C-7AA757E0C33E}" type="presParOf" srcId="{B31DAB8D-3879-48D4-B1B5-DE63F2EC8ADA}" destId="{916A397E-5CAC-4FED-8F08-16F47B3EA46C}" srcOrd="0" destOrd="0" presId="urn:microsoft.com/office/officeart/2005/8/layout/hList1"/>
    <dgm:cxn modelId="{BE9C2812-3A2A-483A-A2DD-16AD5CFF8A11}" type="presParOf" srcId="{916A397E-5CAC-4FED-8F08-16F47B3EA46C}" destId="{59E10FA0-7998-496E-832D-F970F7F85C7D}" srcOrd="0" destOrd="0" presId="urn:microsoft.com/office/officeart/2005/8/layout/hList1"/>
    <dgm:cxn modelId="{576CD2E0-C6C6-447D-A89E-C12D363FA738}" type="presParOf" srcId="{916A397E-5CAC-4FED-8F08-16F47B3EA46C}" destId="{4008044B-E5F1-4A04-A27B-3E8218F3FA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10FA0-7998-496E-832D-F970F7F85C7D}">
      <dsp:nvSpPr>
        <dsp:cNvPr id="0" name=""/>
        <dsp:cNvSpPr/>
      </dsp:nvSpPr>
      <dsp:spPr>
        <a:xfrm>
          <a:off x="0" y="13398"/>
          <a:ext cx="9236482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are many Operators in Java such as.</a:t>
          </a:r>
          <a:endParaRPr lang="en-IN" sz="2400" kern="1200" dirty="0"/>
        </a:p>
      </dsp:txBody>
      <dsp:txXfrm>
        <a:off x="0" y="13398"/>
        <a:ext cx="9236482" cy="691200"/>
      </dsp:txXfrm>
    </dsp:sp>
    <dsp:sp modelId="{4008044B-E5F1-4A04-A27B-3E8218F3FAD4}">
      <dsp:nvSpPr>
        <dsp:cNvPr id="0" name=""/>
        <dsp:cNvSpPr/>
      </dsp:nvSpPr>
      <dsp:spPr>
        <a:xfrm>
          <a:off x="0" y="704598"/>
          <a:ext cx="9236482" cy="3096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i="0" kern="1200" dirty="0"/>
            <a:t>Arithmetic Operators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i="0" kern="1200" dirty="0"/>
            <a:t>Unary Operators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i="0" kern="1200" dirty="0"/>
            <a:t>Assignment Operators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i="0" kern="1200" dirty="0"/>
            <a:t>Relational Operators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i="0" kern="1200" dirty="0"/>
            <a:t>Logical Operators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i="0" kern="1200" dirty="0"/>
            <a:t>Shift Operators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i="0" kern="1200" dirty="0"/>
            <a:t>Bitwise Operators</a:t>
          </a:r>
          <a:endParaRPr lang="en-IN" sz="2400" kern="1200" dirty="0"/>
        </a:p>
      </dsp:txBody>
      <dsp:txXfrm>
        <a:off x="0" y="704598"/>
        <a:ext cx="9236482" cy="3096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433482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OOP-Lab-3</a:t>
            </a:r>
            <a:endParaRPr lang="en-US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1026" name="Picture 2" descr="Java Programming - AgileSparks">
            <a:extLst>
              <a:ext uri="{FF2B5EF4-FFF2-40B4-BE49-F238E27FC236}">
                <a16:creationId xmlns:a16="http://schemas.microsoft.com/office/drawing/2014/main" id="{FC79F2B0-9F7D-D97D-4D66-599EBD49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53" y="1772683"/>
            <a:ext cx="3847342" cy="24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5F7D36-89C3-D6B7-1017-D20F87CC2173}"/>
              </a:ext>
            </a:extLst>
          </p:cNvPr>
          <p:cNvCxnSpPr>
            <a:cxnSpLocks/>
          </p:cNvCxnSpPr>
          <p:nvPr/>
        </p:nvCxnSpPr>
        <p:spPr>
          <a:xfrm>
            <a:off x="6994259" y="829621"/>
            <a:ext cx="0" cy="4917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834F527-A679-A92A-388F-D6DDBD8BE82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48784103"/>
              </p:ext>
            </p:extLst>
          </p:nvPr>
        </p:nvGraphicFramePr>
        <p:xfrm>
          <a:off x="1330591" y="1890045"/>
          <a:ext cx="9236482" cy="3814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entury Gothic" panose="020B0502020202020204" pitchFamily="34" charset="0"/>
              </a:rPr>
              <a:t>Task to be done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3B6AD2-3634-F8E4-01BE-AB651EA3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87" y="1746250"/>
            <a:ext cx="8032750" cy="4395692"/>
          </a:xfrm>
          <a:prstGeom prst="rect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188200" algn="l"/>
                <a:tab pos="7637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188200" algn="l"/>
                <a:tab pos="7637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188200" algn="l"/>
                <a:tab pos="7637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188200" algn="l"/>
                <a:tab pos="7637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188200" algn="l"/>
                <a:tab pos="7637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188200" algn="l"/>
                <a:tab pos="7637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188200" algn="l"/>
                <a:tab pos="7637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188200" algn="l"/>
                <a:tab pos="7637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188200" algn="l"/>
                <a:tab pos="7637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marL="285750" indent="-285750">
              <a:spcBef>
                <a:spcPts val="15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 Two Numbers Without a Temporary Variable</a:t>
            </a:r>
          </a:p>
          <a:p>
            <a:pPr marL="285750" indent="-285750">
              <a:spcBef>
                <a:spcPts val="1500"/>
              </a:spcBef>
              <a:buClrTx/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Even or Odd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  <a:buClrTx/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Leap Year Checker</a:t>
            </a:r>
          </a:p>
          <a:p>
            <a:pPr marL="285750" indent="-285750">
              <a:spcBef>
                <a:spcPts val="1500"/>
              </a:spcBef>
              <a:buClrTx/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for Prime Number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  <a:buClrTx/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marL="285750" indent="-285750">
              <a:spcBef>
                <a:spcPts val="1500"/>
              </a:spcBef>
              <a:buClrTx/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Converter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  <a:buClrTx/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Area and Perimeter</a:t>
            </a:r>
          </a:p>
          <a:p>
            <a:pPr marL="285750" indent="-285750">
              <a:spcBef>
                <a:spcPts val="1500"/>
              </a:spcBef>
              <a:buClrTx/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Compound Interest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{5296393B-45A7-41F1-ADFB-96A9165019CD}tf11429527_win32</Template>
  <TotalTime>742</TotalTime>
  <Words>61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Karla</vt:lpstr>
      <vt:lpstr>Times New Roman</vt:lpstr>
      <vt:lpstr>Univers Condensed Light</vt:lpstr>
      <vt:lpstr>Office Theme</vt:lpstr>
      <vt:lpstr>OOP-Lab-3</vt:lpstr>
      <vt:lpstr>Operators</vt:lpstr>
      <vt:lpstr>Task to be done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Tauheed Ahmed</dc:creator>
  <cp:lastModifiedBy>Tauheed Ahmed</cp:lastModifiedBy>
  <cp:revision>30</cp:revision>
  <dcterms:created xsi:type="dcterms:W3CDTF">2023-08-22T10:49:47Z</dcterms:created>
  <dcterms:modified xsi:type="dcterms:W3CDTF">2023-09-07T03:10:13Z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