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6" r:id="rId4"/>
    <p:sldId id="264" r:id="rId5"/>
    <p:sldId id="259" r:id="rId6"/>
    <p:sldId id="261" r:id="rId7"/>
    <p:sldId id="265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92"/>
    <a:srgbClr val="80D06A"/>
    <a:srgbClr val="46C284"/>
    <a:srgbClr val="339966"/>
    <a:srgbClr val="00CC7E"/>
    <a:srgbClr val="00CC3F"/>
    <a:srgbClr val="004600"/>
    <a:srgbClr val="00CC99"/>
    <a:srgbClr val="99C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F0CA8-3072-4BE9-9FC9-113F218616CE}" v="364" dt="2024-11-02T12:48:36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t Bal" userId="3994eb59fe367932" providerId="LiveId" clId="{0BFF0CA8-3072-4BE9-9FC9-113F218616CE}"/>
    <pc:docChg chg="undo custSel addSld delSld modSld sldOrd addSection delSection">
      <pc:chgData name="Mert Bal" userId="3994eb59fe367932" providerId="LiveId" clId="{0BFF0CA8-3072-4BE9-9FC9-113F218616CE}" dt="2024-11-02T12:49:15.708" v="792" actId="47"/>
      <pc:docMkLst>
        <pc:docMk/>
      </pc:docMkLst>
      <pc:sldChg chg="delSp modSp mod">
        <pc:chgData name="Mert Bal" userId="3994eb59fe367932" providerId="LiveId" clId="{0BFF0CA8-3072-4BE9-9FC9-113F218616CE}" dt="2024-11-02T12:02:27.881" v="447" actId="21"/>
        <pc:sldMkLst>
          <pc:docMk/>
          <pc:sldMk cId="280002373" sldId="256"/>
        </pc:sldMkLst>
        <pc:spChg chg="del mod">
          <ac:chgData name="Mert Bal" userId="3994eb59fe367932" providerId="LiveId" clId="{0BFF0CA8-3072-4BE9-9FC9-113F218616CE}" dt="2024-11-02T12:02:25.570" v="446" actId="21"/>
          <ac:spMkLst>
            <pc:docMk/>
            <pc:sldMk cId="280002373" sldId="256"/>
            <ac:spMk id="9" creationId="{BB07D6BE-75BC-E7FD-F4D9-700677D0A1A7}"/>
          </ac:spMkLst>
        </pc:spChg>
        <pc:spChg chg="del">
          <ac:chgData name="Mert Bal" userId="3994eb59fe367932" providerId="LiveId" clId="{0BFF0CA8-3072-4BE9-9FC9-113F218616CE}" dt="2024-11-02T12:02:27.881" v="447" actId="21"/>
          <ac:spMkLst>
            <pc:docMk/>
            <pc:sldMk cId="280002373" sldId="256"/>
            <ac:spMk id="10" creationId="{45038FDB-63E4-4BF3-1A44-282BDBDC5236}"/>
          </ac:spMkLst>
        </pc:spChg>
      </pc:sldChg>
      <pc:sldChg chg="addSp delSp modSp mod">
        <pc:chgData name="Mert Bal" userId="3994eb59fe367932" providerId="LiveId" clId="{0BFF0CA8-3072-4BE9-9FC9-113F218616CE}" dt="2024-11-02T12:48:55.859" v="790" actId="478"/>
        <pc:sldMkLst>
          <pc:docMk/>
          <pc:sldMk cId="2113956846" sldId="257"/>
        </pc:sldMkLst>
        <pc:spChg chg="del mod">
          <ac:chgData name="Mert Bal" userId="3994eb59fe367932" providerId="LiveId" clId="{0BFF0CA8-3072-4BE9-9FC9-113F218616CE}" dt="2024-11-02T11:26:08.397" v="197" actId="21"/>
          <ac:spMkLst>
            <pc:docMk/>
            <pc:sldMk cId="2113956846" sldId="257"/>
            <ac:spMk id="2" creationId="{B97B18EA-AD65-04D6-EE6F-0D1844FC59DE}"/>
          </ac:spMkLst>
        </pc:spChg>
        <pc:spChg chg="del mod">
          <ac:chgData name="Mert Bal" userId="3994eb59fe367932" providerId="LiveId" clId="{0BFF0CA8-3072-4BE9-9FC9-113F218616CE}" dt="2024-11-02T11:25:11.220" v="174" actId="21"/>
          <ac:spMkLst>
            <pc:docMk/>
            <pc:sldMk cId="2113956846" sldId="257"/>
            <ac:spMk id="3" creationId="{5D9A4FD3-BE61-37C7-7E23-7880F2A80C09}"/>
          </ac:spMkLst>
        </pc:spChg>
        <pc:spChg chg="add del mod">
          <ac:chgData name="Mert Bal" userId="3994eb59fe367932" providerId="LiveId" clId="{0BFF0CA8-3072-4BE9-9FC9-113F218616CE}" dt="2024-11-02T11:24:55.314" v="146" actId="478"/>
          <ac:spMkLst>
            <pc:docMk/>
            <pc:sldMk cId="2113956846" sldId="257"/>
            <ac:spMk id="10" creationId="{BF47675E-C62D-2233-4C84-3EA55F2DF0B4}"/>
          </ac:spMkLst>
        </pc:spChg>
        <pc:spChg chg="add del mod">
          <ac:chgData name="Mert Bal" userId="3994eb59fe367932" providerId="LiveId" clId="{0BFF0CA8-3072-4BE9-9FC9-113F218616CE}" dt="2024-11-02T12:48:55.859" v="790" actId="478"/>
          <ac:spMkLst>
            <pc:docMk/>
            <pc:sldMk cId="2113956846" sldId="257"/>
            <ac:spMk id="11" creationId="{C8E2FF1C-A1C0-8A98-C244-176722BF587C}"/>
          </ac:spMkLst>
        </pc:spChg>
        <pc:spChg chg="add mod">
          <ac:chgData name="Mert Bal" userId="3994eb59fe367932" providerId="LiveId" clId="{0BFF0CA8-3072-4BE9-9FC9-113F218616CE}" dt="2024-11-02T12:48:48.248" v="787" actId="14100"/>
          <ac:spMkLst>
            <pc:docMk/>
            <pc:sldMk cId="2113956846" sldId="257"/>
            <ac:spMk id="12" creationId="{9B7BEF05-2559-3FE4-996F-3B98F8F3ECD1}"/>
          </ac:spMkLst>
        </pc:spChg>
        <pc:spChg chg="add mod">
          <ac:chgData name="Mert Bal" userId="3994eb59fe367932" providerId="LiveId" clId="{0BFF0CA8-3072-4BE9-9FC9-113F218616CE}" dt="2024-11-02T12:48:52.556" v="789" actId="14100"/>
          <ac:spMkLst>
            <pc:docMk/>
            <pc:sldMk cId="2113956846" sldId="257"/>
            <ac:spMk id="13" creationId="{88BE2EF4-589E-1279-235F-9EB6A0E638B3}"/>
          </ac:spMkLst>
        </pc:spChg>
        <pc:graphicFrameChg chg="add del modGraphic">
          <ac:chgData name="Mert Bal" userId="3994eb59fe367932" providerId="LiveId" clId="{0BFF0CA8-3072-4BE9-9FC9-113F218616CE}" dt="2024-11-02T11:23:51.721" v="136" actId="1032"/>
          <ac:graphicFrameMkLst>
            <pc:docMk/>
            <pc:sldMk cId="2113956846" sldId="257"/>
            <ac:graphicFrameMk id="8" creationId="{03BB0316-1136-0A72-72A6-F0E9516DC38A}"/>
          </ac:graphicFrameMkLst>
        </pc:graphicFrameChg>
        <pc:graphicFrameChg chg="add mod modGraphic">
          <ac:chgData name="Mert Bal" userId="3994eb59fe367932" providerId="LiveId" clId="{0BFF0CA8-3072-4BE9-9FC9-113F218616CE}" dt="2024-11-02T12:48:36.828" v="783" actId="478"/>
          <ac:graphicFrameMkLst>
            <pc:docMk/>
            <pc:sldMk cId="2113956846" sldId="257"/>
            <ac:graphicFrameMk id="9" creationId="{4864E9A3-912D-5071-3F33-6212207A1A2E}"/>
          </ac:graphicFrameMkLst>
        </pc:graphicFrameChg>
      </pc:sldChg>
      <pc:sldChg chg="addSp delSp modSp mod">
        <pc:chgData name="Mert Bal" userId="3994eb59fe367932" providerId="LiveId" clId="{0BFF0CA8-3072-4BE9-9FC9-113F218616CE}" dt="2024-11-02T12:02:05.547" v="444" actId="20577"/>
        <pc:sldMkLst>
          <pc:docMk/>
          <pc:sldMk cId="541256896" sldId="258"/>
        </pc:sldMkLst>
        <pc:spChg chg="del">
          <ac:chgData name="Mert Bal" userId="3994eb59fe367932" providerId="LiveId" clId="{0BFF0CA8-3072-4BE9-9FC9-113F218616CE}" dt="2024-11-02T08:48:41.669" v="7" actId="21"/>
          <ac:spMkLst>
            <pc:docMk/>
            <pc:sldMk cId="541256896" sldId="258"/>
            <ac:spMk id="2" creationId="{CF5891BC-0EC0-2703-B469-C0462CC6A775}"/>
          </ac:spMkLst>
        </pc:spChg>
        <pc:spChg chg="del">
          <ac:chgData name="Mert Bal" userId="3994eb59fe367932" providerId="LiveId" clId="{0BFF0CA8-3072-4BE9-9FC9-113F218616CE}" dt="2024-11-02T08:48:28.723" v="2"/>
          <ac:spMkLst>
            <pc:docMk/>
            <pc:sldMk cId="541256896" sldId="258"/>
            <ac:spMk id="3" creationId="{500D5477-EB5A-B80B-BB4E-43BA38BBDF17}"/>
          </ac:spMkLst>
        </pc:spChg>
        <pc:spChg chg="mod">
          <ac:chgData name="Mert Bal" userId="3994eb59fe367932" providerId="LiveId" clId="{0BFF0CA8-3072-4BE9-9FC9-113F218616CE}" dt="2024-11-02T12:02:05.547" v="444" actId="20577"/>
          <ac:spMkLst>
            <pc:docMk/>
            <pc:sldMk cId="541256896" sldId="258"/>
            <ac:spMk id="6" creationId="{6B05C08F-BA1A-3522-FCDC-15BC41A7B500}"/>
          </ac:spMkLst>
        </pc:spChg>
        <pc:spChg chg="add del mod">
          <ac:chgData name="Mert Bal" userId="3994eb59fe367932" providerId="LiveId" clId="{0BFF0CA8-3072-4BE9-9FC9-113F218616CE}" dt="2024-11-02T08:54:00.761" v="74" actId="21"/>
          <ac:spMkLst>
            <pc:docMk/>
            <pc:sldMk cId="541256896" sldId="258"/>
            <ac:spMk id="25" creationId="{E9288F79-9856-3ECE-26B1-8EBF7E60079A}"/>
          </ac:spMkLst>
        </pc:spChg>
        <pc:graphicFrameChg chg="add del modGraphic">
          <ac:chgData name="Mert Bal" userId="3994eb59fe367932" providerId="LiveId" clId="{0BFF0CA8-3072-4BE9-9FC9-113F218616CE}" dt="2024-11-02T08:52:30.503" v="54" actId="1032"/>
          <ac:graphicFrameMkLst>
            <pc:docMk/>
            <pc:sldMk cId="541256896" sldId="258"/>
            <ac:graphicFrameMk id="22" creationId="{D7F1BD3F-05DA-FBF2-A0A0-9527B823EB64}"/>
          </ac:graphicFrameMkLst>
        </pc:graphicFrameChg>
        <pc:graphicFrameChg chg="add del mod modGraphic">
          <ac:chgData name="Mert Bal" userId="3994eb59fe367932" providerId="LiveId" clId="{0BFF0CA8-3072-4BE9-9FC9-113F218616CE}" dt="2024-11-02T11:23:15.798" v="132" actId="21"/>
          <ac:graphicFrameMkLst>
            <pc:docMk/>
            <pc:sldMk cId="541256896" sldId="258"/>
            <ac:graphicFrameMk id="23" creationId="{DEC928F2-A079-48BD-3999-2C31E9126407}"/>
          </ac:graphicFrameMkLst>
        </pc:graphicFrameChg>
        <pc:picChg chg="add del mod">
          <ac:chgData name="Mert Bal" userId="3994eb59fe367932" providerId="LiveId" clId="{0BFF0CA8-3072-4BE9-9FC9-113F218616CE}" dt="2024-11-02T08:53:02.609" v="59" actId="478"/>
          <ac:picMkLst>
            <pc:docMk/>
            <pc:sldMk cId="541256896" sldId="258"/>
            <ac:picMk id="9" creationId="{45DACE47-2438-AB32-1551-B714953ED6CF}"/>
          </ac:picMkLst>
        </pc:picChg>
        <pc:picChg chg="add del mod">
          <ac:chgData name="Mert Bal" userId="3994eb59fe367932" providerId="LiveId" clId="{0BFF0CA8-3072-4BE9-9FC9-113F218616CE}" dt="2024-11-02T08:49:02.044" v="12" actId="478"/>
          <ac:picMkLst>
            <pc:docMk/>
            <pc:sldMk cId="541256896" sldId="258"/>
            <ac:picMk id="11" creationId="{CCEA5789-81D4-2B94-AB58-B188CFA07DA7}"/>
          </ac:picMkLst>
        </pc:picChg>
        <pc:picChg chg="add del mod">
          <ac:chgData name="Mert Bal" userId="3994eb59fe367932" providerId="LiveId" clId="{0BFF0CA8-3072-4BE9-9FC9-113F218616CE}" dt="2024-11-02T08:53:04.423" v="61" actId="478"/>
          <ac:picMkLst>
            <pc:docMk/>
            <pc:sldMk cId="541256896" sldId="258"/>
            <ac:picMk id="13" creationId="{45C548AA-315C-8FE0-C4BF-ACF9BD631521}"/>
          </ac:picMkLst>
        </pc:picChg>
        <pc:picChg chg="add del mod">
          <ac:chgData name="Mert Bal" userId="3994eb59fe367932" providerId="LiveId" clId="{0BFF0CA8-3072-4BE9-9FC9-113F218616CE}" dt="2024-11-02T08:53:03.717" v="60" actId="478"/>
          <ac:picMkLst>
            <pc:docMk/>
            <pc:sldMk cId="541256896" sldId="258"/>
            <ac:picMk id="15" creationId="{C2C34209-DC45-34DE-D437-5BBD2C017524}"/>
          </ac:picMkLst>
        </pc:picChg>
        <pc:picChg chg="add del mod">
          <ac:chgData name="Mert Bal" userId="3994eb59fe367932" providerId="LiveId" clId="{0BFF0CA8-3072-4BE9-9FC9-113F218616CE}" dt="2024-11-02T08:51:28.274" v="48" actId="478"/>
          <ac:picMkLst>
            <pc:docMk/>
            <pc:sldMk cId="541256896" sldId="258"/>
            <ac:picMk id="17" creationId="{63C76A95-2EF4-FFEC-E202-93B2ACE199C6}"/>
          </ac:picMkLst>
        </pc:picChg>
        <pc:picChg chg="add del mod">
          <ac:chgData name="Mert Bal" userId="3994eb59fe367932" providerId="LiveId" clId="{0BFF0CA8-3072-4BE9-9FC9-113F218616CE}" dt="2024-11-02T08:50:56.824" v="39" actId="478"/>
          <ac:picMkLst>
            <pc:docMk/>
            <pc:sldMk cId="541256896" sldId="258"/>
            <ac:picMk id="19" creationId="{79E24689-EA97-6C0D-642E-FFD223FD775D}"/>
          </ac:picMkLst>
        </pc:picChg>
        <pc:picChg chg="add del mod">
          <ac:chgData name="Mert Bal" userId="3994eb59fe367932" providerId="LiveId" clId="{0BFF0CA8-3072-4BE9-9FC9-113F218616CE}" dt="2024-11-02T08:51:26.730" v="47" actId="478"/>
          <ac:picMkLst>
            <pc:docMk/>
            <pc:sldMk cId="541256896" sldId="258"/>
            <ac:picMk id="21" creationId="{FFA523BD-240E-822E-A6A0-1AF8318A84F6}"/>
          </ac:picMkLst>
        </pc:picChg>
        <pc:picChg chg="add del mod">
          <ac:chgData name="Mert Bal" userId="3994eb59fe367932" providerId="LiveId" clId="{0BFF0CA8-3072-4BE9-9FC9-113F218616CE}" dt="2024-11-02T11:38:44.711" v="246" actId="478"/>
          <ac:picMkLst>
            <pc:docMk/>
            <pc:sldMk cId="541256896" sldId="258"/>
            <ac:picMk id="27" creationId="{0B36D548-1A29-7C11-4D82-2FE4AF649F67}"/>
          </ac:picMkLst>
        </pc:picChg>
        <pc:picChg chg="add del mod">
          <ac:chgData name="Mert Bal" userId="3994eb59fe367932" providerId="LiveId" clId="{0BFF0CA8-3072-4BE9-9FC9-113F218616CE}" dt="2024-11-02T12:01:26.430" v="412" actId="478"/>
          <ac:picMkLst>
            <pc:docMk/>
            <pc:sldMk cId="541256896" sldId="258"/>
            <ac:picMk id="29" creationId="{81FCE76E-4E69-7754-1BD4-7EEAF2681FDD}"/>
          </ac:picMkLst>
        </pc:picChg>
        <pc:picChg chg="add mod">
          <ac:chgData name="Mert Bal" userId="3994eb59fe367932" providerId="LiveId" clId="{0BFF0CA8-3072-4BE9-9FC9-113F218616CE}" dt="2024-11-02T12:01:27.894" v="413"/>
          <ac:picMkLst>
            <pc:docMk/>
            <pc:sldMk cId="541256896" sldId="258"/>
            <ac:picMk id="31" creationId="{193FF802-4928-DA45-4DD6-A2DB1D4C8FF7}"/>
          </ac:picMkLst>
        </pc:picChg>
      </pc:sldChg>
      <pc:sldChg chg="addSp delSp modSp mod">
        <pc:chgData name="Mert Bal" userId="3994eb59fe367932" providerId="LiveId" clId="{0BFF0CA8-3072-4BE9-9FC9-113F218616CE}" dt="2024-11-02T12:12:41.540" v="610"/>
        <pc:sldMkLst>
          <pc:docMk/>
          <pc:sldMk cId="1541262319" sldId="259"/>
        </pc:sldMkLst>
        <pc:spChg chg="del">
          <ac:chgData name="Mert Bal" userId="3994eb59fe367932" providerId="LiveId" clId="{0BFF0CA8-3072-4BE9-9FC9-113F218616CE}" dt="2024-11-02T11:39:34.941" v="249" actId="21"/>
          <ac:spMkLst>
            <pc:docMk/>
            <pc:sldMk cId="1541262319" sldId="259"/>
            <ac:spMk id="2" creationId="{F4370B1F-48A7-0B5D-911F-1DB621EA2980}"/>
          </ac:spMkLst>
        </pc:spChg>
        <pc:spChg chg="add del">
          <ac:chgData name="Mert Bal" userId="3994eb59fe367932" providerId="LiveId" clId="{0BFF0CA8-3072-4BE9-9FC9-113F218616CE}" dt="2024-11-02T08:55:03.098" v="80" actId="1032"/>
          <ac:spMkLst>
            <pc:docMk/>
            <pc:sldMk cId="1541262319" sldId="259"/>
            <ac:spMk id="3" creationId="{7ADC4784-6DA7-D3DE-75EE-4A8A76E3F84B}"/>
          </ac:spMkLst>
        </pc:spChg>
        <pc:spChg chg="add del mod">
          <ac:chgData name="Mert Bal" userId="3994eb59fe367932" providerId="LiveId" clId="{0BFF0CA8-3072-4BE9-9FC9-113F218616CE}" dt="2024-11-02T08:55:34.596" v="95" actId="478"/>
          <ac:spMkLst>
            <pc:docMk/>
            <pc:sldMk cId="1541262319" sldId="259"/>
            <ac:spMk id="10" creationId="{7792A324-5CC0-3659-E623-9793CDE40331}"/>
          </ac:spMkLst>
        </pc:spChg>
        <pc:spChg chg="add del mod">
          <ac:chgData name="Mert Bal" userId="3994eb59fe367932" providerId="LiveId" clId="{0BFF0CA8-3072-4BE9-9FC9-113F218616CE}" dt="2024-11-02T08:55:35.099" v="96" actId="478"/>
          <ac:spMkLst>
            <pc:docMk/>
            <pc:sldMk cId="1541262319" sldId="259"/>
            <ac:spMk id="11" creationId="{4B09FA0C-6898-5757-8CB8-A15F8475D69B}"/>
          </ac:spMkLst>
        </pc:spChg>
        <pc:spChg chg="add del mod">
          <ac:chgData name="Mert Bal" userId="3994eb59fe367932" providerId="LiveId" clId="{0BFF0CA8-3072-4BE9-9FC9-113F218616CE}" dt="2024-11-02T08:55:58.566" v="105" actId="21"/>
          <ac:spMkLst>
            <pc:docMk/>
            <pc:sldMk cId="1541262319" sldId="259"/>
            <ac:spMk id="17" creationId="{02574AF5-6E9E-6EDC-3F71-2F13B8D14309}"/>
          </ac:spMkLst>
        </pc:spChg>
        <pc:spChg chg="add del mod">
          <ac:chgData name="Mert Bal" userId="3994eb59fe367932" providerId="LiveId" clId="{0BFF0CA8-3072-4BE9-9FC9-113F218616CE}" dt="2024-11-02T11:39:32.649" v="248" actId="21"/>
          <ac:spMkLst>
            <pc:docMk/>
            <pc:sldMk cId="1541262319" sldId="259"/>
            <ac:spMk id="19" creationId="{1D74184D-FAD3-0E72-B014-DDE186D740E8}"/>
          </ac:spMkLst>
        </pc:spChg>
        <pc:spChg chg="add del mod">
          <ac:chgData name="Mert Bal" userId="3994eb59fe367932" providerId="LiveId" clId="{0BFF0CA8-3072-4BE9-9FC9-113F218616CE}" dt="2024-11-02T12:02:42.147" v="448" actId="478"/>
          <ac:spMkLst>
            <pc:docMk/>
            <pc:sldMk cId="1541262319" sldId="259"/>
            <ac:spMk id="34" creationId="{46DC0423-8BF2-993B-1D8B-4F003AA0B273}"/>
          </ac:spMkLst>
        </pc:spChg>
        <pc:spChg chg="add mod">
          <ac:chgData name="Mert Bal" userId="3994eb59fe367932" providerId="LiveId" clId="{0BFF0CA8-3072-4BE9-9FC9-113F218616CE}" dt="2024-11-02T12:11:02.013" v="549" actId="1076"/>
          <ac:spMkLst>
            <pc:docMk/>
            <pc:sldMk cId="1541262319" sldId="259"/>
            <ac:spMk id="36" creationId="{2FCCF008-D874-3334-8070-A9B8FB19D9B1}"/>
          </ac:spMkLst>
        </pc:spChg>
        <pc:graphicFrameChg chg="add del modGraphic">
          <ac:chgData name="Mert Bal" userId="3994eb59fe367932" providerId="LiveId" clId="{0BFF0CA8-3072-4BE9-9FC9-113F218616CE}" dt="2024-11-02T08:54:29.601" v="79" actId="1032"/>
          <ac:graphicFrameMkLst>
            <pc:docMk/>
            <pc:sldMk cId="1541262319" sldId="259"/>
            <ac:graphicFrameMk id="8" creationId="{C27C0785-86BB-B78A-AB09-619C2CCA2F8D}"/>
          </ac:graphicFrameMkLst>
        </pc:graphicFrameChg>
        <pc:graphicFrameChg chg="add del mod modGraphic">
          <ac:chgData name="Mert Bal" userId="3994eb59fe367932" providerId="LiveId" clId="{0BFF0CA8-3072-4BE9-9FC9-113F218616CE}" dt="2024-11-02T11:23:18.129" v="133" actId="21"/>
          <ac:graphicFrameMkLst>
            <pc:docMk/>
            <pc:sldMk cId="1541262319" sldId="259"/>
            <ac:graphicFrameMk id="9" creationId="{10FDC548-6882-4E16-A2F1-469394727C45}"/>
          </ac:graphicFrameMkLst>
        </pc:graphicFrameChg>
        <pc:graphicFrameChg chg="add mod modGraphic">
          <ac:chgData name="Mert Bal" userId="3994eb59fe367932" providerId="LiveId" clId="{0BFF0CA8-3072-4BE9-9FC9-113F218616CE}" dt="2024-11-02T12:12:41.540" v="610"/>
          <ac:graphicFrameMkLst>
            <pc:docMk/>
            <pc:sldMk cId="1541262319" sldId="259"/>
            <ac:graphicFrameMk id="35" creationId="{F0D7D2FB-2542-B873-07F3-81E5E5AA7210}"/>
          </ac:graphicFrameMkLst>
        </pc:graphicFrameChg>
        <pc:picChg chg="add mod">
          <ac:chgData name="Mert Bal" userId="3994eb59fe367932" providerId="LiveId" clId="{0BFF0CA8-3072-4BE9-9FC9-113F218616CE}" dt="2024-11-02T08:55:26.764" v="92" actId="1076"/>
          <ac:picMkLst>
            <pc:docMk/>
            <pc:sldMk cId="1541262319" sldId="259"/>
            <ac:picMk id="13" creationId="{874CF063-DEC8-4185-3E73-6550E50CAA32}"/>
          </ac:picMkLst>
        </pc:picChg>
        <pc:picChg chg="add del mod">
          <ac:chgData name="Mert Bal" userId="3994eb59fe367932" providerId="LiveId" clId="{0BFF0CA8-3072-4BE9-9FC9-113F218616CE}" dt="2024-11-02T11:23:19.269" v="134" actId="21"/>
          <ac:picMkLst>
            <pc:docMk/>
            <pc:sldMk cId="1541262319" sldId="259"/>
            <ac:picMk id="15" creationId="{B6C40CFA-6DC1-1CB4-B549-421215C00D7E}"/>
          </ac:picMkLst>
        </pc:picChg>
        <pc:picChg chg="add mod">
          <ac:chgData name="Mert Bal" userId="3994eb59fe367932" providerId="LiveId" clId="{0BFF0CA8-3072-4BE9-9FC9-113F218616CE}" dt="2024-11-02T12:04:26.575" v="460" actId="1076"/>
          <ac:picMkLst>
            <pc:docMk/>
            <pc:sldMk cId="1541262319" sldId="259"/>
            <ac:picMk id="21" creationId="{65655286-E3AE-F84A-3ABE-BED108ECBCE7}"/>
          </ac:picMkLst>
        </pc:picChg>
        <pc:picChg chg="add del mod">
          <ac:chgData name="Mert Bal" userId="3994eb59fe367932" providerId="LiveId" clId="{0BFF0CA8-3072-4BE9-9FC9-113F218616CE}" dt="2024-11-02T11:44:25.963" v="307" actId="478"/>
          <ac:picMkLst>
            <pc:docMk/>
            <pc:sldMk cId="1541262319" sldId="259"/>
            <ac:picMk id="23" creationId="{CED0ED7D-1AD7-B64C-FD45-D54E7743FF50}"/>
          </ac:picMkLst>
        </pc:picChg>
        <pc:picChg chg="add del mod">
          <ac:chgData name="Mert Bal" userId="3994eb59fe367932" providerId="LiveId" clId="{0BFF0CA8-3072-4BE9-9FC9-113F218616CE}" dt="2024-11-02T11:42:34.479" v="287" actId="478"/>
          <ac:picMkLst>
            <pc:docMk/>
            <pc:sldMk cId="1541262319" sldId="259"/>
            <ac:picMk id="25" creationId="{1EDD3612-90AD-EAAD-D1B7-4E267220CCF9}"/>
          </ac:picMkLst>
        </pc:picChg>
        <pc:picChg chg="add del mod">
          <ac:chgData name="Mert Bal" userId="3994eb59fe367932" providerId="LiveId" clId="{0BFF0CA8-3072-4BE9-9FC9-113F218616CE}" dt="2024-11-02T11:44:26.315" v="308" actId="478"/>
          <ac:picMkLst>
            <pc:docMk/>
            <pc:sldMk cId="1541262319" sldId="259"/>
            <ac:picMk id="27" creationId="{C70E5ADF-72DE-3458-2EC3-61BF5D4E7A86}"/>
          </ac:picMkLst>
        </pc:picChg>
        <pc:picChg chg="add del mod">
          <ac:chgData name="Mert Bal" userId="3994eb59fe367932" providerId="LiveId" clId="{0BFF0CA8-3072-4BE9-9FC9-113F218616CE}" dt="2024-11-02T11:44:34.004" v="312" actId="478"/>
          <ac:picMkLst>
            <pc:docMk/>
            <pc:sldMk cId="1541262319" sldId="259"/>
            <ac:picMk id="29" creationId="{C0571AD7-BE0D-9379-5C94-DC546D57451D}"/>
          </ac:picMkLst>
        </pc:picChg>
        <pc:picChg chg="add del mod">
          <ac:chgData name="Mert Bal" userId="3994eb59fe367932" providerId="LiveId" clId="{0BFF0CA8-3072-4BE9-9FC9-113F218616CE}" dt="2024-11-02T12:02:42.689" v="449" actId="478"/>
          <ac:picMkLst>
            <pc:docMk/>
            <pc:sldMk cId="1541262319" sldId="259"/>
            <ac:picMk id="31" creationId="{92FDC390-34EF-2A6A-08A4-AB568137EEF4}"/>
          </ac:picMkLst>
        </pc:picChg>
        <pc:picChg chg="add del mod">
          <ac:chgData name="Mert Bal" userId="3994eb59fe367932" providerId="LiveId" clId="{0BFF0CA8-3072-4BE9-9FC9-113F218616CE}" dt="2024-11-02T12:02:43.019" v="450" actId="478"/>
          <ac:picMkLst>
            <pc:docMk/>
            <pc:sldMk cId="1541262319" sldId="259"/>
            <ac:picMk id="33" creationId="{018926E7-2F9A-17BA-E8C2-468DA758C4DF}"/>
          </ac:picMkLst>
        </pc:picChg>
      </pc:sldChg>
      <pc:sldChg chg="addSp delSp modSp del mod">
        <pc:chgData name="Mert Bal" userId="3994eb59fe367932" providerId="LiveId" clId="{0BFF0CA8-3072-4BE9-9FC9-113F218616CE}" dt="2024-11-02T12:44:58.638" v="720" actId="47"/>
        <pc:sldMkLst>
          <pc:docMk/>
          <pc:sldMk cId="304158325" sldId="260"/>
        </pc:sldMkLst>
        <pc:spChg chg="del">
          <ac:chgData name="Mert Bal" userId="3994eb59fe367932" providerId="LiveId" clId="{0BFF0CA8-3072-4BE9-9FC9-113F218616CE}" dt="2024-11-02T10:56:31.376" v="110" actId="21"/>
          <ac:spMkLst>
            <pc:docMk/>
            <pc:sldMk cId="304158325" sldId="260"/>
            <ac:spMk id="2" creationId="{8AE92D6D-65F9-9A3E-DF33-EB82435CE9FF}"/>
          </ac:spMkLst>
        </pc:spChg>
        <pc:spChg chg="del">
          <ac:chgData name="Mert Bal" userId="3994eb59fe367932" providerId="LiveId" clId="{0BFF0CA8-3072-4BE9-9FC9-113F218616CE}" dt="2024-11-02T10:56:29.775" v="109" actId="21"/>
          <ac:spMkLst>
            <pc:docMk/>
            <pc:sldMk cId="304158325" sldId="260"/>
            <ac:spMk id="3" creationId="{19FE2C71-61D7-615A-F094-DEE85F775B43}"/>
          </ac:spMkLst>
        </pc:spChg>
        <pc:spChg chg="mod">
          <ac:chgData name="Mert Bal" userId="3994eb59fe367932" providerId="LiveId" clId="{0BFF0CA8-3072-4BE9-9FC9-113F218616CE}" dt="2024-11-02T11:47:04.241" v="341" actId="1076"/>
          <ac:spMkLst>
            <pc:docMk/>
            <pc:sldMk cId="304158325" sldId="260"/>
            <ac:spMk id="7" creationId="{73DDFCC3-D9E3-C075-83BC-901B0EA5BC82}"/>
          </ac:spMkLst>
        </pc:spChg>
        <pc:graphicFrameChg chg="add mod">
          <ac:chgData name="Mert Bal" userId="3994eb59fe367932" providerId="LiveId" clId="{0BFF0CA8-3072-4BE9-9FC9-113F218616CE}" dt="2024-11-02T12:36:53.698" v="646"/>
          <ac:graphicFrameMkLst>
            <pc:docMk/>
            <pc:sldMk cId="304158325" sldId="260"/>
            <ac:graphicFrameMk id="26" creationId="{3768A8DF-BA82-05B9-3580-1925C9659597}"/>
          </ac:graphicFrameMkLst>
        </pc:graphicFrameChg>
        <pc:picChg chg="add del mod">
          <ac:chgData name="Mert Bal" userId="3994eb59fe367932" providerId="LiveId" clId="{0BFF0CA8-3072-4BE9-9FC9-113F218616CE}" dt="2024-11-02T10:57:52.178" v="131" actId="478"/>
          <ac:picMkLst>
            <pc:docMk/>
            <pc:sldMk cId="304158325" sldId="260"/>
            <ac:picMk id="9" creationId="{BCA11B9F-49F5-7323-A081-13B23C8B3EA4}"/>
          </ac:picMkLst>
        </pc:picChg>
        <pc:picChg chg="add del mod">
          <ac:chgData name="Mert Bal" userId="3994eb59fe367932" providerId="LiveId" clId="{0BFF0CA8-3072-4BE9-9FC9-113F218616CE}" dt="2024-11-02T10:57:02.535" v="121" actId="478"/>
          <ac:picMkLst>
            <pc:docMk/>
            <pc:sldMk cId="304158325" sldId="260"/>
            <ac:picMk id="11" creationId="{3E6CE443-C563-5C05-A279-B6EB04A3ED70}"/>
          </ac:picMkLst>
        </pc:picChg>
        <pc:picChg chg="add del mod">
          <ac:chgData name="Mert Bal" userId="3994eb59fe367932" providerId="LiveId" clId="{0BFF0CA8-3072-4BE9-9FC9-113F218616CE}" dt="2024-11-02T10:57:52.178" v="131" actId="478"/>
          <ac:picMkLst>
            <pc:docMk/>
            <pc:sldMk cId="304158325" sldId="260"/>
            <ac:picMk id="13" creationId="{34F34BE6-5CB0-E40D-118B-267E2464C80D}"/>
          </ac:picMkLst>
        </pc:picChg>
        <pc:picChg chg="add mod">
          <ac:chgData name="Mert Bal" userId="3994eb59fe367932" providerId="LiveId" clId="{0BFF0CA8-3072-4BE9-9FC9-113F218616CE}" dt="2024-11-02T10:57:07.549" v="123"/>
          <ac:picMkLst>
            <pc:docMk/>
            <pc:sldMk cId="304158325" sldId="260"/>
            <ac:picMk id="15" creationId="{D24628A8-5AF0-3FDD-F1B7-121293F29DC7}"/>
          </ac:picMkLst>
        </pc:picChg>
        <pc:picChg chg="add del mod">
          <ac:chgData name="Mert Bal" userId="3994eb59fe367932" providerId="LiveId" clId="{0BFF0CA8-3072-4BE9-9FC9-113F218616CE}" dt="2024-11-02T12:29:09.977" v="614" actId="478"/>
          <ac:picMkLst>
            <pc:docMk/>
            <pc:sldMk cId="304158325" sldId="260"/>
            <ac:picMk id="17" creationId="{4EBCED17-AD90-C780-49C7-7C7088C6853D}"/>
          </ac:picMkLst>
        </pc:picChg>
        <pc:picChg chg="add del mod">
          <ac:chgData name="Mert Bal" userId="3994eb59fe367932" providerId="LiveId" clId="{0BFF0CA8-3072-4BE9-9FC9-113F218616CE}" dt="2024-11-02T12:29:10.817" v="616" actId="478"/>
          <ac:picMkLst>
            <pc:docMk/>
            <pc:sldMk cId="304158325" sldId="260"/>
            <ac:picMk id="19" creationId="{DCB1F672-4F0F-30B3-BC39-58BD83B3B574}"/>
          </ac:picMkLst>
        </pc:picChg>
        <pc:picChg chg="add del mod">
          <ac:chgData name="Mert Bal" userId="3994eb59fe367932" providerId="LiveId" clId="{0BFF0CA8-3072-4BE9-9FC9-113F218616CE}" dt="2024-11-02T12:29:10.465" v="615" actId="478"/>
          <ac:picMkLst>
            <pc:docMk/>
            <pc:sldMk cId="304158325" sldId="260"/>
            <ac:picMk id="21" creationId="{042C03A4-0F72-9EAE-2777-9FE70F1FAEA1}"/>
          </ac:picMkLst>
        </pc:picChg>
        <pc:picChg chg="add del mod">
          <ac:chgData name="Mert Bal" userId="3994eb59fe367932" providerId="LiveId" clId="{0BFF0CA8-3072-4BE9-9FC9-113F218616CE}" dt="2024-11-02T12:28:23.008" v="611" actId="478"/>
          <ac:picMkLst>
            <pc:docMk/>
            <pc:sldMk cId="304158325" sldId="260"/>
            <ac:picMk id="23" creationId="{147B7FE5-EEEA-D678-DF60-3C57DCA2CC4D}"/>
          </ac:picMkLst>
        </pc:picChg>
      </pc:sldChg>
      <pc:sldChg chg="addSp delSp modSp mod">
        <pc:chgData name="Mert Bal" userId="3994eb59fe367932" providerId="LiveId" clId="{0BFF0CA8-3072-4BE9-9FC9-113F218616CE}" dt="2024-11-02T11:52:37.650" v="411" actId="1076"/>
        <pc:sldMkLst>
          <pc:docMk/>
          <pc:sldMk cId="502632239" sldId="261"/>
        </pc:sldMkLst>
        <pc:spChg chg="del">
          <ac:chgData name="Mert Bal" userId="3994eb59fe367932" providerId="LiveId" clId="{0BFF0CA8-3072-4BE9-9FC9-113F218616CE}" dt="2024-11-02T11:50:46.137" v="356" actId="478"/>
          <ac:spMkLst>
            <pc:docMk/>
            <pc:sldMk cId="502632239" sldId="261"/>
            <ac:spMk id="2" creationId="{0D63D3A5-E672-9E87-43D0-6CB61F90B951}"/>
          </ac:spMkLst>
        </pc:spChg>
        <pc:spChg chg="del">
          <ac:chgData name="Mert Bal" userId="3994eb59fe367932" providerId="LiveId" clId="{0BFF0CA8-3072-4BE9-9FC9-113F218616CE}" dt="2024-11-02T11:50:41.798" v="354" actId="1032"/>
          <ac:spMkLst>
            <pc:docMk/>
            <pc:sldMk cId="502632239" sldId="261"/>
            <ac:spMk id="3" creationId="{9C7FEDCE-AEB4-4776-EAC5-131FD47B8DA9}"/>
          </ac:spMkLst>
        </pc:spChg>
        <pc:spChg chg="add del mod">
          <ac:chgData name="Mert Bal" userId="3994eb59fe367932" providerId="LiveId" clId="{0BFF0CA8-3072-4BE9-9FC9-113F218616CE}" dt="2024-11-02T11:52:04.219" v="370" actId="21"/>
          <ac:spMkLst>
            <pc:docMk/>
            <pc:sldMk cId="502632239" sldId="261"/>
            <ac:spMk id="9" creationId="{F4370B1F-48A7-0B5D-911F-1DB621EA2980}"/>
          </ac:spMkLst>
        </pc:spChg>
        <pc:spChg chg="add del mod">
          <ac:chgData name="Mert Bal" userId="3994eb59fe367932" providerId="LiveId" clId="{0BFF0CA8-3072-4BE9-9FC9-113F218616CE}" dt="2024-11-02T11:51:59.430" v="369" actId="478"/>
          <ac:spMkLst>
            <pc:docMk/>
            <pc:sldMk cId="502632239" sldId="261"/>
            <ac:spMk id="11" creationId="{2B92F1E6-0122-7F06-AB3D-17C1C92E7A89}"/>
          </ac:spMkLst>
        </pc:spChg>
        <pc:graphicFrameChg chg="add del mod modGraphic">
          <ac:chgData name="Mert Bal" userId="3994eb59fe367932" providerId="LiveId" clId="{0BFF0CA8-3072-4BE9-9FC9-113F218616CE}" dt="2024-11-02T11:52:37.650" v="411" actId="1076"/>
          <ac:graphicFrameMkLst>
            <pc:docMk/>
            <pc:sldMk cId="502632239" sldId="261"/>
            <ac:graphicFrameMk id="8" creationId="{EDCC89C7-F894-EE99-BD63-CED1F5B95B8A}"/>
          </ac:graphicFrameMkLst>
        </pc:graphicFrameChg>
      </pc:sldChg>
      <pc:sldChg chg="del">
        <pc:chgData name="Mert Bal" userId="3994eb59fe367932" providerId="LiveId" clId="{0BFF0CA8-3072-4BE9-9FC9-113F218616CE}" dt="2024-11-02T11:48:01.251" v="353" actId="47"/>
        <pc:sldMkLst>
          <pc:docMk/>
          <pc:sldMk cId="3271457558" sldId="262"/>
        </pc:sldMkLst>
      </pc:sldChg>
      <pc:sldChg chg="addSp delSp modSp del mod">
        <pc:chgData name="Mert Bal" userId="3994eb59fe367932" providerId="LiveId" clId="{0BFF0CA8-3072-4BE9-9FC9-113F218616CE}" dt="2024-11-02T12:45:01.127" v="721" actId="47"/>
        <pc:sldMkLst>
          <pc:docMk/>
          <pc:sldMk cId="1486740868" sldId="263"/>
        </pc:sldMkLst>
        <pc:spChg chg="del">
          <ac:chgData name="Mert Bal" userId="3994eb59fe367932" providerId="LiveId" clId="{0BFF0CA8-3072-4BE9-9FC9-113F218616CE}" dt="2024-11-02T12:40:37.487" v="672" actId="1957"/>
          <ac:spMkLst>
            <pc:docMk/>
            <pc:sldMk cId="1486740868" sldId="263"/>
            <ac:spMk id="3" creationId="{014ACA5D-83E3-27FB-ED5B-134089B46E59}"/>
          </ac:spMkLst>
        </pc:spChg>
        <pc:graphicFrameChg chg="add mod">
          <ac:chgData name="Mert Bal" userId="3994eb59fe367932" providerId="LiveId" clId="{0BFF0CA8-3072-4BE9-9FC9-113F218616CE}" dt="2024-11-02T12:40:37.487" v="672" actId="1957"/>
          <ac:graphicFrameMkLst>
            <pc:docMk/>
            <pc:sldMk cId="1486740868" sldId="263"/>
            <ac:graphicFrameMk id="10" creationId="{BCD02370-D5A4-FE50-1CD0-CFB64C42EFDA}"/>
          </ac:graphicFrameMkLst>
        </pc:graphicFrameChg>
      </pc:sldChg>
      <pc:sldChg chg="addSp delSp modSp new mod ord">
        <pc:chgData name="Mert Bal" userId="3994eb59fe367932" providerId="LiveId" clId="{0BFF0CA8-3072-4BE9-9FC9-113F218616CE}" dt="2024-11-02T12:45:02.323" v="723"/>
        <pc:sldMkLst>
          <pc:docMk/>
          <pc:sldMk cId="3171317301" sldId="264"/>
        </pc:sldMkLst>
        <pc:spChg chg="del">
          <ac:chgData name="Mert Bal" userId="3994eb59fe367932" providerId="LiveId" clId="{0BFF0CA8-3072-4BE9-9FC9-113F218616CE}" dt="2024-11-02T12:44:41.259" v="717" actId="21"/>
          <ac:spMkLst>
            <pc:docMk/>
            <pc:sldMk cId="3171317301" sldId="264"/>
            <ac:spMk id="2" creationId="{5D538FF6-51C5-5F1B-DEE9-A5FA4485FA5A}"/>
          </ac:spMkLst>
        </pc:spChg>
        <pc:spChg chg="del">
          <ac:chgData name="Mert Bal" userId="3994eb59fe367932" providerId="LiveId" clId="{0BFF0CA8-3072-4BE9-9FC9-113F218616CE}" dt="2024-11-02T12:42:10.136" v="680" actId="1957"/>
          <ac:spMkLst>
            <pc:docMk/>
            <pc:sldMk cId="3171317301" sldId="264"/>
            <ac:spMk id="3" creationId="{DABBA12F-0C03-F593-3835-E7DCA6A0E15C}"/>
          </ac:spMkLst>
        </pc:spChg>
        <pc:graphicFrameChg chg="add mod">
          <ac:chgData name="Mert Bal" userId="3994eb59fe367932" providerId="LiveId" clId="{0BFF0CA8-3072-4BE9-9FC9-113F218616CE}" dt="2024-11-02T12:44:44.049" v="719" actId="14100"/>
          <ac:graphicFrameMkLst>
            <pc:docMk/>
            <pc:sldMk cId="3171317301" sldId="264"/>
            <ac:graphicFrameMk id="8" creationId="{3F93123C-8F6E-0193-D6EE-046AF33FC791}"/>
          </ac:graphicFrameMkLst>
        </pc:graphicFrameChg>
      </pc:sldChg>
      <pc:sldChg chg="delSp modSp new mod">
        <pc:chgData name="Mert Bal" userId="3994eb59fe367932" providerId="LiveId" clId="{0BFF0CA8-3072-4BE9-9FC9-113F218616CE}" dt="2024-11-02T12:45:56.352" v="781" actId="1076"/>
        <pc:sldMkLst>
          <pc:docMk/>
          <pc:sldMk cId="1098129062" sldId="265"/>
        </pc:sldMkLst>
        <pc:spChg chg="mod">
          <ac:chgData name="Mert Bal" userId="3994eb59fe367932" providerId="LiveId" clId="{0BFF0CA8-3072-4BE9-9FC9-113F218616CE}" dt="2024-11-02T12:45:56.352" v="781" actId="1076"/>
          <ac:spMkLst>
            <pc:docMk/>
            <pc:sldMk cId="1098129062" sldId="265"/>
            <ac:spMk id="2" creationId="{C76428EF-1C43-A8C4-5565-939E38E4E157}"/>
          </ac:spMkLst>
        </pc:spChg>
        <pc:spChg chg="del">
          <ac:chgData name="Mert Bal" userId="3994eb59fe367932" providerId="LiveId" clId="{0BFF0CA8-3072-4BE9-9FC9-113F218616CE}" dt="2024-11-02T12:45:49.053" v="780" actId="21"/>
          <ac:spMkLst>
            <pc:docMk/>
            <pc:sldMk cId="1098129062" sldId="265"/>
            <ac:spMk id="3" creationId="{85CCBCD7-E2FA-4D93-9181-C34528469F41}"/>
          </ac:spMkLst>
        </pc:spChg>
      </pc:sldChg>
      <pc:sldChg chg="new del">
        <pc:chgData name="Mert Bal" userId="3994eb59fe367932" providerId="LiveId" clId="{0BFF0CA8-3072-4BE9-9FC9-113F218616CE}" dt="2024-11-02T12:49:15.708" v="792" actId="47"/>
        <pc:sldMkLst>
          <pc:docMk/>
          <pc:sldMk cId="3589310917" sldId="26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2"/>
                </a:solidFill>
                <a:latin typeface="Aptos Display" panose="020B0004020202020204" pitchFamily="34" charset="0"/>
                <a:ea typeface="+mn-ea"/>
                <a:cs typeface="+mn-cs"/>
              </a:defRPr>
            </a:pPr>
            <a:r>
              <a:rPr lang="de-DE" sz="2400" dirty="0">
                <a:latin typeface="Aptos Display" panose="020B0004020202020204" pitchFamily="34" charset="0"/>
              </a:rPr>
              <a:t>Time Progress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2"/>
              </a:solidFill>
              <a:latin typeface="Aptos Display" panose="020B0004020202020204" pitchFamily="34" charset="0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Needed Hours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Tabelle1!$A$2:$A$11</c:f>
              <c:strCache>
                <c:ptCount val="10"/>
                <c:pt idx="0">
                  <c:v>Project begin</c:v>
                </c:pt>
                <c:pt idx="1">
                  <c:v>27.08. ‒ 03.09.</c:v>
                </c:pt>
                <c:pt idx="2">
                  <c:v>04.09. ‒ 10.09.</c:v>
                </c:pt>
                <c:pt idx="3">
                  <c:v>11.09. ‒ 17.09.</c:v>
                </c:pt>
                <c:pt idx="4">
                  <c:v>18.09. ‒ 24.09.</c:v>
                </c:pt>
                <c:pt idx="5">
                  <c:v>25.09. ‒ 01.10.</c:v>
                </c:pt>
                <c:pt idx="6">
                  <c:v>02.10. ‒ 08.10.</c:v>
                </c:pt>
                <c:pt idx="7">
                  <c:v>09.10. ‒ 15.10.</c:v>
                </c:pt>
                <c:pt idx="8">
                  <c:v>16.10. ‒ 22.10.</c:v>
                </c:pt>
                <c:pt idx="9">
                  <c:v>23.10. ‒ 29.10.</c:v>
                </c:pt>
              </c:strCache>
            </c:str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240</c:v>
                </c:pt>
                <c:pt idx="1">
                  <c:v>213</c:v>
                </c:pt>
                <c:pt idx="2">
                  <c:v>179</c:v>
                </c:pt>
                <c:pt idx="3">
                  <c:v>153</c:v>
                </c:pt>
                <c:pt idx="4">
                  <c:v>109</c:v>
                </c:pt>
                <c:pt idx="5">
                  <c:v>67.5</c:v>
                </c:pt>
                <c:pt idx="6">
                  <c:v>38.5</c:v>
                </c:pt>
                <c:pt idx="7">
                  <c:v>38.5</c:v>
                </c:pt>
                <c:pt idx="8">
                  <c:v>20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DD-4453-9B26-B70FEBACF8D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Available Hours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Tabelle1!$A$2:$A$11</c:f>
              <c:strCache>
                <c:ptCount val="10"/>
                <c:pt idx="0">
                  <c:v>Project begin</c:v>
                </c:pt>
                <c:pt idx="1">
                  <c:v>27.08. ‒ 03.09.</c:v>
                </c:pt>
                <c:pt idx="2">
                  <c:v>04.09. ‒ 10.09.</c:v>
                </c:pt>
                <c:pt idx="3">
                  <c:v>11.09. ‒ 17.09.</c:v>
                </c:pt>
                <c:pt idx="4">
                  <c:v>18.09. ‒ 24.09.</c:v>
                </c:pt>
                <c:pt idx="5">
                  <c:v>25.09. ‒ 01.10.</c:v>
                </c:pt>
                <c:pt idx="6">
                  <c:v>02.10. ‒ 08.10.</c:v>
                </c:pt>
                <c:pt idx="7">
                  <c:v>09.10. ‒ 15.10.</c:v>
                </c:pt>
                <c:pt idx="8">
                  <c:v>16.10. ‒ 22.10.</c:v>
                </c:pt>
                <c:pt idx="9">
                  <c:v>23.10. ‒ 29.10.</c:v>
                </c:pt>
              </c:strCache>
            </c:strRef>
          </c:cat>
          <c:val>
            <c:numRef>
              <c:f>Tabelle1!$C$2:$C$11</c:f>
              <c:numCache>
                <c:formatCode>General</c:formatCode>
                <c:ptCount val="10"/>
                <c:pt idx="0">
                  <c:v>241</c:v>
                </c:pt>
                <c:pt idx="1">
                  <c:v>221</c:v>
                </c:pt>
                <c:pt idx="2">
                  <c:v>203.5</c:v>
                </c:pt>
                <c:pt idx="3">
                  <c:v>193</c:v>
                </c:pt>
                <c:pt idx="4">
                  <c:v>164.5</c:v>
                </c:pt>
                <c:pt idx="5">
                  <c:v>142</c:v>
                </c:pt>
                <c:pt idx="6">
                  <c:v>129</c:v>
                </c:pt>
                <c:pt idx="7">
                  <c:v>129</c:v>
                </c:pt>
                <c:pt idx="8">
                  <c:v>114</c:v>
                </c:pt>
                <c:pt idx="9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DD-4453-9B26-B70FEBACF8DF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Spalte1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Tabelle1!$A$2:$A$11</c:f>
              <c:strCache>
                <c:ptCount val="10"/>
                <c:pt idx="0">
                  <c:v>Project begin</c:v>
                </c:pt>
                <c:pt idx="1">
                  <c:v>27.08. ‒ 03.09.</c:v>
                </c:pt>
                <c:pt idx="2">
                  <c:v>04.09. ‒ 10.09.</c:v>
                </c:pt>
                <c:pt idx="3">
                  <c:v>11.09. ‒ 17.09.</c:v>
                </c:pt>
                <c:pt idx="4">
                  <c:v>18.09. ‒ 24.09.</c:v>
                </c:pt>
                <c:pt idx="5">
                  <c:v>25.09. ‒ 01.10.</c:v>
                </c:pt>
                <c:pt idx="6">
                  <c:v>02.10. ‒ 08.10.</c:v>
                </c:pt>
                <c:pt idx="7">
                  <c:v>09.10. ‒ 15.10.</c:v>
                </c:pt>
                <c:pt idx="8">
                  <c:v>16.10. ‒ 22.10.</c:v>
                </c:pt>
                <c:pt idx="9">
                  <c:v>23.10. ‒ 29.10.</c:v>
                </c:pt>
              </c:strCache>
            </c:strRef>
          </c:cat>
          <c:val>
            <c:numRef>
              <c:f>Tabelle1!$D$2:$D$11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2-50DD-4453-9B26-B70FEBACF8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118083295"/>
        <c:axId val="2118083775"/>
      </c:barChart>
      <c:catAx>
        <c:axId val="21180832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Aptos Display" panose="020B0004020202020204" pitchFamily="34" charset="0"/>
                <a:ea typeface="+mn-ea"/>
                <a:cs typeface="+mn-cs"/>
              </a:defRPr>
            </a:pPr>
            <a:endParaRPr lang="de-DE"/>
          </a:p>
        </c:txPr>
        <c:crossAx val="2118083775"/>
        <c:crosses val="autoZero"/>
        <c:auto val="1"/>
        <c:lblAlgn val="ctr"/>
        <c:lblOffset val="100"/>
        <c:noMultiLvlLbl val="0"/>
      </c:catAx>
      <c:valAx>
        <c:axId val="21180837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Aptos Display" panose="020B0004020202020204" pitchFamily="34" charset="0"/>
                <a:ea typeface="+mn-ea"/>
                <a:cs typeface="+mn-cs"/>
              </a:defRPr>
            </a:pPr>
            <a:endParaRPr lang="de-DE"/>
          </a:p>
        </c:txPr>
        <c:crossAx val="2118083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Aptos Display" panose="020B0004020202020204" pitchFamily="34" charset="0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FA7CB5-012B-4A7C-A000-2F5608011632}" type="doc">
      <dgm:prSet loTypeId="urn:microsoft.com/office/officeart/2008/layout/Picture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E566521C-444E-468A-A02D-4696E7DE671E}">
      <dgm:prSet phldrT="[Text]" custT="1"/>
      <dgm:spPr>
        <a:solidFill>
          <a:srgbClr val="0070C0"/>
        </a:solidFill>
      </dgm:spPr>
      <dgm:t>
        <a:bodyPr/>
        <a:lstStyle/>
        <a:p>
          <a:pPr algn="ctr"/>
          <a:r>
            <a:rPr lang="de-DE" sz="4800" b="1" u="none" dirty="0">
              <a:latin typeface="Aptos Display" panose="020B0004020202020204" pitchFamily="34" charset="0"/>
            </a:rPr>
            <a:t>Contents</a:t>
          </a:r>
          <a:endParaRPr lang="de-DE" sz="4000" b="1" u="none" dirty="0">
            <a:latin typeface="Aptos Display" panose="020B0004020202020204" pitchFamily="34" charset="0"/>
          </a:endParaRPr>
        </a:p>
      </dgm:t>
    </dgm:pt>
    <dgm:pt modelId="{D6005D1D-8BD4-4A13-809A-3C379FF66611}" type="parTrans" cxnId="{1B9ABD51-78EF-41E0-AD60-8E6B12D9AE44}">
      <dgm:prSet/>
      <dgm:spPr/>
      <dgm:t>
        <a:bodyPr/>
        <a:lstStyle/>
        <a:p>
          <a:endParaRPr lang="de-DE"/>
        </a:p>
      </dgm:t>
    </dgm:pt>
    <dgm:pt modelId="{05F1603F-146C-4995-8FC3-424D2DFE418E}" type="sibTrans" cxnId="{1B9ABD51-78EF-41E0-AD60-8E6B12D9AE44}">
      <dgm:prSet/>
      <dgm:spPr/>
      <dgm:t>
        <a:bodyPr/>
        <a:lstStyle/>
        <a:p>
          <a:endParaRPr lang="de-DE"/>
        </a:p>
      </dgm:t>
    </dgm:pt>
    <dgm:pt modelId="{002261A6-51E0-467F-98BC-4444E4E4E11C}">
      <dgm:prSet phldrT="[Text]" custT="1"/>
      <dgm:spPr/>
      <dgm:t>
        <a:bodyPr/>
        <a:lstStyle/>
        <a:p>
          <a:pPr algn="ctr"/>
          <a:r>
            <a:rPr lang="de-DE" sz="4000" b="1" dirty="0" err="1">
              <a:latin typeface="Aptos Display" panose="020B0004020202020204" pitchFamily="34" charset="0"/>
            </a:rPr>
            <a:t>Realize</a:t>
          </a:r>
          <a:endParaRPr lang="de-DE" sz="3600" b="1" dirty="0">
            <a:latin typeface="Aptos Display" panose="020B0004020202020204" pitchFamily="34" charset="0"/>
          </a:endParaRPr>
        </a:p>
      </dgm:t>
    </dgm:pt>
    <dgm:pt modelId="{3F775355-0868-40DE-AF8D-81F42B35C85F}" type="parTrans" cxnId="{194AB23B-23F1-4AAD-A3CA-A2D5781E0A92}">
      <dgm:prSet/>
      <dgm:spPr/>
      <dgm:t>
        <a:bodyPr/>
        <a:lstStyle/>
        <a:p>
          <a:endParaRPr lang="de-DE"/>
        </a:p>
      </dgm:t>
    </dgm:pt>
    <dgm:pt modelId="{034B34D1-FC7A-4804-A77C-865EA6752DF4}" type="sibTrans" cxnId="{194AB23B-23F1-4AAD-A3CA-A2D5781E0A92}">
      <dgm:prSet/>
      <dgm:spPr/>
      <dgm:t>
        <a:bodyPr/>
        <a:lstStyle/>
        <a:p>
          <a:endParaRPr lang="de-DE"/>
        </a:p>
      </dgm:t>
    </dgm:pt>
    <dgm:pt modelId="{B02C307D-A34E-4E32-90C2-B23D6E2332E1}">
      <dgm:prSet phldrT="[Text]" custT="1"/>
      <dgm:spPr/>
      <dgm:t>
        <a:bodyPr/>
        <a:lstStyle/>
        <a:p>
          <a:pPr algn="ctr"/>
          <a:r>
            <a:rPr lang="de-DE" sz="4000" b="1" dirty="0" err="1">
              <a:latin typeface="Aptos Display" panose="020B0004020202020204" pitchFamily="34" charset="0"/>
            </a:rPr>
            <a:t>Assess</a:t>
          </a:r>
          <a:endParaRPr lang="de-DE" sz="3600" b="1" dirty="0">
            <a:latin typeface="Aptos Display" panose="020B0004020202020204" pitchFamily="34" charset="0"/>
          </a:endParaRPr>
        </a:p>
      </dgm:t>
    </dgm:pt>
    <dgm:pt modelId="{65EEF47E-BFFF-4AAD-965F-D97EEEF1B260}" type="parTrans" cxnId="{5E38240A-95A5-4B10-A57E-0B279CD7AD3D}">
      <dgm:prSet/>
      <dgm:spPr/>
      <dgm:t>
        <a:bodyPr/>
        <a:lstStyle/>
        <a:p>
          <a:endParaRPr lang="de-DE"/>
        </a:p>
      </dgm:t>
    </dgm:pt>
    <dgm:pt modelId="{EDB7CD3B-D16D-4B53-85CB-0414AD8FA1D2}" type="sibTrans" cxnId="{5E38240A-95A5-4B10-A57E-0B279CD7AD3D}">
      <dgm:prSet/>
      <dgm:spPr/>
      <dgm:t>
        <a:bodyPr/>
        <a:lstStyle/>
        <a:p>
          <a:endParaRPr lang="de-DE"/>
        </a:p>
      </dgm:t>
    </dgm:pt>
    <dgm:pt modelId="{65BE0769-028F-4174-AEAD-6B51B7ACA19A}">
      <dgm:prSet phldrT="[Text]" custT="1"/>
      <dgm:spPr/>
      <dgm:t>
        <a:bodyPr/>
        <a:lstStyle/>
        <a:p>
          <a:pPr algn="ctr"/>
          <a:r>
            <a:rPr lang="de-DE" sz="4000" b="1" dirty="0">
              <a:latin typeface="Aptos Display" panose="020B0004020202020204" pitchFamily="34" charset="0"/>
            </a:rPr>
            <a:t>Plan</a:t>
          </a:r>
        </a:p>
      </dgm:t>
    </dgm:pt>
    <dgm:pt modelId="{157AB2E4-BB85-4F4C-8EBF-FEE60F1B5AC9}" type="parTrans" cxnId="{DFEB40F0-1067-430F-A9A1-C24B6A91B630}">
      <dgm:prSet/>
      <dgm:spPr/>
      <dgm:t>
        <a:bodyPr/>
        <a:lstStyle/>
        <a:p>
          <a:endParaRPr lang="de-DE"/>
        </a:p>
      </dgm:t>
    </dgm:pt>
    <dgm:pt modelId="{CB42A90E-3BF9-4C98-A847-FB0D420F9691}" type="sibTrans" cxnId="{DFEB40F0-1067-430F-A9A1-C24B6A91B630}">
      <dgm:prSet/>
      <dgm:spPr/>
      <dgm:t>
        <a:bodyPr/>
        <a:lstStyle/>
        <a:p>
          <a:endParaRPr lang="de-DE"/>
        </a:p>
      </dgm:t>
    </dgm:pt>
    <dgm:pt modelId="{3BA65C32-3512-427C-A407-4BE3F3A3B0E2}" type="pres">
      <dgm:prSet presAssocID="{62FA7CB5-012B-4A7C-A000-2F5608011632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934A4BB2-E1A4-40B1-86AA-DA0EDFB01E55}" type="pres">
      <dgm:prSet presAssocID="{E566521C-444E-468A-A02D-4696E7DE671E}" presName="root" presStyleCnt="0">
        <dgm:presLayoutVars>
          <dgm:chMax/>
          <dgm:chPref val="4"/>
        </dgm:presLayoutVars>
      </dgm:prSet>
      <dgm:spPr/>
    </dgm:pt>
    <dgm:pt modelId="{588603DE-32FC-44AC-A20F-DA1493372E9B}" type="pres">
      <dgm:prSet presAssocID="{E566521C-444E-468A-A02D-4696E7DE671E}" presName="rootComposite" presStyleCnt="0">
        <dgm:presLayoutVars/>
      </dgm:prSet>
      <dgm:spPr/>
    </dgm:pt>
    <dgm:pt modelId="{6FDC5BCD-0379-4C26-BD32-8AE0B2747762}" type="pres">
      <dgm:prSet presAssocID="{E566521C-444E-468A-A02D-4696E7DE671E}" presName="rootText" presStyleLbl="node0" presStyleIdx="0" presStyleCnt="1">
        <dgm:presLayoutVars>
          <dgm:chMax/>
          <dgm:chPref val="4"/>
        </dgm:presLayoutVars>
      </dgm:prSet>
      <dgm:spPr/>
    </dgm:pt>
    <dgm:pt modelId="{3AA60FCA-24D7-4AB7-A04D-5A77D92647E1}" type="pres">
      <dgm:prSet presAssocID="{E566521C-444E-468A-A02D-4696E7DE671E}" presName="childShape" presStyleCnt="0">
        <dgm:presLayoutVars>
          <dgm:chMax val="0"/>
          <dgm:chPref val="0"/>
        </dgm:presLayoutVars>
      </dgm:prSet>
      <dgm:spPr/>
    </dgm:pt>
    <dgm:pt modelId="{7B023BDC-8BC1-4728-A130-283EB769602C}" type="pres">
      <dgm:prSet presAssocID="{65BE0769-028F-4174-AEAD-6B51B7ACA19A}" presName="childComposite" presStyleCnt="0">
        <dgm:presLayoutVars>
          <dgm:chMax val="0"/>
          <dgm:chPref val="0"/>
        </dgm:presLayoutVars>
      </dgm:prSet>
      <dgm:spPr/>
    </dgm:pt>
    <dgm:pt modelId="{097FCAE6-F8A7-4A29-BAD0-997C526AF924}" type="pres">
      <dgm:prSet presAssocID="{65BE0769-028F-4174-AEAD-6B51B7ACA19A}" presName="Image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aupause mit einfarbiger Füllung"/>
        </a:ext>
      </dgm:extLst>
    </dgm:pt>
    <dgm:pt modelId="{DB3B97C8-A77A-4076-AE96-D0792EBEC6D8}" type="pres">
      <dgm:prSet presAssocID="{65BE0769-028F-4174-AEAD-6B51B7ACA19A}" presName="childText" presStyleLbl="lnNode1" presStyleIdx="0" presStyleCnt="3">
        <dgm:presLayoutVars>
          <dgm:chMax val="0"/>
          <dgm:chPref val="0"/>
          <dgm:bulletEnabled val="1"/>
        </dgm:presLayoutVars>
      </dgm:prSet>
      <dgm:spPr/>
    </dgm:pt>
    <dgm:pt modelId="{FED10EFE-2806-46AA-AC33-5A13EB38AE79}" type="pres">
      <dgm:prSet presAssocID="{002261A6-51E0-467F-98BC-4444E4E4E11C}" presName="childComposite" presStyleCnt="0">
        <dgm:presLayoutVars>
          <dgm:chMax val="0"/>
          <dgm:chPref val="0"/>
        </dgm:presLayoutVars>
      </dgm:prSet>
      <dgm:spPr/>
    </dgm:pt>
    <dgm:pt modelId="{F392D67A-DD88-43FA-B2B6-01A5071F693B}" type="pres">
      <dgm:prSet presAssocID="{002261A6-51E0-467F-98BC-4444E4E4E11C}" presName="Image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lemmbrett abgehakt mit einfarbiger Füllung"/>
        </a:ext>
      </dgm:extLst>
    </dgm:pt>
    <dgm:pt modelId="{DDC9DA94-B0ED-4C3A-9284-6E2D0E457C06}" type="pres">
      <dgm:prSet presAssocID="{002261A6-51E0-467F-98BC-4444E4E4E11C}" presName="childText" presStyleLbl="lnNode1" presStyleIdx="1" presStyleCnt="3">
        <dgm:presLayoutVars>
          <dgm:chMax val="0"/>
          <dgm:chPref val="0"/>
          <dgm:bulletEnabled val="1"/>
        </dgm:presLayoutVars>
      </dgm:prSet>
      <dgm:spPr/>
    </dgm:pt>
    <dgm:pt modelId="{1DF43AAA-61BE-43E2-A3DD-4A44765D30AC}" type="pres">
      <dgm:prSet presAssocID="{B02C307D-A34E-4E32-90C2-B23D6E2332E1}" presName="childComposite" presStyleCnt="0">
        <dgm:presLayoutVars>
          <dgm:chMax val="0"/>
          <dgm:chPref val="0"/>
        </dgm:presLayoutVars>
      </dgm:prSet>
      <dgm:spPr/>
    </dgm:pt>
    <dgm:pt modelId="{B32E49F1-A13B-4D0B-A70E-75175B176FEC}" type="pres">
      <dgm:prSet presAssocID="{B02C307D-A34E-4E32-90C2-B23D6E2332E1}" presName="Image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reise mit Pfeilen mit einfarbiger Füllung"/>
        </a:ext>
      </dgm:extLst>
    </dgm:pt>
    <dgm:pt modelId="{1A0CCA04-FC72-4E7F-9DBF-1D72ADFE8DD4}" type="pres">
      <dgm:prSet presAssocID="{B02C307D-A34E-4E32-90C2-B23D6E2332E1}" presName="childText" presStyleLbl="ln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E38240A-95A5-4B10-A57E-0B279CD7AD3D}" srcId="{E566521C-444E-468A-A02D-4696E7DE671E}" destId="{B02C307D-A34E-4E32-90C2-B23D6E2332E1}" srcOrd="2" destOrd="0" parTransId="{65EEF47E-BFFF-4AAD-965F-D97EEEF1B260}" sibTransId="{EDB7CD3B-D16D-4B53-85CB-0414AD8FA1D2}"/>
    <dgm:cxn modelId="{51CCC80D-A46D-43CB-A085-1EE00BCD7210}" type="presOf" srcId="{B02C307D-A34E-4E32-90C2-B23D6E2332E1}" destId="{1A0CCA04-FC72-4E7F-9DBF-1D72ADFE8DD4}" srcOrd="0" destOrd="0" presId="urn:microsoft.com/office/officeart/2008/layout/PictureAccentList"/>
    <dgm:cxn modelId="{90B9151A-761B-412B-8FC3-CE0E62A771FD}" type="presOf" srcId="{E566521C-444E-468A-A02D-4696E7DE671E}" destId="{6FDC5BCD-0379-4C26-BD32-8AE0B2747762}" srcOrd="0" destOrd="0" presId="urn:microsoft.com/office/officeart/2008/layout/PictureAccentList"/>
    <dgm:cxn modelId="{194AB23B-23F1-4AAD-A3CA-A2D5781E0A92}" srcId="{E566521C-444E-468A-A02D-4696E7DE671E}" destId="{002261A6-51E0-467F-98BC-4444E4E4E11C}" srcOrd="1" destOrd="0" parTransId="{3F775355-0868-40DE-AF8D-81F42B35C85F}" sibTransId="{034B34D1-FC7A-4804-A77C-865EA6752DF4}"/>
    <dgm:cxn modelId="{1B9ABD51-78EF-41E0-AD60-8E6B12D9AE44}" srcId="{62FA7CB5-012B-4A7C-A000-2F5608011632}" destId="{E566521C-444E-468A-A02D-4696E7DE671E}" srcOrd="0" destOrd="0" parTransId="{D6005D1D-8BD4-4A13-809A-3C379FF66611}" sibTransId="{05F1603F-146C-4995-8FC3-424D2DFE418E}"/>
    <dgm:cxn modelId="{EC4CB0B4-AB45-42FF-951D-612FF9EF8034}" type="presOf" srcId="{65BE0769-028F-4174-AEAD-6B51B7ACA19A}" destId="{DB3B97C8-A77A-4076-AE96-D0792EBEC6D8}" srcOrd="0" destOrd="0" presId="urn:microsoft.com/office/officeart/2008/layout/PictureAccentList"/>
    <dgm:cxn modelId="{4AAD9AE1-92E9-4C32-9724-BEB70560DF11}" type="presOf" srcId="{002261A6-51E0-467F-98BC-4444E4E4E11C}" destId="{DDC9DA94-B0ED-4C3A-9284-6E2D0E457C06}" srcOrd="0" destOrd="0" presId="urn:microsoft.com/office/officeart/2008/layout/PictureAccentList"/>
    <dgm:cxn modelId="{34051EEF-70FE-44A7-9070-CCD560F8F8A7}" type="presOf" srcId="{62FA7CB5-012B-4A7C-A000-2F5608011632}" destId="{3BA65C32-3512-427C-A407-4BE3F3A3B0E2}" srcOrd="0" destOrd="0" presId="urn:microsoft.com/office/officeart/2008/layout/PictureAccentList"/>
    <dgm:cxn modelId="{DFEB40F0-1067-430F-A9A1-C24B6A91B630}" srcId="{E566521C-444E-468A-A02D-4696E7DE671E}" destId="{65BE0769-028F-4174-AEAD-6B51B7ACA19A}" srcOrd="0" destOrd="0" parTransId="{157AB2E4-BB85-4F4C-8EBF-FEE60F1B5AC9}" sibTransId="{CB42A90E-3BF9-4C98-A847-FB0D420F9691}"/>
    <dgm:cxn modelId="{54595EC7-5C35-418F-8715-21709C264D8A}" type="presParOf" srcId="{3BA65C32-3512-427C-A407-4BE3F3A3B0E2}" destId="{934A4BB2-E1A4-40B1-86AA-DA0EDFB01E55}" srcOrd="0" destOrd="0" presId="urn:microsoft.com/office/officeart/2008/layout/PictureAccentList"/>
    <dgm:cxn modelId="{4FD59F17-EDDE-485B-85B1-CACECF5FD7F9}" type="presParOf" srcId="{934A4BB2-E1A4-40B1-86AA-DA0EDFB01E55}" destId="{588603DE-32FC-44AC-A20F-DA1493372E9B}" srcOrd="0" destOrd="0" presId="urn:microsoft.com/office/officeart/2008/layout/PictureAccentList"/>
    <dgm:cxn modelId="{AE0BD27A-E67B-4565-991F-72F3D1B5A0A9}" type="presParOf" srcId="{588603DE-32FC-44AC-A20F-DA1493372E9B}" destId="{6FDC5BCD-0379-4C26-BD32-8AE0B2747762}" srcOrd="0" destOrd="0" presId="urn:microsoft.com/office/officeart/2008/layout/PictureAccentList"/>
    <dgm:cxn modelId="{885C6C3C-CFB7-406A-BD04-C9A0B428E373}" type="presParOf" srcId="{934A4BB2-E1A4-40B1-86AA-DA0EDFB01E55}" destId="{3AA60FCA-24D7-4AB7-A04D-5A77D92647E1}" srcOrd="1" destOrd="0" presId="urn:microsoft.com/office/officeart/2008/layout/PictureAccentList"/>
    <dgm:cxn modelId="{5DD9370B-82BE-48D5-A07D-5220BFE3484D}" type="presParOf" srcId="{3AA60FCA-24D7-4AB7-A04D-5A77D92647E1}" destId="{7B023BDC-8BC1-4728-A130-283EB769602C}" srcOrd="0" destOrd="0" presId="urn:microsoft.com/office/officeart/2008/layout/PictureAccentList"/>
    <dgm:cxn modelId="{B2E85624-5176-4CA0-A392-16C75BB77D44}" type="presParOf" srcId="{7B023BDC-8BC1-4728-A130-283EB769602C}" destId="{097FCAE6-F8A7-4A29-BAD0-997C526AF924}" srcOrd="0" destOrd="0" presId="urn:microsoft.com/office/officeart/2008/layout/PictureAccentList"/>
    <dgm:cxn modelId="{E3644F84-C18F-4509-AB04-50051FEE996F}" type="presParOf" srcId="{7B023BDC-8BC1-4728-A130-283EB769602C}" destId="{DB3B97C8-A77A-4076-AE96-D0792EBEC6D8}" srcOrd="1" destOrd="0" presId="urn:microsoft.com/office/officeart/2008/layout/PictureAccentList"/>
    <dgm:cxn modelId="{EF28A642-840F-407D-BFE9-D171039C678E}" type="presParOf" srcId="{3AA60FCA-24D7-4AB7-A04D-5A77D92647E1}" destId="{FED10EFE-2806-46AA-AC33-5A13EB38AE79}" srcOrd="1" destOrd="0" presId="urn:microsoft.com/office/officeart/2008/layout/PictureAccentList"/>
    <dgm:cxn modelId="{C3FD7549-1F8E-4E3A-AF54-8743242C653F}" type="presParOf" srcId="{FED10EFE-2806-46AA-AC33-5A13EB38AE79}" destId="{F392D67A-DD88-43FA-B2B6-01A5071F693B}" srcOrd="0" destOrd="0" presId="urn:microsoft.com/office/officeart/2008/layout/PictureAccentList"/>
    <dgm:cxn modelId="{3312029C-2157-41A8-B7B0-534FA6CFC4E2}" type="presParOf" srcId="{FED10EFE-2806-46AA-AC33-5A13EB38AE79}" destId="{DDC9DA94-B0ED-4C3A-9284-6E2D0E457C06}" srcOrd="1" destOrd="0" presId="urn:microsoft.com/office/officeart/2008/layout/PictureAccentList"/>
    <dgm:cxn modelId="{020BE231-5EEB-49C5-9D9F-40FBD3FE9C07}" type="presParOf" srcId="{3AA60FCA-24D7-4AB7-A04D-5A77D92647E1}" destId="{1DF43AAA-61BE-43E2-A3DD-4A44765D30AC}" srcOrd="2" destOrd="0" presId="urn:microsoft.com/office/officeart/2008/layout/PictureAccentList"/>
    <dgm:cxn modelId="{B70557A4-7843-49B6-AFC2-CE18F5C62133}" type="presParOf" srcId="{1DF43AAA-61BE-43E2-A3DD-4A44765D30AC}" destId="{B32E49F1-A13B-4D0B-A70E-75175B176FEC}" srcOrd="0" destOrd="0" presId="urn:microsoft.com/office/officeart/2008/layout/PictureAccentList"/>
    <dgm:cxn modelId="{F9E4A911-9267-4CA1-A1E3-4B503CC8F33B}" type="presParOf" srcId="{1DF43AAA-61BE-43E2-A3DD-4A44765D30AC}" destId="{1A0CCA04-FC72-4E7F-9DBF-1D72ADFE8DD4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10B7EA-76FE-4B47-AC31-495B19F95C0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85415C8-1F81-4A37-A411-581EAD7A1217}">
      <dgm:prSet phldrT="[Text]" custT="1"/>
      <dgm:spPr>
        <a:solidFill>
          <a:srgbClr val="004600"/>
        </a:solidFill>
      </dgm:spPr>
      <dgm:t>
        <a:bodyPr/>
        <a:lstStyle/>
        <a:p>
          <a:r>
            <a:rPr lang="de-DE" sz="2800" kern="1200" dirty="0">
              <a:solidFill>
                <a:prstClr val="white"/>
              </a:solidFill>
              <a:latin typeface="Aptos Display" panose="020B0004020202020204" pitchFamily="34" charset="0"/>
              <a:ea typeface="+mn-ea"/>
              <a:cs typeface="+mn-cs"/>
            </a:rPr>
            <a:t>Create</a:t>
          </a:r>
          <a:r>
            <a:rPr lang="de-DE" sz="2800" kern="1200" dirty="0"/>
            <a:t> </a:t>
          </a:r>
          <a:r>
            <a:rPr lang="de-DE" sz="2800" kern="1200" dirty="0" err="1">
              <a:solidFill>
                <a:prstClr val="white"/>
              </a:solidFill>
              <a:latin typeface="Aptos Display" panose="020B0004020202020204" pitchFamily="34" charset="0"/>
              <a:ea typeface="+mn-ea"/>
              <a:cs typeface="+mn-cs"/>
            </a:rPr>
            <a:t>script</a:t>
          </a:r>
          <a:endParaRPr lang="de-DE" sz="2800" kern="1200" dirty="0">
            <a:solidFill>
              <a:prstClr val="white"/>
            </a:solidFill>
            <a:latin typeface="Aptos Display" panose="020B0004020202020204" pitchFamily="34" charset="0"/>
            <a:ea typeface="+mn-ea"/>
            <a:cs typeface="+mn-cs"/>
          </a:endParaRPr>
        </a:p>
      </dgm:t>
    </dgm:pt>
    <dgm:pt modelId="{86885FC6-74F7-4E3E-B6BB-467F4C34FD96}" type="parTrans" cxnId="{65C3A00F-CE54-4E35-8A19-5ED7AA1F6130}">
      <dgm:prSet/>
      <dgm:spPr/>
      <dgm:t>
        <a:bodyPr/>
        <a:lstStyle/>
        <a:p>
          <a:endParaRPr lang="de-DE"/>
        </a:p>
      </dgm:t>
    </dgm:pt>
    <dgm:pt modelId="{39F4E6F2-2192-46FB-ACBB-AEE9FB4606CA}" type="sibTrans" cxnId="{65C3A00F-CE54-4E35-8A19-5ED7AA1F6130}">
      <dgm:prSet/>
      <dgm:spPr/>
      <dgm:t>
        <a:bodyPr/>
        <a:lstStyle/>
        <a:p>
          <a:endParaRPr lang="de-DE"/>
        </a:p>
      </dgm:t>
    </dgm:pt>
    <dgm:pt modelId="{21AC2FAC-AC05-48B5-B615-7442E14A31C9}">
      <dgm:prSet phldrT="[Text]" custT="1"/>
      <dgm:spPr>
        <a:solidFill>
          <a:srgbClr val="008000"/>
        </a:solidFill>
      </dgm:spPr>
      <dgm:t>
        <a:bodyPr/>
        <a:lstStyle/>
        <a:p>
          <a:r>
            <a:rPr lang="de-DE" sz="2800" kern="1200" dirty="0">
              <a:solidFill>
                <a:prstClr val="white"/>
              </a:solidFill>
              <a:latin typeface="Aptos Display" panose="020B0004020202020204" pitchFamily="34" charset="0"/>
              <a:ea typeface="+mn-ea"/>
              <a:cs typeface="+mn-cs"/>
            </a:rPr>
            <a:t>Create</a:t>
          </a:r>
          <a:r>
            <a:rPr lang="de-DE" sz="2800" kern="1200" dirty="0"/>
            <a:t> </a:t>
          </a:r>
          <a:r>
            <a:rPr lang="de-DE" sz="2800" kern="1200" dirty="0" err="1">
              <a:solidFill>
                <a:prstClr val="white"/>
              </a:solidFill>
              <a:latin typeface="Aptos Display" panose="020B0004020202020204" pitchFamily="34" charset="0"/>
              <a:ea typeface="+mn-ea"/>
              <a:cs typeface="+mn-cs"/>
            </a:rPr>
            <a:t>Object</a:t>
          </a:r>
          <a:endParaRPr lang="de-DE" sz="2800" kern="1200" dirty="0">
            <a:solidFill>
              <a:prstClr val="white"/>
            </a:solidFill>
            <a:latin typeface="Aptos Display" panose="020B0004020202020204" pitchFamily="34" charset="0"/>
            <a:ea typeface="+mn-ea"/>
            <a:cs typeface="+mn-cs"/>
          </a:endParaRPr>
        </a:p>
      </dgm:t>
    </dgm:pt>
    <dgm:pt modelId="{25D574B3-FCBE-4F74-9D3F-ACCD6B806FB9}" type="parTrans" cxnId="{9C48E05D-83B9-49EE-9488-1582B7FD723D}">
      <dgm:prSet/>
      <dgm:spPr/>
      <dgm:t>
        <a:bodyPr/>
        <a:lstStyle/>
        <a:p>
          <a:endParaRPr lang="de-DE"/>
        </a:p>
      </dgm:t>
    </dgm:pt>
    <dgm:pt modelId="{A2A40640-8BEE-45B1-ADBF-7D6FAD699EA6}" type="sibTrans" cxnId="{9C48E05D-83B9-49EE-9488-1582B7FD723D}">
      <dgm:prSet/>
      <dgm:spPr/>
      <dgm:t>
        <a:bodyPr/>
        <a:lstStyle/>
        <a:p>
          <a:endParaRPr lang="de-DE"/>
        </a:p>
      </dgm:t>
    </dgm:pt>
    <dgm:pt modelId="{2AE92D8A-2B72-4CB0-A4D6-FBBE3C515540}">
      <dgm:prSet phldrT="[Text]" custT="1"/>
      <dgm:spPr>
        <a:solidFill>
          <a:srgbClr val="339933"/>
        </a:solidFill>
      </dgm:spPr>
      <dgm:t>
        <a:bodyPr/>
        <a:lstStyle/>
        <a:p>
          <a:r>
            <a:rPr lang="de-DE" sz="2800" kern="1200" dirty="0">
              <a:solidFill>
                <a:prstClr val="white"/>
              </a:solidFill>
              <a:latin typeface="Aptos Display" panose="020B0004020202020204" pitchFamily="34" charset="0"/>
              <a:ea typeface="+mn-ea"/>
              <a:cs typeface="+mn-cs"/>
            </a:rPr>
            <a:t>Position</a:t>
          </a:r>
        </a:p>
      </dgm:t>
    </dgm:pt>
    <dgm:pt modelId="{DF6DBE9F-D5E0-496A-92D3-4645D344AB61}" type="parTrans" cxnId="{18734A9A-AE54-4360-A4C2-811CD35574A9}">
      <dgm:prSet/>
      <dgm:spPr/>
      <dgm:t>
        <a:bodyPr/>
        <a:lstStyle/>
        <a:p>
          <a:endParaRPr lang="de-DE"/>
        </a:p>
      </dgm:t>
    </dgm:pt>
    <dgm:pt modelId="{56DAAF3E-5811-45E1-80D4-3527E2272B28}" type="sibTrans" cxnId="{18734A9A-AE54-4360-A4C2-811CD35574A9}">
      <dgm:prSet/>
      <dgm:spPr/>
      <dgm:t>
        <a:bodyPr/>
        <a:lstStyle/>
        <a:p>
          <a:endParaRPr lang="de-DE"/>
        </a:p>
      </dgm:t>
    </dgm:pt>
    <dgm:pt modelId="{210F1E74-F710-4CD4-BC07-0F37E48E103D}">
      <dgm:prSet phldrT="[Text]" custT="1"/>
      <dgm:spPr>
        <a:solidFill>
          <a:srgbClr val="80D06A"/>
        </a:solidFill>
      </dgm:spPr>
      <dgm:t>
        <a:bodyPr/>
        <a:lstStyle/>
        <a:p>
          <a:r>
            <a:rPr lang="de-DE" sz="2800" kern="1200" dirty="0" err="1">
              <a:solidFill>
                <a:prstClr val="white"/>
              </a:solidFill>
              <a:latin typeface="Aptos Display" panose="020B0004020202020204" pitchFamily="34" charset="0"/>
              <a:ea typeface="+mn-ea"/>
              <a:cs typeface="+mn-cs"/>
            </a:rPr>
            <a:t>Adjust</a:t>
          </a:r>
          <a:r>
            <a:rPr lang="de-DE" sz="2800" kern="1200" dirty="0"/>
            <a:t> </a:t>
          </a:r>
          <a:r>
            <a:rPr lang="de-DE" sz="2800" kern="1200" dirty="0" err="1">
              <a:solidFill>
                <a:prstClr val="white"/>
              </a:solidFill>
              <a:latin typeface="Aptos Display" panose="020B0004020202020204" pitchFamily="34" charset="0"/>
              <a:ea typeface="+mn-ea"/>
              <a:cs typeface="+mn-cs"/>
            </a:rPr>
            <a:t>values</a:t>
          </a:r>
          <a:endParaRPr lang="de-DE" sz="2800" kern="1200" dirty="0">
            <a:solidFill>
              <a:prstClr val="white"/>
            </a:solidFill>
            <a:latin typeface="Aptos Display" panose="020B0004020202020204" pitchFamily="34" charset="0"/>
            <a:ea typeface="+mn-ea"/>
            <a:cs typeface="+mn-cs"/>
          </a:endParaRPr>
        </a:p>
      </dgm:t>
    </dgm:pt>
    <dgm:pt modelId="{10B841CB-4A81-4EDB-B1CA-AD2F19FBD95A}" type="parTrans" cxnId="{85B454E2-734D-48D6-9EF7-3C45F31FC1C0}">
      <dgm:prSet/>
      <dgm:spPr/>
      <dgm:t>
        <a:bodyPr/>
        <a:lstStyle/>
        <a:p>
          <a:endParaRPr lang="de-DE"/>
        </a:p>
      </dgm:t>
    </dgm:pt>
    <dgm:pt modelId="{033CFEB2-6791-42AF-8981-E308E1829039}" type="sibTrans" cxnId="{85B454E2-734D-48D6-9EF7-3C45F31FC1C0}">
      <dgm:prSet/>
      <dgm:spPr/>
      <dgm:t>
        <a:bodyPr/>
        <a:lstStyle/>
        <a:p>
          <a:endParaRPr lang="de-DE"/>
        </a:p>
      </dgm:t>
    </dgm:pt>
    <dgm:pt modelId="{3D35859E-97EE-4BFF-9C0B-7E16ABB6D066}">
      <dgm:prSet phldrT="[Text]" custT="1"/>
      <dgm:spPr>
        <a:solidFill>
          <a:srgbClr val="339966"/>
        </a:solidFill>
      </dgm:spPr>
      <dgm:t>
        <a:bodyPr/>
        <a:lstStyle/>
        <a:p>
          <a:r>
            <a:rPr lang="de-DE" sz="2800" kern="1200" dirty="0">
              <a:solidFill>
                <a:prstClr val="white"/>
              </a:solidFill>
              <a:latin typeface="Aptos Display" panose="020B0004020202020204" pitchFamily="34" charset="0"/>
              <a:ea typeface="+mn-ea"/>
              <a:cs typeface="+mn-cs"/>
            </a:rPr>
            <a:t>Add</a:t>
          </a:r>
          <a:r>
            <a:rPr lang="de-DE" sz="2800" kern="1200" dirty="0"/>
            <a:t> </a:t>
          </a:r>
          <a:r>
            <a:rPr lang="de-DE" sz="2800" kern="1200" dirty="0" err="1">
              <a:solidFill>
                <a:prstClr val="white"/>
              </a:solidFill>
              <a:latin typeface="Aptos Display" panose="020B0004020202020204" pitchFamily="34" charset="0"/>
              <a:ea typeface="+mn-ea"/>
              <a:cs typeface="+mn-cs"/>
            </a:rPr>
            <a:t>object</a:t>
          </a:r>
          <a:endParaRPr lang="de-DE" sz="2800" kern="1200" dirty="0">
            <a:solidFill>
              <a:prstClr val="white"/>
            </a:solidFill>
            <a:latin typeface="Aptos Display" panose="020B0004020202020204" pitchFamily="34" charset="0"/>
            <a:ea typeface="+mn-ea"/>
            <a:cs typeface="+mn-cs"/>
          </a:endParaRPr>
        </a:p>
      </dgm:t>
    </dgm:pt>
    <dgm:pt modelId="{4376D53C-A869-41E3-9564-652A942E283E}" type="sibTrans" cxnId="{BE7CB626-F951-4F13-9BF3-C978BD629BC2}">
      <dgm:prSet/>
      <dgm:spPr/>
      <dgm:t>
        <a:bodyPr/>
        <a:lstStyle/>
        <a:p>
          <a:endParaRPr lang="de-DE"/>
        </a:p>
      </dgm:t>
    </dgm:pt>
    <dgm:pt modelId="{4C92A40A-1FFF-4EDA-8882-BA9FBA878D40}" type="parTrans" cxnId="{BE7CB626-F951-4F13-9BF3-C978BD629BC2}">
      <dgm:prSet/>
      <dgm:spPr/>
      <dgm:t>
        <a:bodyPr/>
        <a:lstStyle/>
        <a:p>
          <a:endParaRPr lang="de-DE"/>
        </a:p>
      </dgm:t>
    </dgm:pt>
    <dgm:pt modelId="{25F3B521-E3B3-4732-864A-EE03B07F7620}" type="pres">
      <dgm:prSet presAssocID="{A310B7EA-76FE-4B47-AC31-495B19F95C09}" presName="Name0" presStyleCnt="0">
        <dgm:presLayoutVars>
          <dgm:dir/>
          <dgm:animLvl val="lvl"/>
          <dgm:resizeHandles val="exact"/>
        </dgm:presLayoutVars>
      </dgm:prSet>
      <dgm:spPr/>
    </dgm:pt>
    <dgm:pt modelId="{61E98D25-66DE-48B8-BAB4-FB6189AB89B9}" type="pres">
      <dgm:prSet presAssocID="{585415C8-1F81-4A37-A411-581EAD7A1217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615A0B0-DBBC-4B6A-B473-FBB46A4DC3F0}" type="pres">
      <dgm:prSet presAssocID="{39F4E6F2-2192-46FB-ACBB-AEE9FB4606CA}" presName="parTxOnlySpace" presStyleCnt="0"/>
      <dgm:spPr/>
    </dgm:pt>
    <dgm:pt modelId="{360E79AA-2216-4A89-88BA-922FEE71A113}" type="pres">
      <dgm:prSet presAssocID="{21AC2FAC-AC05-48B5-B615-7442E14A31C9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0B76B84-634F-45C7-B102-7567DC639B84}" type="pres">
      <dgm:prSet presAssocID="{A2A40640-8BEE-45B1-ADBF-7D6FAD699EA6}" presName="parTxOnlySpace" presStyleCnt="0"/>
      <dgm:spPr/>
    </dgm:pt>
    <dgm:pt modelId="{6EC4284F-46D2-43F5-9D07-807DF0D9C67F}" type="pres">
      <dgm:prSet presAssocID="{2AE92D8A-2B72-4CB0-A4D6-FBBE3C515540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AB9E742-54C3-4E4E-913D-B9C9B153C4E9}" type="pres">
      <dgm:prSet presAssocID="{56DAAF3E-5811-45E1-80D4-3527E2272B28}" presName="parTxOnlySpace" presStyleCnt="0"/>
      <dgm:spPr/>
    </dgm:pt>
    <dgm:pt modelId="{2697DC51-283E-41AF-BAB2-80C6137C5512}" type="pres">
      <dgm:prSet presAssocID="{3D35859E-97EE-4BFF-9C0B-7E16ABB6D06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DB75FB0-EC50-4EAB-A3C8-DE99E323C626}" type="pres">
      <dgm:prSet presAssocID="{4376D53C-A869-41E3-9564-652A942E283E}" presName="parTxOnlySpace" presStyleCnt="0"/>
      <dgm:spPr/>
    </dgm:pt>
    <dgm:pt modelId="{DE533C6A-6659-402C-9161-87C356563E79}" type="pres">
      <dgm:prSet presAssocID="{210F1E74-F710-4CD4-BC07-0F37E48E103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5C3A00F-CE54-4E35-8A19-5ED7AA1F6130}" srcId="{A310B7EA-76FE-4B47-AC31-495B19F95C09}" destId="{585415C8-1F81-4A37-A411-581EAD7A1217}" srcOrd="0" destOrd="0" parTransId="{86885FC6-74F7-4E3E-B6BB-467F4C34FD96}" sibTransId="{39F4E6F2-2192-46FB-ACBB-AEE9FB4606CA}"/>
    <dgm:cxn modelId="{BE7CB626-F951-4F13-9BF3-C978BD629BC2}" srcId="{A310B7EA-76FE-4B47-AC31-495B19F95C09}" destId="{3D35859E-97EE-4BFF-9C0B-7E16ABB6D066}" srcOrd="3" destOrd="0" parTransId="{4C92A40A-1FFF-4EDA-8882-BA9FBA878D40}" sibTransId="{4376D53C-A869-41E3-9564-652A942E283E}"/>
    <dgm:cxn modelId="{8900B62A-960E-4795-998E-2E8F76413A97}" type="presOf" srcId="{3D35859E-97EE-4BFF-9C0B-7E16ABB6D066}" destId="{2697DC51-283E-41AF-BAB2-80C6137C5512}" srcOrd="0" destOrd="0" presId="urn:microsoft.com/office/officeart/2005/8/layout/chevron1"/>
    <dgm:cxn modelId="{3D40242E-6E34-40BC-99A9-12FB0D2459DE}" type="presOf" srcId="{21AC2FAC-AC05-48B5-B615-7442E14A31C9}" destId="{360E79AA-2216-4A89-88BA-922FEE71A113}" srcOrd="0" destOrd="0" presId="urn:microsoft.com/office/officeart/2005/8/layout/chevron1"/>
    <dgm:cxn modelId="{512E0A5D-AE3F-4B8D-B731-19B792C7739F}" type="presOf" srcId="{210F1E74-F710-4CD4-BC07-0F37E48E103D}" destId="{DE533C6A-6659-402C-9161-87C356563E79}" srcOrd="0" destOrd="0" presId="urn:microsoft.com/office/officeart/2005/8/layout/chevron1"/>
    <dgm:cxn modelId="{9C48E05D-83B9-49EE-9488-1582B7FD723D}" srcId="{A310B7EA-76FE-4B47-AC31-495B19F95C09}" destId="{21AC2FAC-AC05-48B5-B615-7442E14A31C9}" srcOrd="1" destOrd="0" parTransId="{25D574B3-FCBE-4F74-9D3F-ACCD6B806FB9}" sibTransId="{A2A40640-8BEE-45B1-ADBF-7D6FAD699EA6}"/>
    <dgm:cxn modelId="{3C668457-2CB4-4127-B6D4-116B2214D9DD}" type="presOf" srcId="{2AE92D8A-2B72-4CB0-A4D6-FBBE3C515540}" destId="{6EC4284F-46D2-43F5-9D07-807DF0D9C67F}" srcOrd="0" destOrd="0" presId="urn:microsoft.com/office/officeart/2005/8/layout/chevron1"/>
    <dgm:cxn modelId="{18734A9A-AE54-4360-A4C2-811CD35574A9}" srcId="{A310B7EA-76FE-4B47-AC31-495B19F95C09}" destId="{2AE92D8A-2B72-4CB0-A4D6-FBBE3C515540}" srcOrd="2" destOrd="0" parTransId="{DF6DBE9F-D5E0-496A-92D3-4645D344AB61}" sibTransId="{56DAAF3E-5811-45E1-80D4-3527E2272B28}"/>
    <dgm:cxn modelId="{C13136D0-578A-40E2-8CDC-D755590079F8}" type="presOf" srcId="{A310B7EA-76FE-4B47-AC31-495B19F95C09}" destId="{25F3B521-E3B3-4732-864A-EE03B07F7620}" srcOrd="0" destOrd="0" presId="urn:microsoft.com/office/officeart/2005/8/layout/chevron1"/>
    <dgm:cxn modelId="{C64A96DE-1D14-4681-8C71-742CE1730FC1}" type="presOf" srcId="{585415C8-1F81-4A37-A411-581EAD7A1217}" destId="{61E98D25-66DE-48B8-BAB4-FB6189AB89B9}" srcOrd="0" destOrd="0" presId="urn:microsoft.com/office/officeart/2005/8/layout/chevron1"/>
    <dgm:cxn modelId="{85B454E2-734D-48D6-9EF7-3C45F31FC1C0}" srcId="{A310B7EA-76FE-4B47-AC31-495B19F95C09}" destId="{210F1E74-F710-4CD4-BC07-0F37E48E103D}" srcOrd="4" destOrd="0" parTransId="{10B841CB-4A81-4EDB-B1CA-AD2F19FBD95A}" sibTransId="{033CFEB2-6791-42AF-8981-E308E1829039}"/>
    <dgm:cxn modelId="{B0602355-33F1-4A9C-A58B-CB9BFA41BDFD}" type="presParOf" srcId="{25F3B521-E3B3-4732-864A-EE03B07F7620}" destId="{61E98D25-66DE-48B8-BAB4-FB6189AB89B9}" srcOrd="0" destOrd="0" presId="urn:microsoft.com/office/officeart/2005/8/layout/chevron1"/>
    <dgm:cxn modelId="{CEB41036-F6C9-4612-9020-823B1110762A}" type="presParOf" srcId="{25F3B521-E3B3-4732-864A-EE03B07F7620}" destId="{C615A0B0-DBBC-4B6A-B473-FBB46A4DC3F0}" srcOrd="1" destOrd="0" presId="urn:microsoft.com/office/officeart/2005/8/layout/chevron1"/>
    <dgm:cxn modelId="{9EA4A5DA-F947-41F0-AAEC-6C2443A1B693}" type="presParOf" srcId="{25F3B521-E3B3-4732-864A-EE03B07F7620}" destId="{360E79AA-2216-4A89-88BA-922FEE71A113}" srcOrd="2" destOrd="0" presId="urn:microsoft.com/office/officeart/2005/8/layout/chevron1"/>
    <dgm:cxn modelId="{7F09C8A4-42C6-4ED8-A3A5-C081270C40B0}" type="presParOf" srcId="{25F3B521-E3B3-4732-864A-EE03B07F7620}" destId="{C0B76B84-634F-45C7-B102-7567DC639B84}" srcOrd="3" destOrd="0" presId="urn:microsoft.com/office/officeart/2005/8/layout/chevron1"/>
    <dgm:cxn modelId="{B3253786-EAF3-46BA-BB41-D5718D961161}" type="presParOf" srcId="{25F3B521-E3B3-4732-864A-EE03B07F7620}" destId="{6EC4284F-46D2-43F5-9D07-807DF0D9C67F}" srcOrd="4" destOrd="0" presId="urn:microsoft.com/office/officeart/2005/8/layout/chevron1"/>
    <dgm:cxn modelId="{F589C27F-4633-4F07-B722-D5E1A33722EF}" type="presParOf" srcId="{25F3B521-E3B3-4732-864A-EE03B07F7620}" destId="{6AB9E742-54C3-4E4E-913D-B9C9B153C4E9}" srcOrd="5" destOrd="0" presId="urn:microsoft.com/office/officeart/2005/8/layout/chevron1"/>
    <dgm:cxn modelId="{6EE5D7F5-6495-44B8-BEF0-14AC4BC81F55}" type="presParOf" srcId="{25F3B521-E3B3-4732-864A-EE03B07F7620}" destId="{2697DC51-283E-41AF-BAB2-80C6137C5512}" srcOrd="6" destOrd="0" presId="urn:microsoft.com/office/officeart/2005/8/layout/chevron1"/>
    <dgm:cxn modelId="{7D42EEDE-E9B4-47CA-BCB7-A5921E76D74F}" type="presParOf" srcId="{25F3B521-E3B3-4732-864A-EE03B07F7620}" destId="{DDB75FB0-EC50-4EAB-A3C8-DE99E323C626}" srcOrd="7" destOrd="0" presId="urn:microsoft.com/office/officeart/2005/8/layout/chevron1"/>
    <dgm:cxn modelId="{22493C95-6903-433B-A4EB-166C7EDDF349}" type="presParOf" srcId="{25F3B521-E3B3-4732-864A-EE03B07F7620}" destId="{DE533C6A-6659-402C-9161-87C356563E7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3CBEC7-7714-48B9-A31F-49B391C13027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D092E8D-2992-4CB5-B4A8-9CF80879FA1A}">
      <dgm:prSet phldrT="[Text]" custT="1"/>
      <dgm:spPr>
        <a:solidFill>
          <a:srgbClr val="000099"/>
        </a:solidFill>
      </dgm:spPr>
      <dgm:t>
        <a:bodyPr/>
        <a:lstStyle/>
        <a:p>
          <a:r>
            <a:rPr lang="de-DE" sz="4000" dirty="0">
              <a:latin typeface="Aptos Display" panose="020B0004020202020204" pitchFamily="34" charset="0"/>
            </a:rPr>
            <a:t>Inform</a:t>
          </a:r>
          <a:endParaRPr lang="de-DE" sz="4400" dirty="0">
            <a:latin typeface="Aptos Display" panose="020B0004020202020204" pitchFamily="34" charset="0"/>
          </a:endParaRPr>
        </a:p>
      </dgm:t>
    </dgm:pt>
    <dgm:pt modelId="{7BEB8650-4703-47DF-B02F-5454A6D8CAC0}" type="parTrans" cxnId="{BC8B918A-B064-407B-B5AD-31C33A7B5143}">
      <dgm:prSet/>
      <dgm:spPr/>
      <dgm:t>
        <a:bodyPr/>
        <a:lstStyle/>
        <a:p>
          <a:endParaRPr lang="de-DE"/>
        </a:p>
      </dgm:t>
    </dgm:pt>
    <dgm:pt modelId="{79B23690-A4A1-4C2F-B3C5-B555F11F7D77}" type="sibTrans" cxnId="{BC8B918A-B064-407B-B5AD-31C33A7B5143}">
      <dgm:prSet/>
      <dgm:spPr/>
      <dgm:t>
        <a:bodyPr/>
        <a:lstStyle/>
        <a:p>
          <a:endParaRPr lang="de-DE"/>
        </a:p>
      </dgm:t>
    </dgm:pt>
    <dgm:pt modelId="{511BBAEE-2966-4A66-A9D0-E0E171ADCE2E}">
      <dgm:prSet phldrT="[Text]" custT="1"/>
      <dgm:spPr>
        <a:solidFill>
          <a:srgbClr val="0000FF"/>
        </a:solidFill>
      </dgm:spPr>
      <dgm:t>
        <a:bodyPr/>
        <a:lstStyle/>
        <a:p>
          <a:r>
            <a:rPr lang="de-DE" sz="4000" dirty="0">
              <a:latin typeface="Aptos Display" panose="020B0004020202020204" pitchFamily="34" charset="0"/>
            </a:rPr>
            <a:t>Plan</a:t>
          </a:r>
          <a:endParaRPr lang="de-DE" sz="4400" dirty="0">
            <a:latin typeface="Aptos Display" panose="020B0004020202020204" pitchFamily="34" charset="0"/>
          </a:endParaRPr>
        </a:p>
      </dgm:t>
    </dgm:pt>
    <dgm:pt modelId="{EF48B99C-96AF-4C95-A59F-3AEB74DC9D0C}" type="parTrans" cxnId="{ABE0A979-2559-468B-99DD-490B8FFF4A53}">
      <dgm:prSet/>
      <dgm:spPr/>
      <dgm:t>
        <a:bodyPr/>
        <a:lstStyle/>
        <a:p>
          <a:endParaRPr lang="de-DE"/>
        </a:p>
      </dgm:t>
    </dgm:pt>
    <dgm:pt modelId="{08241CA3-70AA-420A-88EB-FBDD1E5DCB54}" type="sibTrans" cxnId="{ABE0A979-2559-468B-99DD-490B8FFF4A53}">
      <dgm:prSet/>
      <dgm:spPr/>
      <dgm:t>
        <a:bodyPr/>
        <a:lstStyle/>
        <a:p>
          <a:endParaRPr lang="de-DE"/>
        </a:p>
      </dgm:t>
    </dgm:pt>
    <dgm:pt modelId="{61A626ED-1A9A-494C-83D2-091AFA7A3E27}">
      <dgm:prSet phldrT="[Text]" custT="1"/>
      <dgm:spPr>
        <a:solidFill>
          <a:srgbClr val="3333FF"/>
        </a:solidFill>
      </dgm:spPr>
      <dgm:t>
        <a:bodyPr/>
        <a:lstStyle/>
        <a:p>
          <a:r>
            <a:rPr lang="de-DE" sz="4000" kern="1200" dirty="0" err="1">
              <a:solidFill>
                <a:prstClr val="white"/>
              </a:solidFill>
              <a:latin typeface="Aptos Display" panose="020B0004020202020204" pitchFamily="34" charset="0"/>
              <a:ea typeface="+mn-ea"/>
              <a:cs typeface="+mn-cs"/>
            </a:rPr>
            <a:t>Decide</a:t>
          </a:r>
          <a:endParaRPr lang="de-DE" sz="4000" kern="1200" dirty="0">
            <a:solidFill>
              <a:prstClr val="white"/>
            </a:solidFill>
            <a:latin typeface="Aptos Display" panose="020B0004020202020204" pitchFamily="34" charset="0"/>
            <a:ea typeface="+mn-ea"/>
            <a:cs typeface="+mn-cs"/>
          </a:endParaRPr>
        </a:p>
      </dgm:t>
    </dgm:pt>
    <dgm:pt modelId="{EFB26A8F-4008-4FA1-B725-4CB25355F3C7}" type="parTrans" cxnId="{7EF30965-BB25-4405-88FE-2B0FF1D25477}">
      <dgm:prSet/>
      <dgm:spPr/>
      <dgm:t>
        <a:bodyPr/>
        <a:lstStyle/>
        <a:p>
          <a:endParaRPr lang="de-DE"/>
        </a:p>
      </dgm:t>
    </dgm:pt>
    <dgm:pt modelId="{A8F415D6-4016-4CA4-AE00-3A34E26E66A6}" type="sibTrans" cxnId="{7EF30965-BB25-4405-88FE-2B0FF1D25477}">
      <dgm:prSet/>
      <dgm:spPr/>
      <dgm:t>
        <a:bodyPr/>
        <a:lstStyle/>
        <a:p>
          <a:endParaRPr lang="de-DE"/>
        </a:p>
      </dgm:t>
    </dgm:pt>
    <dgm:pt modelId="{CFC5FB96-B5F8-4F64-B8DA-05DF276822E0}">
      <dgm:prSet phldrT="[Text]" custT="1"/>
      <dgm:spPr>
        <a:solidFill>
          <a:srgbClr val="3366FF"/>
        </a:solidFill>
      </dgm:spPr>
      <dgm:t>
        <a:bodyPr/>
        <a:lstStyle/>
        <a:p>
          <a:r>
            <a:rPr lang="de-DE" sz="4000" kern="1200" dirty="0" err="1">
              <a:solidFill>
                <a:prstClr val="white"/>
              </a:solidFill>
              <a:latin typeface="Aptos Display" panose="020B0004020202020204" pitchFamily="34" charset="0"/>
              <a:ea typeface="+mn-ea"/>
              <a:cs typeface="+mn-cs"/>
            </a:rPr>
            <a:t>Realize</a:t>
          </a:r>
          <a:endParaRPr lang="de-DE" sz="4000" kern="1200" dirty="0">
            <a:solidFill>
              <a:prstClr val="white"/>
            </a:solidFill>
            <a:latin typeface="Aptos Display" panose="020B0004020202020204" pitchFamily="34" charset="0"/>
            <a:ea typeface="+mn-ea"/>
            <a:cs typeface="+mn-cs"/>
          </a:endParaRPr>
        </a:p>
      </dgm:t>
    </dgm:pt>
    <dgm:pt modelId="{5DE22BE6-2D5F-486E-8943-16C0518B577C}" type="parTrans" cxnId="{C8367DA4-A9CD-4B6C-BA0C-318CD794E74A}">
      <dgm:prSet/>
      <dgm:spPr/>
      <dgm:t>
        <a:bodyPr/>
        <a:lstStyle/>
        <a:p>
          <a:endParaRPr lang="de-DE"/>
        </a:p>
      </dgm:t>
    </dgm:pt>
    <dgm:pt modelId="{D7E2CB75-B63D-4896-A911-59B80CEC076B}" type="sibTrans" cxnId="{C8367DA4-A9CD-4B6C-BA0C-318CD794E74A}">
      <dgm:prSet/>
      <dgm:spPr/>
      <dgm:t>
        <a:bodyPr/>
        <a:lstStyle/>
        <a:p>
          <a:endParaRPr lang="de-DE"/>
        </a:p>
      </dgm:t>
    </dgm:pt>
    <dgm:pt modelId="{FC84A96A-313A-49C1-8726-C2A3D2F34788}">
      <dgm:prSet phldrT="[Text]" custT="1"/>
      <dgm:spPr>
        <a:solidFill>
          <a:srgbClr val="6699FF"/>
        </a:solidFill>
      </dgm:spPr>
      <dgm:t>
        <a:bodyPr/>
        <a:lstStyle/>
        <a:p>
          <a:r>
            <a:rPr lang="de-DE" sz="4000" kern="1200" dirty="0">
              <a:solidFill>
                <a:prstClr val="white"/>
              </a:solidFill>
              <a:latin typeface="Aptos Display" panose="020B0004020202020204" pitchFamily="34" charset="0"/>
              <a:ea typeface="+mn-ea"/>
              <a:cs typeface="+mn-cs"/>
            </a:rPr>
            <a:t>Control</a:t>
          </a:r>
        </a:p>
      </dgm:t>
    </dgm:pt>
    <dgm:pt modelId="{CABEAF8A-80DD-43DB-9C8B-CFB4B8D87F37}" type="parTrans" cxnId="{B9F3775B-E7E5-40D4-8FB2-6B1A34FA935B}">
      <dgm:prSet/>
      <dgm:spPr/>
      <dgm:t>
        <a:bodyPr/>
        <a:lstStyle/>
        <a:p>
          <a:endParaRPr lang="de-DE"/>
        </a:p>
      </dgm:t>
    </dgm:pt>
    <dgm:pt modelId="{32C031A2-6D87-44B8-B546-063A72F9933E}" type="sibTrans" cxnId="{B9F3775B-E7E5-40D4-8FB2-6B1A34FA935B}">
      <dgm:prSet/>
      <dgm:spPr/>
      <dgm:t>
        <a:bodyPr/>
        <a:lstStyle/>
        <a:p>
          <a:endParaRPr lang="de-DE"/>
        </a:p>
      </dgm:t>
    </dgm:pt>
    <dgm:pt modelId="{41A1B6E3-297B-40CE-B744-C209EF684287}">
      <dgm:prSet phldrT="[Text]" custT="1"/>
      <dgm:spPr>
        <a:solidFill>
          <a:srgbClr val="99CCFF"/>
        </a:solidFill>
      </dgm:spPr>
      <dgm:t>
        <a:bodyPr/>
        <a:lstStyle/>
        <a:p>
          <a:r>
            <a:rPr lang="de-DE" sz="4000" kern="1200" dirty="0" err="1">
              <a:solidFill>
                <a:prstClr val="white"/>
              </a:solidFill>
              <a:latin typeface="Aptos Display" panose="020B0004020202020204" pitchFamily="34" charset="0"/>
              <a:ea typeface="+mn-ea"/>
              <a:cs typeface="+mn-cs"/>
            </a:rPr>
            <a:t>Assess</a:t>
          </a:r>
          <a:endParaRPr lang="de-DE" sz="4000" kern="1200" dirty="0">
            <a:solidFill>
              <a:prstClr val="white"/>
            </a:solidFill>
            <a:latin typeface="Aptos Display" panose="020B0004020202020204" pitchFamily="34" charset="0"/>
            <a:ea typeface="+mn-ea"/>
            <a:cs typeface="+mn-cs"/>
          </a:endParaRPr>
        </a:p>
      </dgm:t>
    </dgm:pt>
    <dgm:pt modelId="{BEF94530-CBAD-4800-8C33-BCB5B47E3B4D}" type="parTrans" cxnId="{57D019EA-9F49-4C60-8475-EA3C12D79E2E}">
      <dgm:prSet/>
      <dgm:spPr/>
      <dgm:t>
        <a:bodyPr/>
        <a:lstStyle/>
        <a:p>
          <a:endParaRPr lang="de-DE"/>
        </a:p>
      </dgm:t>
    </dgm:pt>
    <dgm:pt modelId="{92CFE636-8D0A-44A5-A970-749B0E1AB9F2}" type="sibTrans" cxnId="{57D019EA-9F49-4C60-8475-EA3C12D79E2E}">
      <dgm:prSet/>
      <dgm:spPr/>
      <dgm:t>
        <a:bodyPr/>
        <a:lstStyle/>
        <a:p>
          <a:endParaRPr lang="de-DE"/>
        </a:p>
      </dgm:t>
    </dgm:pt>
    <dgm:pt modelId="{9DD2A5F8-B00F-422D-A7F6-DF9E8E58F884}" type="pres">
      <dgm:prSet presAssocID="{B73CBEC7-7714-48B9-A31F-49B391C13027}" presName="Name0" presStyleCnt="0">
        <dgm:presLayoutVars>
          <dgm:dir/>
          <dgm:resizeHandles val="exact"/>
        </dgm:presLayoutVars>
      </dgm:prSet>
      <dgm:spPr/>
    </dgm:pt>
    <dgm:pt modelId="{05CC73A6-FBE7-448E-8176-562850232CB4}" type="pres">
      <dgm:prSet presAssocID="{B73CBEC7-7714-48B9-A31F-49B391C13027}" presName="cycle" presStyleCnt="0"/>
      <dgm:spPr/>
    </dgm:pt>
    <dgm:pt modelId="{ACFFB373-96B7-442F-B8CA-DB0B5B2C03CF}" type="pres">
      <dgm:prSet presAssocID="{CD092E8D-2992-4CB5-B4A8-9CF80879FA1A}" presName="nodeFirstNode" presStyleLbl="node1" presStyleIdx="0" presStyleCnt="6">
        <dgm:presLayoutVars>
          <dgm:bulletEnabled val="1"/>
        </dgm:presLayoutVars>
      </dgm:prSet>
      <dgm:spPr/>
    </dgm:pt>
    <dgm:pt modelId="{91BE7702-9896-44FD-96D6-7A040EAC5B03}" type="pres">
      <dgm:prSet presAssocID="{79B23690-A4A1-4C2F-B3C5-B555F11F7D77}" presName="sibTransFirstNode" presStyleLbl="bgShp" presStyleIdx="0" presStyleCnt="1"/>
      <dgm:spPr/>
    </dgm:pt>
    <dgm:pt modelId="{8CC9C3F8-7DFF-4AA4-9B60-7550D6B1AAC1}" type="pres">
      <dgm:prSet presAssocID="{511BBAEE-2966-4A66-A9D0-E0E171ADCE2E}" presName="nodeFollowingNodes" presStyleLbl="node1" presStyleIdx="1" presStyleCnt="6">
        <dgm:presLayoutVars>
          <dgm:bulletEnabled val="1"/>
        </dgm:presLayoutVars>
      </dgm:prSet>
      <dgm:spPr/>
    </dgm:pt>
    <dgm:pt modelId="{2B30C50F-1D7B-43AE-A877-821A109B544F}" type="pres">
      <dgm:prSet presAssocID="{61A626ED-1A9A-494C-83D2-091AFA7A3E27}" presName="nodeFollowingNodes" presStyleLbl="node1" presStyleIdx="2" presStyleCnt="6">
        <dgm:presLayoutVars>
          <dgm:bulletEnabled val="1"/>
        </dgm:presLayoutVars>
      </dgm:prSet>
      <dgm:spPr/>
    </dgm:pt>
    <dgm:pt modelId="{7E6A82B6-C2E3-4C2D-8418-9C6111C98061}" type="pres">
      <dgm:prSet presAssocID="{CFC5FB96-B5F8-4F64-B8DA-05DF276822E0}" presName="nodeFollowingNodes" presStyleLbl="node1" presStyleIdx="3" presStyleCnt="6">
        <dgm:presLayoutVars>
          <dgm:bulletEnabled val="1"/>
        </dgm:presLayoutVars>
      </dgm:prSet>
      <dgm:spPr/>
    </dgm:pt>
    <dgm:pt modelId="{7E7B7F1D-E567-4394-BA41-2A179139A7A3}" type="pres">
      <dgm:prSet presAssocID="{FC84A96A-313A-49C1-8726-C2A3D2F34788}" presName="nodeFollowingNodes" presStyleLbl="node1" presStyleIdx="4" presStyleCnt="6">
        <dgm:presLayoutVars>
          <dgm:bulletEnabled val="1"/>
        </dgm:presLayoutVars>
      </dgm:prSet>
      <dgm:spPr/>
    </dgm:pt>
    <dgm:pt modelId="{736823B2-E893-4D16-B3BE-B9C87F20D3B0}" type="pres">
      <dgm:prSet presAssocID="{41A1B6E3-297B-40CE-B744-C209EF684287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D7C36102-0E94-4E7D-BEF6-38303281786C}" type="presOf" srcId="{79B23690-A4A1-4C2F-B3C5-B555F11F7D77}" destId="{91BE7702-9896-44FD-96D6-7A040EAC5B03}" srcOrd="0" destOrd="0" presId="urn:microsoft.com/office/officeart/2005/8/layout/cycle3"/>
    <dgm:cxn modelId="{897AC737-3C0D-46B8-BC62-EFAF22414A38}" type="presOf" srcId="{FC84A96A-313A-49C1-8726-C2A3D2F34788}" destId="{7E7B7F1D-E567-4394-BA41-2A179139A7A3}" srcOrd="0" destOrd="0" presId="urn:microsoft.com/office/officeart/2005/8/layout/cycle3"/>
    <dgm:cxn modelId="{B9F3775B-E7E5-40D4-8FB2-6B1A34FA935B}" srcId="{B73CBEC7-7714-48B9-A31F-49B391C13027}" destId="{FC84A96A-313A-49C1-8726-C2A3D2F34788}" srcOrd="4" destOrd="0" parTransId="{CABEAF8A-80DD-43DB-9C8B-CFB4B8D87F37}" sibTransId="{32C031A2-6D87-44B8-B546-063A72F9933E}"/>
    <dgm:cxn modelId="{1501EE43-9661-489A-A3BF-77FC69F61947}" type="presOf" srcId="{B73CBEC7-7714-48B9-A31F-49B391C13027}" destId="{9DD2A5F8-B00F-422D-A7F6-DF9E8E58F884}" srcOrd="0" destOrd="0" presId="urn:microsoft.com/office/officeart/2005/8/layout/cycle3"/>
    <dgm:cxn modelId="{7EF30965-BB25-4405-88FE-2B0FF1D25477}" srcId="{B73CBEC7-7714-48B9-A31F-49B391C13027}" destId="{61A626ED-1A9A-494C-83D2-091AFA7A3E27}" srcOrd="2" destOrd="0" parTransId="{EFB26A8F-4008-4FA1-B725-4CB25355F3C7}" sibTransId="{A8F415D6-4016-4CA4-AE00-3A34E26E66A6}"/>
    <dgm:cxn modelId="{15B9EA6A-49E7-4D4A-8DA9-7EFAE9B1DDFB}" type="presOf" srcId="{61A626ED-1A9A-494C-83D2-091AFA7A3E27}" destId="{2B30C50F-1D7B-43AE-A877-821A109B544F}" srcOrd="0" destOrd="0" presId="urn:microsoft.com/office/officeart/2005/8/layout/cycle3"/>
    <dgm:cxn modelId="{ABE0A979-2559-468B-99DD-490B8FFF4A53}" srcId="{B73CBEC7-7714-48B9-A31F-49B391C13027}" destId="{511BBAEE-2966-4A66-A9D0-E0E171ADCE2E}" srcOrd="1" destOrd="0" parTransId="{EF48B99C-96AF-4C95-A59F-3AEB74DC9D0C}" sibTransId="{08241CA3-70AA-420A-88EB-FBDD1E5DCB54}"/>
    <dgm:cxn modelId="{BC8B918A-B064-407B-B5AD-31C33A7B5143}" srcId="{B73CBEC7-7714-48B9-A31F-49B391C13027}" destId="{CD092E8D-2992-4CB5-B4A8-9CF80879FA1A}" srcOrd="0" destOrd="0" parTransId="{7BEB8650-4703-47DF-B02F-5454A6D8CAC0}" sibTransId="{79B23690-A4A1-4C2F-B3C5-B555F11F7D77}"/>
    <dgm:cxn modelId="{F9224F98-24D7-400C-B501-1268421E4AA6}" type="presOf" srcId="{511BBAEE-2966-4A66-A9D0-E0E171ADCE2E}" destId="{8CC9C3F8-7DFF-4AA4-9B60-7550D6B1AAC1}" srcOrd="0" destOrd="0" presId="urn:microsoft.com/office/officeart/2005/8/layout/cycle3"/>
    <dgm:cxn modelId="{814BB19C-1B25-4D28-A215-13CB0963E268}" type="presOf" srcId="{41A1B6E3-297B-40CE-B744-C209EF684287}" destId="{736823B2-E893-4D16-B3BE-B9C87F20D3B0}" srcOrd="0" destOrd="0" presId="urn:microsoft.com/office/officeart/2005/8/layout/cycle3"/>
    <dgm:cxn modelId="{5A909AA3-699E-4061-8201-85DB146C6F0C}" type="presOf" srcId="{CD092E8D-2992-4CB5-B4A8-9CF80879FA1A}" destId="{ACFFB373-96B7-442F-B8CA-DB0B5B2C03CF}" srcOrd="0" destOrd="0" presId="urn:microsoft.com/office/officeart/2005/8/layout/cycle3"/>
    <dgm:cxn modelId="{C8367DA4-A9CD-4B6C-BA0C-318CD794E74A}" srcId="{B73CBEC7-7714-48B9-A31F-49B391C13027}" destId="{CFC5FB96-B5F8-4F64-B8DA-05DF276822E0}" srcOrd="3" destOrd="0" parTransId="{5DE22BE6-2D5F-486E-8943-16C0518B577C}" sibTransId="{D7E2CB75-B63D-4896-A911-59B80CEC076B}"/>
    <dgm:cxn modelId="{57D019EA-9F49-4C60-8475-EA3C12D79E2E}" srcId="{B73CBEC7-7714-48B9-A31F-49B391C13027}" destId="{41A1B6E3-297B-40CE-B744-C209EF684287}" srcOrd="5" destOrd="0" parTransId="{BEF94530-CBAD-4800-8C33-BCB5B47E3B4D}" sibTransId="{92CFE636-8D0A-44A5-A970-749B0E1AB9F2}"/>
    <dgm:cxn modelId="{782B81EB-9DF2-4E5D-A7C5-2E45667F6C31}" type="presOf" srcId="{CFC5FB96-B5F8-4F64-B8DA-05DF276822E0}" destId="{7E6A82B6-C2E3-4C2D-8418-9C6111C98061}" srcOrd="0" destOrd="0" presId="urn:microsoft.com/office/officeart/2005/8/layout/cycle3"/>
    <dgm:cxn modelId="{A75139C3-2D39-4832-8F56-B1067A82868F}" type="presParOf" srcId="{9DD2A5F8-B00F-422D-A7F6-DF9E8E58F884}" destId="{05CC73A6-FBE7-448E-8176-562850232CB4}" srcOrd="0" destOrd="0" presId="urn:microsoft.com/office/officeart/2005/8/layout/cycle3"/>
    <dgm:cxn modelId="{96ED80F1-2C3A-406B-8BD1-BC3353F39FDC}" type="presParOf" srcId="{05CC73A6-FBE7-448E-8176-562850232CB4}" destId="{ACFFB373-96B7-442F-B8CA-DB0B5B2C03CF}" srcOrd="0" destOrd="0" presId="urn:microsoft.com/office/officeart/2005/8/layout/cycle3"/>
    <dgm:cxn modelId="{9236F6CC-8D58-4193-9DDA-1CB88B963CBD}" type="presParOf" srcId="{05CC73A6-FBE7-448E-8176-562850232CB4}" destId="{91BE7702-9896-44FD-96D6-7A040EAC5B03}" srcOrd="1" destOrd="0" presId="urn:microsoft.com/office/officeart/2005/8/layout/cycle3"/>
    <dgm:cxn modelId="{9BFE310F-F56E-4D5D-80F4-BC22811AC47E}" type="presParOf" srcId="{05CC73A6-FBE7-448E-8176-562850232CB4}" destId="{8CC9C3F8-7DFF-4AA4-9B60-7550D6B1AAC1}" srcOrd="2" destOrd="0" presId="urn:microsoft.com/office/officeart/2005/8/layout/cycle3"/>
    <dgm:cxn modelId="{75D18A90-D557-47C1-9948-139F46871AC8}" type="presParOf" srcId="{05CC73A6-FBE7-448E-8176-562850232CB4}" destId="{2B30C50F-1D7B-43AE-A877-821A109B544F}" srcOrd="3" destOrd="0" presId="urn:microsoft.com/office/officeart/2005/8/layout/cycle3"/>
    <dgm:cxn modelId="{5B828043-0D55-490C-BED5-60232FDD967A}" type="presParOf" srcId="{05CC73A6-FBE7-448E-8176-562850232CB4}" destId="{7E6A82B6-C2E3-4C2D-8418-9C6111C98061}" srcOrd="4" destOrd="0" presId="urn:microsoft.com/office/officeart/2005/8/layout/cycle3"/>
    <dgm:cxn modelId="{1D2A3F26-A09D-4D8B-BBD2-B680EB62B50C}" type="presParOf" srcId="{05CC73A6-FBE7-448E-8176-562850232CB4}" destId="{7E7B7F1D-E567-4394-BA41-2A179139A7A3}" srcOrd="5" destOrd="0" presId="urn:microsoft.com/office/officeart/2005/8/layout/cycle3"/>
    <dgm:cxn modelId="{3F77B986-9718-4DC4-9701-0B45A71F124B}" type="presParOf" srcId="{05CC73A6-FBE7-448E-8176-562850232CB4}" destId="{736823B2-E893-4D16-B3BE-B9C87F20D3B0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C5BCD-0379-4C26-BD32-8AE0B2747762}">
      <dsp:nvSpPr>
        <dsp:cNvPr id="0" name=""/>
        <dsp:cNvSpPr/>
      </dsp:nvSpPr>
      <dsp:spPr>
        <a:xfrm>
          <a:off x="561307" y="2174"/>
          <a:ext cx="10607566" cy="1307544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800" b="1" u="none" kern="1200" dirty="0">
              <a:latin typeface="Aptos Display" panose="020B0004020202020204" pitchFamily="34" charset="0"/>
            </a:rPr>
            <a:t>Contents</a:t>
          </a:r>
          <a:endParaRPr lang="de-DE" sz="4000" b="1" u="none" kern="1200" dirty="0">
            <a:latin typeface="Aptos Display" panose="020B0004020202020204" pitchFamily="34" charset="0"/>
          </a:endParaRPr>
        </a:p>
      </dsp:txBody>
      <dsp:txXfrm>
        <a:off x="599604" y="40471"/>
        <a:ext cx="10530972" cy="1230950"/>
      </dsp:txXfrm>
    </dsp:sp>
    <dsp:sp modelId="{097FCAE6-F8A7-4A29-BAD0-997C526AF924}">
      <dsp:nvSpPr>
        <dsp:cNvPr id="0" name=""/>
        <dsp:cNvSpPr/>
      </dsp:nvSpPr>
      <dsp:spPr>
        <a:xfrm>
          <a:off x="561307" y="1545076"/>
          <a:ext cx="1307544" cy="1307544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B97C8-A77A-4076-AE96-D0792EBEC6D8}">
      <dsp:nvSpPr>
        <dsp:cNvPr id="0" name=""/>
        <dsp:cNvSpPr/>
      </dsp:nvSpPr>
      <dsp:spPr>
        <a:xfrm>
          <a:off x="1947304" y="1545076"/>
          <a:ext cx="9221569" cy="1307544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b="1" kern="1200" dirty="0">
              <a:latin typeface="Aptos Display" panose="020B0004020202020204" pitchFamily="34" charset="0"/>
            </a:rPr>
            <a:t>Plan</a:t>
          </a:r>
        </a:p>
      </dsp:txBody>
      <dsp:txXfrm>
        <a:off x="2011145" y="1608917"/>
        <a:ext cx="9093887" cy="1179862"/>
      </dsp:txXfrm>
    </dsp:sp>
    <dsp:sp modelId="{F392D67A-DD88-43FA-B2B6-01A5071F693B}">
      <dsp:nvSpPr>
        <dsp:cNvPr id="0" name=""/>
        <dsp:cNvSpPr/>
      </dsp:nvSpPr>
      <dsp:spPr>
        <a:xfrm>
          <a:off x="561307" y="3009526"/>
          <a:ext cx="1307544" cy="1307544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C9DA94-B0ED-4C3A-9284-6E2D0E457C06}">
      <dsp:nvSpPr>
        <dsp:cNvPr id="0" name=""/>
        <dsp:cNvSpPr/>
      </dsp:nvSpPr>
      <dsp:spPr>
        <a:xfrm>
          <a:off x="1947304" y="3009526"/>
          <a:ext cx="9221569" cy="1307544"/>
        </a:xfrm>
        <a:prstGeom prst="roundRect">
          <a:avLst>
            <a:gd name="adj" fmla="val 1667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b="1" kern="1200" dirty="0" err="1">
              <a:latin typeface="Aptos Display" panose="020B0004020202020204" pitchFamily="34" charset="0"/>
            </a:rPr>
            <a:t>Realize</a:t>
          </a:r>
          <a:endParaRPr lang="de-DE" sz="3600" b="1" kern="1200" dirty="0">
            <a:latin typeface="Aptos Display" panose="020B0004020202020204" pitchFamily="34" charset="0"/>
          </a:endParaRPr>
        </a:p>
      </dsp:txBody>
      <dsp:txXfrm>
        <a:off x="2011145" y="3073367"/>
        <a:ext cx="9093887" cy="1179862"/>
      </dsp:txXfrm>
    </dsp:sp>
    <dsp:sp modelId="{B32E49F1-A13B-4D0B-A70E-75175B176FEC}">
      <dsp:nvSpPr>
        <dsp:cNvPr id="0" name=""/>
        <dsp:cNvSpPr/>
      </dsp:nvSpPr>
      <dsp:spPr>
        <a:xfrm>
          <a:off x="561307" y="4473976"/>
          <a:ext cx="1307544" cy="1307544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CCA04-FC72-4E7F-9DBF-1D72ADFE8DD4}">
      <dsp:nvSpPr>
        <dsp:cNvPr id="0" name=""/>
        <dsp:cNvSpPr/>
      </dsp:nvSpPr>
      <dsp:spPr>
        <a:xfrm>
          <a:off x="1947304" y="4473976"/>
          <a:ext cx="9221569" cy="1307544"/>
        </a:xfrm>
        <a:prstGeom prst="roundRect">
          <a:avLst>
            <a:gd name="adj" fmla="val 1667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b="1" kern="1200" dirty="0" err="1">
              <a:latin typeface="Aptos Display" panose="020B0004020202020204" pitchFamily="34" charset="0"/>
            </a:rPr>
            <a:t>Assess</a:t>
          </a:r>
          <a:endParaRPr lang="de-DE" sz="3600" b="1" kern="1200" dirty="0">
            <a:latin typeface="Aptos Display" panose="020B0004020202020204" pitchFamily="34" charset="0"/>
          </a:endParaRPr>
        </a:p>
      </dsp:txBody>
      <dsp:txXfrm>
        <a:off x="2011145" y="4537817"/>
        <a:ext cx="9093887" cy="1179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98D25-66DE-48B8-BAB4-FB6189AB89B9}">
      <dsp:nvSpPr>
        <dsp:cNvPr id="0" name=""/>
        <dsp:cNvSpPr/>
      </dsp:nvSpPr>
      <dsp:spPr>
        <a:xfrm>
          <a:off x="2499" y="184160"/>
          <a:ext cx="2224974" cy="889989"/>
        </a:xfrm>
        <a:prstGeom prst="chevron">
          <a:avLst/>
        </a:prstGeom>
        <a:solidFill>
          <a:srgbClr val="004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>
              <a:solidFill>
                <a:prstClr val="white"/>
              </a:solidFill>
              <a:latin typeface="Aptos Display" panose="020B0004020202020204" pitchFamily="34" charset="0"/>
              <a:ea typeface="+mn-ea"/>
              <a:cs typeface="+mn-cs"/>
            </a:rPr>
            <a:t>Create</a:t>
          </a:r>
          <a:r>
            <a:rPr lang="de-DE" sz="2800" kern="1200" dirty="0"/>
            <a:t> </a:t>
          </a:r>
          <a:r>
            <a:rPr lang="de-DE" sz="2800" kern="1200" dirty="0" err="1">
              <a:solidFill>
                <a:prstClr val="white"/>
              </a:solidFill>
              <a:latin typeface="Aptos Display" panose="020B0004020202020204" pitchFamily="34" charset="0"/>
              <a:ea typeface="+mn-ea"/>
              <a:cs typeface="+mn-cs"/>
            </a:rPr>
            <a:t>script</a:t>
          </a:r>
          <a:endParaRPr lang="de-DE" sz="2800" kern="1200" dirty="0">
            <a:solidFill>
              <a:prstClr val="white"/>
            </a:solidFill>
            <a:latin typeface="Aptos Display" panose="020B0004020202020204" pitchFamily="34" charset="0"/>
            <a:ea typeface="+mn-ea"/>
            <a:cs typeface="+mn-cs"/>
          </a:endParaRPr>
        </a:p>
      </dsp:txBody>
      <dsp:txXfrm>
        <a:off x="447494" y="184160"/>
        <a:ext cx="1334985" cy="889989"/>
      </dsp:txXfrm>
    </dsp:sp>
    <dsp:sp modelId="{360E79AA-2216-4A89-88BA-922FEE71A113}">
      <dsp:nvSpPr>
        <dsp:cNvPr id="0" name=""/>
        <dsp:cNvSpPr/>
      </dsp:nvSpPr>
      <dsp:spPr>
        <a:xfrm>
          <a:off x="2004977" y="184160"/>
          <a:ext cx="2224974" cy="889989"/>
        </a:xfrm>
        <a:prstGeom prst="chevron">
          <a:avLst/>
        </a:prstGeom>
        <a:solidFill>
          <a:srgbClr val="008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>
              <a:solidFill>
                <a:prstClr val="white"/>
              </a:solidFill>
              <a:latin typeface="Aptos Display" panose="020B0004020202020204" pitchFamily="34" charset="0"/>
              <a:ea typeface="+mn-ea"/>
              <a:cs typeface="+mn-cs"/>
            </a:rPr>
            <a:t>Create</a:t>
          </a:r>
          <a:r>
            <a:rPr lang="de-DE" sz="2800" kern="1200" dirty="0"/>
            <a:t> </a:t>
          </a:r>
          <a:r>
            <a:rPr lang="de-DE" sz="2800" kern="1200" dirty="0" err="1">
              <a:solidFill>
                <a:prstClr val="white"/>
              </a:solidFill>
              <a:latin typeface="Aptos Display" panose="020B0004020202020204" pitchFamily="34" charset="0"/>
              <a:ea typeface="+mn-ea"/>
              <a:cs typeface="+mn-cs"/>
            </a:rPr>
            <a:t>Object</a:t>
          </a:r>
          <a:endParaRPr lang="de-DE" sz="2800" kern="1200" dirty="0">
            <a:solidFill>
              <a:prstClr val="white"/>
            </a:solidFill>
            <a:latin typeface="Aptos Display" panose="020B0004020202020204" pitchFamily="34" charset="0"/>
            <a:ea typeface="+mn-ea"/>
            <a:cs typeface="+mn-cs"/>
          </a:endParaRPr>
        </a:p>
      </dsp:txBody>
      <dsp:txXfrm>
        <a:off x="2449972" y="184160"/>
        <a:ext cx="1334985" cy="889989"/>
      </dsp:txXfrm>
    </dsp:sp>
    <dsp:sp modelId="{6EC4284F-46D2-43F5-9D07-807DF0D9C67F}">
      <dsp:nvSpPr>
        <dsp:cNvPr id="0" name=""/>
        <dsp:cNvSpPr/>
      </dsp:nvSpPr>
      <dsp:spPr>
        <a:xfrm>
          <a:off x="4007454" y="184160"/>
          <a:ext cx="2224974" cy="889989"/>
        </a:xfrm>
        <a:prstGeom prst="chevron">
          <a:avLst/>
        </a:prstGeom>
        <a:solidFill>
          <a:srgbClr val="33993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>
              <a:solidFill>
                <a:prstClr val="white"/>
              </a:solidFill>
              <a:latin typeface="Aptos Display" panose="020B0004020202020204" pitchFamily="34" charset="0"/>
              <a:ea typeface="+mn-ea"/>
              <a:cs typeface="+mn-cs"/>
            </a:rPr>
            <a:t>Position</a:t>
          </a:r>
        </a:p>
      </dsp:txBody>
      <dsp:txXfrm>
        <a:off x="4452449" y="184160"/>
        <a:ext cx="1334985" cy="889989"/>
      </dsp:txXfrm>
    </dsp:sp>
    <dsp:sp modelId="{2697DC51-283E-41AF-BAB2-80C6137C5512}">
      <dsp:nvSpPr>
        <dsp:cNvPr id="0" name=""/>
        <dsp:cNvSpPr/>
      </dsp:nvSpPr>
      <dsp:spPr>
        <a:xfrm>
          <a:off x="6009931" y="184160"/>
          <a:ext cx="2224974" cy="889989"/>
        </a:xfrm>
        <a:prstGeom prst="chevron">
          <a:avLst/>
        </a:prstGeom>
        <a:solidFill>
          <a:srgbClr val="3399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>
              <a:solidFill>
                <a:prstClr val="white"/>
              </a:solidFill>
              <a:latin typeface="Aptos Display" panose="020B0004020202020204" pitchFamily="34" charset="0"/>
              <a:ea typeface="+mn-ea"/>
              <a:cs typeface="+mn-cs"/>
            </a:rPr>
            <a:t>Add</a:t>
          </a:r>
          <a:r>
            <a:rPr lang="de-DE" sz="2800" kern="1200" dirty="0"/>
            <a:t> </a:t>
          </a:r>
          <a:r>
            <a:rPr lang="de-DE" sz="2800" kern="1200" dirty="0" err="1">
              <a:solidFill>
                <a:prstClr val="white"/>
              </a:solidFill>
              <a:latin typeface="Aptos Display" panose="020B0004020202020204" pitchFamily="34" charset="0"/>
              <a:ea typeface="+mn-ea"/>
              <a:cs typeface="+mn-cs"/>
            </a:rPr>
            <a:t>object</a:t>
          </a:r>
          <a:endParaRPr lang="de-DE" sz="2800" kern="1200" dirty="0">
            <a:solidFill>
              <a:prstClr val="white"/>
            </a:solidFill>
            <a:latin typeface="Aptos Display" panose="020B0004020202020204" pitchFamily="34" charset="0"/>
            <a:ea typeface="+mn-ea"/>
            <a:cs typeface="+mn-cs"/>
          </a:endParaRPr>
        </a:p>
      </dsp:txBody>
      <dsp:txXfrm>
        <a:off x="6454926" y="184160"/>
        <a:ext cx="1334985" cy="889989"/>
      </dsp:txXfrm>
    </dsp:sp>
    <dsp:sp modelId="{DE533C6A-6659-402C-9161-87C356563E79}">
      <dsp:nvSpPr>
        <dsp:cNvPr id="0" name=""/>
        <dsp:cNvSpPr/>
      </dsp:nvSpPr>
      <dsp:spPr>
        <a:xfrm>
          <a:off x="8012408" y="184160"/>
          <a:ext cx="2224974" cy="889989"/>
        </a:xfrm>
        <a:prstGeom prst="chevron">
          <a:avLst/>
        </a:prstGeom>
        <a:solidFill>
          <a:srgbClr val="80D06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>
              <a:solidFill>
                <a:prstClr val="white"/>
              </a:solidFill>
              <a:latin typeface="Aptos Display" panose="020B0004020202020204" pitchFamily="34" charset="0"/>
              <a:ea typeface="+mn-ea"/>
              <a:cs typeface="+mn-cs"/>
            </a:rPr>
            <a:t>Adjust</a:t>
          </a:r>
          <a:r>
            <a:rPr lang="de-DE" sz="2800" kern="1200" dirty="0"/>
            <a:t> </a:t>
          </a:r>
          <a:r>
            <a:rPr lang="de-DE" sz="2800" kern="1200" dirty="0" err="1">
              <a:solidFill>
                <a:prstClr val="white"/>
              </a:solidFill>
              <a:latin typeface="Aptos Display" panose="020B0004020202020204" pitchFamily="34" charset="0"/>
              <a:ea typeface="+mn-ea"/>
              <a:cs typeface="+mn-cs"/>
            </a:rPr>
            <a:t>values</a:t>
          </a:r>
          <a:endParaRPr lang="de-DE" sz="2800" kern="1200" dirty="0">
            <a:solidFill>
              <a:prstClr val="white"/>
            </a:solidFill>
            <a:latin typeface="Aptos Display" panose="020B0004020202020204" pitchFamily="34" charset="0"/>
            <a:ea typeface="+mn-ea"/>
            <a:cs typeface="+mn-cs"/>
          </a:endParaRPr>
        </a:p>
      </dsp:txBody>
      <dsp:txXfrm>
        <a:off x="8457403" y="184160"/>
        <a:ext cx="1334985" cy="8899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E7702-9896-44FD-96D6-7A040EAC5B03}">
      <dsp:nvSpPr>
        <dsp:cNvPr id="0" name=""/>
        <dsp:cNvSpPr/>
      </dsp:nvSpPr>
      <dsp:spPr>
        <a:xfrm>
          <a:off x="2398416" y="-4770"/>
          <a:ext cx="5718767" cy="5718767"/>
        </a:xfrm>
        <a:prstGeom prst="circularArrow">
          <a:avLst>
            <a:gd name="adj1" fmla="val 5274"/>
            <a:gd name="adj2" fmla="val 312630"/>
            <a:gd name="adj3" fmla="val 14204965"/>
            <a:gd name="adj4" fmla="val 17140588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FFB373-96B7-442F-B8CA-DB0B5B2C03CF}">
      <dsp:nvSpPr>
        <dsp:cNvPr id="0" name=""/>
        <dsp:cNvSpPr/>
      </dsp:nvSpPr>
      <dsp:spPr>
        <a:xfrm>
          <a:off x="4156434" y="1839"/>
          <a:ext cx="2202730" cy="1101365"/>
        </a:xfrm>
        <a:prstGeom prst="roundRect">
          <a:avLst/>
        </a:prstGeom>
        <a:solidFill>
          <a:srgbClr val="0000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>
              <a:latin typeface="Aptos Display" panose="020B0004020202020204" pitchFamily="34" charset="0"/>
            </a:rPr>
            <a:t>Inform</a:t>
          </a:r>
          <a:endParaRPr lang="de-DE" sz="4400" kern="1200" dirty="0">
            <a:latin typeface="Aptos Display" panose="020B0004020202020204" pitchFamily="34" charset="0"/>
          </a:endParaRPr>
        </a:p>
      </dsp:txBody>
      <dsp:txXfrm>
        <a:off x="4210198" y="55603"/>
        <a:ext cx="2095202" cy="993837"/>
      </dsp:txXfrm>
    </dsp:sp>
    <dsp:sp modelId="{8CC9C3F8-7DFF-4AA4-9B60-7550D6B1AAC1}">
      <dsp:nvSpPr>
        <dsp:cNvPr id="0" name=""/>
        <dsp:cNvSpPr/>
      </dsp:nvSpPr>
      <dsp:spPr>
        <a:xfrm>
          <a:off x="6165602" y="1161832"/>
          <a:ext cx="2202730" cy="1101365"/>
        </a:xfrm>
        <a:prstGeom prst="roundRect">
          <a:avLst/>
        </a:prstGeom>
        <a:solidFill>
          <a:srgbClr val="0000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>
              <a:latin typeface="Aptos Display" panose="020B0004020202020204" pitchFamily="34" charset="0"/>
            </a:rPr>
            <a:t>Plan</a:t>
          </a:r>
          <a:endParaRPr lang="de-DE" sz="4400" kern="1200" dirty="0">
            <a:latin typeface="Aptos Display" panose="020B0004020202020204" pitchFamily="34" charset="0"/>
          </a:endParaRPr>
        </a:p>
      </dsp:txBody>
      <dsp:txXfrm>
        <a:off x="6219366" y="1215596"/>
        <a:ext cx="2095202" cy="993837"/>
      </dsp:txXfrm>
    </dsp:sp>
    <dsp:sp modelId="{2B30C50F-1D7B-43AE-A877-821A109B544F}">
      <dsp:nvSpPr>
        <dsp:cNvPr id="0" name=""/>
        <dsp:cNvSpPr/>
      </dsp:nvSpPr>
      <dsp:spPr>
        <a:xfrm>
          <a:off x="6165602" y="3481819"/>
          <a:ext cx="2202730" cy="1101365"/>
        </a:xfrm>
        <a:prstGeom prst="roundRect">
          <a:avLst/>
        </a:prstGeom>
        <a:solidFill>
          <a:srgbClr val="3333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 err="1">
              <a:solidFill>
                <a:prstClr val="white"/>
              </a:solidFill>
              <a:latin typeface="Aptos Display" panose="020B0004020202020204" pitchFamily="34" charset="0"/>
              <a:ea typeface="+mn-ea"/>
              <a:cs typeface="+mn-cs"/>
            </a:rPr>
            <a:t>Decide</a:t>
          </a:r>
          <a:endParaRPr lang="de-DE" sz="4000" kern="1200" dirty="0">
            <a:solidFill>
              <a:prstClr val="white"/>
            </a:solidFill>
            <a:latin typeface="Aptos Display" panose="020B0004020202020204" pitchFamily="34" charset="0"/>
            <a:ea typeface="+mn-ea"/>
            <a:cs typeface="+mn-cs"/>
          </a:endParaRPr>
        </a:p>
      </dsp:txBody>
      <dsp:txXfrm>
        <a:off x="6219366" y="3535583"/>
        <a:ext cx="2095202" cy="993837"/>
      </dsp:txXfrm>
    </dsp:sp>
    <dsp:sp modelId="{7E6A82B6-C2E3-4C2D-8418-9C6111C98061}">
      <dsp:nvSpPr>
        <dsp:cNvPr id="0" name=""/>
        <dsp:cNvSpPr/>
      </dsp:nvSpPr>
      <dsp:spPr>
        <a:xfrm>
          <a:off x="4156434" y="4641813"/>
          <a:ext cx="2202730" cy="1101365"/>
        </a:xfrm>
        <a:prstGeom prst="roundRect">
          <a:avLst/>
        </a:prstGeom>
        <a:solidFill>
          <a:srgbClr val="3366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 err="1">
              <a:solidFill>
                <a:prstClr val="white"/>
              </a:solidFill>
              <a:latin typeface="Aptos Display" panose="020B0004020202020204" pitchFamily="34" charset="0"/>
              <a:ea typeface="+mn-ea"/>
              <a:cs typeface="+mn-cs"/>
            </a:rPr>
            <a:t>Realize</a:t>
          </a:r>
          <a:endParaRPr lang="de-DE" sz="4000" kern="1200" dirty="0">
            <a:solidFill>
              <a:prstClr val="white"/>
            </a:solidFill>
            <a:latin typeface="Aptos Display" panose="020B0004020202020204" pitchFamily="34" charset="0"/>
            <a:ea typeface="+mn-ea"/>
            <a:cs typeface="+mn-cs"/>
          </a:endParaRPr>
        </a:p>
      </dsp:txBody>
      <dsp:txXfrm>
        <a:off x="4210198" y="4695577"/>
        <a:ext cx="2095202" cy="993837"/>
      </dsp:txXfrm>
    </dsp:sp>
    <dsp:sp modelId="{7E7B7F1D-E567-4394-BA41-2A179139A7A3}">
      <dsp:nvSpPr>
        <dsp:cNvPr id="0" name=""/>
        <dsp:cNvSpPr/>
      </dsp:nvSpPr>
      <dsp:spPr>
        <a:xfrm>
          <a:off x="2147267" y="3481819"/>
          <a:ext cx="2202730" cy="1101365"/>
        </a:xfrm>
        <a:prstGeom prst="roundRect">
          <a:avLst/>
        </a:prstGeom>
        <a:solidFill>
          <a:srgbClr val="6699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>
              <a:solidFill>
                <a:prstClr val="white"/>
              </a:solidFill>
              <a:latin typeface="Aptos Display" panose="020B0004020202020204" pitchFamily="34" charset="0"/>
              <a:ea typeface="+mn-ea"/>
              <a:cs typeface="+mn-cs"/>
            </a:rPr>
            <a:t>Control</a:t>
          </a:r>
        </a:p>
      </dsp:txBody>
      <dsp:txXfrm>
        <a:off x="2201031" y="3535583"/>
        <a:ext cx="2095202" cy="993837"/>
      </dsp:txXfrm>
    </dsp:sp>
    <dsp:sp modelId="{736823B2-E893-4D16-B3BE-B9C87F20D3B0}">
      <dsp:nvSpPr>
        <dsp:cNvPr id="0" name=""/>
        <dsp:cNvSpPr/>
      </dsp:nvSpPr>
      <dsp:spPr>
        <a:xfrm>
          <a:off x="2147267" y="1161832"/>
          <a:ext cx="2202730" cy="1101365"/>
        </a:xfrm>
        <a:prstGeom prst="roundRect">
          <a:avLst/>
        </a:prstGeom>
        <a:solidFill>
          <a:srgbClr val="99CC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 err="1">
              <a:solidFill>
                <a:prstClr val="white"/>
              </a:solidFill>
              <a:latin typeface="Aptos Display" panose="020B0004020202020204" pitchFamily="34" charset="0"/>
              <a:ea typeface="+mn-ea"/>
              <a:cs typeface="+mn-cs"/>
            </a:rPr>
            <a:t>Assess</a:t>
          </a:r>
          <a:endParaRPr lang="de-DE" sz="4000" kern="1200" dirty="0">
            <a:solidFill>
              <a:prstClr val="white"/>
            </a:solidFill>
            <a:latin typeface="Aptos Display" panose="020B0004020202020204" pitchFamily="34" charset="0"/>
            <a:ea typeface="+mn-ea"/>
            <a:cs typeface="+mn-cs"/>
          </a:endParaRPr>
        </a:p>
      </dsp:txBody>
      <dsp:txXfrm>
        <a:off x="2201031" y="1215596"/>
        <a:ext cx="2095202" cy="993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604E7-5905-4A5F-9A40-8F11BF1C86CE}" type="datetimeFigureOut">
              <a:rPr lang="de-DE" smtClean="0"/>
              <a:t>02.11.2024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A30AE-8870-41B4-AE23-8AE6AEFBF7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883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44148-E5BF-C48F-7B46-7E37D15A0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11A202-A3C2-AFF7-4861-25F9EB757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B2A44-A4BE-9AD9-58D9-0C124BF1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071A-EC9B-41D8-BEC2-FA5B13CE6422}" type="datetime1">
              <a:rPr lang="de-DE" smtClean="0"/>
              <a:t>02.11.2024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BF4615-1A62-CAB4-1E60-ACD00193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Mert Bal - M431 Mr. Devlin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F076AB-F790-DB78-F695-0E620D25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DD2-462B-48F5-B33D-629EF1D6DA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28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9B67D-6C54-9E09-ABE2-AD25CCF3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6DD4C2-A5FA-C7BA-7A57-79E5DFEC5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739128-3577-0855-57AC-1D0421B3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9742-5262-4CB2-9F6B-65F060C0B7E0}" type="datetime1">
              <a:rPr lang="de-DE" smtClean="0"/>
              <a:t>02.11.2024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9AA4F9-3128-E1F9-C9E7-E5C4F04A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Mert Bal - M431 Mr. Devlin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5A3DC3-5208-D3FE-6AC7-35AEAA7A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DD2-462B-48F5-B33D-629EF1D6DA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54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55ECD5-EA39-2A63-5B78-DA203054E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A998A6-AA79-44C6-62D3-2963AE394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254331-D662-2222-CECF-F1F8BD37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2796-CCA2-40F4-BE51-5181F57AF64A}" type="datetime1">
              <a:rPr lang="de-DE" smtClean="0"/>
              <a:t>02.11.2024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7A5F2F-50DA-002B-BAEF-E7389540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Mert Bal - M431 Mr. Devlin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CE519B-D93C-D13F-AE66-AC9942B0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DD2-462B-48F5-B33D-629EF1D6DA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53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33DBF-0149-F6C4-DE6E-254696B2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BBFA7C-5FCF-D1F9-167C-25E4C5D3A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065062-6BE6-EBA6-8DC8-58A29EDA4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96BB-3695-4BA5-B516-A2BB93631484}" type="datetime1">
              <a:rPr lang="de-DE" smtClean="0"/>
              <a:t>02.11.2024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9A8D48-086C-C71A-8C08-0CE697F8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Mert Bal - M431 Mr. Devlin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95598F-7EAF-7225-7962-F6408381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DD2-462B-48F5-B33D-629EF1D6DA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95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9D4695-187E-AFED-BF10-652B94777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F5FE11-5802-BD65-5FD2-B1F108538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B306FA-2FC9-9D7F-D038-E9C7507C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EA3D-7475-4711-8330-E911D6EC6765}" type="datetime1">
              <a:rPr lang="de-DE" smtClean="0"/>
              <a:t>02.11.2024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A0ACFE-8C54-A3E8-AF46-712165E3E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Mert Bal - M431 Mr. Devlin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F62670-08DA-F7F8-2DD2-F68B2CCA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DD2-462B-48F5-B33D-629EF1D6DA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25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23A97-B518-C5C7-68E5-0ACABCEF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6844E1-2AC0-F710-3428-8075FC78B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0CB755-C076-358B-22B9-1245AA95A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78CF53-C6F6-9752-2786-E3F9DA0D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ED89-0857-4AC9-B7A1-D517CDFEECB0}" type="datetime1">
              <a:rPr lang="de-DE" smtClean="0"/>
              <a:t>02.11.2024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BEF057-7E9A-6093-B9C7-1FB7C31F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Mert Bal - M431 Mr. Devlin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A9FCA7-206B-992A-6DDE-35CE7635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DD2-462B-48F5-B33D-629EF1D6DA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03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38304-CA9F-AB8E-6BB0-8ADB92967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AF9C53-38A7-5D10-580B-7CC39D0C7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7ADD25-F995-A707-8ADC-3C41B00EE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DE9BDC4-9EDE-E9B5-0B1B-3665A143F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36F6B3-1CFD-8476-F354-866DF5A51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22B4ECF-6BD6-613E-D7F0-DB14DF86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C509-8BEC-4CDB-A50C-D8ABD50E6CC1}" type="datetime1">
              <a:rPr lang="de-DE" smtClean="0"/>
              <a:t>02.11.2024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4397D07-8A7D-EC9C-9974-CB674277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Mert Bal - M431 Mr. Devlin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C38B932-7CF5-4FDE-0943-AC6FAA5F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DD2-462B-48F5-B33D-629EF1D6DA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22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6A14B5-0CFC-31AA-2B47-077498F7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A2A385-78F2-9328-7002-07468659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2BE8-8F34-4DB5-8658-739A9205B410}" type="datetime1">
              <a:rPr lang="de-DE" smtClean="0"/>
              <a:t>02.11.2024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F5B3AF-A02B-489B-4A40-F4999C9A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Mert Bal - M431 Mr. Devlin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7239AC-4F19-63CD-861F-681FC42C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DD2-462B-48F5-B33D-629EF1D6DA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56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6799EA2-3BE3-70C3-1BD1-2746088B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E933-3498-4310-9EEC-AB626FAEF7B1}" type="datetime1">
              <a:rPr lang="de-DE" smtClean="0"/>
              <a:t>02.11.2024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D6CC07-5B3D-6BE1-8BF8-53A82CCF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Mert Bal - M431 Mr. Devlin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8B4FCA-1F0A-0AC8-C5B9-893C79BA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DD2-462B-48F5-B33D-629EF1D6DA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23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52D6A-F299-6DFD-D689-5C08177C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7FBFA-EF6C-2577-975A-B6CA3E331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045FD9-BCA0-B010-A989-23FD3A04C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4D0555-0B33-1537-212D-F5EB4B65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93F5-5EE6-431E-95E6-256891CC0B09}" type="datetime1">
              <a:rPr lang="de-DE" smtClean="0"/>
              <a:t>02.11.2024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032606-1C21-626C-9675-318275E3C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Mert Bal - M431 Mr. Devlin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EC725E-4A6C-60BD-F9C2-8741C34F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DD2-462B-48F5-B33D-629EF1D6DA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42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60BB37-3AAF-E6FC-1ADB-BD20415D4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08A9369-D45E-5B89-95A8-33B37BA9E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174A95-A686-591A-8AE3-3E3A9FE37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9B38F3-48E3-05BE-B7FC-DC375EAA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C2B1-DF7C-4B8A-9BA2-07E65A4B64E7}" type="datetime1">
              <a:rPr lang="de-DE" smtClean="0"/>
              <a:t>02.11.2024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281214-8369-9D98-2C70-2631AA24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Mert Bal - M431 Mr. Devlin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8A6EA6-31E2-FC6E-FDF7-08FC4DD3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DD2-462B-48F5-B33D-629EF1D6DA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64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2FD58B-7302-585F-C143-1CC994C13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323184-7E70-D6AB-9F97-B9D3601F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05AA6A-A347-F78E-56E9-96CAED7A9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55EDB-B9B4-41E8-A001-154951EC0BF9}" type="datetime1">
              <a:rPr lang="de-DE" smtClean="0"/>
              <a:t>02.11.2024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CE40E8-2CF0-A93F-4704-3595B4AF2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 Mert Bal - M431 Mr. Devlin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BD173B-041E-26D7-46B8-06518E3C1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ECDD2-462B-48F5-B33D-629EF1D6DA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3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76F95-6B63-D445-40FC-E7548792BA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9CF1B6-2771-17B5-4C19-7931C07445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F966892-EAAC-C26A-EA61-937B4F984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31232" cy="698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4864E9A3-912D-5071-3F33-6212207A1A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3125279"/>
              </p:ext>
            </p:extLst>
          </p:nvPr>
        </p:nvGraphicFramePr>
        <p:xfrm>
          <a:off x="230909" y="350982"/>
          <a:ext cx="11730182" cy="578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6353E3D-4D26-3D71-63A5-B8C6CE09C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Mert Bal - M431 Mr. Devlin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2328A9A-10C2-7FE3-5317-3B870A5A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DD2-462B-48F5-B33D-629EF1D6DAF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395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F774A02-C094-4754-23EE-A9C9B8B8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By Mert Bal - M431 Mr. Devlin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FC26549-A1C6-4AF7-734C-2E160920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6ECDD2-462B-48F5-B33D-629EF1D6DAF2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Text, Schrift, Diagramm, Screenshot enthält.&#10;&#10;Automatisch generierte Beschreibung">
            <a:extLst>
              <a:ext uri="{FF2B5EF4-FFF2-40B4-BE49-F238E27FC236}">
                <a16:creationId xmlns:a16="http://schemas.microsoft.com/office/drawing/2014/main" id="{51575B89-7438-A93F-E364-5D5BB6A3F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7" t="9142" r="4696" b="10636"/>
          <a:stretch/>
        </p:blipFill>
        <p:spPr>
          <a:xfrm>
            <a:off x="889000" y="1412340"/>
            <a:ext cx="10716218" cy="4660192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6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3F93123C-8F6E-0193-D6EE-046AF33FC7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340392"/>
              </p:ext>
            </p:extLst>
          </p:nvPr>
        </p:nvGraphicFramePr>
        <p:xfrm>
          <a:off x="838200" y="136525"/>
          <a:ext cx="10515600" cy="6040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2AA34CD-6DD2-6E48-2768-560E0E474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Mert Bal - M431 Mr. Devlin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981A677-946F-250D-3638-B384A15A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DD2-462B-48F5-B33D-629EF1D6DAF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31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Diagramm 34">
            <a:extLst>
              <a:ext uri="{FF2B5EF4-FFF2-40B4-BE49-F238E27FC236}">
                <a16:creationId xmlns:a16="http://schemas.microsoft.com/office/drawing/2014/main" id="{F0D7D2FB-2542-B873-07F3-81E5E5AA72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6843267"/>
              </p:ext>
            </p:extLst>
          </p:nvPr>
        </p:nvGraphicFramePr>
        <p:xfrm>
          <a:off x="976056" y="547687"/>
          <a:ext cx="10239883" cy="1258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fik 3" descr="Ein Bild, das Diagramm, Reihe, Entwurf, Zeichnung enthält.&#10;&#10;Automatisch generierte Beschreibung">
            <a:extLst>
              <a:ext uri="{FF2B5EF4-FFF2-40B4-BE49-F238E27FC236}">
                <a16:creationId xmlns:a16="http://schemas.microsoft.com/office/drawing/2014/main" id="{65A6C8D6-2B13-7C29-1AFA-54862BB7EF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1" y="2142836"/>
            <a:ext cx="11649075" cy="387667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1E7958-191A-CC98-854F-7AA43B18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Mert Bal - M431 Mr. Devlin</a:t>
            </a:r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7B67F34-2685-6159-83B4-629188A2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DD2-462B-48F5-B33D-629EF1D6DAF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26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EDCC89C7-F894-EE99-BD63-CED1F5B95B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548287"/>
              </p:ext>
            </p:extLst>
          </p:nvPr>
        </p:nvGraphicFramePr>
        <p:xfrm>
          <a:off x="838200" y="332509"/>
          <a:ext cx="10515600" cy="5745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0101009-4597-BDDD-16DE-871CD258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Mert Bal - M431 Mr. Devlin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DC57061-CFF2-3F3A-502A-03EFE0B2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DD2-462B-48F5-B33D-629EF1D6DAF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63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428EF-1C43-A8C4-5565-939E38E4E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5400" b="1" dirty="0" err="1">
                <a:latin typeface="Aptos Display" panose="020B0004020202020204" pitchFamily="34" charset="0"/>
              </a:rPr>
              <a:t>Thanks</a:t>
            </a:r>
            <a:r>
              <a:rPr lang="de-DE" sz="5400" b="1" dirty="0">
                <a:latin typeface="Aptos Display" panose="020B0004020202020204" pitchFamily="34" charset="0"/>
              </a:rPr>
              <a:t> </a:t>
            </a:r>
            <a:r>
              <a:rPr lang="de-DE" sz="5400" b="1" dirty="0" err="1">
                <a:latin typeface="Aptos Display" panose="020B0004020202020204" pitchFamily="34" charset="0"/>
              </a:rPr>
              <a:t>for</a:t>
            </a:r>
            <a:r>
              <a:rPr lang="de-DE" sz="5400" b="1" dirty="0">
                <a:latin typeface="Aptos Display" panose="020B0004020202020204" pitchFamily="34" charset="0"/>
              </a:rPr>
              <a:t> </a:t>
            </a:r>
            <a:r>
              <a:rPr lang="de-DE" sz="5400" b="1" dirty="0" err="1">
                <a:latin typeface="Aptos Display" panose="020B0004020202020204" pitchFamily="34" charset="0"/>
              </a:rPr>
              <a:t>listening</a:t>
            </a:r>
            <a:r>
              <a:rPr lang="de-DE" sz="5400" b="1" dirty="0">
                <a:latin typeface="Aptos Display" panose="020B0004020202020204" pitchFamily="34" charset="0"/>
              </a:rPr>
              <a:t>, </a:t>
            </a:r>
            <a:r>
              <a:rPr lang="de-DE" sz="5400" b="1" dirty="0" err="1">
                <a:latin typeface="Aptos Display" panose="020B0004020202020204" pitchFamily="34" charset="0"/>
              </a:rPr>
              <a:t>any</a:t>
            </a:r>
            <a:r>
              <a:rPr lang="de-DE" sz="5400" b="1" dirty="0">
                <a:latin typeface="Aptos Display" panose="020B0004020202020204" pitchFamily="34" charset="0"/>
              </a:rPr>
              <a:t> </a:t>
            </a:r>
            <a:r>
              <a:rPr lang="de-DE" sz="5400" b="1" dirty="0" err="1">
                <a:latin typeface="Aptos Display" panose="020B0004020202020204" pitchFamily="34" charset="0"/>
              </a:rPr>
              <a:t>questions</a:t>
            </a:r>
            <a:r>
              <a:rPr lang="de-DE" sz="5400" b="1" dirty="0">
                <a:latin typeface="Aptos Display" panose="020B0004020202020204" pitchFamily="34" charset="0"/>
              </a:rPr>
              <a:t>?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2A81ED-40FE-B121-6FB3-DB48A62C5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Mert Bal - M431 Mr. Devlin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3D2B68-E128-F5DE-5B5C-1BD14704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DD2-462B-48F5-B33D-629EF1D6DAF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12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Breitbild</PresentationFormat>
  <Paragraphs>29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Aptos Display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Thanks for listening,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Mert Bal</dc:creator>
  <cp:lastModifiedBy>Mert Bal</cp:lastModifiedBy>
  <cp:revision>8</cp:revision>
  <dcterms:created xsi:type="dcterms:W3CDTF">2024-11-02T08:47:05Z</dcterms:created>
  <dcterms:modified xsi:type="dcterms:W3CDTF">2024-11-02T22:33:55Z</dcterms:modified>
</cp:coreProperties>
</file>