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FFF"/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70150" y="1358900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733675" y="2494915"/>
            <a:ext cx="5314950" cy="2006600"/>
            <a:chOff x="4305" y="3929"/>
            <a:chExt cx="8370" cy="3160"/>
          </a:xfrm>
        </p:grpSpPr>
        <p:sp>
          <p:nvSpPr>
            <p:cNvPr id="22" name="圆角矩形 21"/>
            <p:cNvSpPr/>
            <p:nvPr/>
          </p:nvSpPr>
          <p:spPr>
            <a:xfrm>
              <a:off x="4305" y="3929"/>
              <a:ext cx="8370" cy="3160"/>
            </a:xfrm>
            <a:prstGeom prst="roundRect">
              <a:avLst>
                <a:gd name="adj" fmla="val 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495" y="4025"/>
              <a:ext cx="8060" cy="2928"/>
              <a:chOff x="4495" y="4025"/>
              <a:chExt cx="8060" cy="2928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7456" y="5627"/>
                <a:ext cx="339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733" y="5699"/>
                <a:ext cx="1546" cy="1255"/>
              </a:xfrm>
              <a:prstGeom prst="rect">
                <a:avLst/>
              </a:prstGeom>
            </p:spPr>
          </p:pic>
          <p:grpSp>
            <p:nvGrpSpPr>
              <p:cNvPr id="15" name="组合 14"/>
              <p:cNvGrpSpPr/>
              <p:nvPr/>
            </p:nvGrpSpPr>
            <p:grpSpPr>
              <a:xfrm>
                <a:off x="8714" y="4118"/>
                <a:ext cx="1455" cy="1343"/>
                <a:chOff x="7235" y="3593"/>
                <a:chExt cx="2034" cy="187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35" y="3593"/>
                  <a:ext cx="2035" cy="1879"/>
                </a:xfrm>
                <a:prstGeom prst="rect">
                  <a:avLst/>
                </a:prstGeom>
              </p:spPr>
            </p:pic>
            <p:sp>
              <p:nvSpPr>
                <p:cNvPr id="14" name="矩形 13"/>
                <p:cNvSpPr/>
                <p:nvPr/>
              </p:nvSpPr>
              <p:spPr>
                <a:xfrm>
                  <a:off x="7647" y="5177"/>
                  <a:ext cx="1390" cy="1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5" y="4025"/>
                <a:ext cx="3630" cy="2550"/>
              </a:xfrm>
              <a:prstGeom prst="rect">
                <a:avLst/>
              </a:prstGeom>
            </p:spPr>
          </p:pic>
          <p:pic>
            <p:nvPicPr>
              <p:cNvPr id="18" name="图片 17" descr="XR872AT-EVB-IO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49" y="5084"/>
                <a:ext cx="1706" cy="108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熊小茂</cp:lastModifiedBy>
  <cp:revision>16</cp:revision>
  <dcterms:created xsi:type="dcterms:W3CDTF">2019-10-16T15:00:00Z</dcterms:created>
  <dcterms:modified xsi:type="dcterms:W3CDTF">2019-10-22T11:31:56Z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