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470150" y="1358900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1996886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89555" y="1479550"/>
            <a:ext cx="1160780" cy="11607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70150" y="2640330"/>
            <a:ext cx="1800225" cy="5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>
                <a:solidFill>
                  <a:schemeClr val="tx1"/>
                </a:solidFill>
              </a:rPr>
              <a:t>快速入门</a:t>
            </a:r>
            <a:endParaRPr lang="zh-CN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熊小茂</cp:lastModifiedBy>
  <cp:revision>4</cp:revision>
  <dcterms:created xsi:type="dcterms:W3CDTF">2019-10-16T15:00:51Z</dcterms:created>
  <dcterms:modified xsi:type="dcterms:W3CDTF">2019-10-16T15:03:35Z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