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FFF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0150" y="1358900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734560" y="3573145"/>
            <a:ext cx="2154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5455" y="3618865"/>
            <a:ext cx="981710" cy="7969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533390" y="2614930"/>
            <a:ext cx="923925" cy="852805"/>
            <a:chOff x="7235" y="3593"/>
            <a:chExt cx="2034" cy="187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5" y="3593"/>
              <a:ext cx="2035" cy="1879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647" y="5177"/>
              <a:ext cx="1390" cy="13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25" y="2555875"/>
            <a:ext cx="2305050" cy="1619250"/>
          </a:xfrm>
          <a:prstGeom prst="rect">
            <a:avLst/>
          </a:prstGeom>
        </p:spPr>
      </p:pic>
      <p:pic>
        <p:nvPicPr>
          <p:cNvPr id="18" name="图片 17" descr="XR872AT-EVB-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15" y="3228340"/>
            <a:ext cx="1083310" cy="688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熊小茂</cp:lastModifiedBy>
  <cp:revision>15</cp:revision>
  <dcterms:created xsi:type="dcterms:W3CDTF">2019-10-16T15:00:00Z</dcterms:created>
  <dcterms:modified xsi:type="dcterms:W3CDTF">2019-10-22T08:06:36Z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