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3" r:id="rId3"/>
    <p:sldId id="267" r:id="rId4"/>
    <p:sldId id="266" r:id="rId5"/>
    <p:sldId id="260" r:id="rId6"/>
    <p:sldId id="259" r:id="rId7"/>
    <p:sldId id="265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4"/>
    <p:restoredTop sz="95170"/>
  </p:normalViewPr>
  <p:slideViewPr>
    <p:cSldViewPr snapToGrid="0" snapToObjects="1">
      <p:cViewPr varScale="1">
        <p:scale>
          <a:sx n="97" d="100"/>
          <a:sy n="97" d="100"/>
        </p:scale>
        <p:origin x="232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164E-4FE1-814B-A6E8-81A6A3ABEB99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00FD7-BF5D-F94B-8B58-2D031ED1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00FD7-BF5D-F94B-8B58-2D031ED1C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00FD7-BF5D-F94B-8B58-2D031ED1C3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981C-94E8-BA48-992C-D9A610C8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E4255-6482-4343-8276-04FFF659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111A-EFD1-464C-A653-57B34909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D98A8-5BEE-9B48-A4AD-4845B5E3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936F-C158-254A-9A3C-F8D0E1ED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C38F-5C0B-B84E-B24F-55F2FA37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1AAED-4F7D-9540-AD0E-CD8A92F1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5DE1-1AD0-A04C-BE53-D7C39633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2A5C-7AD8-8641-819C-E3C36EBE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2CDF-0DF1-E34C-AAD9-5507F1E4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DFC0-165F-A04F-9D85-AAFBE8D0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8123-F46F-E04C-9B1E-EF6D8D5F1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8DF3-927A-6E45-9F29-05B190A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5E3C-1453-E64B-9E72-8BA2B8F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D6D6-BAFA-4B4C-9DEB-0DFED6C8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92DD-72F5-6542-A7C9-5757ED2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8B6D-FB12-8A44-B5AB-6EC77084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5AC2-E7D5-D046-A0FE-EC409D4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8281-4B91-AC46-9738-FE0AA4E3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E8E3-C904-A445-BF65-466DAA90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9F17-064C-CE45-B008-239F81AB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9188-2110-E842-989E-9F5023C4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7972-D9CA-0448-B4B0-4801C9A8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BF5A-C590-B841-BC5C-621122B7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B651-459C-9F4F-B156-26381AE4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6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2F4B-9575-854E-972E-4D86C6D5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FB8-7270-AE47-B918-7F7EB223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17CFE-ABF1-5D45-A55C-32C02BC3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12AF-5E21-6240-9910-91E770FA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57E5-ED05-044D-AE2F-8ACF97B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BB06-5C19-E740-9BD6-B73588F1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C88D-872F-DD42-B78B-43DED282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C10CA-ECD1-A843-876C-4682D631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C2F7E-0DFD-034A-99DE-1EBAC83C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3DE4-144A-E549-8DA2-9A639D01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37D0D-6FF2-1E46-AF7A-7C3A756D2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8118A-2972-1749-A1B1-3DB5D229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5B339-CCF3-A74C-8438-1A0771C6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51F8A-5358-CA4E-82E2-D460F8BC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5674-C137-F946-A351-300902E2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C0B2-4FE2-9A49-952E-350B6F57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583B3-7B0E-834E-8EC8-3AF04A3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3F417-D5F5-6B44-A7A6-65132C56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6D349-02CF-6648-AFE9-F5B3C392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24D2-7FFA-FE45-B554-56F6A800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85EB-6227-864C-8B19-809F2724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3A6-0EE5-7D40-B1AE-4D7E9DB3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431A-278D-A94A-A9CF-145AB937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77D5-6BBB-4E4A-A9D7-7E9C5AB9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4038-BD09-CB4D-A49F-467149EB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A70E-2955-4D41-B22E-00466A98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D787-1ED7-0144-8B8F-29BFD46E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1A72-2D8A-3141-962D-B7027211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9C36B-1F54-3F4A-A102-0DB837DA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0261A-F413-CB49-AB23-DE9F55DB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31CD-9E42-7344-B939-1DDE5A55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FBF7-02AA-9E44-AAFF-37A5412E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87BA-BAD4-7549-99C8-3CCDEF4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7ACB2-1618-184A-8340-9E9B25BD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91B9-7B70-9B4B-9E33-26F269EF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9085-CEBA-084F-8B36-DE06A9C44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AF28-7642-FF49-9099-22A62A327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5A49-C60A-B54C-B702-60C400DEE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B25E8F-A37C-4445-A2C5-0529FCAE8375}"/>
              </a:ext>
            </a:extLst>
          </p:cNvPr>
          <p:cNvSpPr/>
          <p:nvPr/>
        </p:nvSpPr>
        <p:spPr>
          <a:xfrm>
            <a:off x="1779638" y="561790"/>
            <a:ext cx="7534843" cy="2226812"/>
          </a:xfrm>
          <a:prstGeom prst="rect">
            <a:avLst/>
          </a:prstGeom>
          <a:solidFill>
            <a:schemeClr val="tx1"/>
          </a:solidFill>
          <a:ln>
            <a:solidFill>
              <a:srgbClr val="05B04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23DB6-5AC9-914C-9CC0-CCFCB376A344}"/>
              </a:ext>
            </a:extLst>
          </p:cNvPr>
          <p:cNvSpPr/>
          <p:nvPr/>
        </p:nvSpPr>
        <p:spPr>
          <a:xfrm>
            <a:off x="1779638" y="673510"/>
            <a:ext cx="7424605" cy="237987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5B04F"/>
                </a:solidFill>
              </a:rPr>
              <a:t>A way to have your desktop computer right inside your bag.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391C38-3BFA-E940-9585-EDB4B1D95A1F}"/>
              </a:ext>
            </a:extLst>
          </p:cNvPr>
          <p:cNvGrpSpPr/>
          <p:nvPr/>
        </p:nvGrpSpPr>
        <p:grpSpPr>
          <a:xfrm>
            <a:off x="143067" y="170254"/>
            <a:ext cx="1079387" cy="650206"/>
            <a:chOff x="152900" y="3001944"/>
            <a:chExt cx="1079387" cy="6502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030FDC-C5D9-B045-B5D2-B4B200A4816E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2E2056-E198-B94A-A9D6-48768F22B4E6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D4C159-E2ED-BB4F-9097-CD2B47535EE1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onut 14">
                <a:extLst>
                  <a:ext uri="{FF2B5EF4-FFF2-40B4-BE49-F238E27FC236}">
                    <a16:creationId xmlns:a16="http://schemas.microsoft.com/office/drawing/2014/main" id="{EC5FDA06-DE0F-574A-8A0F-DD24AFAC0C6E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16461F-DB55-4041-84C3-911500C4C2BE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F835B8-62D4-D94E-A3F3-E1A7EC7CE7DA}"/>
              </a:ext>
            </a:extLst>
          </p:cNvPr>
          <p:cNvGrpSpPr/>
          <p:nvPr/>
        </p:nvGrpSpPr>
        <p:grpSpPr>
          <a:xfrm>
            <a:off x="3426797" y="3430246"/>
            <a:ext cx="4240524" cy="1642533"/>
            <a:chOff x="1737148" y="2198100"/>
            <a:chExt cx="4240524" cy="1642533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6303FABF-0271-9842-86C0-FABBFFB6B334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09A21C-7EE0-5F4C-9F69-7068F88BC588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019002-2AE8-4741-A988-A3E84B19D99D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A5DB9-05C0-3849-9165-33CB695CF77D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3E08CC7D-426B-FF43-96B1-877C36D6550F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A7AA6A-3613-3F4A-879D-4C5F2F538BBF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7ED675-FA8D-A942-821C-9BFF13875E62}"/>
              </a:ext>
            </a:extLst>
          </p:cNvPr>
          <p:cNvGrpSpPr/>
          <p:nvPr/>
        </p:nvGrpSpPr>
        <p:grpSpPr>
          <a:xfrm>
            <a:off x="10389615" y="899608"/>
            <a:ext cx="1787582" cy="3956765"/>
            <a:chOff x="10389615" y="899608"/>
            <a:chExt cx="1787582" cy="395676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D73A91C-E73C-D841-943F-D6063C3E5E43}"/>
                </a:ext>
              </a:extLst>
            </p:cNvPr>
            <p:cNvSpPr/>
            <p:nvPr/>
          </p:nvSpPr>
          <p:spPr>
            <a:xfrm>
              <a:off x="10478515" y="89960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FA315B3-E9DE-EC42-967A-16445EF5754C}"/>
                </a:ext>
              </a:extLst>
            </p:cNvPr>
            <p:cNvSpPr/>
            <p:nvPr/>
          </p:nvSpPr>
          <p:spPr>
            <a:xfrm>
              <a:off x="10389615" y="205606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F47856D-A3C7-264A-BCEC-9521D951D806}"/>
                </a:ext>
              </a:extLst>
            </p:cNvPr>
            <p:cNvSpPr/>
            <p:nvPr/>
          </p:nvSpPr>
          <p:spPr>
            <a:xfrm>
              <a:off x="10452571" y="303956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C22B72B-FDA2-E845-94EC-D1979B6F751B}"/>
                </a:ext>
              </a:extLst>
            </p:cNvPr>
            <p:cNvSpPr/>
            <p:nvPr/>
          </p:nvSpPr>
          <p:spPr>
            <a:xfrm>
              <a:off x="10389615" y="428665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E33BFB-C4E6-0E41-ABFB-C0B92C441A9D}"/>
              </a:ext>
            </a:extLst>
          </p:cNvPr>
          <p:cNvGrpSpPr/>
          <p:nvPr/>
        </p:nvGrpSpPr>
        <p:grpSpPr>
          <a:xfrm>
            <a:off x="1647694" y="501686"/>
            <a:ext cx="1478339" cy="4192231"/>
            <a:chOff x="1647694" y="501686"/>
            <a:chExt cx="1478339" cy="41922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8ECF19E-5B6C-DF40-B45B-6702AD88C52E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5FCE37-BDAB-774B-853E-45DE26291AF2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3F90A8E-C63F-004A-9B3D-44417FBBDCAC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90E2E3A-BCFC-1647-936D-EBD8B0A0CDE3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1CBC36-70E3-BA40-A896-C76A3D75A4A6}"/>
              </a:ext>
            </a:extLst>
          </p:cNvPr>
          <p:cNvGrpSpPr/>
          <p:nvPr/>
        </p:nvGrpSpPr>
        <p:grpSpPr>
          <a:xfrm>
            <a:off x="3982803" y="2198100"/>
            <a:ext cx="4240524" cy="1642533"/>
            <a:chOff x="1737148" y="2198100"/>
            <a:chExt cx="4240524" cy="1642533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68AD4CF-EA20-3E42-8AEE-52444D147EBC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F557F4-D4A9-944D-B37F-37DDC8892EB8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FC719B-4AA8-F942-985E-046C86E33866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46BD50-DE8E-3044-B0EE-95A83F0BBF1E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AE58263B-3051-9C40-AC2D-731D18925850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C415B99-D4E2-C044-84A2-08783CB08130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C30F64-3E75-384B-879F-EF3C4273625D}"/>
              </a:ext>
            </a:extLst>
          </p:cNvPr>
          <p:cNvGrpSpPr/>
          <p:nvPr/>
        </p:nvGrpSpPr>
        <p:grpSpPr>
          <a:xfrm>
            <a:off x="139542" y="412448"/>
            <a:ext cx="1079387" cy="650206"/>
            <a:chOff x="152900" y="3001944"/>
            <a:chExt cx="1079387" cy="65020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2E58C7-9CE1-DE4D-A8D2-65F2705473A6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2EA1C29-038B-8249-BF74-C28C5CF6E2E3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8C4A7B2-6898-FE44-B130-320FAC8CCC5F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nut 50">
                <a:extLst>
                  <a:ext uri="{FF2B5EF4-FFF2-40B4-BE49-F238E27FC236}">
                    <a16:creationId xmlns:a16="http://schemas.microsoft.com/office/drawing/2014/main" id="{2F636008-24F9-384C-BB85-5D151B9C6F66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2C62C6-066E-E846-9859-C30B741DC5CA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>
                <a:solidFill>
                  <a:srgbClr val="05B04F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3992F4-9452-A547-A674-27BDDA0FA799}"/>
              </a:ext>
            </a:extLst>
          </p:cNvPr>
          <p:cNvGrpSpPr/>
          <p:nvPr/>
        </p:nvGrpSpPr>
        <p:grpSpPr>
          <a:xfrm>
            <a:off x="8976497" y="543074"/>
            <a:ext cx="1478339" cy="4192231"/>
            <a:chOff x="1647694" y="501686"/>
            <a:chExt cx="1478339" cy="419223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7B357A-85BD-E845-A2DA-E56310BDFC12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5F56E0-97FE-F648-8683-E9DFDA3B1BBC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F73136-78DD-414E-93E3-F11328F3BF35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B79EAA-08EA-4F4D-9E3B-11404502BA83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42374-F9AA-234A-BA28-20AB0AEC4F23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3A81A3-BF71-C047-9A0D-217BDBD7E687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222B355-13E6-B34E-B8B9-5BB4EF116C6A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2" name="Picture 71" descr="Icon&#10;&#10;Description automatically generated">
                <a:extLst>
                  <a:ext uri="{FF2B5EF4-FFF2-40B4-BE49-F238E27FC236}">
                    <a16:creationId xmlns:a16="http://schemas.microsoft.com/office/drawing/2014/main" id="{3329D78F-7354-6140-B482-8BDED8C9F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8292DC6-CC27-F243-8EDD-4B70E633CE5C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03B9F1-67F0-F040-A22E-73497BC9A63D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50DE69E-260D-574A-BD6C-FC20BA04B450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37B6484-8B07-454A-84B8-7AB5C5EDF811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Donut 82">
                    <a:extLst>
                      <a:ext uri="{FF2B5EF4-FFF2-40B4-BE49-F238E27FC236}">
                        <a16:creationId xmlns:a16="http://schemas.microsoft.com/office/drawing/2014/main" id="{477DC9C0-9226-744D-A63A-3DDE59216F40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BE73B78-D411-B748-9F4C-34332D477424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7A91BC-96E2-7245-88EF-90F71287473B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C30F64-3E75-384B-879F-EF3C4273625D}"/>
              </a:ext>
            </a:extLst>
          </p:cNvPr>
          <p:cNvGrpSpPr/>
          <p:nvPr/>
        </p:nvGrpSpPr>
        <p:grpSpPr>
          <a:xfrm>
            <a:off x="139542" y="412448"/>
            <a:ext cx="1079387" cy="650206"/>
            <a:chOff x="152900" y="3001944"/>
            <a:chExt cx="1079387" cy="65020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2E58C7-9CE1-DE4D-A8D2-65F2705473A6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2EA1C29-038B-8249-BF74-C28C5CF6E2E3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8C4A7B2-6898-FE44-B130-320FAC8CCC5F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nut 50">
                <a:extLst>
                  <a:ext uri="{FF2B5EF4-FFF2-40B4-BE49-F238E27FC236}">
                    <a16:creationId xmlns:a16="http://schemas.microsoft.com/office/drawing/2014/main" id="{2F636008-24F9-384C-BB85-5D151B9C6F66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2C62C6-066E-E846-9859-C30B741DC5CA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379BC-311A-B645-BC01-53DF6ADCE5A2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7295B0-0D0B-D34A-A5FA-1C5607FC6021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1D303E-EDDB-6E43-A20F-4B77EDBFD84B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86EC5801-0220-114D-9353-7EA130B4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CFE3F73-2A9D-AE48-861F-0E0C75F3AD95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D56B9B3-2A79-3240-812D-E21CAE3199EC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B1102D2-E729-3245-8B16-60801805DEFB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0F19954D-E10D-4B4F-B015-A2CA039FD661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Donut 54">
                    <a:extLst>
                      <a:ext uri="{FF2B5EF4-FFF2-40B4-BE49-F238E27FC236}">
                        <a16:creationId xmlns:a16="http://schemas.microsoft.com/office/drawing/2014/main" id="{9BDA702E-250F-804C-BD6B-6C3655633A49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AAAA559-9F9C-F845-8077-0CF7BEA3A7A2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09609A-EE8C-B04D-9BAE-D536931ED9E9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36E530-9196-6049-81A6-351F605D24B7}"/>
              </a:ext>
            </a:extLst>
          </p:cNvPr>
          <p:cNvGrpSpPr/>
          <p:nvPr/>
        </p:nvGrpSpPr>
        <p:grpSpPr>
          <a:xfrm>
            <a:off x="3699997" y="2027958"/>
            <a:ext cx="4240524" cy="1642533"/>
            <a:chOff x="1737148" y="2198100"/>
            <a:chExt cx="4240524" cy="1642533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BC165151-8473-6946-B497-852987E940EF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0C216A-5FC3-F640-8187-19508E1621F0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6B8A26-5202-6E4A-8B0A-51F861B5BA58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30E8FC3-75AA-8648-99F3-C37489054581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Donut 71">
              <a:extLst>
                <a:ext uri="{FF2B5EF4-FFF2-40B4-BE49-F238E27FC236}">
                  <a16:creationId xmlns:a16="http://schemas.microsoft.com/office/drawing/2014/main" id="{2BDA4F0A-CAA4-264B-8B6D-19205EEC1FC8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CBD3A37-2412-B640-B11B-466F44101AA6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3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1A91A8-C29D-7F42-B3D1-2DB95870B6CF}"/>
              </a:ext>
            </a:extLst>
          </p:cNvPr>
          <p:cNvGrpSpPr/>
          <p:nvPr/>
        </p:nvGrpSpPr>
        <p:grpSpPr>
          <a:xfrm>
            <a:off x="6613100" y="2172937"/>
            <a:ext cx="4240524" cy="1642533"/>
            <a:chOff x="6613100" y="2172937"/>
            <a:chExt cx="4240524" cy="1642533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4818B703-4FA9-114C-B37D-493E698DD84E}"/>
                </a:ext>
              </a:extLst>
            </p:cNvPr>
            <p:cNvSpPr/>
            <p:nvPr/>
          </p:nvSpPr>
          <p:spPr>
            <a:xfrm>
              <a:off x="6613100" y="2172937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E2F30A-2564-0E4A-A8F6-8F28AB6A5D33}"/>
                </a:ext>
              </a:extLst>
            </p:cNvPr>
            <p:cNvSpPr/>
            <p:nvPr/>
          </p:nvSpPr>
          <p:spPr>
            <a:xfrm>
              <a:off x="7638360" y="3368177"/>
              <a:ext cx="293785" cy="251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6FD2AE-6881-714B-A617-D3F7E572E694}"/>
                </a:ext>
              </a:extLst>
            </p:cNvPr>
            <p:cNvSpPr/>
            <p:nvPr/>
          </p:nvSpPr>
          <p:spPr>
            <a:xfrm>
              <a:off x="7654250" y="3384357"/>
              <a:ext cx="240736" cy="188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8EFCC8-BCEE-D049-867E-AD1F50E84E60}"/>
                </a:ext>
              </a:extLst>
            </p:cNvPr>
            <p:cNvSpPr/>
            <p:nvPr/>
          </p:nvSpPr>
          <p:spPr>
            <a:xfrm>
              <a:off x="7741287" y="3434235"/>
              <a:ext cx="87928" cy="1894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14E2F0-9A3C-704D-8ECF-D8567FAE7FDF}"/>
                </a:ext>
              </a:extLst>
            </p:cNvPr>
            <p:cNvSpPr/>
            <p:nvPr/>
          </p:nvSpPr>
          <p:spPr>
            <a:xfrm>
              <a:off x="7197012" y="3212909"/>
              <a:ext cx="376518" cy="4644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55821-9E5D-CA43-88D1-4A2A031CE082}"/>
                </a:ext>
              </a:extLst>
            </p:cNvPr>
            <p:cNvSpPr/>
            <p:nvPr/>
          </p:nvSpPr>
          <p:spPr>
            <a:xfrm>
              <a:off x="7231109" y="3260579"/>
              <a:ext cx="308516" cy="375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221D23-7450-304A-A008-02169D1AA5EA}"/>
                </a:ext>
              </a:extLst>
            </p:cNvPr>
            <p:cNvSpPr/>
            <p:nvPr/>
          </p:nvSpPr>
          <p:spPr>
            <a:xfrm>
              <a:off x="7221197" y="3422275"/>
              <a:ext cx="320492" cy="66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6B34DC-0B9F-214C-A2C7-5DABC4A33A27}"/>
                </a:ext>
              </a:extLst>
            </p:cNvPr>
            <p:cNvSpPr/>
            <p:nvPr/>
          </p:nvSpPr>
          <p:spPr>
            <a:xfrm>
              <a:off x="7240237" y="3282680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AD3D68-720B-6A43-AC9D-6EE7BEB6A7AB}"/>
                </a:ext>
              </a:extLst>
            </p:cNvPr>
            <p:cNvSpPr/>
            <p:nvPr/>
          </p:nvSpPr>
          <p:spPr>
            <a:xfrm>
              <a:off x="7244715" y="3522490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54FBF6C-F32C-B14B-B3A2-8439A097626A}"/>
                </a:ext>
              </a:extLst>
            </p:cNvPr>
            <p:cNvSpPr/>
            <p:nvPr/>
          </p:nvSpPr>
          <p:spPr>
            <a:xfrm>
              <a:off x="6753552" y="3215401"/>
              <a:ext cx="376518" cy="4644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460EF3-507F-FE4C-A327-141D3200B7F1}"/>
                </a:ext>
              </a:extLst>
            </p:cNvPr>
            <p:cNvSpPr/>
            <p:nvPr/>
          </p:nvSpPr>
          <p:spPr>
            <a:xfrm>
              <a:off x="6787649" y="3263071"/>
              <a:ext cx="308516" cy="375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E80325-1A63-7147-9F80-C0A0BAB075C6}"/>
                </a:ext>
              </a:extLst>
            </p:cNvPr>
            <p:cNvSpPr/>
            <p:nvPr/>
          </p:nvSpPr>
          <p:spPr>
            <a:xfrm>
              <a:off x="6777737" y="3424767"/>
              <a:ext cx="320492" cy="66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9CD91D-E0F1-B047-B584-5FF4157F4B8D}"/>
                </a:ext>
              </a:extLst>
            </p:cNvPr>
            <p:cNvSpPr/>
            <p:nvPr/>
          </p:nvSpPr>
          <p:spPr>
            <a:xfrm>
              <a:off x="6796777" y="3285172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8B874C-0AE1-294B-A484-57701FD2A54C}"/>
                </a:ext>
              </a:extLst>
            </p:cNvPr>
            <p:cNvSpPr/>
            <p:nvPr/>
          </p:nvSpPr>
          <p:spPr>
            <a:xfrm>
              <a:off x="6801255" y="3524982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F5A2136C-CB92-8249-9B82-70162EE77669}"/>
                </a:ext>
              </a:extLst>
            </p:cNvPr>
            <p:cNvSpPr/>
            <p:nvPr/>
          </p:nvSpPr>
          <p:spPr>
            <a:xfrm>
              <a:off x="9634494" y="3455129"/>
              <a:ext cx="426575" cy="155493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EC35FE3-47D8-9440-85E5-4423A801982D}"/>
                </a:ext>
              </a:extLst>
            </p:cNvPr>
            <p:cNvSpPr/>
            <p:nvPr/>
          </p:nvSpPr>
          <p:spPr>
            <a:xfrm>
              <a:off x="9702104" y="3502952"/>
              <a:ext cx="291356" cy="598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AEDBC7B8-98EC-474A-9D7B-E9939BFC3062}"/>
                </a:ext>
              </a:extLst>
            </p:cNvPr>
            <p:cNvSpPr/>
            <p:nvPr/>
          </p:nvSpPr>
          <p:spPr>
            <a:xfrm>
              <a:off x="9180548" y="3455942"/>
              <a:ext cx="426575" cy="155493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14189F-AD7A-B240-9B9F-C18520065A99}"/>
                </a:ext>
              </a:extLst>
            </p:cNvPr>
            <p:cNvSpPr/>
            <p:nvPr/>
          </p:nvSpPr>
          <p:spPr>
            <a:xfrm>
              <a:off x="9248158" y="3503765"/>
              <a:ext cx="291356" cy="598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nut 122">
              <a:extLst>
                <a:ext uri="{FF2B5EF4-FFF2-40B4-BE49-F238E27FC236}">
                  <a16:creationId xmlns:a16="http://schemas.microsoft.com/office/drawing/2014/main" id="{C7773748-9DAA-5146-AFA5-653F27EA7349}"/>
                </a:ext>
              </a:extLst>
            </p:cNvPr>
            <p:cNvSpPr/>
            <p:nvPr/>
          </p:nvSpPr>
          <p:spPr>
            <a:xfrm>
              <a:off x="8595761" y="3420968"/>
              <a:ext cx="246515" cy="237519"/>
            </a:xfrm>
            <a:prstGeom prst="don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A375111-EBFB-774C-9A51-EA8FA1077337}"/>
              </a:ext>
            </a:extLst>
          </p:cNvPr>
          <p:cNvSpPr txBox="1"/>
          <p:nvPr/>
        </p:nvSpPr>
        <p:spPr>
          <a:xfrm>
            <a:off x="3114603" y="1134640"/>
            <a:ext cx="8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2C3388-4CF8-C749-BF8C-9CFB07618980}"/>
              </a:ext>
            </a:extLst>
          </p:cNvPr>
          <p:cNvSpPr txBox="1"/>
          <p:nvPr/>
        </p:nvSpPr>
        <p:spPr>
          <a:xfrm>
            <a:off x="8545716" y="1226551"/>
            <a:ext cx="7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C9CCD9F-58D7-5445-B084-71F87D02125E}"/>
              </a:ext>
            </a:extLst>
          </p:cNvPr>
          <p:cNvGrpSpPr/>
          <p:nvPr/>
        </p:nvGrpSpPr>
        <p:grpSpPr>
          <a:xfrm>
            <a:off x="192747" y="179898"/>
            <a:ext cx="1079387" cy="650206"/>
            <a:chOff x="152900" y="3001944"/>
            <a:chExt cx="1079387" cy="6502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A8E96AD-6A60-344E-A95F-C1300D83EC44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16E11D0-BA63-CA4D-8B35-455CAA589131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5AABA26-FD82-7D45-B5D5-0DBB2A09CD1C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Donut 81">
                <a:extLst>
                  <a:ext uri="{FF2B5EF4-FFF2-40B4-BE49-F238E27FC236}">
                    <a16:creationId xmlns:a16="http://schemas.microsoft.com/office/drawing/2014/main" id="{4B2AA4C8-E8E9-2B4C-8B72-67CC19CDA92E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E95E06A-4979-8B42-A857-11E19E70BE50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4C3FD1-55EA-3E42-8B69-E9A0530D8DDC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53A14C-D6B4-9843-AB83-5F37BCB1D8B5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949CCE0-4125-D949-9591-FE8C852D5869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 descr="Icon&#10;&#10;Description automatically generated">
                <a:extLst>
                  <a:ext uri="{FF2B5EF4-FFF2-40B4-BE49-F238E27FC236}">
                    <a16:creationId xmlns:a16="http://schemas.microsoft.com/office/drawing/2014/main" id="{1174253A-2BA6-FD49-B13D-10463AB5B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3F432FC-12C9-3244-BE06-B9FCA43189D2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6163567-76BA-B948-B3FC-FAD254C4622A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EF98152-A818-CB45-BEA9-C481093FA06F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84A82256-1687-D249-BB37-6BFB059C518E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Donut 84">
                    <a:extLst>
                      <a:ext uri="{FF2B5EF4-FFF2-40B4-BE49-F238E27FC236}">
                        <a16:creationId xmlns:a16="http://schemas.microsoft.com/office/drawing/2014/main" id="{2B739137-321C-C64D-BAA4-127DAFFD14D7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768ED7E9-605C-6D48-B56A-72D2CC976D55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D139EB-1EBC-2842-B42F-A1832542FB7F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90F8304-D9C6-B341-A127-2D9C386C0E6A}"/>
              </a:ext>
            </a:extLst>
          </p:cNvPr>
          <p:cNvGrpSpPr/>
          <p:nvPr/>
        </p:nvGrpSpPr>
        <p:grpSpPr>
          <a:xfrm>
            <a:off x="1744084" y="2172936"/>
            <a:ext cx="4240524" cy="1642533"/>
            <a:chOff x="1737148" y="2198100"/>
            <a:chExt cx="4240524" cy="1642533"/>
          </a:xfrm>
        </p:grpSpPr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1C8F9CDD-FA9C-1547-8EE6-F87F8A853E2C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ECCB919-F9F7-BD4D-AF34-368A67BC91CA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C390370-F664-694C-84DF-99F038E56E6E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0D7126-32BA-C040-90E7-2F6F37C3FF4F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Donut 110">
              <a:extLst>
                <a:ext uri="{FF2B5EF4-FFF2-40B4-BE49-F238E27FC236}">
                  <a16:creationId xmlns:a16="http://schemas.microsoft.com/office/drawing/2014/main" id="{7304AEC4-6D86-0D46-9F36-68891C745825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11E8964-1C6B-FE41-A2C1-A0141A3B9A20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9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9322FE-C283-8548-886A-1EC6CF86B57A}"/>
              </a:ext>
            </a:extLst>
          </p:cNvPr>
          <p:cNvSpPr/>
          <p:nvPr/>
        </p:nvSpPr>
        <p:spPr>
          <a:xfrm>
            <a:off x="2173614" y="1150399"/>
            <a:ext cx="6926678" cy="4011263"/>
          </a:xfrm>
          <a:prstGeom prst="rect">
            <a:avLst/>
          </a:prstGeom>
          <a:noFill/>
          <a:ln>
            <a:solidFill>
              <a:srgbClr val="05B04F">
                <a:alpha val="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5B04F"/>
                </a:solidFill>
              </a:rPr>
              <a:t>Small &amp; Compact</a:t>
            </a:r>
          </a:p>
          <a:p>
            <a:r>
              <a:rPr lang="en-US" sz="3200" dirty="0">
                <a:solidFill>
                  <a:srgbClr val="05B04F"/>
                </a:solidFill>
              </a:rPr>
              <a:t>Energy efficient</a:t>
            </a:r>
          </a:p>
          <a:p>
            <a:r>
              <a:rPr lang="en-US" sz="3200" dirty="0">
                <a:solidFill>
                  <a:srgbClr val="05B04F"/>
                </a:solidFill>
              </a:rPr>
              <a:t>Accessible price</a:t>
            </a:r>
          </a:p>
          <a:p>
            <a:r>
              <a:rPr lang="en-US" sz="3200" dirty="0">
                <a:solidFill>
                  <a:srgbClr val="05B04F"/>
                </a:solidFill>
              </a:rPr>
              <a:t>User friendly</a:t>
            </a:r>
          </a:p>
          <a:p>
            <a:r>
              <a:rPr lang="en-US" sz="3200" dirty="0">
                <a:solidFill>
                  <a:srgbClr val="05B04F"/>
                </a:solidFill>
              </a:rPr>
              <a:t>Gaming PC</a:t>
            </a:r>
          </a:p>
          <a:p>
            <a:r>
              <a:rPr lang="en-US" sz="3200" dirty="0">
                <a:solidFill>
                  <a:srgbClr val="05B04F"/>
                </a:solidFill>
              </a:rPr>
              <a:t>Mining PC  </a:t>
            </a:r>
          </a:p>
          <a:p>
            <a:pPr marL="285750" indent="-285750" algn="ctr">
              <a:buFontTx/>
              <a:buChar char="-"/>
            </a:pPr>
            <a:endParaRPr lang="en-US" sz="3200" dirty="0">
              <a:solidFill>
                <a:srgbClr val="05B04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17DBB4-578E-E447-B832-5D0402A6F986}"/>
              </a:ext>
            </a:extLst>
          </p:cNvPr>
          <p:cNvGrpSpPr/>
          <p:nvPr/>
        </p:nvGrpSpPr>
        <p:grpSpPr>
          <a:xfrm>
            <a:off x="270887" y="261579"/>
            <a:ext cx="1079387" cy="650206"/>
            <a:chOff x="152900" y="3001944"/>
            <a:chExt cx="1079387" cy="6502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6413C-AB03-444D-B80D-D918A72FDD60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AE6B69F-CDFC-A846-AD6B-C2DE326F1F7B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0267542-1BEC-1B4C-8FFC-D56479A577B4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491E0535-B4DE-344A-9233-6FCD91BAAFF0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5CD0EB6-5893-E246-9497-E72A722AF03E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976970-31E5-3942-8B16-4768E448B268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28CB8F1-0935-1448-B909-D0039F406A27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AEF96A-F5F2-8D42-AA03-BB9A6905C0B3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35374B42-6715-0D49-B3F9-CDA87BBF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FF3728E-1FCF-3143-9CD4-E9E15B7D820B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ABB89-E9B4-7D4F-A965-61E47E590CC4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4F72822-57FB-894B-9DD6-007E4263DCE0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855CAAD-CB6E-0448-8968-E9A816AAD33A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Donut 44">
                    <a:extLst>
                      <a:ext uri="{FF2B5EF4-FFF2-40B4-BE49-F238E27FC236}">
                        <a16:creationId xmlns:a16="http://schemas.microsoft.com/office/drawing/2014/main" id="{0FEC3F7D-FC1A-5548-A5C7-656B15E41D1B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6404EBF1-9082-5E40-B7E3-A35975F9777E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C7BC23-0652-F04F-9816-6C93AEAB0884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5F61E2-64F8-A34C-B779-9F617D6FBE24}"/>
              </a:ext>
            </a:extLst>
          </p:cNvPr>
          <p:cNvGrpSpPr/>
          <p:nvPr/>
        </p:nvGrpSpPr>
        <p:grpSpPr>
          <a:xfrm flipH="1">
            <a:off x="7575391" y="1560209"/>
            <a:ext cx="1992677" cy="2919028"/>
            <a:chOff x="4720276" y="2257425"/>
            <a:chExt cx="2123443" cy="5431517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D9F6573F-FB4E-E240-B6DC-9BFE4CDDC823}"/>
                </a:ext>
              </a:extLst>
            </p:cNvPr>
            <p:cNvSpPr/>
            <p:nvPr/>
          </p:nvSpPr>
          <p:spPr>
            <a:xfrm>
              <a:off x="5177741" y="2257425"/>
              <a:ext cx="1665975" cy="5431517"/>
            </a:xfrm>
            <a:prstGeom prst="diagStripe">
              <a:avLst>
                <a:gd name="adj" fmla="val 50770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B94CDF7B-1A2A-BA4A-BA9C-BA32472044CA}"/>
                </a:ext>
              </a:extLst>
            </p:cNvPr>
            <p:cNvSpPr/>
            <p:nvPr/>
          </p:nvSpPr>
          <p:spPr>
            <a:xfrm>
              <a:off x="4720276" y="2257425"/>
              <a:ext cx="2123443" cy="1701768"/>
            </a:xfrm>
            <a:prstGeom prst="diagStripe">
              <a:avLst>
                <a:gd name="adj" fmla="val 51192"/>
              </a:avLst>
            </a:prstGeom>
            <a:gradFill>
              <a:gsLst>
                <a:gs pos="56000">
                  <a:srgbClr val="00B050"/>
                </a:gs>
                <a:gs pos="10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803D6A-58EA-1646-9432-A45E0D4D98C0}"/>
              </a:ext>
            </a:extLst>
          </p:cNvPr>
          <p:cNvSpPr/>
          <p:nvPr/>
        </p:nvSpPr>
        <p:spPr>
          <a:xfrm>
            <a:off x="11529391" y="1188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B29C876-2881-B047-BCFA-31025C245F67}"/>
              </a:ext>
            </a:extLst>
          </p:cNvPr>
          <p:cNvGrpSpPr/>
          <p:nvPr/>
        </p:nvGrpSpPr>
        <p:grpSpPr>
          <a:xfrm>
            <a:off x="1741051" y="2198100"/>
            <a:ext cx="4240524" cy="1642533"/>
            <a:chOff x="1737148" y="2198100"/>
            <a:chExt cx="4240524" cy="1642533"/>
          </a:xfrm>
        </p:grpSpPr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16C18737-844E-1F4E-BFBE-C4563AA72F21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F8322F-F1FD-CF4D-90F8-B0588423CE63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FEBEDAB-059B-6443-88BC-7C66CB8A7377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89D2BF8-E146-6C46-B841-0C5E73AB19FC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Donut 94">
              <a:extLst>
                <a:ext uri="{FF2B5EF4-FFF2-40B4-BE49-F238E27FC236}">
                  <a16:creationId xmlns:a16="http://schemas.microsoft.com/office/drawing/2014/main" id="{5E1C6DBD-B32D-E84F-9BD3-9407996EE123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385538C-10C6-174D-A0CB-FA5AACB2EC08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Cube 13">
            <a:extLst>
              <a:ext uri="{FF2B5EF4-FFF2-40B4-BE49-F238E27FC236}">
                <a16:creationId xmlns:a16="http://schemas.microsoft.com/office/drawing/2014/main" id="{4818B703-4FA9-114C-B37D-493E698DD84E}"/>
              </a:ext>
            </a:extLst>
          </p:cNvPr>
          <p:cNvSpPr/>
          <p:nvPr/>
        </p:nvSpPr>
        <p:spPr>
          <a:xfrm>
            <a:off x="6613100" y="2172937"/>
            <a:ext cx="4240524" cy="1642533"/>
          </a:xfrm>
          <a:prstGeom prst="cube">
            <a:avLst>
              <a:gd name="adj" fmla="val 403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E2F30A-2564-0E4A-A8F6-8F28AB6A5D33}"/>
              </a:ext>
            </a:extLst>
          </p:cNvPr>
          <p:cNvSpPr/>
          <p:nvPr/>
        </p:nvSpPr>
        <p:spPr>
          <a:xfrm>
            <a:off x="7638360" y="3368177"/>
            <a:ext cx="293785" cy="251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6FD2AE-6881-714B-A617-D3F7E572E694}"/>
              </a:ext>
            </a:extLst>
          </p:cNvPr>
          <p:cNvSpPr/>
          <p:nvPr/>
        </p:nvSpPr>
        <p:spPr>
          <a:xfrm>
            <a:off x="7654250" y="3384357"/>
            <a:ext cx="240736" cy="188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8EFCC8-BCEE-D049-867E-AD1F50E84E60}"/>
              </a:ext>
            </a:extLst>
          </p:cNvPr>
          <p:cNvSpPr/>
          <p:nvPr/>
        </p:nvSpPr>
        <p:spPr>
          <a:xfrm>
            <a:off x="7741287" y="3434235"/>
            <a:ext cx="87928" cy="1894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14E2F0-9A3C-704D-8ECF-D8567FAE7FDF}"/>
              </a:ext>
            </a:extLst>
          </p:cNvPr>
          <p:cNvSpPr/>
          <p:nvPr/>
        </p:nvSpPr>
        <p:spPr>
          <a:xfrm>
            <a:off x="7197012" y="3212909"/>
            <a:ext cx="376518" cy="464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955821-9E5D-CA43-88D1-4A2A031CE082}"/>
              </a:ext>
            </a:extLst>
          </p:cNvPr>
          <p:cNvSpPr/>
          <p:nvPr/>
        </p:nvSpPr>
        <p:spPr>
          <a:xfrm>
            <a:off x="7231109" y="326057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221D23-7450-304A-A008-02169D1AA5EA}"/>
              </a:ext>
            </a:extLst>
          </p:cNvPr>
          <p:cNvSpPr/>
          <p:nvPr/>
        </p:nvSpPr>
        <p:spPr>
          <a:xfrm>
            <a:off x="7221197" y="342227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B34DC-0B9F-214C-A2C7-5DABC4A33A27}"/>
              </a:ext>
            </a:extLst>
          </p:cNvPr>
          <p:cNvSpPr/>
          <p:nvPr/>
        </p:nvSpPr>
        <p:spPr>
          <a:xfrm>
            <a:off x="7240237" y="3282680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AD3D68-720B-6A43-AC9D-6EE7BEB6A7AB}"/>
              </a:ext>
            </a:extLst>
          </p:cNvPr>
          <p:cNvSpPr/>
          <p:nvPr/>
        </p:nvSpPr>
        <p:spPr>
          <a:xfrm>
            <a:off x="7244715" y="3522490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4FBF6C-F32C-B14B-B3A2-8439A097626A}"/>
              </a:ext>
            </a:extLst>
          </p:cNvPr>
          <p:cNvSpPr/>
          <p:nvPr/>
        </p:nvSpPr>
        <p:spPr>
          <a:xfrm>
            <a:off x="6753552" y="3215401"/>
            <a:ext cx="376518" cy="464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60EF3-507F-FE4C-A327-141D3200B7F1}"/>
              </a:ext>
            </a:extLst>
          </p:cNvPr>
          <p:cNvSpPr/>
          <p:nvPr/>
        </p:nvSpPr>
        <p:spPr>
          <a:xfrm>
            <a:off x="6787649" y="3263071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E80325-1A63-7147-9F80-C0A0BAB075C6}"/>
              </a:ext>
            </a:extLst>
          </p:cNvPr>
          <p:cNvSpPr/>
          <p:nvPr/>
        </p:nvSpPr>
        <p:spPr>
          <a:xfrm>
            <a:off x="6777737" y="3424767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9CD91D-E0F1-B047-B584-5FF4157F4B8D}"/>
              </a:ext>
            </a:extLst>
          </p:cNvPr>
          <p:cNvSpPr/>
          <p:nvPr/>
        </p:nvSpPr>
        <p:spPr>
          <a:xfrm>
            <a:off x="6796777" y="3285172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8B874C-0AE1-294B-A484-57701FD2A54C}"/>
              </a:ext>
            </a:extLst>
          </p:cNvPr>
          <p:cNvSpPr/>
          <p:nvPr/>
        </p:nvSpPr>
        <p:spPr>
          <a:xfrm>
            <a:off x="6801255" y="3524982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>
            <a:extLst>
              <a:ext uri="{FF2B5EF4-FFF2-40B4-BE49-F238E27FC236}">
                <a16:creationId xmlns:a16="http://schemas.microsoft.com/office/drawing/2014/main" id="{F5A2136C-CB92-8249-9B82-70162EE77669}"/>
              </a:ext>
            </a:extLst>
          </p:cNvPr>
          <p:cNvSpPr/>
          <p:nvPr/>
        </p:nvSpPr>
        <p:spPr>
          <a:xfrm>
            <a:off x="9634494" y="3455129"/>
            <a:ext cx="426575" cy="15549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C35FE3-47D8-9440-85E5-4423A801982D}"/>
              </a:ext>
            </a:extLst>
          </p:cNvPr>
          <p:cNvSpPr/>
          <p:nvPr/>
        </p:nvSpPr>
        <p:spPr>
          <a:xfrm>
            <a:off x="9702104" y="3502952"/>
            <a:ext cx="291356" cy="598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AEDBC7B8-98EC-474A-9D7B-E9939BFC3062}"/>
              </a:ext>
            </a:extLst>
          </p:cNvPr>
          <p:cNvSpPr/>
          <p:nvPr/>
        </p:nvSpPr>
        <p:spPr>
          <a:xfrm>
            <a:off x="9180548" y="3455942"/>
            <a:ext cx="426575" cy="15549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14189F-AD7A-B240-9B9F-C18520065A99}"/>
              </a:ext>
            </a:extLst>
          </p:cNvPr>
          <p:cNvSpPr/>
          <p:nvPr/>
        </p:nvSpPr>
        <p:spPr>
          <a:xfrm>
            <a:off x="9248158" y="3503765"/>
            <a:ext cx="291356" cy="598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3B5170B-8335-0C47-829C-A84224EF6670}"/>
              </a:ext>
            </a:extLst>
          </p:cNvPr>
          <p:cNvSpPr/>
          <p:nvPr/>
        </p:nvSpPr>
        <p:spPr>
          <a:xfrm>
            <a:off x="3928739" y="3202251"/>
            <a:ext cx="1049865" cy="45719"/>
          </a:xfrm>
          <a:prstGeom prst="rect">
            <a:avLst/>
          </a:prstGeom>
          <a:ln>
            <a:solidFill>
              <a:srgbClr val="05B04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D0377-2942-4240-AFBC-65CB041CBF46}"/>
              </a:ext>
            </a:extLst>
          </p:cNvPr>
          <p:cNvGrpSpPr/>
          <p:nvPr/>
        </p:nvGrpSpPr>
        <p:grpSpPr>
          <a:xfrm>
            <a:off x="4002952" y="3302966"/>
            <a:ext cx="1214731" cy="1695367"/>
            <a:chOff x="4002952" y="3210202"/>
            <a:chExt cx="1214731" cy="169536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2B288D-14DD-924C-8137-105B6849D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318" y="3210202"/>
              <a:ext cx="0" cy="1324759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17DF33-10F3-E54C-8585-8C4FFFEA9E12}"/>
                </a:ext>
              </a:extLst>
            </p:cNvPr>
            <p:cNvSpPr txBox="1"/>
            <p:nvPr/>
          </p:nvSpPr>
          <p:spPr>
            <a:xfrm>
              <a:off x="4002952" y="4536237"/>
              <a:ext cx="1214731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Power LED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80D3D2-BD3E-B04C-ABD4-E0B3D4AAF160}"/>
              </a:ext>
            </a:extLst>
          </p:cNvPr>
          <p:cNvGrpSpPr/>
          <p:nvPr/>
        </p:nvGrpSpPr>
        <p:grpSpPr>
          <a:xfrm>
            <a:off x="1378714" y="3432829"/>
            <a:ext cx="1687538" cy="2031023"/>
            <a:chOff x="1378714" y="3432829"/>
            <a:chExt cx="1687538" cy="2031023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DCDEBE0-E4A8-794B-9E0E-03194D2980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9709" y="3432829"/>
              <a:ext cx="2933" cy="1396986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DAE50B-44F1-4747-B60B-A5DF5B9053AE}"/>
                </a:ext>
              </a:extLst>
            </p:cNvPr>
            <p:cNvSpPr txBox="1"/>
            <p:nvPr/>
          </p:nvSpPr>
          <p:spPr>
            <a:xfrm>
              <a:off x="1378714" y="4817521"/>
              <a:ext cx="1687538" cy="646331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5B04F"/>
                  </a:solidFill>
                </a:rPr>
                <a:t>Power Switch &amp; SD LED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CBF1F3-9310-2941-A473-0BA9FA29B4EB}"/>
              </a:ext>
            </a:extLst>
          </p:cNvPr>
          <p:cNvGrpSpPr/>
          <p:nvPr/>
        </p:nvGrpSpPr>
        <p:grpSpPr>
          <a:xfrm>
            <a:off x="6448071" y="3721590"/>
            <a:ext cx="1053324" cy="1110124"/>
            <a:chOff x="6448071" y="3708338"/>
            <a:chExt cx="1053324" cy="1110124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D6755A9-53AC-6E40-95A9-D8CA00F01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672" y="3708338"/>
              <a:ext cx="0" cy="734791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221C590-CD44-7248-A695-2F6C05FA5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8457" y="3715443"/>
              <a:ext cx="444513" cy="734791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DF4268-8D75-7941-A6EC-96DF3F647693}"/>
                </a:ext>
              </a:extLst>
            </p:cNvPr>
            <p:cNvSpPr txBox="1"/>
            <p:nvPr/>
          </p:nvSpPr>
          <p:spPr>
            <a:xfrm>
              <a:off x="6448071" y="4449130"/>
              <a:ext cx="1053324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USB 3.0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ECBB32-E525-2A45-B736-7F2A498095B1}"/>
              </a:ext>
            </a:extLst>
          </p:cNvPr>
          <p:cNvGrpSpPr/>
          <p:nvPr/>
        </p:nvGrpSpPr>
        <p:grpSpPr>
          <a:xfrm>
            <a:off x="7302552" y="3704794"/>
            <a:ext cx="1168551" cy="1694760"/>
            <a:chOff x="7302552" y="3704794"/>
            <a:chExt cx="1168551" cy="169476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19C0C59-2777-1946-8EAA-4BC3A8A45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2325" y="3704794"/>
              <a:ext cx="0" cy="1324759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9C699-F74B-E644-BECB-7A5087E54235}"/>
                </a:ext>
              </a:extLst>
            </p:cNvPr>
            <p:cNvSpPr txBox="1"/>
            <p:nvPr/>
          </p:nvSpPr>
          <p:spPr>
            <a:xfrm>
              <a:off x="7302552" y="5030222"/>
              <a:ext cx="1168551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ETHERNET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F7029F-26C1-9840-82A5-1B819B97CFBB}"/>
              </a:ext>
            </a:extLst>
          </p:cNvPr>
          <p:cNvGrpSpPr/>
          <p:nvPr/>
        </p:nvGrpSpPr>
        <p:grpSpPr>
          <a:xfrm>
            <a:off x="9420470" y="3598464"/>
            <a:ext cx="1074528" cy="1162812"/>
            <a:chOff x="9420470" y="3598464"/>
            <a:chExt cx="1074528" cy="1162812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230F9CA-5F62-AC4C-A752-D1ACAFD03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7781" y="3598464"/>
              <a:ext cx="7637" cy="795726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AA64ADD-7E9C-3844-88ED-EFA1846B5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0470" y="3623770"/>
              <a:ext cx="414561" cy="772666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5017DC-0D4F-FD45-B382-C3387F136A81}"/>
                </a:ext>
              </a:extLst>
            </p:cNvPr>
            <p:cNvSpPr txBox="1"/>
            <p:nvPr/>
          </p:nvSpPr>
          <p:spPr>
            <a:xfrm>
              <a:off x="9441674" y="4391944"/>
              <a:ext cx="1053324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HDMI</a:t>
              </a:r>
            </a:p>
          </p:txBody>
        </p:sp>
      </p:grpSp>
      <p:sp>
        <p:nvSpPr>
          <p:cNvPr id="123" name="Donut 122">
            <a:extLst>
              <a:ext uri="{FF2B5EF4-FFF2-40B4-BE49-F238E27FC236}">
                <a16:creationId xmlns:a16="http://schemas.microsoft.com/office/drawing/2014/main" id="{C7773748-9DAA-5146-AFA5-653F27EA7349}"/>
              </a:ext>
            </a:extLst>
          </p:cNvPr>
          <p:cNvSpPr/>
          <p:nvPr/>
        </p:nvSpPr>
        <p:spPr>
          <a:xfrm>
            <a:off x="8595761" y="3420968"/>
            <a:ext cx="246515" cy="237519"/>
          </a:xfrm>
          <a:prstGeom prst="don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314DBB-E46E-AA4D-B76C-22E0F48D7313}"/>
              </a:ext>
            </a:extLst>
          </p:cNvPr>
          <p:cNvGrpSpPr/>
          <p:nvPr/>
        </p:nvGrpSpPr>
        <p:grpSpPr>
          <a:xfrm>
            <a:off x="8364293" y="3672509"/>
            <a:ext cx="750744" cy="1163916"/>
            <a:chOff x="8364293" y="3672509"/>
            <a:chExt cx="750744" cy="116391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4878A6D-17EC-CB41-931E-78FD7E4B8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9018" y="3672509"/>
              <a:ext cx="5007" cy="641724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FD701E9-A55E-5642-8273-BC7FD61BE6F0}"/>
                </a:ext>
              </a:extLst>
            </p:cNvPr>
            <p:cNvSpPr txBox="1"/>
            <p:nvPr/>
          </p:nvSpPr>
          <p:spPr>
            <a:xfrm>
              <a:off x="8364293" y="4313205"/>
              <a:ext cx="750744" cy="523220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5B04F"/>
                  </a:solidFill>
                </a:rPr>
                <a:t>POWER</a:t>
              </a:r>
            </a:p>
            <a:p>
              <a:r>
                <a:rPr lang="en-US" sz="1400" b="1" dirty="0">
                  <a:solidFill>
                    <a:srgbClr val="05B04F"/>
                  </a:solidFill>
                </a:rPr>
                <a:t>SUPPLY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AB2091-E9A7-BF41-ADAA-363BD059A6C3}"/>
              </a:ext>
            </a:extLst>
          </p:cNvPr>
          <p:cNvGrpSpPr/>
          <p:nvPr/>
        </p:nvGrpSpPr>
        <p:grpSpPr>
          <a:xfrm>
            <a:off x="976209" y="1158629"/>
            <a:ext cx="2706996" cy="1297704"/>
            <a:chOff x="976209" y="1158629"/>
            <a:chExt cx="2706996" cy="1297704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9B94F6B-9074-964D-8F49-9856DFFA6DA0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01" y="1803663"/>
              <a:ext cx="1137204" cy="652670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D8A9277-996C-9743-BA83-31300C9B73E3}"/>
                </a:ext>
              </a:extLst>
            </p:cNvPr>
            <p:cNvSpPr txBox="1"/>
            <p:nvPr/>
          </p:nvSpPr>
          <p:spPr>
            <a:xfrm>
              <a:off x="976209" y="1158629"/>
              <a:ext cx="2089701" cy="646331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Logo on the case without color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7A162-BF26-424E-BDFE-A5E9AD7F4E10}"/>
              </a:ext>
            </a:extLst>
          </p:cNvPr>
          <p:cNvGrpSpPr/>
          <p:nvPr/>
        </p:nvGrpSpPr>
        <p:grpSpPr>
          <a:xfrm>
            <a:off x="6214771" y="1074798"/>
            <a:ext cx="2535734" cy="1381535"/>
            <a:chOff x="6214771" y="1074798"/>
            <a:chExt cx="2535734" cy="1381535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0B9B40F-2A40-514C-83EA-8604D08D4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54250" y="1737194"/>
              <a:ext cx="1096255" cy="719139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00E89A6-5355-644D-A556-A74EAEDCB066}"/>
                </a:ext>
              </a:extLst>
            </p:cNvPr>
            <p:cNvSpPr txBox="1"/>
            <p:nvPr/>
          </p:nvSpPr>
          <p:spPr>
            <a:xfrm>
              <a:off x="6214771" y="1074798"/>
              <a:ext cx="2089701" cy="646331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Logo on the case without color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09795A7-CBF9-F64A-AD95-8FD445CC3628}"/>
              </a:ext>
            </a:extLst>
          </p:cNvPr>
          <p:cNvSpPr txBox="1"/>
          <p:nvPr/>
        </p:nvSpPr>
        <p:spPr>
          <a:xfrm>
            <a:off x="3114603" y="1134640"/>
            <a:ext cx="8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2ABD34-6FEE-8546-866B-21D415C2C928}"/>
              </a:ext>
            </a:extLst>
          </p:cNvPr>
          <p:cNvSpPr txBox="1"/>
          <p:nvPr/>
        </p:nvSpPr>
        <p:spPr>
          <a:xfrm>
            <a:off x="8545716" y="1226551"/>
            <a:ext cx="7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E6AF62-D7A2-9348-9D9F-5307BD30BDE3}"/>
              </a:ext>
            </a:extLst>
          </p:cNvPr>
          <p:cNvGrpSpPr/>
          <p:nvPr/>
        </p:nvGrpSpPr>
        <p:grpSpPr>
          <a:xfrm>
            <a:off x="192747" y="131732"/>
            <a:ext cx="1079387" cy="650206"/>
            <a:chOff x="152900" y="3001944"/>
            <a:chExt cx="1079387" cy="6502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8E5C917-93AE-DC4A-8A81-6289591DB441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BC759B-5B4B-5246-AA9A-D90A36CBDFFA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EA82E35-4206-044B-93AC-1B6AEE9575B4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1DC74CF0-B052-484A-A59E-FD8A5971B944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9A0DD0-50EB-0C48-8B2E-31D4A8A68140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>
                <a:solidFill>
                  <a:srgbClr val="05B04F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BBE415-F3D2-074E-8241-D5435130B182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92B02A2-90B7-1543-BF80-AEB61D6DFCA8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F0D4CA3-0245-DC43-9033-983032A26FF2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8" name="Picture 87" descr="Icon&#10;&#10;Description automatically generated">
                <a:extLst>
                  <a:ext uri="{FF2B5EF4-FFF2-40B4-BE49-F238E27FC236}">
                    <a16:creationId xmlns:a16="http://schemas.microsoft.com/office/drawing/2014/main" id="{A00F5F1B-78AF-F446-A91E-C7AEAD7BE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C8C3A28-733B-EF44-AA0C-0FAC6CDE8027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E22AE29-E987-3A4B-960B-123F71506021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1850E695-BFE9-DC4B-8D31-11AFBC5A82C5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A385CF9-01C2-564F-A230-CB00291F7BFB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Donut 112">
                    <a:extLst>
                      <a:ext uri="{FF2B5EF4-FFF2-40B4-BE49-F238E27FC236}">
                        <a16:creationId xmlns:a16="http://schemas.microsoft.com/office/drawing/2014/main" id="{7B1DDBE0-24A7-7140-A03B-635BCC24E91F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42117F5-72E1-974A-981E-0EE936734C86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800FE49-6F96-4044-B115-E7A1F2EA30CD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6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F11B4-BCA9-7B4E-A692-120B0B104DFF}"/>
              </a:ext>
            </a:extLst>
          </p:cNvPr>
          <p:cNvSpPr/>
          <p:nvPr/>
        </p:nvSpPr>
        <p:spPr>
          <a:xfrm>
            <a:off x="1846450" y="452716"/>
            <a:ext cx="8211950" cy="103617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5B04F"/>
                </a:solidFill>
              </a:rPr>
              <a:t>OS, Device and power supply Norms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8D031-A051-FE4E-B799-17B43F08C93B}"/>
              </a:ext>
            </a:extLst>
          </p:cNvPr>
          <p:cNvSpPr/>
          <p:nvPr/>
        </p:nvSpPr>
        <p:spPr>
          <a:xfrm>
            <a:off x="409234" y="1826010"/>
            <a:ext cx="10125200" cy="289569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05B04F"/>
                </a:solidFill>
              </a:rPr>
              <a:t>OS : Linux, MacOS, and Windows</a:t>
            </a:r>
          </a:p>
          <a:p>
            <a:r>
              <a:rPr lang="en-US" sz="4000" dirty="0">
                <a:solidFill>
                  <a:srgbClr val="05B04F"/>
                </a:solidFill>
              </a:rPr>
              <a:t>Device : ATX</a:t>
            </a:r>
          </a:p>
          <a:p>
            <a:r>
              <a:rPr lang="en-US" sz="4000" dirty="0">
                <a:solidFill>
                  <a:srgbClr val="05B04F"/>
                </a:solidFill>
              </a:rPr>
              <a:t>Power supply: ATX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1E6B45-927F-EC43-A47C-FE73829FE019}"/>
              </a:ext>
            </a:extLst>
          </p:cNvPr>
          <p:cNvGrpSpPr/>
          <p:nvPr/>
        </p:nvGrpSpPr>
        <p:grpSpPr>
          <a:xfrm>
            <a:off x="320049" y="452716"/>
            <a:ext cx="1079387" cy="650206"/>
            <a:chOff x="152900" y="3001944"/>
            <a:chExt cx="1079387" cy="650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E6DD38-00F9-8444-9386-F6FE2B608044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78485-2BE0-D846-82A5-7533D3F6489B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F91A133-A6E1-8349-AB3C-67D9B3703D33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Donut 29">
                <a:extLst>
                  <a:ext uri="{FF2B5EF4-FFF2-40B4-BE49-F238E27FC236}">
                    <a16:creationId xmlns:a16="http://schemas.microsoft.com/office/drawing/2014/main" id="{3FA35AB5-542C-1E42-8A7D-A547CCE219D5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5DE744B-3DCD-BC44-837C-AB5E9C549C62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9E5F45-8F99-044A-B5E4-3849004E4A4F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FE18C6B-6459-A846-BE9B-48D487C6A7B6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908B90-3229-EA4D-B3A6-0F355122E652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D662310B-B666-B04E-B055-67CA700B6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5583119-A06B-7141-BC47-8E0DABE2CF16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43A642A-0367-0542-B5E1-EF93CC0E2B25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E4E4EFE-B466-D34D-AA07-692EBC0B5282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9DAE856-E93A-1A48-89F2-86ED763AB6AD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Donut 39">
                    <a:extLst>
                      <a:ext uri="{FF2B5EF4-FFF2-40B4-BE49-F238E27FC236}">
                        <a16:creationId xmlns:a16="http://schemas.microsoft.com/office/drawing/2014/main" id="{7C3DD2DC-3718-1042-907B-0AD4C25C6F85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87EA9AA-6669-9F4D-8FE6-3351F0C93E1B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53C723-E575-604B-AA04-C9E8712B2D82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23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66BC57-E3F8-F140-9C85-E0282F7E64CC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745A7-EFFA-8A49-B61C-6CC0EA6F4156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309648-4A5F-5E4E-96E4-A576BAF0CC8B}"/>
              </a:ext>
            </a:extLst>
          </p:cNvPr>
          <p:cNvSpPr/>
          <p:nvPr/>
        </p:nvSpPr>
        <p:spPr>
          <a:xfrm>
            <a:off x="4597374" y="862456"/>
            <a:ext cx="2981754" cy="1374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solidFill>
                  <a:srgbClr val="05B0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you soon</a:t>
            </a:r>
          </a:p>
          <a:p>
            <a:pPr algn="ctr"/>
            <a:r>
              <a:rPr lang="en-US" sz="3200" dirty="0">
                <a:ln w="0"/>
                <a:solidFill>
                  <a:srgbClr val="05B0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B438A5-BC3F-1946-BF76-AC502CD05311}"/>
              </a:ext>
            </a:extLst>
          </p:cNvPr>
          <p:cNvGrpSpPr/>
          <p:nvPr/>
        </p:nvGrpSpPr>
        <p:grpSpPr>
          <a:xfrm>
            <a:off x="3956992" y="3051578"/>
            <a:ext cx="4240524" cy="1642533"/>
            <a:chOff x="1737148" y="2198100"/>
            <a:chExt cx="4240524" cy="1642533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F1982604-EA9A-5F4F-9D6B-677C21E34CD1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30BC74-57C7-C646-B60C-1BF20EE35F25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590863-09B3-9841-9531-E3D43A55E318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E9C84C3-36FC-274D-85D6-54D1C5DFBA3A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Donut 70">
              <a:extLst>
                <a:ext uri="{FF2B5EF4-FFF2-40B4-BE49-F238E27FC236}">
                  <a16:creationId xmlns:a16="http://schemas.microsoft.com/office/drawing/2014/main" id="{21CB941F-CF30-BA45-AEAB-417BCA6237D7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8542C5-9A4B-5B40-AA87-5EB9C9A5644B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EEA5B-379D-794D-8CDC-83AEB199DD67}"/>
              </a:ext>
            </a:extLst>
          </p:cNvPr>
          <p:cNvGrpSpPr/>
          <p:nvPr/>
        </p:nvGrpSpPr>
        <p:grpSpPr>
          <a:xfrm>
            <a:off x="231471" y="2739576"/>
            <a:ext cx="1079387" cy="650206"/>
            <a:chOff x="152900" y="3001944"/>
            <a:chExt cx="1079387" cy="6502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0EEEC3E-23BD-A140-89B2-367460B3345E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EBE1D1-576B-2747-B50E-98C6EA0C01CA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FB22561-3F50-154C-A541-3AA9FA2951D6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74">
                <a:extLst>
                  <a:ext uri="{FF2B5EF4-FFF2-40B4-BE49-F238E27FC236}">
                    <a16:creationId xmlns:a16="http://schemas.microsoft.com/office/drawing/2014/main" id="{B59F620F-F1E2-AF49-92E1-F753FFC963C7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F5D5819-BE01-0640-88D1-FABAF3A73B19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8FA827-542B-D944-9CEB-6ABB5F19B409}"/>
              </a:ext>
            </a:extLst>
          </p:cNvPr>
          <p:cNvGrpSpPr/>
          <p:nvPr/>
        </p:nvGrpSpPr>
        <p:grpSpPr>
          <a:xfrm>
            <a:off x="11873952" y="5249155"/>
            <a:ext cx="277301" cy="284577"/>
            <a:chOff x="231557" y="3338397"/>
            <a:chExt cx="277301" cy="2845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0D91810-7095-7440-9192-4076FEF6BB42}"/>
                </a:ext>
              </a:extLst>
            </p:cNvPr>
            <p:cNvSpPr/>
            <p:nvPr/>
          </p:nvSpPr>
          <p:spPr>
            <a:xfrm>
              <a:off x="231557" y="3338397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Donut 93">
              <a:extLst>
                <a:ext uri="{FF2B5EF4-FFF2-40B4-BE49-F238E27FC236}">
                  <a16:creationId xmlns:a16="http://schemas.microsoft.com/office/drawing/2014/main" id="{A8F5FAB4-285E-3E48-8A79-6F4873E1C4D1}"/>
                </a:ext>
              </a:extLst>
            </p:cNvPr>
            <p:cNvSpPr/>
            <p:nvPr/>
          </p:nvSpPr>
          <p:spPr>
            <a:xfrm>
              <a:off x="278606" y="3377442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4B6F97D-B1EC-DD4F-ABB5-ED96D17162B2}"/>
                </a:ext>
              </a:extLst>
            </p:cNvPr>
            <p:cNvSpPr/>
            <p:nvPr/>
          </p:nvSpPr>
          <p:spPr>
            <a:xfrm>
              <a:off x="320742" y="3423544"/>
              <a:ext cx="92773" cy="10758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D5EB3F-C3F3-A04C-8411-2EF5A2265E54}"/>
              </a:ext>
            </a:extLst>
          </p:cNvPr>
          <p:cNvGrpSpPr/>
          <p:nvPr/>
        </p:nvGrpSpPr>
        <p:grpSpPr>
          <a:xfrm>
            <a:off x="241920" y="3929490"/>
            <a:ext cx="1079387" cy="650206"/>
            <a:chOff x="152900" y="3001944"/>
            <a:chExt cx="1079387" cy="65020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646C95-47D1-BC49-ABBA-2A71503CF339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A2F5DF0-3781-F046-8014-F8A9F5579706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9A5BCAC-9B1B-1747-A7B1-4F5B7611B818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673F488B-75A9-1040-914B-7A15C7E1CAAB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54AEAB-5100-1E4B-B3B0-61788761E108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FD0CBDE-5169-7A46-9D79-AEF77E81BC47}"/>
              </a:ext>
            </a:extLst>
          </p:cNvPr>
          <p:cNvGrpSpPr/>
          <p:nvPr/>
        </p:nvGrpSpPr>
        <p:grpSpPr>
          <a:xfrm>
            <a:off x="247825" y="470156"/>
            <a:ext cx="1079387" cy="650206"/>
            <a:chOff x="152900" y="3001944"/>
            <a:chExt cx="1079387" cy="65020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C277780-184B-B442-AE6F-D2F7D8EE4CF5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2F5BFC2-0FBB-F04F-8639-EADF27D2EE7F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4B3A02-C134-0D40-A8ED-6F414065386B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Donut 105">
                <a:extLst>
                  <a:ext uri="{FF2B5EF4-FFF2-40B4-BE49-F238E27FC236}">
                    <a16:creationId xmlns:a16="http://schemas.microsoft.com/office/drawing/2014/main" id="{E8C046C4-EBBF-C24D-BE7E-2C1193BABB8E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3E56F48-E6FF-5149-80E4-45E4993A385C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ABB925-9F0D-0D4B-BCA8-8F185F1B9AA6}"/>
              </a:ext>
            </a:extLst>
          </p:cNvPr>
          <p:cNvGrpSpPr/>
          <p:nvPr/>
        </p:nvGrpSpPr>
        <p:grpSpPr>
          <a:xfrm>
            <a:off x="247825" y="1569988"/>
            <a:ext cx="1079387" cy="650206"/>
            <a:chOff x="152900" y="3001944"/>
            <a:chExt cx="1079387" cy="65020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F898F42-ABF1-8549-8B28-FAA032DB8191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6175D57-1051-BC48-ABED-1438EF6CFC8A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D247804-46EE-0147-A88D-B8D8CB1777E6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B88585FE-8FB3-D342-9303-95FC0BAB37CD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88B35F5-6E41-0E43-AD3A-AD10F2374B11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73AF07-9DDF-EE45-AB07-AF78145B4371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E155055-0661-034A-BF57-592B55282DDC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13EAC76-75EB-9A47-8799-AF76792AE497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6237FA26-B78F-0E43-8B8B-8F047CE5B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A5232E49-AC3A-7341-B77F-096ADD04EA7B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63623BE-FCD8-984B-9277-1D5FE1F79BA7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A8416B7-E778-B949-A7B9-8D13ACB331B9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F828A9CC-0446-BE4B-A91B-8DF488986E7F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Donut 134">
                    <a:extLst>
                      <a:ext uri="{FF2B5EF4-FFF2-40B4-BE49-F238E27FC236}">
                        <a16:creationId xmlns:a16="http://schemas.microsoft.com/office/drawing/2014/main" id="{8321DBF1-77FA-994D-9582-08263C67DAA5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ED393353-445A-4741-9C2D-5019B3E7526E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35DE27A-E2DA-AB48-9D00-9DF99EF5E9B9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EACE4AB-4114-9B4F-BEFF-FDD361C24F4B}"/>
              </a:ext>
            </a:extLst>
          </p:cNvPr>
          <p:cNvGrpSpPr/>
          <p:nvPr/>
        </p:nvGrpSpPr>
        <p:grpSpPr>
          <a:xfrm>
            <a:off x="10389615" y="899608"/>
            <a:ext cx="1787582" cy="3956765"/>
            <a:chOff x="10389615" y="899608"/>
            <a:chExt cx="1787582" cy="395676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39A042-CB33-614A-AD60-2B0B216388CD}"/>
                </a:ext>
              </a:extLst>
            </p:cNvPr>
            <p:cNvSpPr/>
            <p:nvPr/>
          </p:nvSpPr>
          <p:spPr>
            <a:xfrm>
              <a:off x="10478515" y="89960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ACAA14C-6ABD-8F43-A2FF-6DC6FE0C9F8A}"/>
                </a:ext>
              </a:extLst>
            </p:cNvPr>
            <p:cNvSpPr/>
            <p:nvPr/>
          </p:nvSpPr>
          <p:spPr>
            <a:xfrm>
              <a:off x="10389615" y="205606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E586152-550B-F444-A8BA-E9588CF54465}"/>
                </a:ext>
              </a:extLst>
            </p:cNvPr>
            <p:cNvSpPr/>
            <p:nvPr/>
          </p:nvSpPr>
          <p:spPr>
            <a:xfrm>
              <a:off x="10452571" y="303956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54B2705-C203-FB48-A0C1-4435F818FC07}"/>
                </a:ext>
              </a:extLst>
            </p:cNvPr>
            <p:cNvSpPr/>
            <p:nvPr/>
          </p:nvSpPr>
          <p:spPr>
            <a:xfrm>
              <a:off x="10389615" y="428665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F1D2086-934A-6045-A196-5584B1633F89}"/>
              </a:ext>
            </a:extLst>
          </p:cNvPr>
          <p:cNvGrpSpPr/>
          <p:nvPr/>
        </p:nvGrpSpPr>
        <p:grpSpPr>
          <a:xfrm>
            <a:off x="1647694" y="501686"/>
            <a:ext cx="1478339" cy="4192231"/>
            <a:chOff x="1647694" y="501686"/>
            <a:chExt cx="1478339" cy="419223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6B076B6-B541-234C-83F2-BD95164CB55C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A1BD8F2-3D2C-3545-8020-54FA1A1A6C27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4347659-8D3D-7D4B-86C3-DC543FE6F7E1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D10613F-8B6F-D14A-8045-2752E128ACE2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3DD05D9-5045-EA4A-95A1-7A017CC2F26D}"/>
              </a:ext>
            </a:extLst>
          </p:cNvPr>
          <p:cNvGrpSpPr/>
          <p:nvPr/>
        </p:nvGrpSpPr>
        <p:grpSpPr>
          <a:xfrm>
            <a:off x="8976497" y="543074"/>
            <a:ext cx="1478339" cy="4192231"/>
            <a:chOff x="1647694" y="501686"/>
            <a:chExt cx="1478339" cy="419223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60BA0AF-27CC-184D-AE2A-E5AE489B8343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BD69ACB-F41B-B74D-B487-E1255E1A05D3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0EE349-A29E-894C-B498-7BBD2CCC877B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CFD4771-B7FF-8243-8955-CF3B416D76F3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0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510</Words>
  <Application>Microsoft Macintosh PowerPoint</Application>
  <PresentationFormat>Widescreen</PresentationFormat>
  <Paragraphs>175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Angossio Liwa, Ray Herman</dc:creator>
  <cp:lastModifiedBy>Angossio Liwa, Ray Hermann - (raya1)</cp:lastModifiedBy>
  <cp:revision>55</cp:revision>
  <dcterms:created xsi:type="dcterms:W3CDTF">2021-03-04T02:14:30Z</dcterms:created>
  <dcterms:modified xsi:type="dcterms:W3CDTF">2022-04-02T18:24:12Z</dcterms:modified>
</cp:coreProperties>
</file>