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9"/>
  </p:notesMasterIdLst>
  <p:handoutMasterIdLst>
    <p:handoutMasterId r:id="rId30"/>
  </p:handoutMasterIdLst>
  <p:sldIdLst>
    <p:sldId id="256" r:id="rId5"/>
    <p:sldId id="257" r:id="rId6"/>
    <p:sldId id="260" r:id="rId7"/>
    <p:sldId id="270" r:id="rId8"/>
    <p:sldId id="269" r:id="rId9"/>
    <p:sldId id="271" r:id="rId10"/>
    <p:sldId id="272" r:id="rId11"/>
    <p:sldId id="286" r:id="rId12"/>
    <p:sldId id="274" r:id="rId13"/>
    <p:sldId id="275" r:id="rId14"/>
    <p:sldId id="273" r:id="rId15"/>
    <p:sldId id="276" r:id="rId16"/>
    <p:sldId id="277" r:id="rId17"/>
    <p:sldId id="278" r:id="rId18"/>
    <p:sldId id="279" r:id="rId19"/>
    <p:sldId id="287" r:id="rId20"/>
    <p:sldId id="288" r:id="rId21"/>
    <p:sldId id="289" r:id="rId22"/>
    <p:sldId id="280" r:id="rId23"/>
    <p:sldId id="281" r:id="rId24"/>
    <p:sldId id="283" r:id="rId25"/>
    <p:sldId id="285" r:id="rId26"/>
    <p:sldId id="284" r:id="rId27"/>
    <p:sldId id="265" r:id="rId2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5" autoAdjust="0"/>
    <p:restoredTop sz="94291" autoAdjust="0"/>
  </p:normalViewPr>
  <p:slideViewPr>
    <p:cSldViewPr snapToGrid="0" showGuides="1">
      <p:cViewPr varScale="1">
        <p:scale>
          <a:sx n="91" d="100"/>
          <a:sy n="91" d="100"/>
        </p:scale>
        <p:origin x="62" y="158"/>
      </p:cViewPr>
      <p:guideLst>
        <p:guide pos="3840"/>
        <p:guide orient="horz" pos="2160"/>
      </p:guideLst>
    </p:cSldViewPr>
  </p:slideViewPr>
  <p:notesTextViewPr>
    <p:cViewPr>
      <p:scale>
        <a:sx n="1" d="1"/>
        <a:sy n="1" d="1"/>
      </p:scale>
      <p:origin x="0" y="0"/>
    </p:cViewPr>
  </p:notesTextViewPr>
  <p:notesViewPr>
    <p:cSldViewPr snapToGrid="0" showGuides="1">
      <p:cViewPr varScale="1">
        <p:scale>
          <a:sx n="99" d="100"/>
          <a:sy n="99" d="100"/>
        </p:scale>
        <p:origin x="441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9FB0DB-6E14-4D38-930B-E188F6E13C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F6DB5971-2675-487B-9E88-02DB3F19D0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88B8F3-31C2-4698-B74C-D5D76CFD8ACD}" type="datetimeFigureOut">
              <a:rPr lang="ru-RU" smtClean="0"/>
              <a:t>28.08.2020</a:t>
            </a:fld>
            <a:endParaRPr lang="ru-RU" dirty="0"/>
          </a:p>
        </p:txBody>
      </p:sp>
      <p:sp>
        <p:nvSpPr>
          <p:cNvPr id="4" name="Footer Placeholder 3">
            <a:extLst>
              <a:ext uri="{FF2B5EF4-FFF2-40B4-BE49-F238E27FC236}">
                <a16:creationId xmlns:a16="http://schemas.microsoft.com/office/drawing/2014/main" id="{D98F2125-3128-41A1-8437-EB29536F4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4663736B-7E4B-4A53-8310-E0970E67F8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4B18F8-B739-4178-8D2D-879F4A27DC29}" type="slidenum">
              <a:rPr lang="ru-RU" smtClean="0"/>
              <a:t>‹#›</a:t>
            </a:fld>
            <a:endParaRPr lang="ru-RU" dirty="0"/>
          </a:p>
        </p:txBody>
      </p:sp>
    </p:spTree>
    <p:extLst>
      <p:ext uri="{BB962C8B-B14F-4D97-AF65-F5344CB8AC3E}">
        <p14:creationId xmlns:p14="http://schemas.microsoft.com/office/powerpoint/2010/main" val="249290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28.08.2020</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5230445E-A660-448A-B4DC-782AD0E5DA6F}"/>
              </a:ext>
            </a:extLst>
          </p:cNvPr>
          <p:cNvSpPr>
            <a:spLocks noGrp="1"/>
          </p:cNvSpPr>
          <p:nvPr>
            <p:ph type="pic" sz="quarter" idx="22"/>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27" name="Text Placeholder 14">
            <a:extLst>
              <a:ext uri="{FF2B5EF4-FFF2-40B4-BE49-F238E27FC236}">
                <a16:creationId xmlns:a16="http://schemas.microsoft.com/office/drawing/2014/main" id="{A4843534-A750-4D01-BC62-26CD9AEA6AE0}"/>
              </a:ext>
            </a:extLst>
          </p:cNvPr>
          <p:cNvSpPr>
            <a:spLocks noGrp="1"/>
          </p:cNvSpPr>
          <p:nvPr>
            <p:ph type="body" sz="quarter" idx="13" hasCustomPrompt="1"/>
          </p:nvPr>
        </p:nvSpPr>
        <p:spPr>
          <a:xfrm>
            <a:off x="770021" y="3773554"/>
            <a:ext cx="10090287"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a:extLst>
              <a:ext uri="{FF2B5EF4-FFF2-40B4-BE49-F238E27FC236}">
                <a16:creationId xmlns:a16="http://schemas.microsoft.com/office/drawing/2014/main" id="{F8E7B25A-0A4A-430B-903E-76193E2954A1}"/>
              </a:ext>
            </a:extLst>
          </p:cNvPr>
          <p:cNvSpPr>
            <a:spLocks noGrp="1"/>
          </p:cNvSpPr>
          <p:nvPr>
            <p:ph type="body" sz="quarter" idx="21" hasCustomPrompt="1"/>
          </p:nvPr>
        </p:nvSpPr>
        <p:spPr>
          <a:xfrm>
            <a:off x="770021" y="5451784"/>
            <a:ext cx="4367531"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a:extLst>
              <a:ext uri="{FF2B5EF4-FFF2-40B4-BE49-F238E27FC236}">
                <a16:creationId xmlns:a16="http://schemas.microsoft.com/office/drawing/2014/main" id="{B88F3A2A-BD60-4F82-8064-8B157AF4DDC2}"/>
              </a:ext>
            </a:extLst>
          </p:cNvPr>
          <p:cNvSpPr>
            <a:spLocks noGrp="1"/>
          </p:cNvSpPr>
          <p:nvPr>
            <p:ph type="body" sz="quarter" idx="20" hasCustomPrompt="1"/>
          </p:nvPr>
        </p:nvSpPr>
        <p:spPr>
          <a:xfrm>
            <a:off x="770021" y="5105536"/>
            <a:ext cx="4367531"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extLst>
      <p:ext uri="{BB962C8B-B14F-4D97-AF65-F5344CB8AC3E}">
        <p14:creationId xmlns:p14="http://schemas.microsoft.com/office/powerpoint/2010/main" val="376836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Layout">
    <p:bg>
      <p:bgPr>
        <a:solidFill>
          <a:schemeClr val="accent6"/>
        </a:soli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88BA6D96-EFE3-4743-8FB5-544E9692D111}"/>
              </a:ext>
            </a:extLst>
          </p:cNvPr>
          <p:cNvSpPr>
            <a:spLocks noGrp="1"/>
          </p:cNvSpPr>
          <p:nvPr>
            <p:ph type="pic" sz="quarter" idx="26"/>
          </p:nvPr>
        </p:nvSpPr>
        <p:spPr>
          <a:xfrm>
            <a:off x="2" y="0"/>
            <a:ext cx="9155429" cy="6858000"/>
          </a:xfrm>
          <a:custGeom>
            <a:avLst/>
            <a:gdLst>
              <a:gd name="connsiteX0" fmla="*/ 5490209 w 9155429"/>
              <a:gd name="connsiteY0" fmla="*/ 3511550 h 6858000"/>
              <a:gd name="connsiteX1" fmla="*/ 6979919 w 9155429"/>
              <a:gd name="connsiteY1" fmla="*/ 3511550 h 6858000"/>
              <a:gd name="connsiteX2" fmla="*/ 5541009 w 9155429"/>
              <a:gd name="connsiteY2" fmla="*/ 6858000 h 6858000"/>
              <a:gd name="connsiteX3" fmla="*/ 4050029 w 9155429"/>
              <a:gd name="connsiteY3" fmla="*/ 6858000 h 6858000"/>
              <a:gd name="connsiteX4" fmla="*/ 0 w 9155429"/>
              <a:gd name="connsiteY4" fmla="*/ 3511550 h 6858000"/>
              <a:gd name="connsiteX5" fmla="*/ 2444750 w 9155429"/>
              <a:gd name="connsiteY5" fmla="*/ 3511550 h 6858000"/>
              <a:gd name="connsiteX6" fmla="*/ 1004570 w 9155429"/>
              <a:gd name="connsiteY6" fmla="*/ 6858000 h 6858000"/>
              <a:gd name="connsiteX7" fmla="*/ 0 w 9155429"/>
              <a:gd name="connsiteY7" fmla="*/ 6858000 h 6858000"/>
              <a:gd name="connsiteX8" fmla="*/ 7001509 w 9155429"/>
              <a:gd name="connsiteY8" fmla="*/ 1 h 6858000"/>
              <a:gd name="connsiteX9" fmla="*/ 8491219 w 9155429"/>
              <a:gd name="connsiteY9" fmla="*/ 1 h 6858000"/>
              <a:gd name="connsiteX10" fmla="*/ 7051039 w 9155429"/>
              <a:gd name="connsiteY10" fmla="*/ 3346450 h 6858000"/>
              <a:gd name="connsiteX11" fmla="*/ 5561329 w 9155429"/>
              <a:gd name="connsiteY11" fmla="*/ 3346450 h 6858000"/>
              <a:gd name="connsiteX12" fmla="*/ 8722359 w 9155429"/>
              <a:gd name="connsiteY12" fmla="*/ 0 h 6858000"/>
              <a:gd name="connsiteX13" fmla="*/ 9155429 w 9155429"/>
              <a:gd name="connsiteY13" fmla="*/ 0 h 6858000"/>
              <a:gd name="connsiteX14" fmla="*/ 6203949 w 9155429"/>
              <a:gd name="connsiteY14" fmla="*/ 6858000 h 6858000"/>
              <a:gd name="connsiteX15" fmla="*/ 5772149 w 9155429"/>
              <a:gd name="connsiteY15" fmla="*/ 6858000 h 6858000"/>
              <a:gd name="connsiteX16" fmla="*/ 4190999 w 9155429"/>
              <a:gd name="connsiteY16" fmla="*/ 0 h 6858000"/>
              <a:gd name="connsiteX17" fmla="*/ 6753859 w 9155429"/>
              <a:gd name="connsiteY17" fmla="*/ 0 h 6858000"/>
              <a:gd name="connsiteX18" fmla="*/ 3802379 w 9155429"/>
              <a:gd name="connsiteY18" fmla="*/ 6858000 h 6858000"/>
              <a:gd name="connsiteX19" fmla="*/ 1239520 w 9155429"/>
              <a:gd name="connsiteY19" fmla="*/ 6858000 h 6858000"/>
              <a:gd name="connsiteX20" fmla="*/ 0 w 9155429"/>
              <a:gd name="connsiteY20" fmla="*/ 0 h 6858000"/>
              <a:gd name="connsiteX21" fmla="*/ 3956050 w 9155429"/>
              <a:gd name="connsiteY21" fmla="*/ 0 h 6858000"/>
              <a:gd name="connsiteX22" fmla="*/ 2515869 w 9155429"/>
              <a:gd name="connsiteY22" fmla="*/ 3346450 h 6858000"/>
              <a:gd name="connsiteX23" fmla="*/ 0 w 9155429"/>
              <a:gd name="connsiteY23" fmla="*/ 3346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429" h="6858000">
                <a:moveTo>
                  <a:pt x="5490209" y="3511550"/>
                </a:moveTo>
                <a:lnTo>
                  <a:pt x="6979919" y="3511550"/>
                </a:lnTo>
                <a:lnTo>
                  <a:pt x="5541009" y="6858000"/>
                </a:lnTo>
                <a:lnTo>
                  <a:pt x="4050029" y="6858000"/>
                </a:lnTo>
                <a:close/>
                <a:moveTo>
                  <a:pt x="0" y="3511550"/>
                </a:moveTo>
                <a:lnTo>
                  <a:pt x="2444750" y="3511550"/>
                </a:lnTo>
                <a:lnTo>
                  <a:pt x="1004570" y="6858000"/>
                </a:lnTo>
                <a:lnTo>
                  <a:pt x="0" y="6858000"/>
                </a:lnTo>
                <a:close/>
                <a:moveTo>
                  <a:pt x="7001509" y="1"/>
                </a:moveTo>
                <a:lnTo>
                  <a:pt x="8491219" y="1"/>
                </a:lnTo>
                <a:lnTo>
                  <a:pt x="7051039" y="3346450"/>
                </a:lnTo>
                <a:lnTo>
                  <a:pt x="5561329" y="3346450"/>
                </a:lnTo>
                <a:close/>
                <a:moveTo>
                  <a:pt x="8722359" y="0"/>
                </a:moveTo>
                <a:lnTo>
                  <a:pt x="9155429" y="0"/>
                </a:lnTo>
                <a:lnTo>
                  <a:pt x="6203949" y="6858000"/>
                </a:lnTo>
                <a:lnTo>
                  <a:pt x="5772149" y="6858000"/>
                </a:lnTo>
                <a:close/>
                <a:moveTo>
                  <a:pt x="4190999" y="0"/>
                </a:moveTo>
                <a:lnTo>
                  <a:pt x="6753859" y="0"/>
                </a:lnTo>
                <a:lnTo>
                  <a:pt x="3802379" y="6858000"/>
                </a:lnTo>
                <a:lnTo>
                  <a:pt x="1239520" y="6858000"/>
                </a:lnTo>
                <a:close/>
                <a:moveTo>
                  <a:pt x="0" y="0"/>
                </a:moveTo>
                <a:lnTo>
                  <a:pt x="3956050" y="0"/>
                </a:lnTo>
                <a:lnTo>
                  <a:pt x="2515869" y="3346450"/>
                </a:lnTo>
                <a:lnTo>
                  <a:pt x="0" y="334645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14" name="Graphic 19">
            <a:extLst>
              <a:ext uri="{FF2B5EF4-FFF2-40B4-BE49-F238E27FC236}">
                <a16:creationId xmlns:a16="http://schemas.microsoft.com/office/drawing/2014/main" id="{97347B99-304D-468D-B6F0-9D59E6077A64}"/>
              </a:ext>
            </a:extLst>
          </p:cNvPr>
          <p:cNvSpPr/>
          <p:nvPr userDrawn="1"/>
        </p:nvSpPr>
        <p:spPr>
          <a:xfrm flipH="1">
            <a:off x="9004387" y="3285679"/>
            <a:ext cx="3191256" cy="146304"/>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0" name="Title 1">
            <a:extLst>
              <a:ext uri="{FF2B5EF4-FFF2-40B4-BE49-F238E27FC236}">
                <a16:creationId xmlns:a16="http://schemas.microsoft.com/office/drawing/2014/main" id="{BB615286-AF88-4751-9BF6-3F030092F6F6}"/>
              </a:ext>
            </a:extLst>
          </p:cNvPr>
          <p:cNvSpPr>
            <a:spLocks noGrp="1"/>
          </p:cNvSpPr>
          <p:nvPr>
            <p:ph type="title" hasCustomPrompt="1"/>
          </p:nvPr>
        </p:nvSpPr>
        <p:spPr>
          <a:xfrm>
            <a:off x="7192372" y="973512"/>
            <a:ext cx="4183939" cy="2281355"/>
          </a:xfrm>
        </p:spPr>
        <p:txBody>
          <a:bodyPr>
            <a:noAutofit/>
          </a:bodyPr>
          <a:lstStyle>
            <a:lvl1pPr algn="r">
              <a:defRPr sz="7000" b="1">
                <a:solidFill>
                  <a:schemeClr val="bg1"/>
                </a:solidFill>
              </a:defRPr>
            </a:lvl1pPr>
          </a:lstStyle>
          <a:p>
            <a:r>
              <a:rPr lang="en-US" dirty="0"/>
              <a:t>THANK</a:t>
            </a:r>
            <a:br>
              <a:rPr lang="en-US" dirty="0"/>
            </a:br>
            <a:r>
              <a:rPr lang="en-US" dirty="0"/>
              <a:t>YOU!</a:t>
            </a:r>
            <a:endParaRPr lang="ru-RU" dirty="0"/>
          </a:p>
        </p:txBody>
      </p:sp>
      <p:sp>
        <p:nvSpPr>
          <p:cNvPr id="21" name="Text Placeholder 14">
            <a:extLst>
              <a:ext uri="{FF2B5EF4-FFF2-40B4-BE49-F238E27FC236}">
                <a16:creationId xmlns:a16="http://schemas.microsoft.com/office/drawing/2014/main" id="{5E15D97E-2723-48C3-B835-65DB0286DB64}"/>
              </a:ext>
            </a:extLst>
          </p:cNvPr>
          <p:cNvSpPr>
            <a:spLocks noGrp="1"/>
          </p:cNvSpPr>
          <p:nvPr>
            <p:ph type="body" sz="quarter" idx="13" hasCustomPrompt="1"/>
          </p:nvPr>
        </p:nvSpPr>
        <p:spPr>
          <a:xfrm>
            <a:off x="8240540" y="3675708"/>
            <a:ext cx="3135771" cy="1101897"/>
          </a:xfrm>
        </p:spPr>
        <p:txBody>
          <a:bodyPr>
            <a:noAutofit/>
          </a:bodyPr>
          <a:lstStyle>
            <a:lvl1pPr marL="0" indent="0" algn="r">
              <a:buNone/>
              <a:defRPr sz="3500" b="0" i="0">
                <a:solidFill>
                  <a:schemeClr val="tx2"/>
                </a:solidFill>
              </a:defRPr>
            </a:lvl1pPr>
          </a:lstStyle>
          <a:p>
            <a:pPr lvl="0"/>
            <a:r>
              <a:rPr lang="en-US" dirty="0"/>
              <a:t>Alexander</a:t>
            </a:r>
            <a:br>
              <a:rPr lang="en-US" dirty="0"/>
            </a:br>
            <a:r>
              <a:rPr lang="en-US" dirty="0" err="1"/>
              <a:t>Martensson</a:t>
            </a:r>
            <a:endParaRPr lang="en-US" dirty="0"/>
          </a:p>
        </p:txBody>
      </p:sp>
      <p:sp>
        <p:nvSpPr>
          <p:cNvPr id="25" name="Text Placeholder 26">
            <a:extLst>
              <a:ext uri="{FF2B5EF4-FFF2-40B4-BE49-F238E27FC236}">
                <a16:creationId xmlns:a16="http://schemas.microsoft.com/office/drawing/2014/main" id="{4D45CEBA-121A-426A-897A-9E3CDC5F5CC1}"/>
              </a:ext>
            </a:extLst>
          </p:cNvPr>
          <p:cNvSpPr>
            <a:spLocks noGrp="1"/>
          </p:cNvSpPr>
          <p:nvPr>
            <p:ph type="body" sz="quarter" idx="22" hasCustomPrompt="1"/>
          </p:nvPr>
        </p:nvSpPr>
        <p:spPr>
          <a:xfrm>
            <a:off x="7008780" y="5019264"/>
            <a:ext cx="4367531"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678-555-0128</a:t>
            </a:r>
          </a:p>
        </p:txBody>
      </p:sp>
      <p:sp>
        <p:nvSpPr>
          <p:cNvPr id="28" name="Text Placeholder 26">
            <a:extLst>
              <a:ext uri="{FF2B5EF4-FFF2-40B4-BE49-F238E27FC236}">
                <a16:creationId xmlns:a16="http://schemas.microsoft.com/office/drawing/2014/main" id="{0767B0C7-7BD9-4BF1-8D3D-91DED23803E6}"/>
              </a:ext>
            </a:extLst>
          </p:cNvPr>
          <p:cNvSpPr>
            <a:spLocks noGrp="1"/>
          </p:cNvSpPr>
          <p:nvPr>
            <p:ph type="body" sz="quarter" idx="23" hasCustomPrompt="1"/>
          </p:nvPr>
        </p:nvSpPr>
        <p:spPr>
          <a:xfrm>
            <a:off x="7008780" y="4805882"/>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31" name="Text Placeholder 26">
            <a:extLst>
              <a:ext uri="{FF2B5EF4-FFF2-40B4-BE49-F238E27FC236}">
                <a16:creationId xmlns:a16="http://schemas.microsoft.com/office/drawing/2014/main" id="{26B74744-5435-47DD-B65F-16D8E7AC1557}"/>
              </a:ext>
            </a:extLst>
          </p:cNvPr>
          <p:cNvSpPr>
            <a:spLocks noGrp="1"/>
          </p:cNvSpPr>
          <p:nvPr>
            <p:ph type="body" sz="quarter" idx="24" hasCustomPrompt="1"/>
          </p:nvPr>
        </p:nvSpPr>
        <p:spPr>
          <a:xfrm>
            <a:off x="5455755" y="5685822"/>
            <a:ext cx="5920556"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martensson@example.com</a:t>
            </a:r>
          </a:p>
        </p:txBody>
      </p:sp>
      <p:sp>
        <p:nvSpPr>
          <p:cNvPr id="32" name="Text Placeholder 26">
            <a:extLst>
              <a:ext uri="{FF2B5EF4-FFF2-40B4-BE49-F238E27FC236}">
                <a16:creationId xmlns:a16="http://schemas.microsoft.com/office/drawing/2014/main" id="{20815411-0E43-4B6B-92C7-6E312091ABAB}"/>
              </a:ext>
            </a:extLst>
          </p:cNvPr>
          <p:cNvSpPr>
            <a:spLocks noGrp="1"/>
          </p:cNvSpPr>
          <p:nvPr>
            <p:ph type="body" sz="quarter" idx="25" hasCustomPrompt="1"/>
          </p:nvPr>
        </p:nvSpPr>
        <p:spPr>
          <a:xfrm>
            <a:off x="7008780" y="5466001"/>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Tree>
    <p:extLst>
      <p:ext uri="{BB962C8B-B14F-4D97-AF65-F5344CB8AC3E}">
        <p14:creationId xmlns:p14="http://schemas.microsoft.com/office/powerpoint/2010/main" val="2153193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15" name="Subtitle 2">
            <a:extLst>
              <a:ext uri="{FF2B5EF4-FFF2-40B4-BE49-F238E27FC236}">
                <a16:creationId xmlns:a16="http://schemas.microsoft.com/office/drawing/2014/main" id="{8046DF3F-8EBA-4583-9F19-45C979FDAB65}"/>
              </a:ext>
            </a:extLst>
          </p:cNvPr>
          <p:cNvSpPr>
            <a:spLocks noGrp="1"/>
          </p:cNvSpPr>
          <p:nvPr>
            <p:ph type="subTitle" idx="1"/>
          </p:nvPr>
        </p:nvSpPr>
        <p:spPr>
          <a:xfrm>
            <a:off x="770021" y="3773554"/>
            <a:ext cx="10090287" cy="1101897"/>
          </a:xfrm>
        </p:spPr>
        <p:txBody>
          <a:bodyPr vert="horz" lIns="91440" tIns="45720" rIns="91440" bIns="45720" rtlCol="0">
            <a:noAutofit/>
          </a:bodyPr>
          <a:lstStyle>
            <a:lvl1pPr marL="0" indent="0">
              <a:buNone/>
              <a:defRPr lang="en-US" sz="3500" b="0" i="0"/>
            </a:lvl1pPr>
          </a:lstStyle>
          <a:p>
            <a:pPr marL="228600" lvl="0" indent="-228600"/>
            <a:r>
              <a:rPr lang="en-US"/>
              <a:t>Click to edit Master subtitle style</a:t>
            </a:r>
          </a:p>
        </p:txBody>
      </p:sp>
    </p:spTree>
    <p:extLst>
      <p:ext uri="{BB962C8B-B14F-4D97-AF65-F5344CB8AC3E}">
        <p14:creationId xmlns:p14="http://schemas.microsoft.com/office/powerpoint/2010/main" val="1946741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a:extLst>
              <a:ext uri="{FF2B5EF4-FFF2-40B4-BE49-F238E27FC236}">
                <a16:creationId xmlns:a16="http://schemas.microsoft.com/office/drawing/2014/main" id="{A3B87DE7-6A4B-4A0E-8622-C9BA93F0B364}"/>
              </a:ext>
            </a:extLst>
          </p:cNvPr>
          <p:cNvSpPr>
            <a:spLocks noGrp="1"/>
          </p:cNvSpPr>
          <p:nvPr>
            <p:ph type="body" idx="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a:r>
              <a:rPr lang="en-US"/>
              <a:t>Click to edit Master text styles</a:t>
            </a:r>
          </a:p>
        </p:txBody>
      </p:sp>
    </p:spTree>
    <p:extLst>
      <p:ext uri="{BB962C8B-B14F-4D97-AF65-F5344CB8AC3E}">
        <p14:creationId xmlns:p14="http://schemas.microsoft.com/office/powerpoint/2010/main" val="3472388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0" name="Content Placeholder 2">
            <a:extLst>
              <a:ext uri="{FF2B5EF4-FFF2-40B4-BE49-F238E27FC236}">
                <a16:creationId xmlns:a16="http://schemas.microsoft.com/office/drawing/2014/main" id="{83799919-7F2B-44B7-BF0B-B0CE733AC667}"/>
              </a:ext>
            </a:extLst>
          </p:cNvPr>
          <p:cNvSpPr>
            <a:spLocks noGrp="1"/>
          </p:cNvSpPr>
          <p:nvPr>
            <p:ph idx="1"/>
          </p:nvPr>
        </p:nvSpPr>
        <p:spPr>
          <a:xfrm>
            <a:off x="838200" y="2277755"/>
            <a:ext cx="105156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1123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Content Placeholder 2">
            <a:extLst>
              <a:ext uri="{FF2B5EF4-FFF2-40B4-BE49-F238E27FC236}">
                <a16:creationId xmlns:a16="http://schemas.microsoft.com/office/drawing/2014/main" id="{5460D6CB-9BA0-4BA9-9CF5-9D21E9F570CE}"/>
              </a:ext>
            </a:extLst>
          </p:cNvPr>
          <p:cNvSpPr>
            <a:spLocks noGrp="1"/>
          </p:cNvSpPr>
          <p:nvPr>
            <p:ph sz="half" idx="1"/>
          </p:nvPr>
        </p:nvSpPr>
        <p:spPr>
          <a:xfrm>
            <a:off x="838200" y="2277755"/>
            <a:ext cx="51816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EB0DDB5D-8949-4E45-A7CD-0402580BB05B}"/>
              </a:ext>
            </a:extLst>
          </p:cNvPr>
          <p:cNvSpPr>
            <a:spLocks noGrp="1"/>
          </p:cNvSpPr>
          <p:nvPr>
            <p:ph sz="half" idx="2"/>
          </p:nvPr>
        </p:nvSpPr>
        <p:spPr>
          <a:xfrm>
            <a:off x="6172200" y="2277755"/>
            <a:ext cx="51816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0607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Text Placeholder 2">
            <a:extLst>
              <a:ext uri="{FF2B5EF4-FFF2-40B4-BE49-F238E27FC236}">
                <a16:creationId xmlns:a16="http://schemas.microsoft.com/office/drawing/2014/main" id="{82C817C4-D92F-4269-B22D-5C2E522418D8}"/>
              </a:ext>
            </a:extLst>
          </p:cNvPr>
          <p:cNvSpPr>
            <a:spLocks noGrp="1"/>
          </p:cNvSpPr>
          <p:nvPr>
            <p:ph type="body" idx="1"/>
          </p:nvPr>
        </p:nvSpPr>
        <p:spPr>
          <a:xfrm>
            <a:off x="839788" y="2068513"/>
            <a:ext cx="5157787"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3">
            <a:extLst>
              <a:ext uri="{FF2B5EF4-FFF2-40B4-BE49-F238E27FC236}">
                <a16:creationId xmlns:a16="http://schemas.microsoft.com/office/drawing/2014/main" id="{C61514A7-2DEE-47E3-BCB4-FB81E9981DA7}"/>
              </a:ext>
            </a:extLst>
          </p:cNvPr>
          <p:cNvSpPr>
            <a:spLocks noGrp="1"/>
          </p:cNvSpPr>
          <p:nvPr>
            <p:ph sz="half" idx="2"/>
          </p:nvPr>
        </p:nvSpPr>
        <p:spPr>
          <a:xfrm>
            <a:off x="839788" y="2505075"/>
            <a:ext cx="5157787"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4">
            <a:extLst>
              <a:ext uri="{FF2B5EF4-FFF2-40B4-BE49-F238E27FC236}">
                <a16:creationId xmlns:a16="http://schemas.microsoft.com/office/drawing/2014/main" id="{3455C9D3-0938-4236-8E64-BBF582FCD239}"/>
              </a:ext>
            </a:extLst>
          </p:cNvPr>
          <p:cNvSpPr>
            <a:spLocks noGrp="1"/>
          </p:cNvSpPr>
          <p:nvPr>
            <p:ph type="body" sz="quarter" idx="3"/>
          </p:nvPr>
        </p:nvSpPr>
        <p:spPr>
          <a:xfrm>
            <a:off x="6172200" y="2068511"/>
            <a:ext cx="5183188"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Content Placeholder 5">
            <a:extLst>
              <a:ext uri="{FF2B5EF4-FFF2-40B4-BE49-F238E27FC236}">
                <a16:creationId xmlns:a16="http://schemas.microsoft.com/office/drawing/2014/main" id="{7331E254-1410-4989-81DE-84B684ACC71F}"/>
              </a:ext>
            </a:extLst>
          </p:cNvPr>
          <p:cNvSpPr>
            <a:spLocks noGrp="1"/>
          </p:cNvSpPr>
          <p:nvPr>
            <p:ph sz="quarter" idx="4"/>
          </p:nvPr>
        </p:nvSpPr>
        <p:spPr>
          <a:xfrm>
            <a:off x="6172200" y="2505075"/>
            <a:ext cx="5183188"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810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a:extLst>
              <a:ext uri="{FF2B5EF4-FFF2-40B4-BE49-F238E27FC236}">
                <a16:creationId xmlns:a16="http://schemas.microsoft.com/office/drawing/2014/main" id="{F68ABD79-6AF5-4911-BEC2-A492F3ECD83D}"/>
              </a:ext>
            </a:extLst>
          </p:cNvPr>
          <p:cNvSpPr>
            <a:spLocks noGrp="1"/>
          </p:cNvSpPr>
          <p:nvPr>
            <p:ph type="title"/>
          </p:nvPr>
        </p:nvSpPr>
        <p:spPr>
          <a:xfrm>
            <a:off x="839788" y="457200"/>
            <a:ext cx="3932237" cy="1345096"/>
          </a:xfrm>
        </p:spPr>
        <p:txBody>
          <a:bodyPr anchor="b"/>
          <a:lstStyle>
            <a:lvl1pPr>
              <a:defRPr sz="3200"/>
            </a:lvl1pPr>
          </a:lstStyle>
          <a:p>
            <a:r>
              <a:rPr lang="en-US"/>
              <a:t>Click to edit Master title style</a:t>
            </a:r>
          </a:p>
        </p:txBody>
      </p:sp>
      <p:sp>
        <p:nvSpPr>
          <p:cNvPr id="8" name="Text Placeholder 3">
            <a:extLst>
              <a:ext uri="{FF2B5EF4-FFF2-40B4-BE49-F238E27FC236}">
                <a16:creationId xmlns:a16="http://schemas.microsoft.com/office/drawing/2014/main" id="{6489A680-EBE7-45A3-B520-2C50F59C7932}"/>
              </a:ext>
            </a:extLst>
          </p:cNvPr>
          <p:cNvSpPr>
            <a:spLocks noGrp="1"/>
          </p:cNvSpPr>
          <p:nvPr>
            <p:ph type="body" sz="half" idx="2"/>
          </p:nvPr>
        </p:nvSpPr>
        <p:spPr>
          <a:xfrm>
            <a:off x="839788" y="2166148"/>
            <a:ext cx="3932237"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Content Placeholder 2">
            <a:extLst>
              <a:ext uri="{FF2B5EF4-FFF2-40B4-BE49-F238E27FC236}">
                <a16:creationId xmlns:a16="http://schemas.microsoft.com/office/drawing/2014/main" id="{202EEB9F-D255-46E9-AFBB-FCC4D93BEFC3}"/>
              </a:ext>
            </a:extLst>
          </p:cNvPr>
          <p:cNvSpPr>
            <a:spLocks noGrp="1"/>
          </p:cNvSpPr>
          <p:nvPr>
            <p:ph idx="1"/>
          </p:nvPr>
        </p:nvSpPr>
        <p:spPr>
          <a:xfrm>
            <a:off x="5183188" y="457201"/>
            <a:ext cx="617220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Graphic 15">
            <a:extLst>
              <a:ext uri="{FF2B5EF4-FFF2-40B4-BE49-F238E27FC236}">
                <a16:creationId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094843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a:extLst>
              <a:ext uri="{FF2B5EF4-FFF2-40B4-BE49-F238E27FC236}">
                <a16:creationId xmlns:a16="http://schemas.microsoft.com/office/drawing/2014/main" id="{44469CAF-CD13-4CCC-9569-14C8070AB355}"/>
              </a:ext>
            </a:extLst>
          </p:cNvPr>
          <p:cNvSpPr>
            <a:spLocks noGrp="1"/>
          </p:cNvSpPr>
          <p:nvPr>
            <p:ph type="title"/>
          </p:nvPr>
        </p:nvSpPr>
        <p:spPr>
          <a:xfrm>
            <a:off x="839788" y="457200"/>
            <a:ext cx="3932237" cy="1380744"/>
          </a:xfrm>
        </p:spPr>
        <p:txBody>
          <a:bodyPr anchor="b"/>
          <a:lstStyle>
            <a:lvl1pPr>
              <a:defRPr sz="3200"/>
            </a:lvl1pPr>
          </a:lstStyle>
          <a:p>
            <a:r>
              <a:rPr lang="en-US"/>
              <a:t>Click to edit Master title style</a:t>
            </a:r>
            <a:endParaRPr lang="en-US" dirty="0"/>
          </a:p>
        </p:txBody>
      </p:sp>
      <p:sp>
        <p:nvSpPr>
          <p:cNvPr id="10" name="Text Placeholder 3">
            <a:extLst>
              <a:ext uri="{FF2B5EF4-FFF2-40B4-BE49-F238E27FC236}">
                <a16:creationId xmlns:a16="http://schemas.microsoft.com/office/drawing/2014/main" id="{36D4C583-322D-4347-807F-F6D6AF8852A4}"/>
              </a:ext>
            </a:extLst>
          </p:cNvPr>
          <p:cNvSpPr>
            <a:spLocks noGrp="1"/>
          </p:cNvSpPr>
          <p:nvPr>
            <p:ph type="body" sz="half" idx="2"/>
          </p:nvPr>
        </p:nvSpPr>
        <p:spPr>
          <a:xfrm>
            <a:off x="839788" y="2130500"/>
            <a:ext cx="3932237"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3" name="Picture Placeholder 12">
            <a:extLst>
              <a:ext uri="{FF2B5EF4-FFF2-40B4-BE49-F238E27FC236}">
                <a16:creationId xmlns:a16="http://schemas.microsoft.com/office/drawing/2014/main" id="{F138DBAD-2265-4E62-AB5B-F66A60D53F27}"/>
              </a:ext>
            </a:extLst>
          </p:cNvPr>
          <p:cNvSpPr>
            <a:spLocks noGrp="1"/>
          </p:cNvSpPr>
          <p:nvPr>
            <p:ph type="pic" idx="1"/>
          </p:nvPr>
        </p:nvSpPr>
        <p:spPr>
          <a:xfrm>
            <a:off x="5519738" y="0"/>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676681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a:extLst>
              <a:ext uri="{FF2B5EF4-FFF2-40B4-BE49-F238E27FC236}">
                <a16:creationId xmlns:a16="http://schemas.microsoft.com/office/drawing/2014/main" id="{AD7B9076-7693-4C5F-8305-D5529FF8077A}"/>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418320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226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61FE90B3-361E-4150-BE53-368ADEA27D72}"/>
              </a:ext>
            </a:extLst>
          </p:cNvPr>
          <p:cNvSpPr>
            <a:spLocks noGrp="1"/>
          </p:cNvSpPr>
          <p:nvPr>
            <p:ph type="pic" sz="quarter" idx="14"/>
          </p:nvPr>
        </p:nvSpPr>
        <p:spPr>
          <a:xfrm>
            <a:off x="-1" y="130966"/>
            <a:ext cx="12192000" cy="6602574"/>
          </a:xfrm>
          <a:custGeom>
            <a:avLst/>
            <a:gdLst>
              <a:gd name="connsiteX0" fmla="*/ 5864259 w 12192000"/>
              <a:gd name="connsiteY0" fmla="*/ 2895444 h 6602574"/>
              <a:gd name="connsiteX1" fmla="*/ 5864259 w 12192000"/>
              <a:gd name="connsiteY1" fmla="*/ 5383374 h 6602574"/>
              <a:gd name="connsiteX2" fmla="*/ 0 w 12192000"/>
              <a:gd name="connsiteY2" fmla="*/ 6602574 h 6602574"/>
              <a:gd name="connsiteX3" fmla="*/ 0 w 12192000"/>
              <a:gd name="connsiteY3" fmla="*/ 4114644 h 6602574"/>
              <a:gd name="connsiteX4" fmla="*/ 12192000 w 12192000"/>
              <a:gd name="connsiteY4" fmla="*/ 2726690 h 6602574"/>
              <a:gd name="connsiteX5" fmla="*/ 12192000 w 12192000"/>
              <a:gd name="connsiteY5" fmla="*/ 5214620 h 6602574"/>
              <a:gd name="connsiteX6" fmla="*/ 6104805 w 12192000"/>
              <a:gd name="connsiteY6" fmla="*/ 6470494 h 6602574"/>
              <a:gd name="connsiteX7" fmla="*/ 6104805 w 12192000"/>
              <a:gd name="connsiteY7" fmla="*/ 3982564 h 6602574"/>
              <a:gd name="connsiteX8" fmla="*/ 12192000 w 12192000"/>
              <a:gd name="connsiteY8" fmla="*/ 0 h 6602574"/>
              <a:gd name="connsiteX9" fmla="*/ 12192000 w 12192000"/>
              <a:gd name="connsiteY9" fmla="*/ 2487923 h 6602574"/>
              <a:gd name="connsiteX10" fmla="*/ 6104805 w 12192000"/>
              <a:gd name="connsiteY10" fmla="*/ 3742534 h 6602574"/>
              <a:gd name="connsiteX11" fmla="*/ 6104805 w 12192000"/>
              <a:gd name="connsiteY11" fmla="*/ 1255874 h 660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602574">
                <a:moveTo>
                  <a:pt x="5864259" y="2895444"/>
                </a:moveTo>
                <a:lnTo>
                  <a:pt x="5864259" y="5383374"/>
                </a:lnTo>
                <a:lnTo>
                  <a:pt x="0" y="6602574"/>
                </a:lnTo>
                <a:lnTo>
                  <a:pt x="0" y="4114644"/>
                </a:lnTo>
                <a:close/>
                <a:moveTo>
                  <a:pt x="12192000" y="2726690"/>
                </a:moveTo>
                <a:lnTo>
                  <a:pt x="12192000" y="5214620"/>
                </a:lnTo>
                <a:lnTo>
                  <a:pt x="6104805" y="6470494"/>
                </a:lnTo>
                <a:lnTo>
                  <a:pt x="6104805" y="3982564"/>
                </a:lnTo>
                <a:close/>
                <a:moveTo>
                  <a:pt x="12192000" y="0"/>
                </a:moveTo>
                <a:lnTo>
                  <a:pt x="12192000" y="2487923"/>
                </a:lnTo>
                <a:lnTo>
                  <a:pt x="6104805" y="3742534"/>
                </a:lnTo>
                <a:lnTo>
                  <a:pt x="6104805" y="1255874"/>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1" name="Text Placeholder 17">
            <a:extLst>
              <a:ext uri="{FF2B5EF4-FFF2-40B4-BE49-F238E27FC236}">
                <a16:creationId xmlns:a16="http://schemas.microsoft.com/office/drawing/2014/main" id="{18AF4189-33DF-9B46-9624-C722FCE07DB4}"/>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Tree>
    <p:extLst>
      <p:ext uri="{BB962C8B-B14F-4D97-AF65-F5344CB8AC3E}">
        <p14:creationId xmlns:p14="http://schemas.microsoft.com/office/powerpoint/2010/main" val="3823477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a:extLst>
              <a:ext uri="{FF2B5EF4-FFF2-40B4-BE49-F238E27FC236}">
                <a16:creationId xmlns:a16="http://schemas.microsoft.com/office/drawing/2014/main" id="{10000CCD-6AFF-4E65-8858-5502306E5811}"/>
              </a:ext>
            </a:extLst>
          </p:cNvPr>
          <p:cNvSpPr>
            <a:spLocks noGrp="1"/>
          </p:cNvSpPr>
          <p:nvPr>
            <p:ph type="body" sz="quarter" idx="13" hasCustomPrompt="1"/>
          </p:nvPr>
        </p:nvSpPr>
        <p:spPr>
          <a:xfrm>
            <a:off x="855578"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a:extLst>
              <a:ext uri="{FF2B5EF4-FFF2-40B4-BE49-F238E27FC236}">
                <a16:creationId xmlns:a16="http://schemas.microsoft.com/office/drawing/2014/main" id="{D5D777E5-98F6-416A-8D23-3399269D85CB}"/>
              </a:ext>
            </a:extLst>
          </p:cNvPr>
          <p:cNvSpPr>
            <a:spLocks noGrp="1"/>
          </p:cNvSpPr>
          <p:nvPr>
            <p:ph type="body" sz="quarter" idx="14"/>
          </p:nvPr>
        </p:nvSpPr>
        <p:spPr>
          <a:xfrm>
            <a:off x="1442535" y="1998209"/>
            <a:ext cx="3103110"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3" name="Text Placeholder 21">
            <a:extLst>
              <a:ext uri="{FF2B5EF4-FFF2-40B4-BE49-F238E27FC236}">
                <a16:creationId xmlns:a16="http://schemas.microsoft.com/office/drawing/2014/main" id="{C979BADF-99B5-4C91-AAE5-FC2C4DBEDE20}"/>
              </a:ext>
            </a:extLst>
          </p:cNvPr>
          <p:cNvSpPr>
            <a:spLocks noGrp="1"/>
          </p:cNvSpPr>
          <p:nvPr>
            <p:ph type="body" sz="quarter" idx="15" hasCustomPrompt="1"/>
          </p:nvPr>
        </p:nvSpPr>
        <p:spPr>
          <a:xfrm>
            <a:off x="4820642"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a:extLst>
              <a:ext uri="{FF2B5EF4-FFF2-40B4-BE49-F238E27FC236}">
                <a16:creationId xmlns:a16="http://schemas.microsoft.com/office/drawing/2014/main" id="{6706F6A2-1599-4D73-9288-3ECEACDDCAEA}"/>
              </a:ext>
            </a:extLst>
          </p:cNvPr>
          <p:cNvSpPr>
            <a:spLocks noGrp="1"/>
          </p:cNvSpPr>
          <p:nvPr>
            <p:ph type="body" sz="quarter" idx="16"/>
          </p:nvPr>
        </p:nvSpPr>
        <p:spPr>
          <a:xfrm>
            <a:off x="5477939" y="1998209"/>
            <a:ext cx="2243918"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5" name="Text Placeholder 21">
            <a:extLst>
              <a:ext uri="{FF2B5EF4-FFF2-40B4-BE49-F238E27FC236}">
                <a16:creationId xmlns:a16="http://schemas.microsoft.com/office/drawing/2014/main" id="{BAE5E245-1702-4722-895D-0808BB0A868A}"/>
              </a:ext>
            </a:extLst>
          </p:cNvPr>
          <p:cNvSpPr>
            <a:spLocks noGrp="1"/>
          </p:cNvSpPr>
          <p:nvPr>
            <p:ph type="body" sz="quarter" idx="17" hasCustomPrompt="1"/>
          </p:nvPr>
        </p:nvSpPr>
        <p:spPr>
          <a:xfrm>
            <a:off x="7906755" y="1991988"/>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a:extLst>
              <a:ext uri="{FF2B5EF4-FFF2-40B4-BE49-F238E27FC236}">
                <a16:creationId xmlns:a16="http://schemas.microsoft.com/office/drawing/2014/main" id="{3701E665-3CED-413C-BAC6-CE003B1494EA}"/>
              </a:ext>
            </a:extLst>
          </p:cNvPr>
          <p:cNvSpPr>
            <a:spLocks noGrp="1"/>
          </p:cNvSpPr>
          <p:nvPr>
            <p:ph type="body" sz="quarter" idx="18"/>
          </p:nvPr>
        </p:nvSpPr>
        <p:spPr>
          <a:xfrm>
            <a:off x="8564052" y="2015988"/>
            <a:ext cx="2959116"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7" name="Text Placeholder 24">
            <a:extLst>
              <a:ext uri="{FF2B5EF4-FFF2-40B4-BE49-F238E27FC236}">
                <a16:creationId xmlns:a16="http://schemas.microsoft.com/office/drawing/2014/main" id="{E01406B4-D44B-4D1E-91F3-D87541EAD4CE}"/>
              </a:ext>
            </a:extLst>
          </p:cNvPr>
          <p:cNvSpPr>
            <a:spLocks noGrp="1"/>
          </p:cNvSpPr>
          <p:nvPr>
            <p:ph type="body" sz="quarter" idx="19"/>
          </p:nvPr>
        </p:nvSpPr>
        <p:spPr>
          <a:xfrm>
            <a:off x="1020059"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38" name="Text Placeholder 24">
            <a:extLst>
              <a:ext uri="{FF2B5EF4-FFF2-40B4-BE49-F238E27FC236}">
                <a16:creationId xmlns:a16="http://schemas.microsoft.com/office/drawing/2014/main" id="{9AAD5CF9-9A59-4C5F-8C29-B92AD6012119}"/>
              </a:ext>
            </a:extLst>
          </p:cNvPr>
          <p:cNvSpPr>
            <a:spLocks noGrp="1"/>
          </p:cNvSpPr>
          <p:nvPr>
            <p:ph type="body" sz="quarter" idx="20"/>
          </p:nvPr>
        </p:nvSpPr>
        <p:spPr>
          <a:xfrm>
            <a:off x="2718684"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39" name="Text Placeholder 24">
            <a:extLst>
              <a:ext uri="{FF2B5EF4-FFF2-40B4-BE49-F238E27FC236}">
                <a16:creationId xmlns:a16="http://schemas.microsoft.com/office/drawing/2014/main" id="{C6725172-65CC-4645-B23F-E77886468F31}"/>
              </a:ext>
            </a:extLst>
          </p:cNvPr>
          <p:cNvSpPr>
            <a:spLocks noGrp="1"/>
          </p:cNvSpPr>
          <p:nvPr>
            <p:ph type="body" sz="quarter" idx="21"/>
          </p:nvPr>
        </p:nvSpPr>
        <p:spPr>
          <a:xfrm>
            <a:off x="4794793" y="2927531"/>
            <a:ext cx="2599197"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40" name="Text Placeholder 24">
            <a:extLst>
              <a:ext uri="{FF2B5EF4-FFF2-40B4-BE49-F238E27FC236}">
                <a16:creationId xmlns:a16="http://schemas.microsoft.com/office/drawing/2014/main" id="{0EA5E6CA-5C78-4B75-BA22-59750E7D4501}"/>
              </a:ext>
            </a:extLst>
          </p:cNvPr>
          <p:cNvSpPr>
            <a:spLocks noGrp="1"/>
          </p:cNvSpPr>
          <p:nvPr>
            <p:ph type="body" sz="quarter" idx="22"/>
          </p:nvPr>
        </p:nvSpPr>
        <p:spPr>
          <a:xfrm>
            <a:off x="7876955" y="2925988"/>
            <a:ext cx="3726423"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41" name="Text Placeholder 24">
            <a:extLst>
              <a:ext uri="{FF2B5EF4-FFF2-40B4-BE49-F238E27FC236}">
                <a16:creationId xmlns:a16="http://schemas.microsoft.com/office/drawing/2014/main" id="{E1C61752-F57C-4FBF-93F3-06F43CCA43C8}"/>
              </a:ext>
            </a:extLst>
          </p:cNvPr>
          <p:cNvSpPr>
            <a:spLocks noGrp="1"/>
          </p:cNvSpPr>
          <p:nvPr>
            <p:ph type="body" sz="quarter" idx="23"/>
          </p:nvPr>
        </p:nvSpPr>
        <p:spPr>
          <a:xfrm>
            <a:off x="1284133" y="5751926"/>
            <a:ext cx="9623735" cy="470478"/>
          </a:xfrm>
        </p:spPr>
        <p:txBody>
          <a:bodyPr>
            <a:normAutofit/>
          </a:bodyPr>
          <a:lstStyle>
            <a:lvl1pPr marL="0" indent="0" algn="ctr">
              <a:buNone/>
              <a:defRPr sz="1600" b="0">
                <a:solidFill>
                  <a:schemeClr val="tx2"/>
                </a:solidFill>
                <a:latin typeface="+mn-lt"/>
              </a:defRPr>
            </a:lvl1pPr>
          </a:lstStyle>
          <a:p>
            <a:pPr lvl="0"/>
            <a:r>
              <a:rPr lang="en-US"/>
              <a:t>Click to edit Master text styles</a:t>
            </a:r>
          </a:p>
        </p:txBody>
      </p:sp>
      <p:sp>
        <p:nvSpPr>
          <p:cNvPr id="42" name="Text Placeholder 24">
            <a:extLst>
              <a:ext uri="{FF2B5EF4-FFF2-40B4-BE49-F238E27FC236}">
                <a16:creationId xmlns:a16="http://schemas.microsoft.com/office/drawing/2014/main" id="{E0232175-FB97-4039-8136-B9DD27441C05}"/>
              </a:ext>
            </a:extLst>
          </p:cNvPr>
          <p:cNvSpPr>
            <a:spLocks noGrp="1"/>
          </p:cNvSpPr>
          <p:nvPr>
            <p:ph type="body" sz="quarter" idx="24"/>
          </p:nvPr>
        </p:nvSpPr>
        <p:spPr>
          <a:xfrm>
            <a:off x="4794791" y="4893792"/>
            <a:ext cx="2599199" cy="615026"/>
          </a:xfrm>
        </p:spPr>
        <p:txBody>
          <a:bodyPr>
            <a:normAutofit/>
          </a:bodyPr>
          <a:lstStyle>
            <a:lvl1pPr marL="0" indent="0">
              <a:buNone/>
              <a:defRPr sz="1600" b="0">
                <a:solidFill>
                  <a:schemeClr val="bg2"/>
                </a:solidFill>
                <a:latin typeface="+mn-lt"/>
              </a:defRPr>
            </a:lvl1pPr>
          </a:lstStyle>
          <a:p>
            <a:pPr lvl="0"/>
            <a:r>
              <a:rPr lang="en-US"/>
              <a:t>Click to edit Master text styles</a:t>
            </a:r>
          </a:p>
        </p:txBody>
      </p:sp>
      <p:sp>
        <p:nvSpPr>
          <p:cNvPr id="43" name="Text Placeholder 24">
            <a:extLst>
              <a:ext uri="{FF2B5EF4-FFF2-40B4-BE49-F238E27FC236}">
                <a16:creationId xmlns:a16="http://schemas.microsoft.com/office/drawing/2014/main" id="{6E5262C3-0603-403F-AB36-FB4EB9FC7BCB}"/>
              </a:ext>
            </a:extLst>
          </p:cNvPr>
          <p:cNvSpPr>
            <a:spLocks noGrp="1"/>
          </p:cNvSpPr>
          <p:nvPr>
            <p:ph type="body" sz="quarter" idx="25"/>
          </p:nvPr>
        </p:nvSpPr>
        <p:spPr>
          <a:xfrm>
            <a:off x="7890713" y="4893792"/>
            <a:ext cx="3712665" cy="615026"/>
          </a:xfrm>
        </p:spPr>
        <p:txBody>
          <a:bodyPr>
            <a:normAutofit/>
          </a:bodyPr>
          <a:lstStyle>
            <a:lvl1pPr marL="0" indent="0">
              <a:buNone/>
              <a:defRPr sz="1600" b="0">
                <a:solidFill>
                  <a:schemeClr val="bg2"/>
                </a:solidFill>
                <a:latin typeface="+mn-lt"/>
              </a:defRPr>
            </a:lvl1pPr>
          </a:lstStyle>
          <a:p>
            <a:pPr lvl="0"/>
            <a:r>
              <a:rPr lang="en-US"/>
              <a:t>Click to edit Master text styles</a:t>
            </a:r>
          </a:p>
        </p:txBody>
      </p:sp>
      <p:sp>
        <p:nvSpPr>
          <p:cNvPr id="44" name="Picture Placeholder 12">
            <a:extLst>
              <a:ext uri="{FF2B5EF4-FFF2-40B4-BE49-F238E27FC236}">
                <a16:creationId xmlns:a16="http://schemas.microsoft.com/office/drawing/2014/main" id="{D2FBACFC-8B68-4A37-95A4-26BE5A23D759}"/>
              </a:ext>
            </a:extLst>
          </p:cNvPr>
          <p:cNvSpPr>
            <a:spLocks noGrp="1"/>
          </p:cNvSpPr>
          <p:nvPr>
            <p:ph type="pic" sz="quarter" idx="37"/>
          </p:nvPr>
        </p:nvSpPr>
        <p:spPr>
          <a:xfrm>
            <a:off x="1020058" y="3800404"/>
            <a:ext cx="3273552" cy="1618488"/>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6" name="Picture Placeholder 12">
            <a:extLst>
              <a:ext uri="{FF2B5EF4-FFF2-40B4-BE49-F238E27FC236}">
                <a16:creationId xmlns:a16="http://schemas.microsoft.com/office/drawing/2014/main" id="{5A6A36C6-8489-4333-927A-141D8F98AE50}"/>
              </a:ext>
            </a:extLst>
          </p:cNvPr>
          <p:cNvSpPr>
            <a:spLocks noGrp="1"/>
          </p:cNvSpPr>
          <p:nvPr>
            <p:ph type="pic" sz="quarter" idx="43"/>
          </p:nvPr>
        </p:nvSpPr>
        <p:spPr>
          <a:xfrm>
            <a:off x="4794792" y="3864572"/>
            <a:ext cx="2599199" cy="896112"/>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7" name="Picture Placeholder 9">
            <a:extLst>
              <a:ext uri="{FF2B5EF4-FFF2-40B4-BE49-F238E27FC236}">
                <a16:creationId xmlns:a16="http://schemas.microsoft.com/office/drawing/2014/main" id="{BB2DF986-C446-4302-9099-B1512AD5D8CA}"/>
              </a:ext>
            </a:extLst>
          </p:cNvPr>
          <p:cNvSpPr>
            <a:spLocks noGrp="1"/>
          </p:cNvSpPr>
          <p:nvPr>
            <p:ph type="pic" sz="quarter" idx="44"/>
          </p:nvPr>
        </p:nvSpPr>
        <p:spPr>
          <a:xfrm>
            <a:off x="7876955" y="3864572"/>
            <a:ext cx="2599200" cy="896400"/>
          </a:xfrm>
        </p:spPr>
        <p:txBody>
          <a:bodyPr anchor="ctr" anchorCtr="0">
            <a:norm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22" name="Title 1">
            <a:extLst>
              <a:ext uri="{FF2B5EF4-FFF2-40B4-BE49-F238E27FC236}">
                <a16:creationId xmlns:a16="http://schemas.microsoft.com/office/drawing/2014/main" id="{BB58C539-3FDE-4755-BEB4-C953AA292673}"/>
              </a:ext>
            </a:extLst>
          </p:cNvPr>
          <p:cNvSpPr>
            <a:spLocks noGrp="1"/>
          </p:cNvSpPr>
          <p:nvPr>
            <p:ph type="title" hasCustomPrompt="1"/>
          </p:nvPr>
        </p:nvSpPr>
        <p:spPr>
          <a:xfrm>
            <a:off x="774032" y="741320"/>
            <a:ext cx="10506743"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a:extLst>
              <a:ext uri="{FF2B5EF4-FFF2-40B4-BE49-F238E27FC236}">
                <a16:creationId xmlns:a16="http://schemas.microsoft.com/office/drawing/2014/main" id="{8EDA54DA-ED01-4416-96BF-C8968F4684B4}"/>
              </a:ext>
            </a:extLst>
          </p:cNvPr>
          <p:cNvSpPr/>
          <p:nvPr userDrawn="1"/>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9D8367A5-C050-47FB-A1BD-54CD13DE3A0F}"/>
              </a:ext>
            </a:extLst>
          </p:cNvPr>
          <p:cNvSpPr>
            <a:spLocks noGrp="1"/>
          </p:cNvSpPr>
          <p:nvPr>
            <p:ph type="pic" sz="quarter" idx="16"/>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id="{302F0820-F94A-40EF-B3BE-26CD0CB55173}"/>
              </a:ext>
            </a:extLst>
          </p:cNvPr>
          <p:cNvSpPr>
            <a:spLocks noGrp="1"/>
          </p:cNvSpPr>
          <p:nvPr>
            <p:ph type="body" sz="quarter" idx="15"/>
          </p:nvPr>
        </p:nvSpPr>
        <p:spPr>
          <a:xfrm>
            <a:off x="774032" y="3074529"/>
            <a:ext cx="4421856"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Click to edit Master text styles</a:t>
            </a:r>
          </a:p>
        </p:txBody>
      </p:sp>
      <p:sp>
        <p:nvSpPr>
          <p:cNvPr id="21" name="Title 1">
            <a:extLst>
              <a:ext uri="{FF2B5EF4-FFF2-40B4-BE49-F238E27FC236}">
                <a16:creationId xmlns:a16="http://schemas.microsoft.com/office/drawing/2014/main" id="{33528AEE-54AB-4366-9576-BBA1CE5F3A54}"/>
              </a:ext>
            </a:extLst>
          </p:cNvPr>
          <p:cNvSpPr>
            <a:spLocks noGrp="1"/>
          </p:cNvSpPr>
          <p:nvPr>
            <p:ph type="title" hasCustomPrompt="1"/>
          </p:nvPr>
        </p:nvSpPr>
        <p:spPr>
          <a:xfrm>
            <a:off x="774032" y="1032746"/>
            <a:ext cx="5056083"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72139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B2044CCF-605D-4D6E-A41D-D6AED53B2233}"/>
              </a:ext>
            </a:extLst>
          </p:cNvPr>
          <p:cNvSpPr>
            <a:spLocks noGrp="1"/>
          </p:cNvSpPr>
          <p:nvPr>
            <p:ph type="pic" sz="quarter" idx="16"/>
          </p:nvPr>
        </p:nvSpPr>
        <p:spPr>
          <a:xfrm>
            <a:off x="0" y="404811"/>
            <a:ext cx="6108872"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6" name="Text Placeholder 14">
            <a:extLst>
              <a:ext uri="{FF2B5EF4-FFF2-40B4-BE49-F238E27FC236}">
                <a16:creationId xmlns:a16="http://schemas.microsoft.com/office/drawing/2014/main" id="{E7F180F3-53B1-4A31-82A4-E6F9B5D8D8A3}"/>
              </a:ext>
            </a:extLst>
          </p:cNvPr>
          <p:cNvSpPr>
            <a:spLocks noGrp="1"/>
          </p:cNvSpPr>
          <p:nvPr>
            <p:ph type="body" sz="quarter" idx="15"/>
          </p:nvPr>
        </p:nvSpPr>
        <p:spPr>
          <a:xfrm>
            <a:off x="6881205" y="3090572"/>
            <a:ext cx="4421857"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Click to edit Master text styles</a:t>
            </a:r>
          </a:p>
        </p:txBody>
      </p:sp>
      <p:sp>
        <p:nvSpPr>
          <p:cNvPr id="17" name="Title 1">
            <a:extLst>
              <a:ext uri="{FF2B5EF4-FFF2-40B4-BE49-F238E27FC236}">
                <a16:creationId xmlns:a16="http://schemas.microsoft.com/office/drawing/2014/main" id="{BD523330-9E96-4C6E-B5A4-6B543D365FA1}"/>
              </a:ext>
            </a:extLst>
          </p:cNvPr>
          <p:cNvSpPr>
            <a:spLocks noGrp="1"/>
          </p:cNvSpPr>
          <p:nvPr>
            <p:ph type="title" hasCustomPrompt="1"/>
          </p:nvPr>
        </p:nvSpPr>
        <p:spPr>
          <a:xfrm>
            <a:off x="6881206" y="1046140"/>
            <a:ext cx="5056083" cy="782638"/>
          </a:xfrm>
        </p:spPr>
        <p:txBody>
          <a:bodyPr>
            <a:normAutofit/>
          </a:bodyPr>
          <a:lstStyle>
            <a:lvl1pPr algn="l">
              <a:defRPr sz="4000" b="1">
                <a:solidFill>
                  <a:schemeClr val="bg1"/>
                </a:solidFill>
              </a:defRPr>
            </a:lvl1pPr>
          </a:lstStyle>
          <a:p>
            <a:r>
              <a:rPr lang="en-US" dirty="0"/>
              <a:t>TEXT LAYOUT 2</a:t>
            </a:r>
            <a:endParaRPr lang="ru-RU" dirty="0"/>
          </a:p>
        </p:txBody>
      </p:sp>
      <p:sp>
        <p:nvSpPr>
          <p:cNvPr id="18" name="Text Placeholder 17">
            <a:extLst>
              <a:ext uri="{FF2B5EF4-FFF2-40B4-BE49-F238E27FC236}">
                <a16:creationId xmlns:a16="http://schemas.microsoft.com/office/drawing/2014/main" id="{1A08F6B3-0ADA-4ECF-8D25-7DFE4A36411B}"/>
              </a:ext>
            </a:extLst>
          </p:cNvPr>
          <p:cNvSpPr>
            <a:spLocks noGrp="1"/>
          </p:cNvSpPr>
          <p:nvPr>
            <p:ph type="body" sz="quarter" idx="13" hasCustomPrompt="1"/>
          </p:nvPr>
        </p:nvSpPr>
        <p:spPr>
          <a:xfrm>
            <a:off x="6881206" y="2241515"/>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9" name="Graphic 15">
            <a:extLst>
              <a:ext uri="{FF2B5EF4-FFF2-40B4-BE49-F238E27FC236}">
                <a16:creationId xmlns:a16="http://schemas.microsoft.com/office/drawing/2014/main" id="{5CCECBFE-3C2B-4492-BCDA-1EFEB5E3E092}"/>
              </a:ext>
            </a:extLst>
          </p:cNvPr>
          <p:cNvSpPr/>
          <p:nvPr userDrawn="1"/>
        </p:nvSpPr>
        <p:spPr>
          <a:xfrm flipH="1">
            <a:off x="6980920" y="1947672"/>
            <a:ext cx="5220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0" name="Graphic 4">
            <a:extLst>
              <a:ext uri="{FF2B5EF4-FFF2-40B4-BE49-F238E27FC236}">
                <a16:creationId xmlns:a16="http://schemas.microsoft.com/office/drawing/2014/main" id="{3441B044-38F8-49ED-845B-5D926C811447}"/>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59919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8" name="Text Placeholder 2">
            <a:extLst>
              <a:ext uri="{FF2B5EF4-FFF2-40B4-BE49-F238E27FC236}">
                <a16:creationId xmlns:a16="http://schemas.microsoft.com/office/drawing/2014/main" id="{03373955-AB5B-4186-8098-9DBA0AB2650E}"/>
              </a:ext>
            </a:extLst>
          </p:cNvPr>
          <p:cNvSpPr>
            <a:spLocks noGrp="1"/>
          </p:cNvSpPr>
          <p:nvPr>
            <p:ph type="body" idx="1" hasCustomPrompt="1"/>
          </p:nvPr>
        </p:nvSpPr>
        <p:spPr>
          <a:xfrm>
            <a:off x="774031"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10" name="Text Placeholder 2">
            <a:extLst>
              <a:ext uri="{FF2B5EF4-FFF2-40B4-BE49-F238E27FC236}">
                <a16:creationId xmlns:a16="http://schemas.microsoft.com/office/drawing/2014/main" id="{23A3472E-32B4-4CAD-B5D0-420AA3FB4CE3}"/>
              </a:ext>
            </a:extLst>
          </p:cNvPr>
          <p:cNvSpPr>
            <a:spLocks noGrp="1"/>
          </p:cNvSpPr>
          <p:nvPr>
            <p:ph type="body" idx="18" hasCustomPrompt="1"/>
          </p:nvPr>
        </p:nvSpPr>
        <p:spPr>
          <a:xfrm>
            <a:off x="6627120"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11" name="Text Placeholder 26">
            <a:extLst>
              <a:ext uri="{FF2B5EF4-FFF2-40B4-BE49-F238E27FC236}">
                <a16:creationId xmlns:a16="http://schemas.microsoft.com/office/drawing/2014/main" id="{1AEED068-3EA0-4BF4-875C-02473E9EB0CC}"/>
              </a:ext>
            </a:extLst>
          </p:cNvPr>
          <p:cNvSpPr>
            <a:spLocks noGrp="1"/>
          </p:cNvSpPr>
          <p:nvPr>
            <p:ph type="body" sz="quarter" idx="20"/>
          </p:nvPr>
        </p:nvSpPr>
        <p:spPr>
          <a:xfrm>
            <a:off x="774032"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2" name="Text Placeholder 26">
            <a:extLst>
              <a:ext uri="{FF2B5EF4-FFF2-40B4-BE49-F238E27FC236}">
                <a16:creationId xmlns:a16="http://schemas.microsoft.com/office/drawing/2014/main" id="{3590B9DA-A2DF-4AE1-9A98-C7B84F48C3A9}"/>
              </a:ext>
            </a:extLst>
          </p:cNvPr>
          <p:cNvSpPr>
            <a:spLocks noGrp="1"/>
          </p:cNvSpPr>
          <p:nvPr>
            <p:ph type="body" sz="quarter" idx="21"/>
          </p:nvPr>
        </p:nvSpPr>
        <p:spPr>
          <a:xfrm>
            <a:off x="6627121"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COMPARISON</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2221992"/>
            <a:ext cx="10218713" cy="665713"/>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8" name="Graphic 15">
            <a:extLst>
              <a:ext uri="{FF2B5EF4-FFF2-40B4-BE49-F238E27FC236}">
                <a16:creationId xmlns:a16="http://schemas.microsoft.com/office/drawing/2014/main" id="{5E78F6F2-1702-E74A-86B2-0C42A30F3378}"/>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037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12700" y="-12700"/>
            <a:ext cx="12217400" cy="6883400"/>
            <a:chOff x="-12700" y="-12700"/>
            <a:chExt cx="12217400" cy="68834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542021"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8" name="Chart Placeholder 18">
            <a:extLst>
              <a:ext uri="{FF2B5EF4-FFF2-40B4-BE49-F238E27FC236}">
                <a16:creationId xmlns:a16="http://schemas.microsoft.com/office/drawing/2014/main" id="{68B512F2-EA3E-483F-B5D4-29DFD6C37B36}"/>
              </a:ext>
            </a:extLst>
          </p:cNvPr>
          <p:cNvSpPr>
            <a:spLocks noGrp="1"/>
          </p:cNvSpPr>
          <p:nvPr>
            <p:ph type="chart" sz="quarter" idx="32"/>
          </p:nvPr>
        </p:nvSpPr>
        <p:spPr>
          <a:xfrm>
            <a:off x="6096001" y="1246188"/>
            <a:ext cx="5170034"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sp>
        <p:nvSpPr>
          <p:cNvPr id="15" name="Title 1">
            <a:extLst>
              <a:ext uri="{FF2B5EF4-FFF2-40B4-BE49-F238E27FC236}">
                <a16:creationId xmlns:a16="http://schemas.microsoft.com/office/drawing/2014/main" id="{AD58E79F-20BB-644D-8C49-25B57E347DE6}"/>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CHART</a:t>
            </a:r>
            <a:br>
              <a:rPr lang="en-US" dirty="0"/>
            </a:br>
            <a:r>
              <a:rPr lang="en-US" dirty="0"/>
              <a:t>SLIDE</a:t>
            </a:r>
            <a:endParaRPr lang="ru-RU" dirty="0"/>
          </a:p>
        </p:txBody>
      </p:sp>
      <p:sp>
        <p:nvSpPr>
          <p:cNvPr id="23" name="Text Placeholder 17">
            <a:extLst>
              <a:ext uri="{FF2B5EF4-FFF2-40B4-BE49-F238E27FC236}">
                <a16:creationId xmlns:a16="http://schemas.microsoft.com/office/drawing/2014/main" id="{EF8E92E6-C1C9-854A-93EE-FD201AF050FC}"/>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4" name="Graphic 15">
            <a:extLst>
              <a:ext uri="{FF2B5EF4-FFF2-40B4-BE49-F238E27FC236}">
                <a16:creationId xmlns:a16="http://schemas.microsoft.com/office/drawing/2014/main" id="{C1F625F0-F98F-D244-9020-86C86C287112}"/>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98148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TABLE</a:t>
            </a:r>
            <a:br>
              <a:rPr lang="en-US" dirty="0"/>
            </a:br>
            <a:r>
              <a:rPr lang="en-US" dirty="0"/>
              <a:t>SLIDE</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2" name="Graphic 15">
            <a:extLst>
              <a:ext uri="{FF2B5EF4-FFF2-40B4-BE49-F238E27FC236}">
                <a16:creationId xmlns:a16="http://schemas.microsoft.com/office/drawing/2014/main" id="{C8EF6174-FF5D-41C2-BF6B-9D6ECB281A1D}"/>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8" name="Table Placeholder 17">
            <a:extLst>
              <a:ext uri="{FF2B5EF4-FFF2-40B4-BE49-F238E27FC236}">
                <a16:creationId xmlns:a16="http://schemas.microsoft.com/office/drawing/2014/main" id="{D45BCEDF-86BB-41E2-9F09-5D3014AD1C45}"/>
              </a:ext>
            </a:extLst>
          </p:cNvPr>
          <p:cNvSpPr>
            <a:spLocks noGrp="1"/>
          </p:cNvSpPr>
          <p:nvPr>
            <p:ph type="tbl" sz="quarter" idx="17"/>
          </p:nvPr>
        </p:nvSpPr>
        <p:spPr>
          <a:xfrm>
            <a:off x="4715791" y="1591499"/>
            <a:ext cx="6561138" cy="3761069"/>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spTree>
    <p:extLst>
      <p:ext uri="{BB962C8B-B14F-4D97-AF65-F5344CB8AC3E}">
        <p14:creationId xmlns:p14="http://schemas.microsoft.com/office/powerpoint/2010/main" val="251377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bg>
      <p:bgPr>
        <a:solidFill>
          <a:schemeClr val="accent6"/>
        </a:solidFill>
        <a:effectLst/>
      </p:bgPr>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E694C388-14E9-4848-A715-72B7DC6AF548}"/>
              </a:ext>
            </a:extLst>
          </p:cNvPr>
          <p:cNvSpPr>
            <a:spLocks noGrp="1"/>
          </p:cNvSpPr>
          <p:nvPr>
            <p:ph type="pic" sz="quarter" idx="14"/>
          </p:nvPr>
        </p:nvSpPr>
        <p:spPr>
          <a:xfrm>
            <a:off x="12701" y="0"/>
            <a:ext cx="12161519" cy="6858000"/>
          </a:xfrm>
          <a:custGeom>
            <a:avLst/>
            <a:gdLst>
              <a:gd name="connsiteX0" fmla="*/ 12161519 w 12161519"/>
              <a:gd name="connsiteY0" fmla="*/ 638810 h 6858000"/>
              <a:gd name="connsiteX1" fmla="*/ 12161519 w 12161519"/>
              <a:gd name="connsiteY1" fmla="*/ 1922780 h 6858000"/>
              <a:gd name="connsiteX2" fmla="*/ 9531350 w 12161519"/>
              <a:gd name="connsiteY2" fmla="*/ 6858000 h 6858000"/>
              <a:gd name="connsiteX3" fmla="*/ 8846819 w 12161519"/>
              <a:gd name="connsiteY3" fmla="*/ 6858000 h 6858000"/>
              <a:gd name="connsiteX4" fmla="*/ 10704830 w 12161519"/>
              <a:gd name="connsiteY4" fmla="*/ 0 h 6858000"/>
              <a:gd name="connsiteX5" fmla="*/ 12161519 w 12161519"/>
              <a:gd name="connsiteY5" fmla="*/ 0 h 6858000"/>
              <a:gd name="connsiteX6" fmla="*/ 12161519 w 12161519"/>
              <a:gd name="connsiteY6" fmla="*/ 234950 h 6858000"/>
              <a:gd name="connsiteX7" fmla="*/ 8632190 w 12161519"/>
              <a:gd name="connsiteY7" fmla="*/ 6858000 h 6858000"/>
              <a:gd name="connsiteX8" fmla="*/ 7049770 w 12161519"/>
              <a:gd name="connsiteY8" fmla="*/ 6858000 h 6858000"/>
              <a:gd name="connsiteX9" fmla="*/ 5320030 w 12161519"/>
              <a:gd name="connsiteY9" fmla="*/ 0 h 6858000"/>
              <a:gd name="connsiteX10" fmla="*/ 10476230 w 12161519"/>
              <a:gd name="connsiteY10" fmla="*/ 0 h 6858000"/>
              <a:gd name="connsiteX11" fmla="*/ 6822440 w 12161519"/>
              <a:gd name="connsiteY11" fmla="*/ 6858000 h 6858000"/>
              <a:gd name="connsiteX12" fmla="*/ 1664970 w 12161519"/>
              <a:gd name="connsiteY12" fmla="*/ 6858000 h 6858000"/>
              <a:gd name="connsiteX13" fmla="*/ 3529330 w 12161519"/>
              <a:gd name="connsiteY13" fmla="*/ 0 h 6858000"/>
              <a:gd name="connsiteX14" fmla="*/ 5111750 w 12161519"/>
              <a:gd name="connsiteY14" fmla="*/ 0 h 6858000"/>
              <a:gd name="connsiteX15" fmla="*/ 1456690 w 12161519"/>
              <a:gd name="connsiteY15" fmla="*/ 6858000 h 6858000"/>
              <a:gd name="connsiteX16" fmla="*/ 0 w 12161519"/>
              <a:gd name="connsiteY16" fmla="*/ 6858000 h 6858000"/>
              <a:gd name="connsiteX17" fmla="*/ 0 w 12161519"/>
              <a:gd name="connsiteY17" fmla="*/ 6623050 h 6858000"/>
              <a:gd name="connsiteX18" fmla="*/ 2630170 w 12161519"/>
              <a:gd name="connsiteY18" fmla="*/ 0 h 6858000"/>
              <a:gd name="connsiteX19" fmla="*/ 3314700 w 12161519"/>
              <a:gd name="connsiteY19" fmla="*/ 0 h 6858000"/>
              <a:gd name="connsiteX20" fmla="*/ 0 w 12161519"/>
              <a:gd name="connsiteY20" fmla="*/ 6219190 h 6858000"/>
              <a:gd name="connsiteX21" fmla="*/ 0 w 12161519"/>
              <a:gd name="connsiteY21" fmla="*/ 49352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61519" h="6858000">
                <a:moveTo>
                  <a:pt x="12161519" y="638810"/>
                </a:moveTo>
                <a:lnTo>
                  <a:pt x="12161519" y="1922780"/>
                </a:lnTo>
                <a:lnTo>
                  <a:pt x="9531350" y="6858000"/>
                </a:lnTo>
                <a:lnTo>
                  <a:pt x="8846819" y="6858000"/>
                </a:lnTo>
                <a:close/>
                <a:moveTo>
                  <a:pt x="10704830" y="0"/>
                </a:moveTo>
                <a:lnTo>
                  <a:pt x="12161519" y="0"/>
                </a:lnTo>
                <a:lnTo>
                  <a:pt x="12161519" y="234950"/>
                </a:lnTo>
                <a:lnTo>
                  <a:pt x="8632190" y="6858000"/>
                </a:lnTo>
                <a:lnTo>
                  <a:pt x="7049770" y="6858000"/>
                </a:lnTo>
                <a:close/>
                <a:moveTo>
                  <a:pt x="5320030" y="0"/>
                </a:moveTo>
                <a:lnTo>
                  <a:pt x="10476230" y="0"/>
                </a:lnTo>
                <a:lnTo>
                  <a:pt x="6822440" y="6858000"/>
                </a:lnTo>
                <a:lnTo>
                  <a:pt x="1664970" y="6858000"/>
                </a:lnTo>
                <a:close/>
                <a:moveTo>
                  <a:pt x="3529330" y="0"/>
                </a:moveTo>
                <a:lnTo>
                  <a:pt x="5111750" y="0"/>
                </a:lnTo>
                <a:lnTo>
                  <a:pt x="1456690" y="6858000"/>
                </a:lnTo>
                <a:lnTo>
                  <a:pt x="0" y="6858000"/>
                </a:lnTo>
                <a:lnTo>
                  <a:pt x="0" y="6623050"/>
                </a:lnTo>
                <a:close/>
                <a:moveTo>
                  <a:pt x="2630170" y="0"/>
                </a:moveTo>
                <a:lnTo>
                  <a:pt x="3314700" y="0"/>
                </a:lnTo>
                <a:lnTo>
                  <a:pt x="0" y="6219190"/>
                </a:lnTo>
                <a:lnTo>
                  <a:pt x="0" y="493522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Title 1">
            <a:extLst>
              <a:ext uri="{FF2B5EF4-FFF2-40B4-BE49-F238E27FC236}">
                <a16:creationId xmlns:a16="http://schemas.microsoft.com/office/drawing/2014/main" id="{BFD7B55F-CFD3-4921-BB2A-B14EB4E36369}"/>
              </a:ext>
            </a:extLst>
          </p:cNvPr>
          <p:cNvSpPr>
            <a:spLocks noGrp="1"/>
          </p:cNvSpPr>
          <p:nvPr>
            <p:ph type="title" hasCustomPrompt="1"/>
          </p:nvPr>
        </p:nvSpPr>
        <p:spPr>
          <a:xfrm>
            <a:off x="774032" y="1033272"/>
            <a:ext cx="10514998" cy="782638"/>
          </a:xfrm>
        </p:spPr>
        <p:txBody>
          <a:bodyPr>
            <a:normAutofit/>
          </a:bodyPr>
          <a:lstStyle>
            <a:lvl1pPr algn="l">
              <a:defRPr sz="4000" b="1">
                <a:solidFill>
                  <a:schemeClr val="bg1"/>
                </a:solidFill>
              </a:defRPr>
            </a:lvl1pPr>
          </a:lstStyle>
          <a:p>
            <a:r>
              <a:rPr lang="en-US" dirty="0"/>
              <a:t>BIG IMAGE SLIDE</a:t>
            </a:r>
            <a:endParaRPr lang="ru-RU" dirty="0"/>
          </a:p>
        </p:txBody>
      </p:sp>
      <p:sp>
        <p:nvSpPr>
          <p:cNvPr id="21" name="Text Placeholder 17">
            <a:extLst>
              <a:ext uri="{FF2B5EF4-FFF2-40B4-BE49-F238E27FC236}">
                <a16:creationId xmlns:a16="http://schemas.microsoft.com/office/drawing/2014/main" id="{932204AA-73EE-4F85-898B-E747C5ACC051}"/>
              </a:ext>
            </a:extLst>
          </p:cNvPr>
          <p:cNvSpPr>
            <a:spLocks noGrp="1"/>
          </p:cNvSpPr>
          <p:nvPr>
            <p:ph type="body" sz="quarter" idx="13" hasCustomPrompt="1"/>
          </p:nvPr>
        </p:nvSpPr>
        <p:spPr>
          <a:xfrm>
            <a:off x="774032" y="1880794"/>
            <a:ext cx="10518598" cy="782639"/>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3" name="Graphic 4">
            <a:extLst>
              <a:ext uri="{FF2B5EF4-FFF2-40B4-BE49-F238E27FC236}">
                <a16:creationId xmlns:a16="http://schemas.microsoft.com/office/drawing/2014/main" id="{38541361-4795-490E-8165-B4A338F8231D}"/>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 name="TextBox 1">
            <a:extLst>
              <a:ext uri="{FF2B5EF4-FFF2-40B4-BE49-F238E27FC236}">
                <a16:creationId xmlns:a16="http://schemas.microsoft.com/office/drawing/2014/main" id="{B72E78DA-7F75-294B-AECF-F02F6C41615D}"/>
              </a:ext>
            </a:extLst>
          </p:cNvPr>
          <p:cNvSpPr txBox="1"/>
          <p:nvPr userDrawn="1"/>
        </p:nvSpPr>
        <p:spPr>
          <a:xfrm>
            <a:off x="327546" y="300250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6127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F5D581-F5B0-4701-B187-0D4FAB44900C}"/>
              </a:ext>
            </a:extLst>
          </p:cNvPr>
          <p:cNvSpPr/>
          <p:nvPr userDrawn="1"/>
        </p:nvSpPr>
        <p:spPr>
          <a:xfrm>
            <a:off x="0" y="0"/>
            <a:ext cx="12192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1" name="Freeform: Shape 10">
            <a:extLst>
              <a:ext uri="{FF2B5EF4-FFF2-40B4-BE49-F238E27FC236}">
                <a16:creationId xmlns:a16="http://schemas.microsoft.com/office/drawing/2014/main" id="{0E5F41AB-E2B9-45DD-B1C7-9F4DBA4946B9}"/>
              </a:ext>
            </a:extLst>
          </p:cNvPr>
          <p:cNvSpPr/>
          <p:nvPr userDrawn="1"/>
        </p:nvSpPr>
        <p:spPr>
          <a:xfrm>
            <a:off x="2445759"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itle 1">
            <a:extLst>
              <a:ext uri="{FF2B5EF4-FFF2-40B4-BE49-F238E27FC236}">
                <a16:creationId xmlns:a16="http://schemas.microsoft.com/office/drawing/2014/main" id="{4510C334-F1CE-4CEF-ADC6-D1BADB9947D6}"/>
              </a:ext>
            </a:extLst>
          </p:cNvPr>
          <p:cNvSpPr>
            <a:spLocks noGrp="1"/>
          </p:cNvSpPr>
          <p:nvPr>
            <p:ph type="title" hasCustomPrompt="1"/>
          </p:nvPr>
        </p:nvSpPr>
        <p:spPr>
          <a:xfrm>
            <a:off x="838200" y="156579"/>
            <a:ext cx="10515600" cy="1325563"/>
          </a:xfrm>
        </p:spPr>
        <p:txBody>
          <a:bodyPr lIns="0" rIns="0"/>
          <a:lstStyle>
            <a:lvl1pPr algn="ctr">
              <a:defRPr>
                <a:solidFill>
                  <a:schemeClr val="bg1"/>
                </a:solidFill>
              </a:defRPr>
            </a:lvl1pPr>
          </a:lstStyle>
          <a:p>
            <a:r>
              <a:rPr lang="en-US" dirty="0"/>
              <a:t>VIDEO SLIDE</a:t>
            </a:r>
            <a:endParaRPr lang="ru-RU" dirty="0"/>
          </a:p>
        </p:txBody>
      </p:sp>
      <p:sp>
        <p:nvSpPr>
          <p:cNvPr id="16" name="Media Placeholder 7">
            <a:extLst>
              <a:ext uri="{FF2B5EF4-FFF2-40B4-BE49-F238E27FC236}">
                <a16:creationId xmlns:a16="http://schemas.microsoft.com/office/drawing/2014/main" id="{A11F77F4-4B16-4503-B9B6-AE22C686E3E3}"/>
              </a:ext>
            </a:extLst>
          </p:cNvPr>
          <p:cNvSpPr>
            <a:spLocks noGrp="1"/>
          </p:cNvSpPr>
          <p:nvPr>
            <p:ph type="media" sz="quarter" idx="17"/>
          </p:nvPr>
        </p:nvSpPr>
        <p:spPr>
          <a:xfrm>
            <a:off x="1395984" y="1497770"/>
            <a:ext cx="9400032" cy="4215384"/>
          </a:xfrm>
        </p:spPr>
        <p:txBody>
          <a:bodyPr anchor="ctr" anchorCtr="0">
            <a:normAutofit/>
          </a:bodyPr>
          <a:lstStyle>
            <a:lvl1pPr marL="0" indent="0" algn="ctr">
              <a:buNone/>
              <a:defRPr sz="1400">
                <a:solidFill>
                  <a:schemeClr val="bg1">
                    <a:lumMod val="75000"/>
                  </a:schemeClr>
                </a:solidFill>
              </a:defRPr>
            </a:lvl1pPr>
          </a:lstStyle>
          <a:p>
            <a:r>
              <a:rPr lang="en-US"/>
              <a:t>Click icon to add media</a:t>
            </a:r>
            <a:endParaRPr lang="ru-RU" dirty="0"/>
          </a:p>
        </p:txBody>
      </p:sp>
      <p:sp>
        <p:nvSpPr>
          <p:cNvPr id="12" name="Graphic 4">
            <a:extLst>
              <a:ext uri="{FF2B5EF4-FFF2-40B4-BE49-F238E27FC236}">
                <a16:creationId xmlns:a16="http://schemas.microsoft.com/office/drawing/2014/main" id="{C7654E36-50FF-425E-B595-F3957610B5D8}"/>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39973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730162" y="6002372"/>
            <a:ext cx="549442" cy="365125"/>
          </a:xfrm>
          <a:prstGeom prst="rect">
            <a:avLst/>
          </a:prstGeom>
        </p:spPr>
        <p:txBody>
          <a:bodyPr vert="horz" lIns="91440" tIns="45720" rIns="91440" bIns="45720" rtlCol="0" anchor="ctr"/>
          <a:lstStyle>
            <a:lvl1pPr algn="r">
              <a:defRPr sz="1400">
                <a:solidFill>
                  <a:schemeClr val="tx2"/>
                </a:solidFill>
                <a:latin typeface="+mn-lt"/>
              </a:defRPr>
            </a:lvl1pPr>
          </a:lstStyle>
          <a:p>
            <a:fld id="{D495E168-DA5E-4888-8D8A-92B118324C14}" type="slidenum">
              <a:rPr lang="ru-RU" smtClean="0"/>
              <a:pPr/>
              <a:t>‹#›</a:t>
            </a:fld>
            <a:endParaRPr lang="ru-RU" dirty="0"/>
          </a:p>
        </p:txBody>
      </p:sp>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6002372"/>
            <a:ext cx="2743200" cy="365125"/>
          </a:xfrm>
          <a:prstGeom prst="rect">
            <a:avLst/>
          </a:prstGeom>
        </p:spPr>
        <p:txBody>
          <a:bodyPr vert="horz" lIns="91440" tIns="45720" rIns="91440" bIns="45720" rtlCol="0" anchor="ctr"/>
          <a:lstStyle>
            <a:lvl1pPr algn="ctr">
              <a:defRPr sz="1400">
                <a:solidFill>
                  <a:schemeClr val="bg2"/>
                </a:solidFill>
              </a:defRPr>
            </a:lvl1pPr>
          </a:lstStyle>
          <a:p>
            <a:r>
              <a:rPr lang="ru-RU" dirty="0"/>
              <a:t>MM.DD.20XX</a:t>
            </a:r>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38200" y="6002372"/>
            <a:ext cx="3398763" cy="365125"/>
          </a:xfrm>
          <a:prstGeom prst="rect">
            <a:avLst/>
          </a:prstGeom>
        </p:spPr>
        <p:txBody>
          <a:bodyPr vert="horz" lIns="91440" tIns="45720" rIns="91440" bIns="45720" rtlCol="0" anchor="ctr"/>
          <a:lstStyle>
            <a:lvl1pPr algn="l">
              <a:defRPr sz="1400">
                <a:solidFill>
                  <a:schemeClr val="bg2"/>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89" r:id="rId1"/>
    <p:sldLayoutId id="2147483677" r:id="rId2"/>
    <p:sldLayoutId id="2147483678" r:id="rId3"/>
    <p:sldLayoutId id="2147483679" r:id="rId4"/>
    <p:sldLayoutId id="2147483681" r:id="rId5"/>
    <p:sldLayoutId id="2147483690" r:id="rId6"/>
    <p:sldLayoutId id="2147483691" r:id="rId7"/>
    <p:sldLayoutId id="2147483684" r:id="rId8"/>
    <p:sldLayoutId id="2147483685" r:id="rId9"/>
    <p:sldLayoutId id="2147483692" r:id="rId10"/>
    <p:sldLayoutId id="2147483693" r:id="rId11"/>
    <p:sldLayoutId id="2147483694" r:id="rId12"/>
    <p:sldLayoutId id="2147483697" r:id="rId13"/>
    <p:sldLayoutId id="2147483698" r:id="rId14"/>
    <p:sldLayoutId id="2147483699" r:id="rId15"/>
    <p:sldLayoutId id="2147483701" r:id="rId16"/>
    <p:sldLayoutId id="2147483700" r:id="rId17"/>
    <p:sldLayoutId id="2147483687" r:id="rId18"/>
    <p:sldLayoutId id="2147483696" r:id="rId19"/>
    <p:sldLayoutId id="2147483688" r:id="rId20"/>
  </p:sldLayoutIdLst>
  <p:hf hdr="0" dt="0"/>
  <p:txStyles>
    <p:title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Building glass walls and sky">
            <a:extLst>
              <a:ext uri="{FF2B5EF4-FFF2-40B4-BE49-F238E27FC236}">
                <a16:creationId xmlns:a16="http://schemas.microsoft.com/office/drawing/2014/main" id="{873751CF-C490-45B5-B248-BF86A59ECF2E}"/>
              </a:ext>
            </a:extLst>
          </p:cNvPr>
          <p:cNvPicPr>
            <a:picLocks noGrp="1" noChangeAspect="1"/>
          </p:cNvPicPr>
          <p:nvPr>
            <p:ph type="pic" sz="quarter" idx="22"/>
          </p:nvPr>
        </p:nvPicPr>
        <p:blipFill rotWithShape="1">
          <a:blip r:embed="rId2"/>
          <a:srcRect l="-48" t="6766" r="19843" b="3091"/>
          <a:stretch/>
        </p:blipFill>
        <p:spPr>
          <a:xfrm>
            <a:off x="3033191" y="0"/>
            <a:ext cx="9155634" cy="6858000"/>
          </a:xfrm>
        </p:spPr>
      </p:pic>
      <p:sp>
        <p:nvSpPr>
          <p:cNvPr id="2" name="Title 1">
            <a:extLst>
              <a:ext uri="{FF2B5EF4-FFF2-40B4-BE49-F238E27FC236}">
                <a16:creationId xmlns:a16="http://schemas.microsoft.com/office/drawing/2014/main" id="{F56E9371-6E05-45E0-803B-4C39AC28CC69}"/>
              </a:ext>
            </a:extLst>
          </p:cNvPr>
          <p:cNvSpPr>
            <a:spLocks noGrp="1"/>
          </p:cNvSpPr>
          <p:nvPr>
            <p:ph type="title"/>
          </p:nvPr>
        </p:nvSpPr>
        <p:spPr/>
        <p:txBody>
          <a:bodyPr/>
          <a:lstStyle/>
          <a:p>
            <a:r>
              <a:rPr lang="en-US" dirty="0" err="1"/>
              <a:t>GoodNotes</a:t>
            </a:r>
            <a:r>
              <a:rPr lang="en-US" dirty="0"/>
              <a:t> Take-Home Assignment</a:t>
            </a:r>
            <a:endParaRPr lang="ru-RU" dirty="0"/>
          </a:p>
        </p:txBody>
      </p:sp>
      <p:sp>
        <p:nvSpPr>
          <p:cNvPr id="3" name="Text Placeholder 2">
            <a:extLst>
              <a:ext uri="{FF2B5EF4-FFF2-40B4-BE49-F238E27FC236}">
                <a16:creationId xmlns:a16="http://schemas.microsoft.com/office/drawing/2014/main" id="{E0A0FE25-038A-4A14-B11A-432FECB7FA1E}"/>
              </a:ext>
            </a:extLst>
          </p:cNvPr>
          <p:cNvSpPr>
            <a:spLocks noGrp="1"/>
          </p:cNvSpPr>
          <p:nvPr>
            <p:ph type="body" sz="quarter" idx="13"/>
          </p:nvPr>
        </p:nvSpPr>
        <p:spPr/>
        <p:txBody>
          <a:bodyPr/>
          <a:lstStyle/>
          <a:p>
            <a:r>
              <a:rPr lang="en-US" dirty="0"/>
              <a:t>Flight Delay Prediction</a:t>
            </a:r>
            <a:endParaRPr lang="ru-RU" dirty="0"/>
          </a:p>
        </p:txBody>
      </p:sp>
      <p:sp>
        <p:nvSpPr>
          <p:cNvPr id="5" name="Text Placeholder 4">
            <a:extLst>
              <a:ext uri="{FF2B5EF4-FFF2-40B4-BE49-F238E27FC236}">
                <a16:creationId xmlns:a16="http://schemas.microsoft.com/office/drawing/2014/main" id="{030A1A89-FE18-44C6-B3EE-49541CB85077}"/>
              </a:ext>
            </a:extLst>
          </p:cNvPr>
          <p:cNvSpPr>
            <a:spLocks noGrp="1"/>
          </p:cNvSpPr>
          <p:nvPr>
            <p:ph type="body" sz="quarter" idx="20"/>
          </p:nvPr>
        </p:nvSpPr>
        <p:spPr/>
        <p:txBody>
          <a:bodyPr/>
          <a:lstStyle/>
          <a:p>
            <a:r>
              <a:rPr lang="en-US" dirty="0"/>
              <a:t>August	</a:t>
            </a:r>
            <a:endParaRPr lang="ru-RU" dirty="0"/>
          </a:p>
        </p:txBody>
      </p:sp>
      <p:sp>
        <p:nvSpPr>
          <p:cNvPr id="4" name="Text Placeholder 3">
            <a:extLst>
              <a:ext uri="{FF2B5EF4-FFF2-40B4-BE49-F238E27FC236}">
                <a16:creationId xmlns:a16="http://schemas.microsoft.com/office/drawing/2014/main" id="{C83697A7-775B-4995-AFA7-E4B1B1C1C8F8}"/>
              </a:ext>
            </a:extLst>
          </p:cNvPr>
          <p:cNvSpPr>
            <a:spLocks noGrp="1"/>
          </p:cNvSpPr>
          <p:nvPr>
            <p:ph type="body" sz="quarter" idx="21"/>
          </p:nvPr>
        </p:nvSpPr>
        <p:spPr/>
        <p:txBody>
          <a:bodyPr/>
          <a:lstStyle/>
          <a:p>
            <a:r>
              <a:rPr lang="en-US" dirty="0"/>
              <a:t>2020</a:t>
            </a:r>
            <a:endParaRPr lang="ru-RU" dirty="0"/>
          </a:p>
        </p:txBody>
      </p:sp>
    </p:spTree>
    <p:extLst>
      <p:ext uri="{BB962C8B-B14F-4D97-AF65-F5344CB8AC3E}">
        <p14:creationId xmlns:p14="http://schemas.microsoft.com/office/powerpoint/2010/main" val="361050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719E0E7-CFBA-48B5-AA1B-EA5B887F6650}"/>
              </a:ext>
            </a:extLst>
          </p:cNvPr>
          <p:cNvSpPr>
            <a:spLocks noGrp="1"/>
          </p:cNvSpPr>
          <p:nvPr>
            <p:ph type="title"/>
          </p:nvPr>
        </p:nvSpPr>
        <p:spPr bwMode="grayWhite"/>
        <p:txBody>
          <a:bodyPr>
            <a:normAutofit/>
          </a:bodyPr>
          <a:lstStyle/>
          <a:p>
            <a:r>
              <a:rPr lang="en-US" dirty="0"/>
              <a:t>Analysis</a:t>
            </a:r>
            <a:endParaRPr lang="ru-RU" dirty="0"/>
          </a:p>
        </p:txBody>
      </p:sp>
      <p:sp>
        <p:nvSpPr>
          <p:cNvPr id="9" name="Text Placeholder 8">
            <a:extLst>
              <a:ext uri="{FF2B5EF4-FFF2-40B4-BE49-F238E27FC236}">
                <a16:creationId xmlns:a16="http://schemas.microsoft.com/office/drawing/2014/main" id="{0658B4B7-2667-479D-90A8-706DAAA9ADB9}"/>
              </a:ext>
            </a:extLst>
          </p:cNvPr>
          <p:cNvSpPr>
            <a:spLocks noGrp="1"/>
          </p:cNvSpPr>
          <p:nvPr>
            <p:ph type="body" sz="quarter" idx="13"/>
          </p:nvPr>
        </p:nvSpPr>
        <p:spPr bwMode="grayWhite">
          <a:xfrm>
            <a:off x="774032" y="2221992"/>
            <a:ext cx="10218713" cy="3780380"/>
          </a:xfrm>
        </p:spPr>
        <p:txBody>
          <a:bodyPr>
            <a:normAutofit/>
          </a:bodyPr>
          <a:lstStyle/>
          <a:p>
            <a:pPr marL="457200" indent="-457200">
              <a:buFont typeface="Arial" panose="020B0604020202020204" pitchFamily="34" charset="0"/>
              <a:buChar char="•"/>
            </a:pPr>
            <a:r>
              <a:rPr lang="en-US" sz="2800" dirty="0"/>
              <a:t>The flight ID is unique for each entry and will thus not be important for predictions.</a:t>
            </a:r>
          </a:p>
          <a:p>
            <a:pPr marL="457200" indent="-457200">
              <a:buFont typeface="Arial" panose="020B0604020202020204" pitchFamily="34" charset="0"/>
              <a:buChar char="•"/>
            </a:pPr>
            <a:r>
              <a:rPr lang="en-US" sz="2800" dirty="0"/>
              <a:t>All data samples have “HKG” for their “Departure” field.</a:t>
            </a:r>
          </a:p>
          <a:p>
            <a:pPr marL="457200" indent="-457200">
              <a:buFont typeface="Arial" panose="020B0604020202020204" pitchFamily="34" charset="0"/>
              <a:buChar char="•"/>
            </a:pPr>
            <a:r>
              <a:rPr lang="en-US" sz="2800" dirty="0"/>
              <a:t>All flight numbers begin with the two-letter code of the airline.</a:t>
            </a:r>
          </a:p>
          <a:p>
            <a:pPr marL="457200" indent="-457200">
              <a:buFont typeface="Arial" panose="020B0604020202020204" pitchFamily="34" charset="0"/>
              <a:buChar char="•"/>
            </a:pPr>
            <a:r>
              <a:rPr lang="en-US" sz="2800" dirty="0"/>
              <a:t>Each sample with the same flight number has the same arrival location and roughly the same departure time.</a:t>
            </a:r>
          </a:p>
        </p:txBody>
      </p:sp>
      <p:sp>
        <p:nvSpPr>
          <p:cNvPr id="2" name="Slide Number Placeholder 1">
            <a:extLst>
              <a:ext uri="{FF2B5EF4-FFF2-40B4-BE49-F238E27FC236}">
                <a16:creationId xmlns:a16="http://schemas.microsoft.com/office/drawing/2014/main" id="{7D609542-DD6D-4EC5-B1B2-054C2BE79B96}"/>
              </a:ext>
            </a:extLst>
          </p:cNvPr>
          <p:cNvSpPr>
            <a:spLocks noGrp="1"/>
          </p:cNvSpPr>
          <p:nvPr>
            <p:ph type="sldNum" sz="quarter" idx="10"/>
          </p:nvPr>
        </p:nvSpPr>
        <p:spPr bwMode="grayWhite"/>
        <p:txBody>
          <a:bodyPr/>
          <a:lstStyle/>
          <a:p>
            <a:fld id="{D495E168-DA5E-4888-8D8A-92B118324C14}" type="slidenum">
              <a:rPr lang="ru-RU" smtClean="0"/>
              <a:pPr/>
              <a:t>10</a:t>
            </a:fld>
            <a:endParaRPr lang="ru-RU" dirty="0"/>
          </a:p>
        </p:txBody>
      </p:sp>
    </p:spTree>
    <p:extLst>
      <p:ext uri="{BB962C8B-B14F-4D97-AF65-F5344CB8AC3E}">
        <p14:creationId xmlns:p14="http://schemas.microsoft.com/office/powerpoint/2010/main" val="4052265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Low Angle View of Office Building Against Clear Sky">
            <a:extLst>
              <a:ext uri="{FF2B5EF4-FFF2-40B4-BE49-F238E27FC236}">
                <a16:creationId xmlns:a16="http://schemas.microsoft.com/office/drawing/2014/main" id="{98E1357B-90EC-4F60-BE24-5671EC46D030}"/>
              </a:ext>
            </a:extLst>
          </p:cNvPr>
          <p:cNvPicPr>
            <a:picLocks noGrp="1" noChangeAspect="1"/>
          </p:cNvPicPr>
          <p:nvPr>
            <p:ph type="pic" sz="quarter" idx="14"/>
          </p:nvPr>
        </p:nvPicPr>
        <p:blipFill rotWithShape="1">
          <a:blip r:embed="rId2"/>
          <a:srcRect t="13926" b="13926"/>
          <a:stretch/>
        </p:blipFill>
        <p:spPr/>
      </p:pic>
      <p:sp>
        <p:nvSpPr>
          <p:cNvPr id="2" name="Title 1">
            <a:extLst>
              <a:ext uri="{FF2B5EF4-FFF2-40B4-BE49-F238E27FC236}">
                <a16:creationId xmlns:a16="http://schemas.microsoft.com/office/drawing/2014/main" id="{CFA21564-E2C8-443F-8E07-E59DFA5BC6DF}"/>
              </a:ext>
            </a:extLst>
          </p:cNvPr>
          <p:cNvSpPr>
            <a:spLocks noGrp="1"/>
          </p:cNvSpPr>
          <p:nvPr>
            <p:ph type="title"/>
          </p:nvPr>
        </p:nvSpPr>
        <p:spPr/>
        <p:txBody>
          <a:bodyPr>
            <a:noAutofit/>
          </a:bodyPr>
          <a:lstStyle/>
          <a:p>
            <a:r>
              <a:rPr lang="en-US" dirty="0"/>
              <a:t>Approach</a:t>
            </a:r>
            <a:endParaRPr lang="ru-RU" dirty="0"/>
          </a:p>
        </p:txBody>
      </p:sp>
      <p:sp>
        <p:nvSpPr>
          <p:cNvPr id="3" name="Slide Number Placeholder 2">
            <a:extLst>
              <a:ext uri="{FF2B5EF4-FFF2-40B4-BE49-F238E27FC236}">
                <a16:creationId xmlns:a16="http://schemas.microsoft.com/office/drawing/2014/main" id="{EA534D36-FD98-42BC-977C-D6843E425B7B}"/>
              </a:ext>
            </a:extLst>
          </p:cNvPr>
          <p:cNvSpPr>
            <a:spLocks noGrp="1"/>
          </p:cNvSpPr>
          <p:nvPr>
            <p:ph type="sldNum" sz="quarter" idx="10"/>
          </p:nvPr>
        </p:nvSpPr>
        <p:spPr/>
        <p:txBody>
          <a:bodyPr/>
          <a:lstStyle/>
          <a:p>
            <a:fld id="{D495E168-DA5E-4888-8D8A-92B118324C14}" type="slidenum">
              <a:rPr lang="ru-RU" smtClean="0"/>
              <a:pPr/>
              <a:t>11</a:t>
            </a:fld>
            <a:endParaRPr lang="ru-RU" dirty="0"/>
          </a:p>
        </p:txBody>
      </p:sp>
    </p:spTree>
    <p:extLst>
      <p:ext uri="{BB962C8B-B14F-4D97-AF65-F5344CB8AC3E}">
        <p14:creationId xmlns:p14="http://schemas.microsoft.com/office/powerpoint/2010/main" val="2982513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719E0E7-CFBA-48B5-AA1B-EA5B887F6650}"/>
              </a:ext>
            </a:extLst>
          </p:cNvPr>
          <p:cNvSpPr>
            <a:spLocks noGrp="1"/>
          </p:cNvSpPr>
          <p:nvPr>
            <p:ph type="title"/>
          </p:nvPr>
        </p:nvSpPr>
        <p:spPr bwMode="grayWhite"/>
        <p:txBody>
          <a:bodyPr>
            <a:normAutofit fontScale="90000"/>
          </a:bodyPr>
          <a:lstStyle/>
          <a:p>
            <a:r>
              <a:rPr lang="en-US" dirty="0"/>
              <a:t>Data Preparation</a:t>
            </a:r>
            <a:endParaRPr lang="ru-RU" dirty="0"/>
          </a:p>
        </p:txBody>
      </p:sp>
      <p:sp>
        <p:nvSpPr>
          <p:cNvPr id="9" name="Text Placeholder 8">
            <a:extLst>
              <a:ext uri="{FF2B5EF4-FFF2-40B4-BE49-F238E27FC236}">
                <a16:creationId xmlns:a16="http://schemas.microsoft.com/office/drawing/2014/main" id="{0658B4B7-2667-479D-90A8-706DAAA9ADB9}"/>
              </a:ext>
            </a:extLst>
          </p:cNvPr>
          <p:cNvSpPr>
            <a:spLocks noGrp="1"/>
          </p:cNvSpPr>
          <p:nvPr>
            <p:ph type="body" sz="quarter" idx="13"/>
          </p:nvPr>
        </p:nvSpPr>
        <p:spPr bwMode="grayWhite">
          <a:xfrm>
            <a:off x="774032" y="2221992"/>
            <a:ext cx="10218713" cy="3780380"/>
          </a:xfrm>
        </p:spPr>
        <p:txBody>
          <a:bodyPr>
            <a:normAutofit fontScale="92500" lnSpcReduction="10000"/>
          </a:bodyPr>
          <a:lstStyle/>
          <a:p>
            <a:endParaRPr lang="en-US" sz="2800" dirty="0"/>
          </a:p>
          <a:p>
            <a:pPr marL="457200" indent="-457200">
              <a:buFont typeface="Arial" panose="020B0604020202020204" pitchFamily="34" charset="0"/>
              <a:buChar char="•"/>
            </a:pPr>
            <a:r>
              <a:rPr lang="en-US" sz="2800" dirty="0"/>
              <a:t>The “</a:t>
            </a:r>
            <a:r>
              <a:rPr lang="en-US" sz="2800" dirty="0" err="1"/>
              <a:t>flight_ID</a:t>
            </a:r>
            <a:r>
              <a:rPr lang="en-US" sz="2800" dirty="0"/>
              <a:t>” field is removed from the data. </a:t>
            </a:r>
          </a:p>
          <a:p>
            <a:pPr marL="457200" indent="-457200">
              <a:buFont typeface="Arial" panose="020B0604020202020204" pitchFamily="34" charset="0"/>
              <a:buChar char="•"/>
            </a:pPr>
            <a:r>
              <a:rPr lang="en-US" sz="2800" dirty="0"/>
              <a:t>The “</a:t>
            </a:r>
            <a:r>
              <a:rPr lang="en-US" sz="2800" dirty="0" err="1"/>
              <a:t>flight_no</a:t>
            </a:r>
            <a:r>
              <a:rPr lang="en-US" sz="2800" dirty="0"/>
              <a:t>” field is removed from the data because it is directly related to the field “Arrival” and “Airline” fields.</a:t>
            </a:r>
          </a:p>
          <a:p>
            <a:pPr marL="457200" indent="-457200">
              <a:buFont typeface="Arial" panose="020B0604020202020204" pitchFamily="34" charset="0"/>
              <a:buChar char="•"/>
            </a:pPr>
            <a:r>
              <a:rPr lang="en-US" sz="2800" dirty="0"/>
              <a:t>The “</a:t>
            </a:r>
            <a:r>
              <a:rPr lang="en-US" sz="2800" dirty="0" err="1"/>
              <a:t>flight_date</a:t>
            </a:r>
            <a:r>
              <a:rPr lang="en-US" sz="2800" dirty="0"/>
              <a:t>” field can also be removed from the data set as it does not provide useful information for predictions. Trends that happen at a specific time of the year can be learned from the Week field, and trends that occur only on a specific day would be unlikely to help the predictions and may even lead to overfitting.</a:t>
            </a:r>
          </a:p>
          <a:p>
            <a:pPr marL="457200" indent="-457200">
              <a:buFont typeface="Arial" panose="020B0604020202020204" pitchFamily="34" charset="0"/>
              <a:buChar char="•"/>
            </a:pPr>
            <a:r>
              <a:rPr lang="en-US" sz="2800" dirty="0"/>
              <a:t>The “Departure” field is removed from the data.</a:t>
            </a:r>
          </a:p>
        </p:txBody>
      </p:sp>
      <p:sp>
        <p:nvSpPr>
          <p:cNvPr id="2" name="Slide Number Placeholder 1">
            <a:extLst>
              <a:ext uri="{FF2B5EF4-FFF2-40B4-BE49-F238E27FC236}">
                <a16:creationId xmlns:a16="http://schemas.microsoft.com/office/drawing/2014/main" id="{7D609542-DD6D-4EC5-B1B2-054C2BE79B96}"/>
              </a:ext>
            </a:extLst>
          </p:cNvPr>
          <p:cNvSpPr>
            <a:spLocks noGrp="1"/>
          </p:cNvSpPr>
          <p:nvPr>
            <p:ph type="sldNum" sz="quarter" idx="10"/>
          </p:nvPr>
        </p:nvSpPr>
        <p:spPr bwMode="grayWhite"/>
        <p:txBody>
          <a:bodyPr/>
          <a:lstStyle/>
          <a:p>
            <a:fld id="{D495E168-DA5E-4888-8D8A-92B118324C14}" type="slidenum">
              <a:rPr lang="ru-RU" smtClean="0"/>
              <a:pPr/>
              <a:t>12</a:t>
            </a:fld>
            <a:endParaRPr lang="ru-RU" dirty="0"/>
          </a:p>
        </p:txBody>
      </p:sp>
    </p:spTree>
    <p:extLst>
      <p:ext uri="{BB962C8B-B14F-4D97-AF65-F5344CB8AC3E}">
        <p14:creationId xmlns:p14="http://schemas.microsoft.com/office/powerpoint/2010/main" val="2042294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719E0E7-CFBA-48B5-AA1B-EA5B887F6650}"/>
              </a:ext>
            </a:extLst>
          </p:cNvPr>
          <p:cNvSpPr>
            <a:spLocks noGrp="1"/>
          </p:cNvSpPr>
          <p:nvPr>
            <p:ph type="title"/>
          </p:nvPr>
        </p:nvSpPr>
        <p:spPr bwMode="grayWhite"/>
        <p:txBody>
          <a:bodyPr>
            <a:normAutofit fontScale="90000"/>
          </a:bodyPr>
          <a:lstStyle/>
          <a:p>
            <a:r>
              <a:rPr lang="en-US" dirty="0"/>
              <a:t>Data Preparation</a:t>
            </a:r>
            <a:endParaRPr lang="ru-RU" dirty="0"/>
          </a:p>
        </p:txBody>
      </p:sp>
      <p:sp>
        <p:nvSpPr>
          <p:cNvPr id="9" name="Text Placeholder 8">
            <a:extLst>
              <a:ext uri="{FF2B5EF4-FFF2-40B4-BE49-F238E27FC236}">
                <a16:creationId xmlns:a16="http://schemas.microsoft.com/office/drawing/2014/main" id="{0658B4B7-2667-479D-90A8-706DAAA9ADB9}"/>
              </a:ext>
            </a:extLst>
          </p:cNvPr>
          <p:cNvSpPr>
            <a:spLocks noGrp="1"/>
          </p:cNvSpPr>
          <p:nvPr>
            <p:ph type="body" sz="quarter" idx="13"/>
          </p:nvPr>
        </p:nvSpPr>
        <p:spPr bwMode="grayWhite">
          <a:xfrm>
            <a:off x="774032" y="2221992"/>
            <a:ext cx="10218713" cy="3780380"/>
          </a:xfrm>
        </p:spPr>
        <p:txBody>
          <a:bodyPr>
            <a:normAutofit/>
          </a:bodyPr>
          <a:lstStyle/>
          <a:p>
            <a:endParaRPr lang="en-US" sz="2800" dirty="0"/>
          </a:p>
          <a:p>
            <a:pPr marL="457200" indent="-457200">
              <a:buFont typeface="Arial" panose="020B0604020202020204" pitchFamily="34" charset="0"/>
              <a:buChar char="•"/>
            </a:pPr>
            <a:r>
              <a:rPr lang="en-US" sz="2800" dirty="0"/>
              <a:t>The departure hour is standardized by dividing the values by 23, so that the resulting values are in a range of 0 to 1.</a:t>
            </a:r>
          </a:p>
          <a:p>
            <a:pPr marL="457200" indent="-457200">
              <a:buFont typeface="Arial" panose="020B0604020202020204" pitchFamily="34" charset="0"/>
              <a:buChar char="•"/>
            </a:pPr>
            <a:r>
              <a:rPr lang="en-US" sz="2800" dirty="0"/>
              <a:t>The week number is standardized by subtracting it by 1, and dividing the value by 51, so that the resulting values are I the range of 0 to 1. </a:t>
            </a:r>
          </a:p>
          <a:p>
            <a:pPr marL="457200" indent="-457200">
              <a:buFont typeface="Arial" panose="020B0604020202020204" pitchFamily="34" charset="0"/>
              <a:buChar char="•"/>
            </a:pPr>
            <a:endParaRPr lang="en-US" sz="2800" dirty="0"/>
          </a:p>
        </p:txBody>
      </p:sp>
      <p:sp>
        <p:nvSpPr>
          <p:cNvPr id="2" name="Slide Number Placeholder 1">
            <a:extLst>
              <a:ext uri="{FF2B5EF4-FFF2-40B4-BE49-F238E27FC236}">
                <a16:creationId xmlns:a16="http://schemas.microsoft.com/office/drawing/2014/main" id="{7D609542-DD6D-4EC5-B1B2-054C2BE79B96}"/>
              </a:ext>
            </a:extLst>
          </p:cNvPr>
          <p:cNvSpPr>
            <a:spLocks noGrp="1"/>
          </p:cNvSpPr>
          <p:nvPr>
            <p:ph type="sldNum" sz="quarter" idx="10"/>
          </p:nvPr>
        </p:nvSpPr>
        <p:spPr bwMode="grayWhite"/>
        <p:txBody>
          <a:bodyPr/>
          <a:lstStyle/>
          <a:p>
            <a:fld id="{D495E168-DA5E-4888-8D8A-92B118324C14}" type="slidenum">
              <a:rPr lang="ru-RU" smtClean="0"/>
              <a:pPr/>
              <a:t>13</a:t>
            </a:fld>
            <a:endParaRPr lang="ru-RU" dirty="0"/>
          </a:p>
        </p:txBody>
      </p:sp>
    </p:spTree>
    <p:extLst>
      <p:ext uri="{BB962C8B-B14F-4D97-AF65-F5344CB8AC3E}">
        <p14:creationId xmlns:p14="http://schemas.microsoft.com/office/powerpoint/2010/main" val="3889195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719E0E7-CFBA-48B5-AA1B-EA5B887F6650}"/>
              </a:ext>
            </a:extLst>
          </p:cNvPr>
          <p:cNvSpPr>
            <a:spLocks noGrp="1"/>
          </p:cNvSpPr>
          <p:nvPr>
            <p:ph type="title"/>
          </p:nvPr>
        </p:nvSpPr>
        <p:spPr bwMode="grayWhite"/>
        <p:txBody>
          <a:bodyPr>
            <a:normAutofit fontScale="90000"/>
          </a:bodyPr>
          <a:lstStyle/>
          <a:p>
            <a:r>
              <a:rPr lang="en-US" dirty="0"/>
              <a:t>Data Preparation</a:t>
            </a:r>
            <a:endParaRPr lang="ru-RU" dirty="0"/>
          </a:p>
        </p:txBody>
      </p:sp>
      <p:sp>
        <p:nvSpPr>
          <p:cNvPr id="9" name="Text Placeholder 8">
            <a:extLst>
              <a:ext uri="{FF2B5EF4-FFF2-40B4-BE49-F238E27FC236}">
                <a16:creationId xmlns:a16="http://schemas.microsoft.com/office/drawing/2014/main" id="{0658B4B7-2667-479D-90A8-706DAAA9ADB9}"/>
              </a:ext>
            </a:extLst>
          </p:cNvPr>
          <p:cNvSpPr>
            <a:spLocks noGrp="1"/>
          </p:cNvSpPr>
          <p:nvPr>
            <p:ph type="body" sz="quarter" idx="13"/>
          </p:nvPr>
        </p:nvSpPr>
        <p:spPr bwMode="grayWhite">
          <a:xfrm>
            <a:off x="774032" y="2221992"/>
            <a:ext cx="10218713" cy="3780380"/>
          </a:xfrm>
        </p:spPr>
        <p:txBody>
          <a:bodyPr>
            <a:normAutofit fontScale="92500" lnSpcReduction="10000"/>
          </a:bodyPr>
          <a:lstStyle/>
          <a:p>
            <a:endParaRPr lang="en-US" sz="2800" dirty="0"/>
          </a:p>
          <a:p>
            <a:pPr marL="457200" indent="-457200">
              <a:buFont typeface="Arial" panose="020B0604020202020204" pitchFamily="34" charset="0"/>
              <a:buChar char="•"/>
            </a:pPr>
            <a:r>
              <a:rPr lang="en-US" sz="2800" dirty="0"/>
              <a:t>One-hot encodings are created for the airline names and arrival locations, thus increasing the number of features. </a:t>
            </a:r>
          </a:p>
          <a:p>
            <a:pPr marL="457200" indent="-457200">
              <a:buFont typeface="Arial" panose="020B0604020202020204" pitchFamily="34" charset="0"/>
              <a:buChar char="•"/>
            </a:pPr>
            <a:r>
              <a:rPr lang="en-US" sz="2800" dirty="0"/>
              <a:t>When handling test data set, the columns of the training data and the testing data are aligned to match each other.</a:t>
            </a:r>
          </a:p>
          <a:p>
            <a:pPr marL="457200" indent="-457200">
              <a:buFont typeface="Arial" panose="020B0604020202020204" pitchFamily="34" charset="0"/>
              <a:buChar char="•"/>
            </a:pPr>
            <a:r>
              <a:rPr lang="en-US" sz="2800" dirty="0"/>
              <a:t>When evaluating the test set, it is possible that some airlines and arrival locations might not have been present in the training data.</a:t>
            </a:r>
          </a:p>
          <a:p>
            <a:pPr marL="457200" indent="-457200">
              <a:buFont typeface="Arial" panose="020B0604020202020204" pitchFamily="34" charset="0"/>
              <a:buChar char="•"/>
            </a:pPr>
            <a:r>
              <a:rPr lang="en-US" sz="2800" dirty="0"/>
              <a:t>For these values, the value of zero will be used in all the columns of the corresponding one-hot encoding in the testing data.</a:t>
            </a:r>
          </a:p>
        </p:txBody>
      </p:sp>
      <p:sp>
        <p:nvSpPr>
          <p:cNvPr id="2" name="Slide Number Placeholder 1">
            <a:extLst>
              <a:ext uri="{FF2B5EF4-FFF2-40B4-BE49-F238E27FC236}">
                <a16:creationId xmlns:a16="http://schemas.microsoft.com/office/drawing/2014/main" id="{7D609542-DD6D-4EC5-B1B2-054C2BE79B96}"/>
              </a:ext>
            </a:extLst>
          </p:cNvPr>
          <p:cNvSpPr>
            <a:spLocks noGrp="1"/>
          </p:cNvSpPr>
          <p:nvPr>
            <p:ph type="sldNum" sz="quarter" idx="10"/>
          </p:nvPr>
        </p:nvSpPr>
        <p:spPr bwMode="grayWhite"/>
        <p:txBody>
          <a:bodyPr/>
          <a:lstStyle/>
          <a:p>
            <a:fld id="{D495E168-DA5E-4888-8D8A-92B118324C14}" type="slidenum">
              <a:rPr lang="ru-RU" smtClean="0"/>
              <a:pPr/>
              <a:t>14</a:t>
            </a:fld>
            <a:endParaRPr lang="ru-RU" dirty="0"/>
          </a:p>
        </p:txBody>
      </p:sp>
    </p:spTree>
    <p:extLst>
      <p:ext uri="{BB962C8B-B14F-4D97-AF65-F5344CB8AC3E}">
        <p14:creationId xmlns:p14="http://schemas.microsoft.com/office/powerpoint/2010/main" val="3398825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719E0E7-CFBA-48B5-AA1B-EA5B887F6650}"/>
              </a:ext>
            </a:extLst>
          </p:cNvPr>
          <p:cNvSpPr>
            <a:spLocks noGrp="1"/>
          </p:cNvSpPr>
          <p:nvPr>
            <p:ph type="title"/>
          </p:nvPr>
        </p:nvSpPr>
        <p:spPr bwMode="grayWhite"/>
        <p:txBody>
          <a:bodyPr>
            <a:normAutofit/>
          </a:bodyPr>
          <a:lstStyle/>
          <a:p>
            <a:r>
              <a:rPr lang="en-US" dirty="0"/>
              <a:t>Model</a:t>
            </a:r>
            <a:endParaRPr lang="ru-RU" dirty="0"/>
          </a:p>
        </p:txBody>
      </p:sp>
      <p:sp>
        <p:nvSpPr>
          <p:cNvPr id="9" name="Text Placeholder 8">
            <a:extLst>
              <a:ext uri="{FF2B5EF4-FFF2-40B4-BE49-F238E27FC236}">
                <a16:creationId xmlns:a16="http://schemas.microsoft.com/office/drawing/2014/main" id="{0658B4B7-2667-479D-90A8-706DAAA9ADB9}"/>
              </a:ext>
            </a:extLst>
          </p:cNvPr>
          <p:cNvSpPr>
            <a:spLocks noGrp="1"/>
          </p:cNvSpPr>
          <p:nvPr>
            <p:ph type="body" sz="quarter" idx="13"/>
          </p:nvPr>
        </p:nvSpPr>
        <p:spPr bwMode="grayWhite">
          <a:xfrm>
            <a:off x="774032" y="2221992"/>
            <a:ext cx="10218713" cy="3780380"/>
          </a:xfrm>
        </p:spPr>
        <p:txBody>
          <a:bodyPr>
            <a:normAutofit/>
          </a:bodyPr>
          <a:lstStyle/>
          <a:p>
            <a:endParaRPr lang="en-US" sz="2800" dirty="0"/>
          </a:p>
          <a:p>
            <a:pPr marL="457200" indent="-457200">
              <a:buFont typeface="Arial" panose="020B0604020202020204" pitchFamily="34" charset="0"/>
              <a:buChar char="•"/>
            </a:pPr>
            <a:r>
              <a:rPr lang="en-US" sz="2800" dirty="0"/>
              <a:t>Simple models like Linear Regression and SVM were used initially, but the performance was not satisfactory.</a:t>
            </a:r>
          </a:p>
          <a:p>
            <a:pPr marL="457200" indent="-457200">
              <a:buFont typeface="Arial" panose="020B0604020202020204" pitchFamily="34" charset="0"/>
              <a:buChar char="•"/>
            </a:pPr>
            <a:r>
              <a:rPr lang="en-US" sz="2800" dirty="0"/>
              <a:t>More complex models like artificial neural networks were attempted.</a:t>
            </a:r>
          </a:p>
        </p:txBody>
      </p:sp>
      <p:sp>
        <p:nvSpPr>
          <p:cNvPr id="2" name="Slide Number Placeholder 1">
            <a:extLst>
              <a:ext uri="{FF2B5EF4-FFF2-40B4-BE49-F238E27FC236}">
                <a16:creationId xmlns:a16="http://schemas.microsoft.com/office/drawing/2014/main" id="{7D609542-DD6D-4EC5-B1B2-054C2BE79B96}"/>
              </a:ext>
            </a:extLst>
          </p:cNvPr>
          <p:cNvSpPr>
            <a:spLocks noGrp="1"/>
          </p:cNvSpPr>
          <p:nvPr>
            <p:ph type="sldNum" sz="quarter" idx="10"/>
          </p:nvPr>
        </p:nvSpPr>
        <p:spPr bwMode="grayWhite"/>
        <p:txBody>
          <a:bodyPr/>
          <a:lstStyle/>
          <a:p>
            <a:fld id="{D495E168-DA5E-4888-8D8A-92B118324C14}" type="slidenum">
              <a:rPr lang="ru-RU" smtClean="0"/>
              <a:pPr/>
              <a:t>15</a:t>
            </a:fld>
            <a:endParaRPr lang="ru-RU" dirty="0"/>
          </a:p>
        </p:txBody>
      </p:sp>
    </p:spTree>
    <p:extLst>
      <p:ext uri="{BB962C8B-B14F-4D97-AF65-F5344CB8AC3E}">
        <p14:creationId xmlns:p14="http://schemas.microsoft.com/office/powerpoint/2010/main" val="2046791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719E0E7-CFBA-48B5-AA1B-EA5B887F6650}"/>
              </a:ext>
            </a:extLst>
          </p:cNvPr>
          <p:cNvSpPr>
            <a:spLocks noGrp="1"/>
          </p:cNvSpPr>
          <p:nvPr>
            <p:ph type="title"/>
          </p:nvPr>
        </p:nvSpPr>
        <p:spPr bwMode="grayWhite"/>
        <p:txBody>
          <a:bodyPr>
            <a:normAutofit/>
          </a:bodyPr>
          <a:lstStyle/>
          <a:p>
            <a:r>
              <a:rPr lang="en-US" dirty="0"/>
              <a:t>Model</a:t>
            </a:r>
            <a:endParaRPr lang="ru-RU" dirty="0"/>
          </a:p>
        </p:txBody>
      </p:sp>
      <p:sp>
        <p:nvSpPr>
          <p:cNvPr id="9" name="Text Placeholder 8">
            <a:extLst>
              <a:ext uri="{FF2B5EF4-FFF2-40B4-BE49-F238E27FC236}">
                <a16:creationId xmlns:a16="http://schemas.microsoft.com/office/drawing/2014/main" id="{0658B4B7-2667-479D-90A8-706DAAA9ADB9}"/>
              </a:ext>
            </a:extLst>
          </p:cNvPr>
          <p:cNvSpPr>
            <a:spLocks noGrp="1"/>
          </p:cNvSpPr>
          <p:nvPr>
            <p:ph type="body" sz="quarter" idx="13"/>
          </p:nvPr>
        </p:nvSpPr>
        <p:spPr bwMode="grayWhite">
          <a:xfrm>
            <a:off x="774032" y="2221992"/>
            <a:ext cx="10218713" cy="3780380"/>
          </a:xfrm>
        </p:spPr>
        <p:txBody>
          <a:bodyPr>
            <a:normAutofit fontScale="92500" lnSpcReduction="10000"/>
          </a:bodyPr>
          <a:lstStyle/>
          <a:p>
            <a:endParaRPr lang="en-US" sz="2800" dirty="0"/>
          </a:p>
          <a:p>
            <a:pPr marL="457200" indent="-457200">
              <a:buFont typeface="Arial" panose="020B0604020202020204" pitchFamily="34" charset="0"/>
              <a:buChar char="•"/>
            </a:pPr>
            <a:r>
              <a:rPr lang="en-US" sz="2800" dirty="0"/>
              <a:t>The final model is a feedforward neural network with two hidden layers.</a:t>
            </a:r>
          </a:p>
          <a:p>
            <a:pPr marL="457200" indent="-457200">
              <a:buFont typeface="Arial" panose="020B0604020202020204" pitchFamily="34" charset="0"/>
              <a:buChar char="•"/>
            </a:pPr>
            <a:r>
              <a:rPr lang="en-US" sz="2800" dirty="0"/>
              <a:t>The </a:t>
            </a:r>
            <a:r>
              <a:rPr lang="en-US" sz="2800" dirty="0" err="1"/>
              <a:t>ReLU</a:t>
            </a:r>
            <a:r>
              <a:rPr lang="en-US" sz="2800" dirty="0"/>
              <a:t> activation function is used on the hidden layers, with a sigmoid activation function on the final output layer.</a:t>
            </a:r>
          </a:p>
          <a:p>
            <a:pPr marL="457200" indent="-457200">
              <a:buFont typeface="Arial" panose="020B0604020202020204" pitchFamily="34" charset="0"/>
              <a:buChar char="•"/>
            </a:pPr>
            <a:r>
              <a:rPr lang="en-US" sz="2800" dirty="0"/>
              <a:t>The dropout regularization technique is used.</a:t>
            </a:r>
          </a:p>
          <a:p>
            <a:pPr marL="457200" indent="-457200">
              <a:buFont typeface="Arial" panose="020B0604020202020204" pitchFamily="34" charset="0"/>
              <a:buChar char="•"/>
            </a:pPr>
            <a:r>
              <a:rPr lang="en-US" sz="2800" dirty="0"/>
              <a:t>The model is trained with gradient descent using the Adam optimization algorithm. </a:t>
            </a:r>
          </a:p>
          <a:p>
            <a:pPr marL="457200" indent="-457200">
              <a:buFont typeface="Arial" panose="020B0604020202020204" pitchFamily="34" charset="0"/>
              <a:buChar char="•"/>
            </a:pPr>
            <a:r>
              <a:rPr lang="en-US" sz="2800" dirty="0"/>
              <a:t>The model predictions are clipped to the range [0,800].</a:t>
            </a:r>
          </a:p>
        </p:txBody>
      </p:sp>
      <p:sp>
        <p:nvSpPr>
          <p:cNvPr id="2" name="Slide Number Placeholder 1">
            <a:extLst>
              <a:ext uri="{FF2B5EF4-FFF2-40B4-BE49-F238E27FC236}">
                <a16:creationId xmlns:a16="http://schemas.microsoft.com/office/drawing/2014/main" id="{7D609542-DD6D-4EC5-B1B2-054C2BE79B96}"/>
              </a:ext>
            </a:extLst>
          </p:cNvPr>
          <p:cNvSpPr>
            <a:spLocks noGrp="1"/>
          </p:cNvSpPr>
          <p:nvPr>
            <p:ph type="sldNum" sz="quarter" idx="10"/>
          </p:nvPr>
        </p:nvSpPr>
        <p:spPr bwMode="grayWhite"/>
        <p:txBody>
          <a:bodyPr/>
          <a:lstStyle/>
          <a:p>
            <a:fld id="{D495E168-DA5E-4888-8D8A-92B118324C14}" type="slidenum">
              <a:rPr lang="ru-RU" smtClean="0"/>
              <a:pPr/>
              <a:t>16</a:t>
            </a:fld>
            <a:endParaRPr lang="ru-RU" dirty="0"/>
          </a:p>
        </p:txBody>
      </p:sp>
    </p:spTree>
    <p:extLst>
      <p:ext uri="{BB962C8B-B14F-4D97-AF65-F5344CB8AC3E}">
        <p14:creationId xmlns:p14="http://schemas.microsoft.com/office/powerpoint/2010/main" val="3552558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609542-DD6D-4EC5-B1B2-054C2BE79B96}"/>
              </a:ext>
            </a:extLst>
          </p:cNvPr>
          <p:cNvSpPr>
            <a:spLocks noGrp="1"/>
          </p:cNvSpPr>
          <p:nvPr>
            <p:ph type="sldNum" sz="quarter" idx="10"/>
          </p:nvPr>
        </p:nvSpPr>
        <p:spPr bwMode="grayWhite">
          <a:xfrm>
            <a:off x="10730162" y="6002372"/>
            <a:ext cx="549442" cy="365125"/>
          </a:xfrm>
        </p:spPr>
        <p:txBody>
          <a:bodyPr anchor="ctr">
            <a:normAutofit/>
          </a:bodyPr>
          <a:lstStyle/>
          <a:p>
            <a:pPr>
              <a:spcAft>
                <a:spcPts val="600"/>
              </a:spcAft>
            </a:pPr>
            <a:fld id="{D495E168-DA5E-4888-8D8A-92B118324C14}" type="slidenum">
              <a:rPr lang="ru-RU" smtClean="0"/>
              <a:pPr>
                <a:spcAft>
                  <a:spcPts val="600"/>
                </a:spcAft>
              </a:pPr>
              <a:t>17</a:t>
            </a:fld>
            <a:endParaRPr lang="ru-RU"/>
          </a:p>
        </p:txBody>
      </p:sp>
      <p:sp>
        <p:nvSpPr>
          <p:cNvPr id="8" name="Title 7">
            <a:extLst>
              <a:ext uri="{FF2B5EF4-FFF2-40B4-BE49-F238E27FC236}">
                <a16:creationId xmlns:a16="http://schemas.microsoft.com/office/drawing/2014/main" id="{0719E0E7-CFBA-48B5-AA1B-EA5B887F6650}"/>
              </a:ext>
            </a:extLst>
          </p:cNvPr>
          <p:cNvSpPr>
            <a:spLocks noGrp="1"/>
          </p:cNvSpPr>
          <p:nvPr>
            <p:ph type="title"/>
          </p:nvPr>
        </p:nvSpPr>
        <p:spPr bwMode="grayWhite">
          <a:xfrm>
            <a:off x="838200" y="365125"/>
            <a:ext cx="10515600" cy="1325563"/>
          </a:xfrm>
        </p:spPr>
        <p:txBody>
          <a:bodyPr anchor="b">
            <a:normAutofit/>
          </a:bodyPr>
          <a:lstStyle/>
          <a:p>
            <a:r>
              <a:rPr lang="en-US" dirty="0"/>
              <a:t>Model Loss (Cross-Entropy) over 100 epochs</a:t>
            </a:r>
            <a:endParaRPr lang="ru-RU" dirty="0"/>
          </a:p>
        </p:txBody>
      </p:sp>
      <p:pic>
        <p:nvPicPr>
          <p:cNvPr id="6" name="Picture 5">
            <a:extLst>
              <a:ext uri="{FF2B5EF4-FFF2-40B4-BE49-F238E27FC236}">
                <a16:creationId xmlns:a16="http://schemas.microsoft.com/office/drawing/2014/main" id="{A6EB1C49-07DB-47B9-881E-65460CBA2A80}"/>
              </a:ext>
            </a:extLst>
          </p:cNvPr>
          <p:cNvPicPr>
            <a:picLocks noChangeAspect="1"/>
          </p:cNvPicPr>
          <p:nvPr/>
        </p:nvPicPr>
        <p:blipFill>
          <a:blip r:embed="rId2"/>
          <a:stretch>
            <a:fillRect/>
          </a:stretch>
        </p:blipFill>
        <p:spPr>
          <a:xfrm>
            <a:off x="3260213" y="2277755"/>
            <a:ext cx="5671573" cy="3899207"/>
          </a:xfrm>
          <a:prstGeom prst="rect">
            <a:avLst/>
          </a:prstGeom>
          <a:noFill/>
        </p:spPr>
      </p:pic>
    </p:spTree>
    <p:extLst>
      <p:ext uri="{BB962C8B-B14F-4D97-AF65-F5344CB8AC3E}">
        <p14:creationId xmlns:p14="http://schemas.microsoft.com/office/powerpoint/2010/main" val="4165429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609542-DD6D-4EC5-B1B2-054C2BE79B96}"/>
              </a:ext>
            </a:extLst>
          </p:cNvPr>
          <p:cNvSpPr>
            <a:spLocks noGrp="1"/>
          </p:cNvSpPr>
          <p:nvPr>
            <p:ph type="sldNum" sz="quarter" idx="10"/>
          </p:nvPr>
        </p:nvSpPr>
        <p:spPr bwMode="grayWhite">
          <a:xfrm>
            <a:off x="10730162" y="6002372"/>
            <a:ext cx="549442" cy="365125"/>
          </a:xfrm>
        </p:spPr>
        <p:txBody>
          <a:bodyPr anchor="ctr">
            <a:normAutofit/>
          </a:bodyPr>
          <a:lstStyle/>
          <a:p>
            <a:pPr>
              <a:spcAft>
                <a:spcPts val="600"/>
              </a:spcAft>
            </a:pPr>
            <a:fld id="{D495E168-DA5E-4888-8D8A-92B118324C14}" type="slidenum">
              <a:rPr lang="ru-RU" smtClean="0"/>
              <a:pPr>
                <a:spcAft>
                  <a:spcPts val="600"/>
                </a:spcAft>
              </a:pPr>
              <a:t>18</a:t>
            </a:fld>
            <a:endParaRPr lang="ru-RU"/>
          </a:p>
        </p:txBody>
      </p:sp>
      <p:sp>
        <p:nvSpPr>
          <p:cNvPr id="8" name="Title 7">
            <a:extLst>
              <a:ext uri="{FF2B5EF4-FFF2-40B4-BE49-F238E27FC236}">
                <a16:creationId xmlns:a16="http://schemas.microsoft.com/office/drawing/2014/main" id="{0719E0E7-CFBA-48B5-AA1B-EA5B887F6650}"/>
              </a:ext>
            </a:extLst>
          </p:cNvPr>
          <p:cNvSpPr>
            <a:spLocks noGrp="1"/>
          </p:cNvSpPr>
          <p:nvPr>
            <p:ph type="title"/>
          </p:nvPr>
        </p:nvSpPr>
        <p:spPr bwMode="grayWhite">
          <a:xfrm>
            <a:off x="838200" y="365125"/>
            <a:ext cx="10515600" cy="1325563"/>
          </a:xfrm>
        </p:spPr>
        <p:txBody>
          <a:bodyPr anchor="b">
            <a:normAutofit/>
          </a:bodyPr>
          <a:lstStyle/>
          <a:p>
            <a:r>
              <a:rPr lang="en-US" dirty="0"/>
              <a:t>Model Analysis</a:t>
            </a:r>
            <a:endParaRPr lang="ru-RU" dirty="0"/>
          </a:p>
        </p:txBody>
      </p:sp>
      <p:sp>
        <p:nvSpPr>
          <p:cNvPr id="5" name="Text Placeholder 8">
            <a:extLst>
              <a:ext uri="{FF2B5EF4-FFF2-40B4-BE49-F238E27FC236}">
                <a16:creationId xmlns:a16="http://schemas.microsoft.com/office/drawing/2014/main" id="{891F3027-86CB-4819-AC69-3306F854F312}"/>
              </a:ext>
            </a:extLst>
          </p:cNvPr>
          <p:cNvSpPr txBox="1">
            <a:spLocks/>
          </p:cNvSpPr>
          <p:nvPr/>
        </p:nvSpPr>
        <p:spPr bwMode="grayWhite">
          <a:xfrm>
            <a:off x="774032" y="2221992"/>
            <a:ext cx="10218713" cy="3780380"/>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validation loss is very similar to the training loss, so the model has low variance.</a:t>
            </a:r>
          </a:p>
          <a:p>
            <a:r>
              <a:rPr lang="en-US" dirty="0"/>
              <a:t>The bias of the model could probably be reduced, and deeper networks or more sophisticated network architectures might improve the model performance. </a:t>
            </a:r>
          </a:p>
          <a:p>
            <a:r>
              <a:rPr lang="en-US" dirty="0"/>
              <a:t>The last 10% of the training data is used for validation and is not used when training the model.</a:t>
            </a:r>
          </a:p>
          <a:p>
            <a:r>
              <a:rPr lang="en-US" dirty="0"/>
              <a:t>The Mean Absolute Error for the validation set is 59.88, and the Mean Squared Error for the validation set is 23157.94. </a:t>
            </a:r>
          </a:p>
          <a:p>
            <a:endParaRPr lang="en-US" dirty="0"/>
          </a:p>
        </p:txBody>
      </p:sp>
    </p:spTree>
    <p:extLst>
      <p:ext uri="{BB962C8B-B14F-4D97-AF65-F5344CB8AC3E}">
        <p14:creationId xmlns:p14="http://schemas.microsoft.com/office/powerpoint/2010/main" val="1174854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Low Angle View of Office Building Against Clear Sky">
            <a:extLst>
              <a:ext uri="{FF2B5EF4-FFF2-40B4-BE49-F238E27FC236}">
                <a16:creationId xmlns:a16="http://schemas.microsoft.com/office/drawing/2014/main" id="{98E1357B-90EC-4F60-BE24-5671EC46D030}"/>
              </a:ext>
            </a:extLst>
          </p:cNvPr>
          <p:cNvPicPr>
            <a:picLocks noGrp="1" noChangeAspect="1"/>
          </p:cNvPicPr>
          <p:nvPr>
            <p:ph type="pic" sz="quarter" idx="14"/>
          </p:nvPr>
        </p:nvPicPr>
        <p:blipFill rotWithShape="1">
          <a:blip r:embed="rId2"/>
          <a:srcRect t="13926" b="13926"/>
          <a:stretch/>
        </p:blipFill>
        <p:spPr/>
      </p:pic>
      <p:sp>
        <p:nvSpPr>
          <p:cNvPr id="2" name="Title 1">
            <a:extLst>
              <a:ext uri="{FF2B5EF4-FFF2-40B4-BE49-F238E27FC236}">
                <a16:creationId xmlns:a16="http://schemas.microsoft.com/office/drawing/2014/main" id="{CFA21564-E2C8-443F-8E07-E59DFA5BC6DF}"/>
              </a:ext>
            </a:extLst>
          </p:cNvPr>
          <p:cNvSpPr>
            <a:spLocks noGrp="1"/>
          </p:cNvSpPr>
          <p:nvPr>
            <p:ph type="title"/>
          </p:nvPr>
        </p:nvSpPr>
        <p:spPr/>
        <p:txBody>
          <a:bodyPr>
            <a:noAutofit/>
          </a:bodyPr>
          <a:lstStyle/>
          <a:p>
            <a:r>
              <a:rPr lang="en-US" dirty="0"/>
              <a:t>Next Steps</a:t>
            </a:r>
            <a:endParaRPr lang="ru-RU" dirty="0"/>
          </a:p>
        </p:txBody>
      </p:sp>
      <p:sp>
        <p:nvSpPr>
          <p:cNvPr id="3" name="Slide Number Placeholder 2">
            <a:extLst>
              <a:ext uri="{FF2B5EF4-FFF2-40B4-BE49-F238E27FC236}">
                <a16:creationId xmlns:a16="http://schemas.microsoft.com/office/drawing/2014/main" id="{EA534D36-FD98-42BC-977C-D6843E425B7B}"/>
              </a:ext>
            </a:extLst>
          </p:cNvPr>
          <p:cNvSpPr>
            <a:spLocks noGrp="1"/>
          </p:cNvSpPr>
          <p:nvPr>
            <p:ph type="sldNum" sz="quarter" idx="10"/>
          </p:nvPr>
        </p:nvSpPr>
        <p:spPr/>
        <p:txBody>
          <a:bodyPr/>
          <a:lstStyle/>
          <a:p>
            <a:fld id="{D495E168-DA5E-4888-8D8A-92B118324C14}" type="slidenum">
              <a:rPr lang="ru-RU" smtClean="0"/>
              <a:pPr/>
              <a:t>19</a:t>
            </a:fld>
            <a:endParaRPr lang="ru-RU" dirty="0"/>
          </a:p>
        </p:txBody>
      </p:sp>
      <p:sp>
        <p:nvSpPr>
          <p:cNvPr id="5" name="Title 1">
            <a:extLst>
              <a:ext uri="{FF2B5EF4-FFF2-40B4-BE49-F238E27FC236}">
                <a16:creationId xmlns:a16="http://schemas.microsoft.com/office/drawing/2014/main" id="{7F410985-1218-4470-827F-2D293AF5A5F5}"/>
              </a:ext>
            </a:extLst>
          </p:cNvPr>
          <p:cNvSpPr txBox="1">
            <a:spLocks/>
          </p:cNvSpPr>
          <p:nvPr/>
        </p:nvSpPr>
        <p:spPr>
          <a:xfrm>
            <a:off x="777239" y="2490182"/>
            <a:ext cx="5056083" cy="78263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a:lstStyle>
          <a:p>
            <a:r>
              <a:rPr lang="en-US" sz="2800" dirty="0"/>
              <a:t>Improvements and additions if given more time</a:t>
            </a:r>
            <a:endParaRPr lang="ru-RU" sz="2800" dirty="0"/>
          </a:p>
        </p:txBody>
      </p:sp>
    </p:spTree>
    <p:extLst>
      <p:ext uri="{BB962C8B-B14F-4D97-AF65-F5344CB8AC3E}">
        <p14:creationId xmlns:p14="http://schemas.microsoft.com/office/powerpoint/2010/main" val="3685498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Low Angle View of Office Building Against Clear Sky">
            <a:extLst>
              <a:ext uri="{FF2B5EF4-FFF2-40B4-BE49-F238E27FC236}">
                <a16:creationId xmlns:a16="http://schemas.microsoft.com/office/drawing/2014/main" id="{98E1357B-90EC-4F60-BE24-5671EC46D030}"/>
              </a:ext>
            </a:extLst>
          </p:cNvPr>
          <p:cNvPicPr>
            <a:picLocks noGrp="1" noChangeAspect="1"/>
          </p:cNvPicPr>
          <p:nvPr>
            <p:ph type="pic" sz="quarter" idx="14"/>
          </p:nvPr>
        </p:nvPicPr>
        <p:blipFill rotWithShape="1">
          <a:blip r:embed="rId2"/>
          <a:srcRect t="13926" b="13926"/>
          <a:stretch/>
        </p:blipFill>
        <p:spPr/>
      </p:pic>
      <p:sp>
        <p:nvSpPr>
          <p:cNvPr id="2" name="Title 1">
            <a:extLst>
              <a:ext uri="{FF2B5EF4-FFF2-40B4-BE49-F238E27FC236}">
                <a16:creationId xmlns:a16="http://schemas.microsoft.com/office/drawing/2014/main" id="{CFA21564-E2C8-443F-8E07-E59DFA5BC6DF}"/>
              </a:ext>
            </a:extLst>
          </p:cNvPr>
          <p:cNvSpPr>
            <a:spLocks noGrp="1"/>
          </p:cNvSpPr>
          <p:nvPr>
            <p:ph type="title"/>
          </p:nvPr>
        </p:nvSpPr>
        <p:spPr/>
        <p:txBody>
          <a:bodyPr>
            <a:noAutofit/>
          </a:bodyPr>
          <a:lstStyle/>
          <a:p>
            <a:r>
              <a:rPr lang="en-US" dirty="0"/>
              <a:t>Thoughts about the problem</a:t>
            </a:r>
            <a:endParaRPr lang="ru-RU" dirty="0"/>
          </a:p>
        </p:txBody>
      </p:sp>
      <p:sp>
        <p:nvSpPr>
          <p:cNvPr id="3" name="Slide Number Placeholder 2">
            <a:extLst>
              <a:ext uri="{FF2B5EF4-FFF2-40B4-BE49-F238E27FC236}">
                <a16:creationId xmlns:a16="http://schemas.microsoft.com/office/drawing/2014/main" id="{EA534D36-FD98-42BC-977C-D6843E425B7B}"/>
              </a:ext>
            </a:extLst>
          </p:cNvPr>
          <p:cNvSpPr>
            <a:spLocks noGrp="1"/>
          </p:cNvSpPr>
          <p:nvPr>
            <p:ph type="sldNum" sz="quarter" idx="10"/>
          </p:nvPr>
        </p:nvSpPr>
        <p:spPr/>
        <p:txBody>
          <a:bodyPr/>
          <a:lstStyle/>
          <a:p>
            <a:fld id="{D495E168-DA5E-4888-8D8A-92B118324C14}" type="slidenum">
              <a:rPr lang="ru-RU" smtClean="0"/>
              <a:pPr/>
              <a:t>2</a:t>
            </a:fld>
            <a:endParaRPr lang="ru-RU" dirty="0"/>
          </a:p>
        </p:txBody>
      </p:sp>
    </p:spTree>
    <p:extLst>
      <p:ext uri="{BB962C8B-B14F-4D97-AF65-F5344CB8AC3E}">
        <p14:creationId xmlns:p14="http://schemas.microsoft.com/office/powerpoint/2010/main" val="1106630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719E0E7-CFBA-48B5-AA1B-EA5B887F6650}"/>
              </a:ext>
            </a:extLst>
          </p:cNvPr>
          <p:cNvSpPr>
            <a:spLocks noGrp="1"/>
          </p:cNvSpPr>
          <p:nvPr>
            <p:ph type="title"/>
          </p:nvPr>
        </p:nvSpPr>
        <p:spPr bwMode="grayWhite"/>
        <p:txBody>
          <a:bodyPr>
            <a:normAutofit fontScale="90000"/>
          </a:bodyPr>
          <a:lstStyle/>
          <a:p>
            <a:r>
              <a:rPr lang="en-US" dirty="0"/>
              <a:t>Dimensionality Reduction</a:t>
            </a:r>
            <a:endParaRPr lang="ru-RU" dirty="0"/>
          </a:p>
        </p:txBody>
      </p:sp>
      <p:sp>
        <p:nvSpPr>
          <p:cNvPr id="9" name="Text Placeholder 8">
            <a:extLst>
              <a:ext uri="{FF2B5EF4-FFF2-40B4-BE49-F238E27FC236}">
                <a16:creationId xmlns:a16="http://schemas.microsoft.com/office/drawing/2014/main" id="{0658B4B7-2667-479D-90A8-706DAAA9ADB9}"/>
              </a:ext>
            </a:extLst>
          </p:cNvPr>
          <p:cNvSpPr>
            <a:spLocks noGrp="1"/>
          </p:cNvSpPr>
          <p:nvPr>
            <p:ph type="body" sz="quarter" idx="13"/>
          </p:nvPr>
        </p:nvSpPr>
        <p:spPr bwMode="grayWhite">
          <a:xfrm>
            <a:off x="774032" y="2221992"/>
            <a:ext cx="10218713" cy="3780380"/>
          </a:xfrm>
        </p:spPr>
        <p:txBody>
          <a:bodyPr>
            <a:normAutofit/>
          </a:bodyPr>
          <a:lstStyle/>
          <a:p>
            <a:endParaRPr lang="en-US" sz="2800" dirty="0"/>
          </a:p>
          <a:p>
            <a:pPr marL="457200" indent="-457200">
              <a:buFont typeface="Arial" panose="020B0604020202020204" pitchFamily="34" charset="0"/>
              <a:buChar char="•"/>
            </a:pPr>
            <a:r>
              <a:rPr lang="en-US" sz="2800" dirty="0"/>
              <a:t>The data has over 300 features due to the one-hot encodings.</a:t>
            </a:r>
          </a:p>
          <a:p>
            <a:pPr marL="457200" indent="-457200">
              <a:buFont typeface="Arial" panose="020B0604020202020204" pitchFamily="34" charset="0"/>
              <a:buChar char="•"/>
            </a:pPr>
            <a:r>
              <a:rPr lang="en-US" sz="2800" dirty="0"/>
              <a:t>This could be reduced by dimensionality reduction methods like PCA, which might help improve performance.</a:t>
            </a:r>
          </a:p>
          <a:p>
            <a:pPr marL="457200" indent="-457200">
              <a:buFont typeface="Arial" panose="020B0604020202020204" pitchFamily="34" charset="0"/>
              <a:buChar char="•"/>
            </a:pPr>
            <a:r>
              <a:rPr lang="en-US" sz="2800" dirty="0"/>
              <a:t>The dimensionality of the data could also be reduced by using binary encodings or label encodings instead of one-hot encodings. </a:t>
            </a:r>
          </a:p>
          <a:p>
            <a:pPr marL="457200" indent="-457200">
              <a:buFont typeface="Arial" panose="020B0604020202020204" pitchFamily="34" charset="0"/>
              <a:buChar char="•"/>
            </a:pPr>
            <a:endParaRPr lang="en-US" sz="2800" dirty="0"/>
          </a:p>
        </p:txBody>
      </p:sp>
      <p:sp>
        <p:nvSpPr>
          <p:cNvPr id="2" name="Slide Number Placeholder 1">
            <a:extLst>
              <a:ext uri="{FF2B5EF4-FFF2-40B4-BE49-F238E27FC236}">
                <a16:creationId xmlns:a16="http://schemas.microsoft.com/office/drawing/2014/main" id="{7D609542-DD6D-4EC5-B1B2-054C2BE79B96}"/>
              </a:ext>
            </a:extLst>
          </p:cNvPr>
          <p:cNvSpPr>
            <a:spLocks noGrp="1"/>
          </p:cNvSpPr>
          <p:nvPr>
            <p:ph type="sldNum" sz="quarter" idx="10"/>
          </p:nvPr>
        </p:nvSpPr>
        <p:spPr bwMode="grayWhite"/>
        <p:txBody>
          <a:bodyPr/>
          <a:lstStyle/>
          <a:p>
            <a:fld id="{D495E168-DA5E-4888-8D8A-92B118324C14}" type="slidenum">
              <a:rPr lang="ru-RU" smtClean="0"/>
              <a:pPr/>
              <a:t>20</a:t>
            </a:fld>
            <a:endParaRPr lang="ru-RU" dirty="0"/>
          </a:p>
        </p:txBody>
      </p:sp>
    </p:spTree>
    <p:extLst>
      <p:ext uri="{BB962C8B-B14F-4D97-AF65-F5344CB8AC3E}">
        <p14:creationId xmlns:p14="http://schemas.microsoft.com/office/powerpoint/2010/main" val="3232983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719E0E7-CFBA-48B5-AA1B-EA5B887F6650}"/>
              </a:ext>
            </a:extLst>
          </p:cNvPr>
          <p:cNvSpPr>
            <a:spLocks noGrp="1"/>
          </p:cNvSpPr>
          <p:nvPr>
            <p:ph type="title"/>
          </p:nvPr>
        </p:nvSpPr>
        <p:spPr bwMode="grayWhite"/>
        <p:txBody>
          <a:bodyPr>
            <a:normAutofit/>
          </a:bodyPr>
          <a:lstStyle/>
          <a:p>
            <a:r>
              <a:rPr lang="en-US" dirty="0"/>
              <a:t>Data Analysis</a:t>
            </a:r>
            <a:endParaRPr lang="ru-RU" dirty="0"/>
          </a:p>
        </p:txBody>
      </p:sp>
      <p:sp>
        <p:nvSpPr>
          <p:cNvPr id="9" name="Text Placeholder 8">
            <a:extLst>
              <a:ext uri="{FF2B5EF4-FFF2-40B4-BE49-F238E27FC236}">
                <a16:creationId xmlns:a16="http://schemas.microsoft.com/office/drawing/2014/main" id="{0658B4B7-2667-479D-90A8-706DAAA9ADB9}"/>
              </a:ext>
            </a:extLst>
          </p:cNvPr>
          <p:cNvSpPr>
            <a:spLocks noGrp="1"/>
          </p:cNvSpPr>
          <p:nvPr>
            <p:ph type="body" sz="quarter" idx="13"/>
          </p:nvPr>
        </p:nvSpPr>
        <p:spPr bwMode="grayWhite">
          <a:xfrm>
            <a:off x="774032" y="2221992"/>
            <a:ext cx="10218713" cy="3780380"/>
          </a:xfrm>
        </p:spPr>
        <p:txBody>
          <a:bodyPr>
            <a:normAutofit/>
          </a:bodyPr>
          <a:lstStyle/>
          <a:p>
            <a:endParaRPr lang="en-US" sz="2800" dirty="0"/>
          </a:p>
          <a:p>
            <a:pPr marL="457200" indent="-457200">
              <a:buFont typeface="Arial" panose="020B0604020202020204" pitchFamily="34" charset="0"/>
              <a:buChar char="•"/>
            </a:pPr>
            <a:r>
              <a:rPr lang="en-US" sz="2800" dirty="0"/>
              <a:t>More thorough data analysis and visualization could be done if there was more time, which could lead to useful insights that could help in solving the problem.</a:t>
            </a:r>
          </a:p>
          <a:p>
            <a:pPr marL="457200" indent="-457200">
              <a:buFont typeface="Arial" panose="020B0604020202020204" pitchFamily="34" charset="0"/>
              <a:buChar char="•"/>
            </a:pPr>
            <a:r>
              <a:rPr lang="en-US" sz="2800" dirty="0"/>
              <a:t>More features could be constructed in order to aid the model in making better predictions. </a:t>
            </a:r>
          </a:p>
        </p:txBody>
      </p:sp>
      <p:sp>
        <p:nvSpPr>
          <p:cNvPr id="2" name="Slide Number Placeholder 1">
            <a:extLst>
              <a:ext uri="{FF2B5EF4-FFF2-40B4-BE49-F238E27FC236}">
                <a16:creationId xmlns:a16="http://schemas.microsoft.com/office/drawing/2014/main" id="{7D609542-DD6D-4EC5-B1B2-054C2BE79B96}"/>
              </a:ext>
            </a:extLst>
          </p:cNvPr>
          <p:cNvSpPr>
            <a:spLocks noGrp="1"/>
          </p:cNvSpPr>
          <p:nvPr>
            <p:ph type="sldNum" sz="quarter" idx="10"/>
          </p:nvPr>
        </p:nvSpPr>
        <p:spPr bwMode="grayWhite"/>
        <p:txBody>
          <a:bodyPr/>
          <a:lstStyle/>
          <a:p>
            <a:fld id="{D495E168-DA5E-4888-8D8A-92B118324C14}" type="slidenum">
              <a:rPr lang="ru-RU" smtClean="0"/>
              <a:pPr/>
              <a:t>21</a:t>
            </a:fld>
            <a:endParaRPr lang="ru-RU" dirty="0"/>
          </a:p>
        </p:txBody>
      </p:sp>
    </p:spTree>
    <p:extLst>
      <p:ext uri="{BB962C8B-B14F-4D97-AF65-F5344CB8AC3E}">
        <p14:creationId xmlns:p14="http://schemas.microsoft.com/office/powerpoint/2010/main" val="1267301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719E0E7-CFBA-48B5-AA1B-EA5B887F6650}"/>
              </a:ext>
            </a:extLst>
          </p:cNvPr>
          <p:cNvSpPr>
            <a:spLocks noGrp="1"/>
          </p:cNvSpPr>
          <p:nvPr>
            <p:ph type="title"/>
          </p:nvPr>
        </p:nvSpPr>
        <p:spPr bwMode="grayWhite"/>
        <p:txBody>
          <a:bodyPr>
            <a:normAutofit/>
          </a:bodyPr>
          <a:lstStyle/>
          <a:p>
            <a:r>
              <a:rPr lang="en-US" dirty="0"/>
              <a:t>Models</a:t>
            </a:r>
            <a:endParaRPr lang="ru-RU" dirty="0"/>
          </a:p>
        </p:txBody>
      </p:sp>
      <p:sp>
        <p:nvSpPr>
          <p:cNvPr id="9" name="Text Placeholder 8">
            <a:extLst>
              <a:ext uri="{FF2B5EF4-FFF2-40B4-BE49-F238E27FC236}">
                <a16:creationId xmlns:a16="http://schemas.microsoft.com/office/drawing/2014/main" id="{0658B4B7-2667-479D-90A8-706DAAA9ADB9}"/>
              </a:ext>
            </a:extLst>
          </p:cNvPr>
          <p:cNvSpPr>
            <a:spLocks noGrp="1"/>
          </p:cNvSpPr>
          <p:nvPr>
            <p:ph type="body" sz="quarter" idx="13"/>
          </p:nvPr>
        </p:nvSpPr>
        <p:spPr bwMode="grayWhite">
          <a:xfrm>
            <a:off x="774032" y="2221992"/>
            <a:ext cx="10218713" cy="3780380"/>
          </a:xfrm>
        </p:spPr>
        <p:txBody>
          <a:bodyPr>
            <a:normAutofit/>
          </a:bodyPr>
          <a:lstStyle/>
          <a:p>
            <a:r>
              <a:rPr lang="en-US" sz="2800" dirty="0"/>
              <a:t>.</a:t>
            </a:r>
          </a:p>
          <a:p>
            <a:pPr marL="457200" indent="-457200">
              <a:buFont typeface="Arial" panose="020B0604020202020204" pitchFamily="34" charset="0"/>
              <a:buChar char="•"/>
            </a:pPr>
            <a:r>
              <a:rPr lang="en-US" sz="2800" dirty="0"/>
              <a:t>Simpler models like decision trees, and more complex neural network architectures could also be experimented with, in order to find the best performing model. </a:t>
            </a:r>
          </a:p>
          <a:p>
            <a:pPr marL="457200" indent="-457200">
              <a:buFont typeface="Arial" panose="020B0604020202020204" pitchFamily="34" charset="0"/>
              <a:buChar char="•"/>
            </a:pPr>
            <a:r>
              <a:rPr lang="en-US" sz="2800" dirty="0"/>
              <a:t>Cross-validation could be implemented.</a:t>
            </a:r>
          </a:p>
          <a:p>
            <a:pPr marL="457200" indent="-457200">
              <a:buFont typeface="Arial" panose="020B0604020202020204" pitchFamily="34" charset="0"/>
              <a:buChar char="•"/>
            </a:pPr>
            <a:endParaRPr lang="en-US" sz="2800" dirty="0"/>
          </a:p>
        </p:txBody>
      </p:sp>
      <p:sp>
        <p:nvSpPr>
          <p:cNvPr id="2" name="Slide Number Placeholder 1">
            <a:extLst>
              <a:ext uri="{FF2B5EF4-FFF2-40B4-BE49-F238E27FC236}">
                <a16:creationId xmlns:a16="http://schemas.microsoft.com/office/drawing/2014/main" id="{7D609542-DD6D-4EC5-B1B2-054C2BE79B96}"/>
              </a:ext>
            </a:extLst>
          </p:cNvPr>
          <p:cNvSpPr>
            <a:spLocks noGrp="1"/>
          </p:cNvSpPr>
          <p:nvPr>
            <p:ph type="sldNum" sz="quarter" idx="10"/>
          </p:nvPr>
        </p:nvSpPr>
        <p:spPr bwMode="grayWhite"/>
        <p:txBody>
          <a:bodyPr/>
          <a:lstStyle/>
          <a:p>
            <a:fld id="{D495E168-DA5E-4888-8D8A-92B118324C14}" type="slidenum">
              <a:rPr lang="ru-RU" smtClean="0"/>
              <a:pPr/>
              <a:t>22</a:t>
            </a:fld>
            <a:endParaRPr lang="ru-RU" dirty="0"/>
          </a:p>
        </p:txBody>
      </p:sp>
    </p:spTree>
    <p:extLst>
      <p:ext uri="{BB962C8B-B14F-4D97-AF65-F5344CB8AC3E}">
        <p14:creationId xmlns:p14="http://schemas.microsoft.com/office/powerpoint/2010/main" val="1149255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719E0E7-CFBA-48B5-AA1B-EA5B887F6650}"/>
              </a:ext>
            </a:extLst>
          </p:cNvPr>
          <p:cNvSpPr>
            <a:spLocks noGrp="1"/>
          </p:cNvSpPr>
          <p:nvPr>
            <p:ph type="title"/>
          </p:nvPr>
        </p:nvSpPr>
        <p:spPr bwMode="grayWhite"/>
        <p:txBody>
          <a:bodyPr>
            <a:normAutofit fontScale="90000"/>
          </a:bodyPr>
          <a:lstStyle/>
          <a:p>
            <a:r>
              <a:rPr lang="en-US" dirty="0"/>
              <a:t>Code Robustness</a:t>
            </a:r>
            <a:endParaRPr lang="ru-RU" dirty="0"/>
          </a:p>
        </p:txBody>
      </p:sp>
      <p:sp>
        <p:nvSpPr>
          <p:cNvPr id="9" name="Text Placeholder 8">
            <a:extLst>
              <a:ext uri="{FF2B5EF4-FFF2-40B4-BE49-F238E27FC236}">
                <a16:creationId xmlns:a16="http://schemas.microsoft.com/office/drawing/2014/main" id="{0658B4B7-2667-479D-90A8-706DAAA9ADB9}"/>
              </a:ext>
            </a:extLst>
          </p:cNvPr>
          <p:cNvSpPr>
            <a:spLocks noGrp="1"/>
          </p:cNvSpPr>
          <p:nvPr>
            <p:ph type="body" sz="quarter" idx="13"/>
          </p:nvPr>
        </p:nvSpPr>
        <p:spPr bwMode="grayWhite">
          <a:xfrm>
            <a:off x="774032" y="2221992"/>
            <a:ext cx="10218713" cy="3780380"/>
          </a:xfrm>
        </p:spPr>
        <p:txBody>
          <a:bodyPr>
            <a:normAutofit/>
          </a:bodyPr>
          <a:lstStyle/>
          <a:p>
            <a:endParaRPr lang="en-US" sz="2800" dirty="0"/>
          </a:p>
          <a:p>
            <a:pPr marL="457200" indent="-457200">
              <a:buFont typeface="Arial" panose="020B0604020202020204" pitchFamily="34" charset="0"/>
              <a:buChar char="•"/>
            </a:pPr>
            <a:r>
              <a:rPr lang="en-US" sz="2800" dirty="0"/>
              <a:t>Extra care could be taken to make the code more robust.</a:t>
            </a:r>
          </a:p>
          <a:p>
            <a:pPr marL="457200" indent="-457200">
              <a:buFont typeface="Arial" panose="020B0604020202020204" pitchFamily="34" charset="0"/>
              <a:buChar char="•"/>
            </a:pPr>
            <a:r>
              <a:rPr lang="en-US" sz="2800" dirty="0"/>
              <a:t>Exceptions like invalid input could be handled more gracefully.</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p:txBody>
      </p:sp>
      <p:sp>
        <p:nvSpPr>
          <p:cNvPr id="2" name="Slide Number Placeholder 1">
            <a:extLst>
              <a:ext uri="{FF2B5EF4-FFF2-40B4-BE49-F238E27FC236}">
                <a16:creationId xmlns:a16="http://schemas.microsoft.com/office/drawing/2014/main" id="{7D609542-DD6D-4EC5-B1B2-054C2BE79B96}"/>
              </a:ext>
            </a:extLst>
          </p:cNvPr>
          <p:cNvSpPr>
            <a:spLocks noGrp="1"/>
          </p:cNvSpPr>
          <p:nvPr>
            <p:ph type="sldNum" sz="quarter" idx="10"/>
          </p:nvPr>
        </p:nvSpPr>
        <p:spPr bwMode="grayWhite"/>
        <p:txBody>
          <a:bodyPr/>
          <a:lstStyle/>
          <a:p>
            <a:fld id="{D495E168-DA5E-4888-8D8A-92B118324C14}" type="slidenum">
              <a:rPr lang="ru-RU" smtClean="0"/>
              <a:pPr/>
              <a:t>23</a:t>
            </a:fld>
            <a:endParaRPr lang="ru-RU" dirty="0"/>
          </a:p>
        </p:txBody>
      </p:sp>
    </p:spTree>
    <p:extLst>
      <p:ext uri="{BB962C8B-B14F-4D97-AF65-F5344CB8AC3E}">
        <p14:creationId xmlns:p14="http://schemas.microsoft.com/office/powerpoint/2010/main" val="3579195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Low Angle View of Office Building Against Blue Sky">
            <a:extLst>
              <a:ext uri="{FF2B5EF4-FFF2-40B4-BE49-F238E27FC236}">
                <a16:creationId xmlns:a16="http://schemas.microsoft.com/office/drawing/2014/main" id="{40946D55-3A70-4E32-99AB-8D71063AAEDE}"/>
              </a:ext>
            </a:extLst>
          </p:cNvPr>
          <p:cNvPicPr>
            <a:picLocks noGrp="1" noChangeAspect="1"/>
          </p:cNvPicPr>
          <p:nvPr>
            <p:ph type="pic" sz="quarter" idx="26"/>
          </p:nvPr>
        </p:nvPicPr>
        <p:blipFill rotWithShape="1">
          <a:blip r:embed="rId2"/>
          <a:srcRect l="2749" r="2749"/>
          <a:stretch/>
        </p:blipFill>
        <p:spPr/>
      </p:pic>
      <p:sp>
        <p:nvSpPr>
          <p:cNvPr id="2" name="Title 1">
            <a:extLst>
              <a:ext uri="{FF2B5EF4-FFF2-40B4-BE49-F238E27FC236}">
                <a16:creationId xmlns:a16="http://schemas.microsoft.com/office/drawing/2014/main" id="{D110F751-9975-4653-9855-BA1C7499B75F}"/>
              </a:ext>
            </a:extLst>
          </p:cNvPr>
          <p:cNvSpPr>
            <a:spLocks noGrp="1"/>
          </p:cNvSpPr>
          <p:nvPr>
            <p:ph type="title"/>
          </p:nvPr>
        </p:nvSpPr>
        <p:spPr/>
        <p:txBody>
          <a:bodyPr/>
          <a:lstStyle/>
          <a:p>
            <a:r>
              <a:rPr lang="en-US" dirty="0"/>
              <a:t>THANK</a:t>
            </a:r>
            <a:br>
              <a:rPr lang="en-US" dirty="0"/>
            </a:br>
            <a:r>
              <a:rPr lang="en-US" dirty="0"/>
              <a:t>YOU!</a:t>
            </a:r>
            <a:endParaRPr lang="ru-RU" dirty="0"/>
          </a:p>
        </p:txBody>
      </p:sp>
      <p:sp>
        <p:nvSpPr>
          <p:cNvPr id="3" name="Text Placeholder 2">
            <a:extLst>
              <a:ext uri="{FF2B5EF4-FFF2-40B4-BE49-F238E27FC236}">
                <a16:creationId xmlns:a16="http://schemas.microsoft.com/office/drawing/2014/main" id="{83BBFE92-CA4F-4673-B4D5-7FFF88E819E8}"/>
              </a:ext>
            </a:extLst>
          </p:cNvPr>
          <p:cNvSpPr>
            <a:spLocks noGrp="1"/>
          </p:cNvSpPr>
          <p:nvPr>
            <p:ph type="body" sz="quarter" idx="13"/>
          </p:nvPr>
        </p:nvSpPr>
        <p:spPr>
          <a:xfrm>
            <a:off x="6912528" y="3675708"/>
            <a:ext cx="4463783" cy="1101897"/>
          </a:xfrm>
        </p:spPr>
        <p:txBody>
          <a:bodyPr/>
          <a:lstStyle/>
          <a:p>
            <a:r>
              <a:rPr lang="en-US" sz="3100" dirty="0"/>
              <a:t>Romario Timothy </a:t>
            </a:r>
            <a:r>
              <a:rPr lang="en-US" sz="3100" dirty="0" err="1"/>
              <a:t>Vaz</a:t>
            </a:r>
            <a:endParaRPr lang="ru-RU" sz="3100" dirty="0"/>
          </a:p>
        </p:txBody>
      </p:sp>
      <p:sp>
        <p:nvSpPr>
          <p:cNvPr id="7" name="Text Placeholder 6">
            <a:extLst>
              <a:ext uri="{FF2B5EF4-FFF2-40B4-BE49-F238E27FC236}">
                <a16:creationId xmlns:a16="http://schemas.microsoft.com/office/drawing/2014/main" id="{422606DA-F5C0-4FBD-930A-04C47E7F7751}"/>
              </a:ext>
            </a:extLst>
          </p:cNvPr>
          <p:cNvSpPr>
            <a:spLocks noGrp="1"/>
          </p:cNvSpPr>
          <p:nvPr>
            <p:ph type="body" sz="quarter" idx="23"/>
          </p:nvPr>
        </p:nvSpPr>
        <p:spPr/>
        <p:txBody>
          <a:bodyPr/>
          <a:lstStyle/>
          <a:p>
            <a:r>
              <a:rPr lang="en-US" dirty="0"/>
              <a:t>Phone</a:t>
            </a:r>
            <a:endParaRPr lang="ru-RU" dirty="0"/>
          </a:p>
        </p:txBody>
      </p:sp>
      <p:sp>
        <p:nvSpPr>
          <p:cNvPr id="6" name="Text Placeholder 5">
            <a:extLst>
              <a:ext uri="{FF2B5EF4-FFF2-40B4-BE49-F238E27FC236}">
                <a16:creationId xmlns:a16="http://schemas.microsoft.com/office/drawing/2014/main" id="{E976F3E4-0E67-4891-8B94-6441620D8B71}"/>
              </a:ext>
            </a:extLst>
          </p:cNvPr>
          <p:cNvSpPr>
            <a:spLocks noGrp="1"/>
          </p:cNvSpPr>
          <p:nvPr>
            <p:ph type="body" sz="quarter" idx="22"/>
          </p:nvPr>
        </p:nvSpPr>
        <p:spPr/>
        <p:txBody>
          <a:bodyPr/>
          <a:lstStyle/>
          <a:p>
            <a:r>
              <a:rPr lang="en-US" dirty="0"/>
              <a:t>+852-81928759</a:t>
            </a:r>
            <a:endParaRPr lang="ru-RU" dirty="0"/>
          </a:p>
        </p:txBody>
      </p:sp>
      <p:sp>
        <p:nvSpPr>
          <p:cNvPr id="9" name="Text Placeholder 8">
            <a:extLst>
              <a:ext uri="{FF2B5EF4-FFF2-40B4-BE49-F238E27FC236}">
                <a16:creationId xmlns:a16="http://schemas.microsoft.com/office/drawing/2014/main" id="{AE673424-1521-4ECB-BC19-D062786A9ED3}"/>
              </a:ext>
            </a:extLst>
          </p:cNvPr>
          <p:cNvSpPr>
            <a:spLocks noGrp="1"/>
          </p:cNvSpPr>
          <p:nvPr>
            <p:ph type="body" sz="quarter" idx="25"/>
          </p:nvPr>
        </p:nvSpPr>
        <p:spPr/>
        <p:txBody>
          <a:bodyPr/>
          <a:lstStyle/>
          <a:p>
            <a:r>
              <a:rPr lang="en-US" dirty="0"/>
              <a:t>Email</a:t>
            </a:r>
            <a:endParaRPr lang="ru-RU" dirty="0"/>
          </a:p>
        </p:txBody>
      </p:sp>
      <p:sp>
        <p:nvSpPr>
          <p:cNvPr id="8" name="Text Placeholder 7">
            <a:extLst>
              <a:ext uri="{FF2B5EF4-FFF2-40B4-BE49-F238E27FC236}">
                <a16:creationId xmlns:a16="http://schemas.microsoft.com/office/drawing/2014/main" id="{1E9D6192-3994-44C6-93B4-D248EEE931D9}"/>
              </a:ext>
            </a:extLst>
          </p:cNvPr>
          <p:cNvSpPr>
            <a:spLocks noGrp="1"/>
          </p:cNvSpPr>
          <p:nvPr>
            <p:ph type="body" sz="quarter" idx="24"/>
          </p:nvPr>
        </p:nvSpPr>
        <p:spPr/>
        <p:txBody>
          <a:bodyPr/>
          <a:lstStyle/>
          <a:p>
            <a:r>
              <a:rPr lang="en-US" dirty="0"/>
              <a:t>romario.vaz@gmail.com</a:t>
            </a:r>
            <a:endParaRPr lang="ru-RU" dirty="0"/>
          </a:p>
        </p:txBody>
      </p:sp>
    </p:spTree>
    <p:extLst>
      <p:ext uri="{BB962C8B-B14F-4D97-AF65-F5344CB8AC3E}">
        <p14:creationId xmlns:p14="http://schemas.microsoft.com/office/powerpoint/2010/main" val="2314201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719E0E7-CFBA-48B5-AA1B-EA5B887F6650}"/>
              </a:ext>
            </a:extLst>
          </p:cNvPr>
          <p:cNvSpPr>
            <a:spLocks noGrp="1"/>
          </p:cNvSpPr>
          <p:nvPr>
            <p:ph type="title"/>
          </p:nvPr>
        </p:nvSpPr>
        <p:spPr bwMode="grayWhite"/>
        <p:txBody>
          <a:bodyPr/>
          <a:lstStyle/>
          <a:p>
            <a:r>
              <a:rPr lang="en-US" dirty="0"/>
              <a:t>Delay Time</a:t>
            </a:r>
            <a:endParaRPr lang="ru-RU" dirty="0"/>
          </a:p>
        </p:txBody>
      </p:sp>
      <p:sp>
        <p:nvSpPr>
          <p:cNvPr id="9" name="Text Placeholder 8">
            <a:extLst>
              <a:ext uri="{FF2B5EF4-FFF2-40B4-BE49-F238E27FC236}">
                <a16:creationId xmlns:a16="http://schemas.microsoft.com/office/drawing/2014/main" id="{0658B4B7-2667-479D-90A8-706DAAA9ADB9}"/>
              </a:ext>
            </a:extLst>
          </p:cNvPr>
          <p:cNvSpPr>
            <a:spLocks noGrp="1"/>
          </p:cNvSpPr>
          <p:nvPr>
            <p:ph type="body" sz="quarter" idx="13"/>
          </p:nvPr>
        </p:nvSpPr>
        <p:spPr bwMode="grayWhite">
          <a:xfrm>
            <a:off x="774032" y="2221992"/>
            <a:ext cx="10218713" cy="3780380"/>
          </a:xfrm>
        </p:spPr>
        <p:txBody>
          <a:bodyPr>
            <a:normAutofit/>
          </a:bodyPr>
          <a:lstStyle/>
          <a:p>
            <a:pPr marL="457200" indent="-457200">
              <a:buFont typeface="Arial" panose="020B0604020202020204" pitchFamily="34" charset="0"/>
              <a:buChar char="•"/>
            </a:pPr>
            <a:r>
              <a:rPr lang="en-US" sz="2800" dirty="0"/>
              <a:t>The claim amount is directly related to the delay time.</a:t>
            </a:r>
          </a:p>
          <a:p>
            <a:pPr marL="457200" indent="-457200">
              <a:buFont typeface="Arial" panose="020B0604020202020204" pitchFamily="34" charset="0"/>
              <a:buChar char="•"/>
            </a:pPr>
            <a:r>
              <a:rPr lang="en-US" sz="2800" dirty="0"/>
              <a:t> If the delay time of the flight is given, then the prediction is simple. </a:t>
            </a:r>
          </a:p>
        </p:txBody>
      </p:sp>
      <p:sp>
        <p:nvSpPr>
          <p:cNvPr id="2" name="Slide Number Placeholder 1">
            <a:extLst>
              <a:ext uri="{FF2B5EF4-FFF2-40B4-BE49-F238E27FC236}">
                <a16:creationId xmlns:a16="http://schemas.microsoft.com/office/drawing/2014/main" id="{7D609542-DD6D-4EC5-B1B2-054C2BE79B96}"/>
              </a:ext>
            </a:extLst>
          </p:cNvPr>
          <p:cNvSpPr>
            <a:spLocks noGrp="1"/>
          </p:cNvSpPr>
          <p:nvPr>
            <p:ph type="sldNum" sz="quarter" idx="10"/>
          </p:nvPr>
        </p:nvSpPr>
        <p:spPr bwMode="grayWhite"/>
        <p:txBody>
          <a:bodyPr/>
          <a:lstStyle/>
          <a:p>
            <a:fld id="{D495E168-DA5E-4888-8D8A-92B118324C14}" type="slidenum">
              <a:rPr lang="ru-RU" smtClean="0"/>
              <a:pPr/>
              <a:t>3</a:t>
            </a:fld>
            <a:endParaRPr lang="ru-RU" dirty="0"/>
          </a:p>
        </p:txBody>
      </p:sp>
    </p:spTree>
    <p:extLst>
      <p:ext uri="{BB962C8B-B14F-4D97-AF65-F5344CB8AC3E}">
        <p14:creationId xmlns:p14="http://schemas.microsoft.com/office/powerpoint/2010/main" val="3846360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719E0E7-CFBA-48B5-AA1B-EA5B887F6650}"/>
              </a:ext>
            </a:extLst>
          </p:cNvPr>
          <p:cNvSpPr>
            <a:spLocks noGrp="1"/>
          </p:cNvSpPr>
          <p:nvPr>
            <p:ph type="title"/>
          </p:nvPr>
        </p:nvSpPr>
        <p:spPr bwMode="grayWhite"/>
        <p:txBody>
          <a:bodyPr/>
          <a:lstStyle/>
          <a:p>
            <a:r>
              <a:rPr lang="en-US" dirty="0"/>
              <a:t>Delay Time</a:t>
            </a:r>
            <a:endParaRPr lang="ru-RU" dirty="0"/>
          </a:p>
        </p:txBody>
      </p:sp>
      <p:sp>
        <p:nvSpPr>
          <p:cNvPr id="9" name="Text Placeholder 8">
            <a:extLst>
              <a:ext uri="{FF2B5EF4-FFF2-40B4-BE49-F238E27FC236}">
                <a16:creationId xmlns:a16="http://schemas.microsoft.com/office/drawing/2014/main" id="{0658B4B7-2667-479D-90A8-706DAAA9ADB9}"/>
              </a:ext>
            </a:extLst>
          </p:cNvPr>
          <p:cNvSpPr>
            <a:spLocks noGrp="1"/>
          </p:cNvSpPr>
          <p:nvPr>
            <p:ph type="body" sz="quarter" idx="13"/>
          </p:nvPr>
        </p:nvSpPr>
        <p:spPr bwMode="grayWhite">
          <a:xfrm>
            <a:off x="774032" y="2221992"/>
            <a:ext cx="10218713" cy="3780380"/>
          </a:xfrm>
        </p:spPr>
        <p:txBody>
          <a:bodyPr>
            <a:normAutofit/>
          </a:bodyPr>
          <a:lstStyle/>
          <a:p>
            <a:pPr marL="457200" indent="-457200">
              <a:buFont typeface="Arial" panose="020B0604020202020204" pitchFamily="34" charset="0"/>
              <a:buChar char="•"/>
            </a:pPr>
            <a:r>
              <a:rPr lang="en-US" sz="2800" dirty="0"/>
              <a:t>If the delay time is provided, there is no need to devise a machine learning solution since all that is required is a simple if-else check. If the flight is cancelled or the delay time is greater than 3 hours, the claim amount is 800. Otherwise, the claim amount is zero.</a:t>
            </a:r>
          </a:p>
          <a:p>
            <a:pPr marL="457200" indent="-457200">
              <a:buFont typeface="Arial" panose="020B0604020202020204" pitchFamily="34" charset="0"/>
              <a:buChar char="•"/>
            </a:pPr>
            <a:r>
              <a:rPr lang="en-US" sz="2800" dirty="0"/>
              <a:t>The model makes a simple prediction based on the claim rule if the delay time is provided in the test data set.</a:t>
            </a:r>
            <a:endParaRPr lang="ru-RU" sz="2800" dirty="0"/>
          </a:p>
        </p:txBody>
      </p:sp>
      <p:sp>
        <p:nvSpPr>
          <p:cNvPr id="2" name="Slide Number Placeholder 1">
            <a:extLst>
              <a:ext uri="{FF2B5EF4-FFF2-40B4-BE49-F238E27FC236}">
                <a16:creationId xmlns:a16="http://schemas.microsoft.com/office/drawing/2014/main" id="{7D609542-DD6D-4EC5-B1B2-054C2BE79B96}"/>
              </a:ext>
            </a:extLst>
          </p:cNvPr>
          <p:cNvSpPr>
            <a:spLocks noGrp="1"/>
          </p:cNvSpPr>
          <p:nvPr>
            <p:ph type="sldNum" sz="quarter" idx="10"/>
          </p:nvPr>
        </p:nvSpPr>
        <p:spPr bwMode="grayWhite"/>
        <p:txBody>
          <a:bodyPr/>
          <a:lstStyle/>
          <a:p>
            <a:fld id="{D495E168-DA5E-4888-8D8A-92B118324C14}" type="slidenum">
              <a:rPr lang="ru-RU" smtClean="0"/>
              <a:pPr/>
              <a:t>4</a:t>
            </a:fld>
            <a:endParaRPr lang="ru-RU" dirty="0"/>
          </a:p>
        </p:txBody>
      </p:sp>
    </p:spTree>
    <p:extLst>
      <p:ext uri="{BB962C8B-B14F-4D97-AF65-F5344CB8AC3E}">
        <p14:creationId xmlns:p14="http://schemas.microsoft.com/office/powerpoint/2010/main" val="4228294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719E0E7-CFBA-48B5-AA1B-EA5B887F6650}"/>
              </a:ext>
            </a:extLst>
          </p:cNvPr>
          <p:cNvSpPr>
            <a:spLocks noGrp="1"/>
          </p:cNvSpPr>
          <p:nvPr>
            <p:ph type="title"/>
          </p:nvPr>
        </p:nvSpPr>
        <p:spPr bwMode="grayWhite"/>
        <p:txBody>
          <a:bodyPr/>
          <a:lstStyle/>
          <a:p>
            <a:r>
              <a:rPr lang="en-US" dirty="0"/>
              <a:t>Delay Time</a:t>
            </a:r>
            <a:endParaRPr lang="ru-RU" dirty="0"/>
          </a:p>
        </p:txBody>
      </p:sp>
      <p:sp>
        <p:nvSpPr>
          <p:cNvPr id="9" name="Text Placeholder 8">
            <a:extLst>
              <a:ext uri="{FF2B5EF4-FFF2-40B4-BE49-F238E27FC236}">
                <a16:creationId xmlns:a16="http://schemas.microsoft.com/office/drawing/2014/main" id="{0658B4B7-2667-479D-90A8-706DAAA9ADB9}"/>
              </a:ext>
            </a:extLst>
          </p:cNvPr>
          <p:cNvSpPr>
            <a:spLocks noGrp="1"/>
          </p:cNvSpPr>
          <p:nvPr>
            <p:ph type="body" sz="quarter" idx="13"/>
          </p:nvPr>
        </p:nvSpPr>
        <p:spPr bwMode="grayWhite">
          <a:xfrm>
            <a:off x="774032" y="2221992"/>
            <a:ext cx="10218713" cy="3780380"/>
          </a:xfrm>
        </p:spPr>
        <p:txBody>
          <a:bodyPr>
            <a:normAutofit/>
          </a:bodyPr>
          <a:lstStyle/>
          <a:p>
            <a:pPr marL="457200" indent="-457200">
              <a:buFont typeface="Arial" panose="020B0604020202020204" pitchFamily="34" charset="0"/>
              <a:buChar char="•"/>
            </a:pPr>
            <a:r>
              <a:rPr lang="en-US" sz="2800" dirty="0"/>
              <a:t>Since the goal is to predict the claim amount for future flights, it might be possible that the delay time is not known, and hence, the model must be able to make predictions without knowing the delay time.</a:t>
            </a:r>
          </a:p>
        </p:txBody>
      </p:sp>
      <p:sp>
        <p:nvSpPr>
          <p:cNvPr id="2" name="Slide Number Placeholder 1">
            <a:extLst>
              <a:ext uri="{FF2B5EF4-FFF2-40B4-BE49-F238E27FC236}">
                <a16:creationId xmlns:a16="http://schemas.microsoft.com/office/drawing/2014/main" id="{7D609542-DD6D-4EC5-B1B2-054C2BE79B96}"/>
              </a:ext>
            </a:extLst>
          </p:cNvPr>
          <p:cNvSpPr>
            <a:spLocks noGrp="1"/>
          </p:cNvSpPr>
          <p:nvPr>
            <p:ph type="sldNum" sz="quarter" idx="10"/>
          </p:nvPr>
        </p:nvSpPr>
        <p:spPr bwMode="grayWhite"/>
        <p:txBody>
          <a:bodyPr/>
          <a:lstStyle/>
          <a:p>
            <a:fld id="{D495E168-DA5E-4888-8D8A-92B118324C14}" type="slidenum">
              <a:rPr lang="ru-RU" smtClean="0"/>
              <a:pPr/>
              <a:t>5</a:t>
            </a:fld>
            <a:endParaRPr lang="ru-RU" dirty="0"/>
          </a:p>
        </p:txBody>
      </p:sp>
    </p:spTree>
    <p:extLst>
      <p:ext uri="{BB962C8B-B14F-4D97-AF65-F5344CB8AC3E}">
        <p14:creationId xmlns:p14="http://schemas.microsoft.com/office/powerpoint/2010/main" val="3800855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719E0E7-CFBA-48B5-AA1B-EA5B887F6650}"/>
              </a:ext>
            </a:extLst>
          </p:cNvPr>
          <p:cNvSpPr>
            <a:spLocks noGrp="1"/>
          </p:cNvSpPr>
          <p:nvPr>
            <p:ph type="title"/>
          </p:nvPr>
        </p:nvSpPr>
        <p:spPr bwMode="grayWhite"/>
        <p:txBody>
          <a:bodyPr>
            <a:normAutofit fontScale="90000"/>
          </a:bodyPr>
          <a:lstStyle/>
          <a:p>
            <a:r>
              <a:rPr lang="en-US" dirty="0"/>
              <a:t>Modeling the problem</a:t>
            </a:r>
            <a:endParaRPr lang="ru-RU" dirty="0"/>
          </a:p>
        </p:txBody>
      </p:sp>
      <p:sp>
        <p:nvSpPr>
          <p:cNvPr id="9" name="Text Placeholder 8">
            <a:extLst>
              <a:ext uri="{FF2B5EF4-FFF2-40B4-BE49-F238E27FC236}">
                <a16:creationId xmlns:a16="http://schemas.microsoft.com/office/drawing/2014/main" id="{0658B4B7-2667-479D-90A8-706DAAA9ADB9}"/>
              </a:ext>
            </a:extLst>
          </p:cNvPr>
          <p:cNvSpPr>
            <a:spLocks noGrp="1"/>
          </p:cNvSpPr>
          <p:nvPr>
            <p:ph type="body" sz="quarter" idx="13"/>
          </p:nvPr>
        </p:nvSpPr>
        <p:spPr bwMode="grayWhite">
          <a:xfrm>
            <a:off x="774032" y="2221992"/>
            <a:ext cx="10218713" cy="3780380"/>
          </a:xfrm>
        </p:spPr>
        <p:txBody>
          <a:bodyPr>
            <a:normAutofit/>
          </a:bodyPr>
          <a:lstStyle/>
          <a:p>
            <a:pPr marL="457200" indent="-457200">
              <a:buFont typeface="Arial" panose="020B0604020202020204" pitchFamily="34" charset="0"/>
              <a:buChar char="•"/>
            </a:pPr>
            <a:r>
              <a:rPr lang="en-US" sz="2800" dirty="0"/>
              <a:t>In the training dataset, the only claim values present are 0 and 800.</a:t>
            </a:r>
          </a:p>
          <a:p>
            <a:pPr marL="457200" indent="-457200">
              <a:buFont typeface="Arial" panose="020B0604020202020204" pitchFamily="34" charset="0"/>
              <a:buChar char="•"/>
            </a:pPr>
            <a:r>
              <a:rPr lang="en-US" sz="2800" dirty="0"/>
              <a:t>Hence, the problem can be modeled either as a regression problem or a classification problem, each with its own pros and cons.</a:t>
            </a:r>
          </a:p>
        </p:txBody>
      </p:sp>
      <p:sp>
        <p:nvSpPr>
          <p:cNvPr id="2" name="Slide Number Placeholder 1">
            <a:extLst>
              <a:ext uri="{FF2B5EF4-FFF2-40B4-BE49-F238E27FC236}">
                <a16:creationId xmlns:a16="http://schemas.microsoft.com/office/drawing/2014/main" id="{7D609542-DD6D-4EC5-B1B2-054C2BE79B96}"/>
              </a:ext>
            </a:extLst>
          </p:cNvPr>
          <p:cNvSpPr>
            <a:spLocks noGrp="1"/>
          </p:cNvSpPr>
          <p:nvPr>
            <p:ph type="sldNum" sz="quarter" idx="10"/>
          </p:nvPr>
        </p:nvSpPr>
        <p:spPr bwMode="grayWhite"/>
        <p:txBody>
          <a:bodyPr/>
          <a:lstStyle/>
          <a:p>
            <a:fld id="{D495E168-DA5E-4888-8D8A-92B118324C14}" type="slidenum">
              <a:rPr lang="ru-RU" smtClean="0"/>
              <a:pPr/>
              <a:t>6</a:t>
            </a:fld>
            <a:endParaRPr lang="ru-RU" dirty="0"/>
          </a:p>
        </p:txBody>
      </p:sp>
    </p:spTree>
    <p:extLst>
      <p:ext uri="{BB962C8B-B14F-4D97-AF65-F5344CB8AC3E}">
        <p14:creationId xmlns:p14="http://schemas.microsoft.com/office/powerpoint/2010/main" val="238731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719E0E7-CFBA-48B5-AA1B-EA5B887F6650}"/>
              </a:ext>
            </a:extLst>
          </p:cNvPr>
          <p:cNvSpPr>
            <a:spLocks noGrp="1"/>
          </p:cNvSpPr>
          <p:nvPr>
            <p:ph type="title"/>
          </p:nvPr>
        </p:nvSpPr>
        <p:spPr bwMode="grayWhite"/>
        <p:txBody>
          <a:bodyPr>
            <a:normAutofit fontScale="90000"/>
          </a:bodyPr>
          <a:lstStyle/>
          <a:p>
            <a:r>
              <a:rPr lang="en-US" dirty="0"/>
              <a:t>Modeling the problem</a:t>
            </a:r>
            <a:endParaRPr lang="ru-RU" dirty="0"/>
          </a:p>
        </p:txBody>
      </p:sp>
      <p:sp>
        <p:nvSpPr>
          <p:cNvPr id="9" name="Text Placeholder 8">
            <a:extLst>
              <a:ext uri="{FF2B5EF4-FFF2-40B4-BE49-F238E27FC236}">
                <a16:creationId xmlns:a16="http://schemas.microsoft.com/office/drawing/2014/main" id="{0658B4B7-2667-479D-90A8-706DAAA9ADB9}"/>
              </a:ext>
            </a:extLst>
          </p:cNvPr>
          <p:cNvSpPr>
            <a:spLocks noGrp="1"/>
          </p:cNvSpPr>
          <p:nvPr>
            <p:ph type="body" sz="quarter" idx="13"/>
          </p:nvPr>
        </p:nvSpPr>
        <p:spPr bwMode="grayWhite">
          <a:xfrm>
            <a:off x="774032" y="2221992"/>
            <a:ext cx="10218713" cy="3780380"/>
          </a:xfrm>
        </p:spPr>
        <p:txBody>
          <a:bodyPr>
            <a:normAutofit/>
          </a:bodyPr>
          <a:lstStyle/>
          <a:p>
            <a:pPr marL="457200" indent="-457200">
              <a:buFont typeface="Arial" panose="020B0604020202020204" pitchFamily="34" charset="0"/>
              <a:buChar char="•"/>
            </a:pPr>
            <a:r>
              <a:rPr lang="en-US" sz="2800" dirty="0"/>
              <a:t>A regression model would most likely have a higher mean absolute error, but lower mean squared error.</a:t>
            </a:r>
          </a:p>
          <a:p>
            <a:pPr marL="457200" indent="-457200">
              <a:buFont typeface="Arial" panose="020B0604020202020204" pitchFamily="34" charset="0"/>
              <a:buChar char="•"/>
            </a:pPr>
            <a:r>
              <a:rPr lang="en-US" sz="2800" dirty="0"/>
              <a:t>A classification model would most likely have a lower mean absolute error and a higher mean squared error. </a:t>
            </a:r>
          </a:p>
          <a:p>
            <a:pPr marL="457200" indent="-457200">
              <a:buFont typeface="Arial" panose="020B0604020202020204" pitchFamily="34" charset="0"/>
              <a:buChar char="•"/>
            </a:pPr>
            <a:r>
              <a:rPr lang="en-US" sz="2800" dirty="0"/>
              <a:t>However, a classification model would lead to values that are too extreme (0 or 800).</a:t>
            </a:r>
          </a:p>
        </p:txBody>
      </p:sp>
      <p:sp>
        <p:nvSpPr>
          <p:cNvPr id="2" name="Slide Number Placeholder 1">
            <a:extLst>
              <a:ext uri="{FF2B5EF4-FFF2-40B4-BE49-F238E27FC236}">
                <a16:creationId xmlns:a16="http://schemas.microsoft.com/office/drawing/2014/main" id="{7D609542-DD6D-4EC5-B1B2-054C2BE79B96}"/>
              </a:ext>
            </a:extLst>
          </p:cNvPr>
          <p:cNvSpPr>
            <a:spLocks noGrp="1"/>
          </p:cNvSpPr>
          <p:nvPr>
            <p:ph type="sldNum" sz="quarter" idx="10"/>
          </p:nvPr>
        </p:nvSpPr>
        <p:spPr bwMode="grayWhite"/>
        <p:txBody>
          <a:bodyPr/>
          <a:lstStyle/>
          <a:p>
            <a:fld id="{D495E168-DA5E-4888-8D8A-92B118324C14}" type="slidenum">
              <a:rPr lang="ru-RU" smtClean="0"/>
              <a:pPr/>
              <a:t>7</a:t>
            </a:fld>
            <a:endParaRPr lang="ru-RU" dirty="0"/>
          </a:p>
        </p:txBody>
      </p:sp>
    </p:spTree>
    <p:extLst>
      <p:ext uri="{BB962C8B-B14F-4D97-AF65-F5344CB8AC3E}">
        <p14:creationId xmlns:p14="http://schemas.microsoft.com/office/powerpoint/2010/main" val="2596607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719E0E7-CFBA-48B5-AA1B-EA5B887F6650}"/>
              </a:ext>
            </a:extLst>
          </p:cNvPr>
          <p:cNvSpPr>
            <a:spLocks noGrp="1"/>
          </p:cNvSpPr>
          <p:nvPr>
            <p:ph type="title"/>
          </p:nvPr>
        </p:nvSpPr>
        <p:spPr bwMode="grayWhite"/>
        <p:txBody>
          <a:bodyPr>
            <a:normAutofit fontScale="90000"/>
          </a:bodyPr>
          <a:lstStyle/>
          <a:p>
            <a:r>
              <a:rPr lang="en-US" dirty="0"/>
              <a:t>Modeling the problem</a:t>
            </a:r>
            <a:endParaRPr lang="ru-RU" dirty="0"/>
          </a:p>
        </p:txBody>
      </p:sp>
      <p:sp>
        <p:nvSpPr>
          <p:cNvPr id="9" name="Text Placeholder 8">
            <a:extLst>
              <a:ext uri="{FF2B5EF4-FFF2-40B4-BE49-F238E27FC236}">
                <a16:creationId xmlns:a16="http://schemas.microsoft.com/office/drawing/2014/main" id="{0658B4B7-2667-479D-90A8-706DAAA9ADB9}"/>
              </a:ext>
            </a:extLst>
          </p:cNvPr>
          <p:cNvSpPr>
            <a:spLocks noGrp="1"/>
          </p:cNvSpPr>
          <p:nvPr>
            <p:ph type="body" sz="quarter" idx="13"/>
          </p:nvPr>
        </p:nvSpPr>
        <p:spPr bwMode="grayWhite">
          <a:xfrm>
            <a:off x="774032" y="2221992"/>
            <a:ext cx="10218713" cy="3780380"/>
          </a:xfrm>
        </p:spPr>
        <p:txBody>
          <a:bodyPr>
            <a:normAutofit/>
          </a:bodyPr>
          <a:lstStyle/>
          <a:p>
            <a:pPr marL="457200" indent="-457200">
              <a:buFont typeface="Arial" panose="020B0604020202020204" pitchFamily="34" charset="0"/>
              <a:buChar char="•"/>
            </a:pPr>
            <a:r>
              <a:rPr lang="en-US" sz="2800" dirty="0"/>
              <a:t>The regression output is bound between 0 and 800, and hence, a classification model that outputs a sigmoid probability could also be used, by multiplying the output by 800.</a:t>
            </a:r>
          </a:p>
          <a:p>
            <a:pPr marL="457200" indent="-457200">
              <a:buFont typeface="Arial" panose="020B0604020202020204" pitchFamily="34" charset="0"/>
              <a:buChar char="•"/>
            </a:pPr>
            <a:r>
              <a:rPr lang="en-US" sz="2800" dirty="0"/>
              <a:t>The business objective is to obtain a claim amount based on the risk, so a classification model whose sigmoid output is multiplied by 800 or a regression model might both be suitable.</a:t>
            </a:r>
          </a:p>
        </p:txBody>
      </p:sp>
      <p:sp>
        <p:nvSpPr>
          <p:cNvPr id="2" name="Slide Number Placeholder 1">
            <a:extLst>
              <a:ext uri="{FF2B5EF4-FFF2-40B4-BE49-F238E27FC236}">
                <a16:creationId xmlns:a16="http://schemas.microsoft.com/office/drawing/2014/main" id="{7D609542-DD6D-4EC5-B1B2-054C2BE79B96}"/>
              </a:ext>
            </a:extLst>
          </p:cNvPr>
          <p:cNvSpPr>
            <a:spLocks noGrp="1"/>
          </p:cNvSpPr>
          <p:nvPr>
            <p:ph type="sldNum" sz="quarter" idx="10"/>
          </p:nvPr>
        </p:nvSpPr>
        <p:spPr bwMode="grayWhite"/>
        <p:txBody>
          <a:bodyPr/>
          <a:lstStyle/>
          <a:p>
            <a:fld id="{D495E168-DA5E-4888-8D8A-92B118324C14}" type="slidenum">
              <a:rPr lang="ru-RU" smtClean="0"/>
              <a:pPr/>
              <a:t>8</a:t>
            </a:fld>
            <a:endParaRPr lang="ru-RU" dirty="0"/>
          </a:p>
        </p:txBody>
      </p:sp>
    </p:spTree>
    <p:extLst>
      <p:ext uri="{BB962C8B-B14F-4D97-AF65-F5344CB8AC3E}">
        <p14:creationId xmlns:p14="http://schemas.microsoft.com/office/powerpoint/2010/main" val="1931770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719E0E7-CFBA-48B5-AA1B-EA5B887F6650}"/>
              </a:ext>
            </a:extLst>
          </p:cNvPr>
          <p:cNvSpPr>
            <a:spLocks noGrp="1"/>
          </p:cNvSpPr>
          <p:nvPr>
            <p:ph type="title"/>
          </p:nvPr>
        </p:nvSpPr>
        <p:spPr bwMode="grayWhite"/>
        <p:txBody>
          <a:bodyPr>
            <a:normAutofit/>
          </a:bodyPr>
          <a:lstStyle/>
          <a:p>
            <a:r>
              <a:rPr lang="en-US" dirty="0"/>
              <a:t>Analysis</a:t>
            </a:r>
            <a:endParaRPr lang="ru-RU" dirty="0"/>
          </a:p>
        </p:txBody>
      </p:sp>
      <p:sp>
        <p:nvSpPr>
          <p:cNvPr id="9" name="Text Placeholder 8">
            <a:extLst>
              <a:ext uri="{FF2B5EF4-FFF2-40B4-BE49-F238E27FC236}">
                <a16:creationId xmlns:a16="http://schemas.microsoft.com/office/drawing/2014/main" id="{0658B4B7-2667-479D-90A8-706DAAA9ADB9}"/>
              </a:ext>
            </a:extLst>
          </p:cNvPr>
          <p:cNvSpPr>
            <a:spLocks noGrp="1"/>
          </p:cNvSpPr>
          <p:nvPr>
            <p:ph type="body" sz="quarter" idx="13"/>
          </p:nvPr>
        </p:nvSpPr>
        <p:spPr bwMode="grayWhite">
          <a:xfrm>
            <a:off x="774032" y="2221992"/>
            <a:ext cx="10218713" cy="3780380"/>
          </a:xfrm>
        </p:spPr>
        <p:txBody>
          <a:bodyPr>
            <a:normAutofit/>
          </a:bodyPr>
          <a:lstStyle/>
          <a:p>
            <a:pPr marL="457200" indent="-457200">
              <a:buFont typeface="Arial" panose="020B0604020202020204" pitchFamily="34" charset="0"/>
              <a:buChar char="•"/>
            </a:pPr>
            <a:r>
              <a:rPr lang="en-US" sz="2800" dirty="0"/>
              <a:t>The data was analyzed with a </a:t>
            </a:r>
            <a:r>
              <a:rPr lang="en-US" sz="2800" dirty="0" err="1"/>
              <a:t>Jupyter</a:t>
            </a:r>
            <a:r>
              <a:rPr lang="en-US" sz="2800" dirty="0"/>
              <a:t> notebook.</a:t>
            </a:r>
          </a:p>
          <a:p>
            <a:pPr marL="457200" indent="-457200">
              <a:buFont typeface="Arial" panose="020B0604020202020204" pitchFamily="34" charset="0"/>
              <a:buChar char="•"/>
            </a:pPr>
            <a:r>
              <a:rPr lang="en-US" sz="2800" dirty="0"/>
              <a:t>The data is imbalanced with far more claims of 0 than 800. Only about 4.38% of the claims have the value 800.</a:t>
            </a:r>
          </a:p>
          <a:p>
            <a:pPr marL="457200" indent="-457200">
              <a:buFont typeface="Arial" panose="020B0604020202020204" pitchFamily="34" charset="0"/>
              <a:buChar char="•"/>
            </a:pPr>
            <a:r>
              <a:rPr lang="en-US" sz="2800" dirty="0"/>
              <a:t>Number of unique airlines:  123</a:t>
            </a:r>
          </a:p>
          <a:p>
            <a:pPr marL="457200" indent="-457200">
              <a:buFont typeface="Arial" panose="020B0604020202020204" pitchFamily="34" charset="0"/>
              <a:buChar char="•"/>
            </a:pPr>
            <a:r>
              <a:rPr lang="en-US" sz="2800" dirty="0"/>
              <a:t>Number of unique arrival locations:  163</a:t>
            </a:r>
          </a:p>
          <a:p>
            <a:pPr marL="457200" indent="-457200">
              <a:buFont typeface="Arial" panose="020B0604020202020204" pitchFamily="34" charset="0"/>
              <a:buChar char="•"/>
            </a:pPr>
            <a:r>
              <a:rPr lang="en-US" sz="2800" dirty="0"/>
              <a:t>Number of unique flight numbers:  2344</a:t>
            </a:r>
          </a:p>
        </p:txBody>
      </p:sp>
      <p:sp>
        <p:nvSpPr>
          <p:cNvPr id="2" name="Slide Number Placeholder 1">
            <a:extLst>
              <a:ext uri="{FF2B5EF4-FFF2-40B4-BE49-F238E27FC236}">
                <a16:creationId xmlns:a16="http://schemas.microsoft.com/office/drawing/2014/main" id="{7D609542-DD6D-4EC5-B1B2-054C2BE79B96}"/>
              </a:ext>
            </a:extLst>
          </p:cNvPr>
          <p:cNvSpPr>
            <a:spLocks noGrp="1"/>
          </p:cNvSpPr>
          <p:nvPr>
            <p:ph type="sldNum" sz="quarter" idx="10"/>
          </p:nvPr>
        </p:nvSpPr>
        <p:spPr bwMode="grayWhite"/>
        <p:txBody>
          <a:bodyPr/>
          <a:lstStyle/>
          <a:p>
            <a:fld id="{D495E168-DA5E-4888-8D8A-92B118324C14}" type="slidenum">
              <a:rPr lang="ru-RU" smtClean="0"/>
              <a:pPr/>
              <a:t>9</a:t>
            </a:fld>
            <a:endParaRPr lang="ru-RU" dirty="0"/>
          </a:p>
        </p:txBody>
      </p:sp>
    </p:spTree>
    <p:extLst>
      <p:ext uri="{BB962C8B-B14F-4D97-AF65-F5344CB8AC3E}">
        <p14:creationId xmlns:p14="http://schemas.microsoft.com/office/powerpoint/2010/main" val="2271152256"/>
      </p:ext>
    </p:extLst>
  </p:cSld>
  <p:clrMapOvr>
    <a:masterClrMapping/>
  </p:clrMapOvr>
</p:sld>
</file>

<file path=ppt/theme/theme1.xml><?xml version="1.0" encoding="utf-8"?>
<a:theme xmlns:a="http://schemas.openxmlformats.org/drawingml/2006/main" name="Office Theme">
  <a:themeElements>
    <a:clrScheme name="Custom 25">
      <a:dk1>
        <a:sysClr val="windowText" lastClr="000000"/>
      </a:dk1>
      <a:lt1>
        <a:sysClr val="window" lastClr="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Custom 22">
      <a:majorFont>
        <a:latin typeface="Verdana"/>
        <a:ea typeface=""/>
        <a:cs typeface=""/>
      </a:majorFont>
      <a:minorFont>
        <a:latin typeface="Lucida Gran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GeneralDesign02_MO - v4" id="{6FF23145-4007-4574-94C2-B80E45F46FD9}" vid="{0FB396FC-CF2E-452A-9B17-DA6C73B135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8C5154C8-4BB5-43F2-9F6C-5E79271A0D50}">
  <ds:schemaRefs>
    <ds:schemaRef ds:uri="http://schemas.microsoft.com/sharepoint/v3/contenttype/forms"/>
  </ds:schemaRefs>
</ds:datastoreItem>
</file>

<file path=customXml/itemProps2.xml><?xml version="1.0" encoding="utf-8"?>
<ds:datastoreItem xmlns:ds="http://schemas.openxmlformats.org/officeDocument/2006/customXml" ds:itemID="{F2807890-83DC-4772-9CAD-F7CB30099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47A0EF5-23A9-4627-BC46-745B7DD804D2}">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0</TotalTime>
  <Words>1133</Words>
  <Application>Microsoft Office PowerPoint</Application>
  <PresentationFormat>Widescreen</PresentationFormat>
  <Paragraphs>115</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Lucida Grande</vt:lpstr>
      <vt:lpstr>Arial</vt:lpstr>
      <vt:lpstr>Calibri</vt:lpstr>
      <vt:lpstr>Verdana</vt:lpstr>
      <vt:lpstr>Wingdings</vt:lpstr>
      <vt:lpstr>Office Theme</vt:lpstr>
      <vt:lpstr>GoodNotes Take-Home Assignment</vt:lpstr>
      <vt:lpstr>Thoughts about the problem</vt:lpstr>
      <vt:lpstr>Delay Time</vt:lpstr>
      <vt:lpstr>Delay Time</vt:lpstr>
      <vt:lpstr>Delay Time</vt:lpstr>
      <vt:lpstr>Modeling the problem</vt:lpstr>
      <vt:lpstr>Modeling the problem</vt:lpstr>
      <vt:lpstr>Modeling the problem</vt:lpstr>
      <vt:lpstr>Analysis</vt:lpstr>
      <vt:lpstr>Analysis</vt:lpstr>
      <vt:lpstr>Approach</vt:lpstr>
      <vt:lpstr>Data Preparation</vt:lpstr>
      <vt:lpstr>Data Preparation</vt:lpstr>
      <vt:lpstr>Data Preparation</vt:lpstr>
      <vt:lpstr>Model</vt:lpstr>
      <vt:lpstr>Model</vt:lpstr>
      <vt:lpstr>Model Loss (Cross-Entropy) over 100 epochs</vt:lpstr>
      <vt:lpstr>Model Analysis</vt:lpstr>
      <vt:lpstr>Next Steps</vt:lpstr>
      <vt:lpstr>Dimensionality Reduction</vt:lpstr>
      <vt:lpstr>Data Analysis</vt:lpstr>
      <vt:lpstr>Models</vt:lpstr>
      <vt:lpstr>Code Robustness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2020-08-28T07:07:33Z</dcterms:created>
  <dcterms:modified xsi:type="dcterms:W3CDTF">2020-08-28T08:27:05Z</dcterms:modified>
</cp:coreProperties>
</file>