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D2746-02EA-4BB8-9070-1C72F38F3398}" v="1" dt="2023-01-26T10:26:47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45E6-4E97-226D-64E5-C45E5224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26D22-D82C-596D-27EB-719F2546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3F9D-B17C-F627-854F-9F648DED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4480-A34D-80CE-FB85-C25A6AD3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68F02-A435-C468-8EB3-32157DAA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84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9118-71B8-3CDC-95E0-A2B92273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00513-785B-4934-8A69-CB048D147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C6AC-DA6B-C22B-A8EC-EC5A18EF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168F0-00E1-972F-DD87-CCADDDF5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A363-90A4-6576-9894-CD42DC3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75B65-0FAB-2491-3067-9A978E3A3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25543-2343-2F41-C8A6-46509DFE0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3476C-B9DA-10EB-2D2A-22B9E96A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E5F2-9A01-F8AB-92E0-8DC46C7A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A50E-F686-430B-CF41-B194E72B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9F78-3197-32E7-F873-4469335D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BA38-2330-21D1-308A-21441AE6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7228-E4D7-2659-0BBA-D53B8366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8F02-9982-AF54-B7DB-37B5B5CA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FE75-B499-F7C9-126D-E9C062CD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96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910A-BF8E-5F2F-2478-1B10B972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1396A-31B5-B48D-C53F-6F62C2B5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53863-A1B1-60C9-412B-1C3F9FBF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9C0A-7DF1-B0EC-E996-FCD27872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F9A2-4611-E559-35C8-B553005A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51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7C0B-3BEA-8E10-8175-F353C673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EAC1-8282-AE56-8E43-0FCBED88F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AF196-6D22-8452-1A09-9EF79073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D00FA-172B-8DB4-7EBF-AA15D42E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F0158-8EEA-33D2-C49F-A4A2879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780E-F9E9-FBDA-3554-0CB567AB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5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0FE5-DCDB-D1EA-2E6E-187150C2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341F-88D8-BC80-07AD-7F052C82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79D12-9200-1A54-A0D8-F40EEB205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6CDB6-78B6-AE3C-94AA-B1E253398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90FC6-9401-12B7-D434-1F01A57AF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DE0FE-0DE6-C0CF-60EF-DF9645CC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0BEED-EB1C-8079-6255-18DCF6C2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D4401-EEDB-6D39-71E5-EE418EC9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E251-465E-6166-D420-048246B9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267DE-224A-1B12-4F1F-C5688CF3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F5010-A448-008E-8731-8470F540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419B-E3A2-0D57-EE8B-C3E5F5B7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8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2BEBE-7B22-0109-DE47-EB710235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AB68A-11B6-6A8C-491D-E683EB01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87A6-D890-CBDC-9D7E-F8A1B1AC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D254-85AB-BDAB-3514-BA85F366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943E-3DB6-B40E-4273-A5867C86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C31AD-ED8F-49B0-5C96-647630BDB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2C5EC-AA2D-B375-175E-4D056B00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0008-2C88-E0D8-8A38-3EF8A86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8A527-47A8-20D6-6964-D4F8A2E7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8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A63C-EC6C-78C4-D608-8603D8C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B3EBC-10DD-D7F9-33B5-D23CC62F7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B9538-4238-809E-9AA8-7EC0248E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E957B-BB7C-A651-5359-40D27292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53F0-2604-8027-2D63-9AE84130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9E1ED-06DF-6CBE-9A39-66A0C4CB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7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2AEFE-01D0-DD64-7CD2-DB70481F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427E-097D-DA9A-82FD-F6A97472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1E0FB-6EA6-9108-A37A-BF5511C19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80AB-008F-4008-8BDA-7C9878A5AC55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AEDA-3FBF-A450-5E72-46D131EF7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A45E-B07F-E9E4-5B4B-137C14B24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AD43-3EEB-42F0-8C11-6070DDF9D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9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E47-241A-B68D-7B5C-B3A28BA72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E87A3-7167-D7FB-EBDC-2E1C7AFD4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1D46B95-F85F-52C0-D00F-C51BED0BD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7" y="1428294"/>
            <a:ext cx="7837686" cy="40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2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93C6-4D83-CA0E-2EA4-01059691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6EE3-12EC-DAFC-4B16-57E57289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EE15B-E1CC-DBA8-E517-49120B3C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48" y="1276049"/>
            <a:ext cx="754485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48E4-ED3E-7C86-20C2-635148D6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1762-BE56-2537-7B22-9A481947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77B3E-FDDE-7C06-5672-9322D9FF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64" y="1399892"/>
            <a:ext cx="8100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7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8C6A-0DBF-98E0-B80B-3EFE358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F2B5-ABE7-777E-10AD-97839FE5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570BD-BF9F-D10F-8BF7-EB3B4068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3" y="1380839"/>
            <a:ext cx="8186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7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040B-6B6C-186F-A898-4E9D59A5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2221-8932-43AF-C17A-10827E43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5C499-1752-AFE5-C384-685826E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52" y="1409418"/>
            <a:ext cx="831269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19DA-CFF7-41B8-2978-05CFEC61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662C-C225-8D3D-934D-66C2D0F3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4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DF8C-1523-028A-8D0E-A4FC9280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5074-3641-DF39-99CC-8884DD41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9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D03D-8D44-1A48-7565-0642BFBE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86DD-A852-268C-E478-FCCE6D70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1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5a680c-8a25-4775-b92a-cb25a609d0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F9C75335E0D643B97C019D104E780F" ma:contentTypeVersion="15" ma:contentTypeDescription="Create a new document." ma:contentTypeScope="" ma:versionID="2348f63ae9a450453eb1770a4f5cfaac">
  <xsd:schema xmlns:xsd="http://www.w3.org/2001/XMLSchema" xmlns:xs="http://www.w3.org/2001/XMLSchema" xmlns:p="http://schemas.microsoft.com/office/2006/metadata/properties" xmlns:ns3="e95a680c-8a25-4775-b92a-cb25a609d0c4" xmlns:ns4="db03b534-731b-423e-80d4-8ce4877f90c4" targetNamespace="http://schemas.microsoft.com/office/2006/metadata/properties" ma:root="true" ma:fieldsID="a970a349e2fdb37e9982c28de87c95f4" ns3:_="" ns4:_="">
    <xsd:import namespace="e95a680c-8a25-4775-b92a-cb25a609d0c4"/>
    <xsd:import namespace="db03b534-731b-423e-80d4-8ce4877f90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a680c-8a25-4775-b92a-cb25a609d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3b534-731b-423e-80d4-8ce4877f90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9B49CA-78A5-4823-AA85-933B58465399}">
  <ds:schemaRefs>
    <ds:schemaRef ds:uri="http://schemas.microsoft.com/office/2006/metadata/properties"/>
    <ds:schemaRef ds:uri="http://schemas.microsoft.com/office/2006/documentManagement/types"/>
    <ds:schemaRef ds:uri="e95a680c-8a25-4775-b92a-cb25a609d0c4"/>
    <ds:schemaRef ds:uri="http://schemas.microsoft.com/office/infopath/2007/PartnerControls"/>
    <ds:schemaRef ds:uri="http://purl.org/dc/dcmitype/"/>
    <ds:schemaRef ds:uri="db03b534-731b-423e-80d4-8ce4877f90c4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40BC544-D21B-4ADC-BEA6-EA1B1AEFC6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DADCE2-1D31-4809-94B2-C73AFD9BF3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5a680c-8a25-4775-b92a-cb25a609d0c4"/>
    <ds:schemaRef ds:uri="db03b534-731b-423e-80d4-8ce4877f9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Smith</dc:creator>
  <cp:lastModifiedBy>Jack Smith</cp:lastModifiedBy>
  <cp:revision>2</cp:revision>
  <dcterms:created xsi:type="dcterms:W3CDTF">2023-01-26T09:59:46Z</dcterms:created>
  <dcterms:modified xsi:type="dcterms:W3CDTF">2023-01-26T10:58:47Z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0x01010089F9C75335E0D643B97C019D104E780F</vt:lpwstr>
  </property>
</Properties>
</file>