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086CE-9172-4291-A9B5-D42C3D95DB27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期末專案報告</a:t>
            </a:r>
            <a:r>
              <a:rPr lang="en-US" altLang="zh-TW" dirty="0" err="1" smtClean="0"/>
              <a:t>ppt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1857364"/>
            <a:ext cx="6400800" cy="1143008"/>
          </a:xfrm>
        </p:spPr>
        <p:txBody>
          <a:bodyPr/>
          <a:lstStyle/>
          <a:p>
            <a:r>
              <a:rPr lang="zh-TW" altLang="en-US" dirty="0" smtClean="0"/>
              <a:t>架構</a:t>
            </a:r>
            <a:r>
              <a:rPr lang="en-US" altLang="zh-TW" dirty="0" smtClean="0"/>
              <a:t>:</a:t>
            </a:r>
            <a:r>
              <a:rPr lang="zh-TW" altLang="en-US" dirty="0" smtClean="0"/>
              <a:t>首先有前導頁面，後將帶入首頁，首頁裡有三條分支的介紹頁面。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期末專案報告</a:t>
            </a:r>
            <a:r>
              <a:rPr lang="en-US" altLang="zh-TW" dirty="0" err="1" smtClean="0"/>
              <a:t>ppt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特色</a:t>
            </a:r>
            <a:r>
              <a:rPr lang="en-US" altLang="zh-TW" dirty="0" smtClean="0"/>
              <a:t>:</a:t>
            </a:r>
            <a:r>
              <a:rPr lang="zh-TW" altLang="en-US" dirty="0" smtClean="0"/>
              <a:t>使用者可以親自在鍵盤上，模仿真實在鋼琴上演奏般，用鍵盤進行簡單演奏，以電影</a:t>
            </a:r>
            <a:r>
              <a:rPr lang="en-US" altLang="zh-TW" dirty="0" smtClean="0"/>
              <a:t>,</a:t>
            </a:r>
            <a:r>
              <a:rPr lang="zh-TW" altLang="en-US" dirty="0" smtClean="0"/>
              <a:t>著名歌劇，我們帶著使用者慢慢認識音樂。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期末專案報告</a:t>
            </a:r>
            <a:r>
              <a:rPr lang="en-US" altLang="zh-TW" dirty="0" err="1" smtClean="0"/>
              <a:t>ppt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應用</a:t>
            </a:r>
            <a:r>
              <a:rPr lang="zh-TW" altLang="en-US" dirty="0" smtClean="0"/>
              <a:t>技術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html,css,javascript</a:t>
            </a:r>
            <a:r>
              <a:rPr lang="en-US" altLang="zh-TW" dirty="0" smtClean="0"/>
              <a:t>,</a:t>
            </a:r>
            <a:r>
              <a:rPr lang="zh-TW" altLang="en-US" dirty="0" smtClean="0"/>
              <a:t>嵌入</a:t>
            </a:r>
            <a:r>
              <a:rPr lang="en-US" altLang="zh-TW" dirty="0" smtClean="0"/>
              <a:t>,</a:t>
            </a:r>
            <a:r>
              <a:rPr lang="en-US" altLang="zh-TW" dirty="0" err="1" smtClean="0"/>
              <a:t>bootstrap,javascript</a:t>
            </a:r>
            <a:r>
              <a:rPr lang="en-US" altLang="zh-TW" dirty="0" smtClean="0"/>
              <a:t> function </a:t>
            </a:r>
            <a:r>
              <a:rPr lang="en-US" altLang="zh-TW" dirty="0" err="1" smtClean="0"/>
              <a:t>keydown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期末專案報告</a:t>
            </a:r>
            <a:r>
              <a:rPr lang="en-US" altLang="zh-TW" dirty="0" err="1" smtClean="0"/>
              <a:t>ppt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分工與專案</a:t>
            </a:r>
            <a:r>
              <a:rPr lang="zh-TW" altLang="en-US" dirty="0" smtClean="0"/>
              <a:t>網址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朱伯</a:t>
            </a:r>
            <a:r>
              <a:rPr lang="zh-TW" altLang="en-US" dirty="0" smtClean="0"/>
              <a:t>軒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特效</a:t>
            </a:r>
            <a:r>
              <a:rPr lang="en-US" altLang="zh-TW" dirty="0" smtClean="0"/>
              <a:t>.</a:t>
            </a:r>
            <a:r>
              <a:rPr lang="zh-TW" altLang="en-US" dirty="0" smtClean="0"/>
              <a:t>功能製作</a:t>
            </a:r>
            <a:r>
              <a:rPr lang="en-US" altLang="zh-TW" dirty="0" smtClean="0"/>
              <a:t>.</a:t>
            </a:r>
            <a:r>
              <a:rPr lang="zh-TW" altLang="en-US" dirty="0" smtClean="0"/>
              <a:t>整合</a:t>
            </a:r>
            <a:endParaRPr lang="en-US" altLang="zh-TW" dirty="0" smtClean="0"/>
          </a:p>
          <a:p>
            <a:r>
              <a:rPr lang="zh-TW" altLang="en-US" dirty="0" smtClean="0"/>
              <a:t>何鍾漢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html,css</a:t>
            </a:r>
            <a:r>
              <a:rPr lang="en-US" altLang="zh-TW" dirty="0" smtClean="0"/>
              <a:t> </a:t>
            </a:r>
            <a:r>
              <a:rPr lang="zh-TW" altLang="en-US" dirty="0" smtClean="0"/>
              <a:t>排版</a:t>
            </a:r>
            <a:r>
              <a:rPr lang="en-US" altLang="zh-TW" dirty="0" smtClean="0"/>
              <a:t>.</a:t>
            </a:r>
            <a:r>
              <a:rPr lang="zh-TW" altLang="en-US" dirty="0"/>
              <a:t>模組套用</a:t>
            </a:r>
            <a:r>
              <a:rPr lang="en-US" altLang="zh-TW" dirty="0" smtClean="0"/>
              <a:t>.</a:t>
            </a:r>
            <a:r>
              <a:rPr lang="zh-TW" altLang="en-US" dirty="0" smtClean="0"/>
              <a:t>整合</a:t>
            </a:r>
            <a:endParaRPr lang="en-US" altLang="zh-TW" dirty="0" smtClean="0"/>
          </a:p>
          <a:p>
            <a:r>
              <a:rPr lang="zh-TW" altLang="en-US" dirty="0" smtClean="0"/>
              <a:t>網址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116</Words>
  <Application>Microsoft Office PowerPoint</Application>
  <PresentationFormat>如螢幕大小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期末專案報告ppt</vt:lpstr>
      <vt:lpstr>期末專案報告ppt</vt:lpstr>
      <vt:lpstr>期末專案報告ppt</vt:lpstr>
      <vt:lpstr>期末專案報告ppt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期末專案報告ppt</dc:title>
  <dc:creator>Robert Ju</dc:creator>
  <cp:lastModifiedBy>Robert Ju</cp:lastModifiedBy>
  <cp:revision>3</cp:revision>
  <dcterms:created xsi:type="dcterms:W3CDTF">2016-06-16T14:01:57Z</dcterms:created>
  <dcterms:modified xsi:type="dcterms:W3CDTF">2016-06-16T14:19:10Z</dcterms:modified>
</cp:coreProperties>
</file>