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86CE-9172-4291-A9B5-D42C3D95DB2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rawgit.com/Mystes-CS/demo_web.github.io/br/&#26399;&#26411;&#23560;&#26696;&#23566;&#35261;&#29992;&#36339;&#36681;&#21069;&#38913;&#38754;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1143008"/>
          </a:xfrm>
        </p:spPr>
        <p:txBody>
          <a:bodyPr/>
          <a:lstStyle/>
          <a:p>
            <a:r>
              <a:rPr lang="zh-TW" altLang="en-US" dirty="0" smtClean="0"/>
              <a:t>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首先有前導頁面，後將帶入首頁，首頁裡有三條分支的介紹頁面。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使用者可以親自在鍵盤上，模仿真實在鋼琴上演奏般，用鍵盤進行簡單演奏，以電影</a:t>
            </a:r>
            <a:r>
              <a:rPr lang="en-US" altLang="zh-TW" dirty="0" smtClean="0"/>
              <a:t>,</a:t>
            </a:r>
            <a:r>
              <a:rPr lang="zh-TW" altLang="en-US" dirty="0" smtClean="0"/>
              <a:t>著名歌劇，我們帶著使用者慢慢認識音樂。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:</a:t>
            </a:r>
            <a:r>
              <a:rPr lang="en-US" altLang="zh-TW" smtClean="0"/>
              <a:t>html,css,javascript,youtube</a:t>
            </a:r>
            <a:r>
              <a:rPr lang="zh-TW" altLang="en-US" smtClean="0"/>
              <a:t>嵌入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bootstrap,javascript</a:t>
            </a:r>
            <a:r>
              <a:rPr lang="en-US" altLang="zh-TW" dirty="0" smtClean="0"/>
              <a:t> function </a:t>
            </a:r>
            <a:r>
              <a:rPr lang="en-US" altLang="zh-TW" dirty="0" err="1" smtClean="0"/>
              <a:t>keydown,jquery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分工與專案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朱伯</a:t>
            </a:r>
            <a:r>
              <a:rPr lang="zh-TW" altLang="en-US" dirty="0" smtClean="0"/>
              <a:t>軒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特效</a:t>
            </a:r>
            <a:r>
              <a:rPr lang="en-US" altLang="zh-TW" dirty="0" smtClean="0"/>
              <a:t>.</a:t>
            </a:r>
            <a:r>
              <a:rPr lang="zh-TW" altLang="en-US" dirty="0" smtClean="0"/>
              <a:t>功能製作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 smtClean="0"/>
              <a:t>何宗翰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html,css</a:t>
            </a:r>
            <a:r>
              <a:rPr lang="en-US" altLang="zh-TW" dirty="0" smtClean="0"/>
              <a:t> </a:t>
            </a:r>
            <a:r>
              <a:rPr lang="zh-TW" altLang="en-US" dirty="0" smtClean="0"/>
              <a:t>排版</a:t>
            </a:r>
            <a:r>
              <a:rPr lang="en-US" altLang="zh-TW" dirty="0" smtClean="0"/>
              <a:t>.</a:t>
            </a:r>
            <a:r>
              <a:rPr lang="zh-TW" altLang="en-US" dirty="0"/>
              <a:t>模組套用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2"/>
              </a:rPr>
              <a:t>專案連結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Office 佈景主題</vt:lpstr>
      <vt:lpstr>期末專案報告ppt</vt:lpstr>
      <vt:lpstr>期末專案報告ppt</vt:lpstr>
      <vt:lpstr>期末專案報告ppt</vt:lpstr>
      <vt:lpstr>期末專案報告ppt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期末專案報告ppt</dc:title>
  <dc:creator>Robert Ju</dc:creator>
  <cp:lastModifiedBy>何宗翰</cp:lastModifiedBy>
  <cp:revision>6</cp:revision>
  <dcterms:created xsi:type="dcterms:W3CDTF">2016-06-16T14:01:57Z</dcterms:created>
  <dcterms:modified xsi:type="dcterms:W3CDTF">2016-06-17T04:54:32Z</dcterms:modified>
</cp:coreProperties>
</file>