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C9EB-BCB9-4BDC-92CA-BB7E46C3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0527D-1C7A-4F03-BB5A-000B6527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5D94-2D8E-424D-A28C-F0823AF5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29F3-4EFE-48C2-86C1-27CEF10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F00B-E032-4D58-9473-9F8A6A7F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500-2D5A-40E6-B678-B13B872F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9CD3B-000A-4142-A23B-0789F4A1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4AD9-1FDF-4F8B-8BA4-581CAF2D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A1CB-8C9E-4E84-938F-DF875AD0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F932-73EA-4D5B-BF99-44861F6A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6A2D1-9D96-46DF-A281-47B376CEE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336B3-6BFD-40B0-B431-F591D586E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A2A1-958E-4989-831F-FFC6C01D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13EB-230A-4467-AD52-772B4A5E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A585-BBDC-47D4-AEC0-A6ADE2FB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D153-25DB-42F6-B2A4-4EA2A2E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A886-2D20-47AF-BEDB-B2A661B2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7A98-5528-45F5-9E5B-D5162E55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18D2-865F-424B-8E4A-98B03B3E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6354-88AD-48EC-A5CC-4556AD1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0B54-BEF2-4D3F-A4B7-6E3558A0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B4D9-AE53-4698-92C0-F8A983C9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637B-7587-471C-93A5-887B047B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A666-F63C-4B66-81EE-B79A9C62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E731-019F-480D-9528-C83B44E0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3745-2C8C-4683-8A88-BAE2EFE6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8352-2420-4737-893E-6EF68C5AC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FFCC1-45D6-4E79-8645-8EBA791B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C827-AF0A-4446-A426-961AFC92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68CDB-97CF-4379-B059-F18EB809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1526-9DB0-4A38-9BDA-29C3BC6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B351-F490-40B6-80A7-93EFC5DB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BFEB-FCAA-4C4D-BF3C-E4DED690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BFD2-38DB-4E95-AF54-67B3E6EBC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D5A2-FF22-4412-9179-AB33BD7A9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81024-11FE-4310-86CB-67E27204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A5081-8B5C-4189-95D3-6BED03F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E30AB-15B3-4E0E-81A5-447C356C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BEBF0-02D9-48AE-BC16-E1BFA5D8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CF8C-0E8A-455D-B330-F45FA5EC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59E92-C47A-435A-9ED8-0121117F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82D88-4F2A-4C5A-90DB-277F208A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F3F2-9BF1-4BF5-925A-79C1C89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90850-CA3E-41FB-B3E3-BA2A92ED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0A01-CD2E-4F25-82B0-4B87363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ED4BC-F325-44B9-89EB-7441517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3828-63BB-4343-915E-A3CAD204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848-DF3C-4F66-850B-136CCC63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D8F98-BDFF-4A7E-8899-11D01CA4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19A4-A46D-4A91-8D56-57C6304C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EEB8-8D0E-4094-BCF1-71A5FFA4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9230-CEF1-4F38-9438-957FB59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C997-31C3-449F-9958-FFDE4D2F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8381E-BD30-4B1D-8770-2F497E8BF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52AE-423E-40C5-9B08-AE801101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586B-1CAD-412A-90D6-633F10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AE88-FD76-4515-A6F5-8BA1759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6C7A7-40E0-45D5-B4D5-37363392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28392-142F-4E09-9272-2BE0471A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1644-3E13-49D7-B99D-A46496F8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670D-067B-4429-8FF9-4CC12B809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DF59-AA51-431A-8E1F-68E1AA1A890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068C-EDD4-4C01-81C1-C4B35AD7F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5776-858E-48B9-8C57-A05E5FD91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7531-79CD-4440-A056-44EE5420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22C32-6CA4-469D-9380-5D780627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81F15-05B2-4477-8B09-C30E4D5A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443"/>
            <a:ext cx="9144000" cy="28075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Film Critic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2700" dirty="0">
                <a:solidFill>
                  <a:schemeClr val="bg2"/>
                </a:solidFill>
              </a:rPr>
              <a:t>Rate your favorite movies with friends!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55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0786-3634-48A5-A9F4-E8C9A8F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The SQL To My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32D2-77F1-4702-9953-5C6BE1BCA7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Bradley Gust - Backend</a:t>
            </a:r>
          </a:p>
          <a:p>
            <a:r>
              <a:rPr lang="en-US" dirty="0">
                <a:solidFill>
                  <a:schemeClr val="bg2"/>
                </a:solidFill>
              </a:rPr>
              <a:t>Jon Hake – Frontend</a:t>
            </a:r>
          </a:p>
          <a:p>
            <a:r>
              <a:rPr lang="en-US" dirty="0">
                <a:solidFill>
                  <a:schemeClr val="bg2"/>
                </a:solidFill>
              </a:rPr>
              <a:t>Thomas Bentley - Backend</a:t>
            </a:r>
          </a:p>
          <a:p>
            <a:r>
              <a:rPr lang="en-US" dirty="0">
                <a:solidFill>
                  <a:schemeClr val="bg2"/>
                </a:solidFill>
              </a:rPr>
              <a:t>Nick Wesselmann – Project manager/float</a:t>
            </a:r>
          </a:p>
        </p:txBody>
      </p:sp>
    </p:spTree>
    <p:extLst>
      <p:ext uri="{BB962C8B-B14F-4D97-AF65-F5344CB8AC3E}">
        <p14:creationId xmlns:p14="http://schemas.microsoft.com/office/powerpoint/2010/main" val="15489916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4FC-D352-44EE-B2B5-E8AA9518BB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Social Movie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E408-E0EE-4807-979B-5A20F64F548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There are lots of ways to see how professional critics rate movies but what do your friends think of it? With Film Critic anyone can be a critic and share their reviews with their friends.</a:t>
            </a:r>
          </a:p>
        </p:txBody>
      </p:sp>
    </p:spTree>
    <p:extLst>
      <p:ext uri="{BB962C8B-B14F-4D97-AF65-F5344CB8AC3E}">
        <p14:creationId xmlns:p14="http://schemas.microsoft.com/office/powerpoint/2010/main" val="3144649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6D0-F805-47F9-804F-8AD0988EB2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E105-CCFA-4923-99AC-1DC07383D8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Bradley and Thomas worked on the backend setting up the routes and the database calls. Challenges:</a:t>
            </a:r>
          </a:p>
        </p:txBody>
      </p:sp>
    </p:spTree>
    <p:extLst>
      <p:ext uri="{BB962C8B-B14F-4D97-AF65-F5344CB8AC3E}">
        <p14:creationId xmlns:p14="http://schemas.microsoft.com/office/powerpoint/2010/main" val="16562771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F88-40F1-4F76-8424-8F9056372C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2DA1-1E09-4E81-BF5A-31FD32029F8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Jon and Nick worked on the frontend of the project. Challenges:</a:t>
            </a:r>
          </a:p>
        </p:txBody>
      </p:sp>
    </p:spTree>
    <p:extLst>
      <p:ext uri="{BB962C8B-B14F-4D97-AF65-F5344CB8AC3E}">
        <p14:creationId xmlns:p14="http://schemas.microsoft.com/office/powerpoint/2010/main" val="42744060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8E4A-1E96-4A0E-88E7-C554151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2CBB-3DF8-4178-B102-55A481C86B3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More detailed Account system</a:t>
            </a:r>
          </a:p>
          <a:p>
            <a:r>
              <a:rPr lang="en-US" dirty="0">
                <a:solidFill>
                  <a:schemeClr val="bg2"/>
                </a:solidFill>
              </a:rPr>
              <a:t>Integrate Social Networks</a:t>
            </a:r>
          </a:p>
          <a:p>
            <a:r>
              <a:rPr lang="en-US" dirty="0">
                <a:solidFill>
                  <a:schemeClr val="bg2"/>
                </a:solidFill>
              </a:rPr>
              <a:t>Integrate movie trailers/posters for your movies</a:t>
            </a:r>
          </a:p>
        </p:txBody>
      </p:sp>
    </p:spTree>
    <p:extLst>
      <p:ext uri="{BB962C8B-B14F-4D97-AF65-F5344CB8AC3E}">
        <p14:creationId xmlns:p14="http://schemas.microsoft.com/office/powerpoint/2010/main" val="12789831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Film Critic  Rate your favorite movies with friends!</vt:lpstr>
      <vt:lpstr>The SQL To My Success</vt:lpstr>
      <vt:lpstr>Social Movie Rating</vt:lpstr>
      <vt:lpstr>Backend</vt:lpstr>
      <vt:lpstr>Frontend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Critic</dc:title>
  <dc:creator>Nick Wesselmann</dc:creator>
  <cp:lastModifiedBy>Nick Wesselmann</cp:lastModifiedBy>
  <cp:revision>6</cp:revision>
  <dcterms:created xsi:type="dcterms:W3CDTF">2018-08-29T23:44:50Z</dcterms:created>
  <dcterms:modified xsi:type="dcterms:W3CDTF">2018-08-30T00:21:05Z</dcterms:modified>
</cp:coreProperties>
</file>