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8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4F41-3BEE-41F0-BAEE-1FE79B0936D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E2716-B3C9-466B-AACF-6E2F1D43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463" y="1268667"/>
            <a:ext cx="8375904" cy="1291653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Học</a:t>
            </a:r>
            <a:r>
              <a:rPr lang="en-US" sz="36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</a:t>
            </a:r>
            <a:r>
              <a:rPr lang="en-US" sz="36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Trí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Tuệ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Nhân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Tạo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Báo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Cáo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Bài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Tập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Nhóm</a:t>
            </a:r>
            <a:r>
              <a:rPr lang="en-US" sz="40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1</a:t>
            </a:r>
            <a:endParaRPr lang="en-US" sz="4000" b="1" dirty="0"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096" y="2799471"/>
            <a:ext cx="9519138" cy="28437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0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Đề</a:t>
            </a:r>
            <a:r>
              <a:rPr lang="en-US" sz="30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0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Tài</a:t>
            </a:r>
            <a:r>
              <a:rPr lang="en-US" sz="30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  <a:p>
            <a:r>
              <a:rPr lang="en-US" sz="44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Game </a:t>
            </a:r>
            <a:r>
              <a:rPr lang="en-US" sz="44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Cờ</a:t>
            </a:r>
            <a:r>
              <a:rPr lang="en-US" sz="44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caro</a:t>
            </a:r>
            <a:r>
              <a:rPr lang="en-US" sz="44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(</a:t>
            </a:r>
            <a:r>
              <a:rPr lang="en-US" sz="44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Người</a:t>
            </a:r>
            <a:r>
              <a:rPr lang="en-US" sz="44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vs </a:t>
            </a:r>
            <a:r>
              <a:rPr lang="en-US" sz="44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Máy</a:t>
            </a:r>
            <a:r>
              <a:rPr lang="en-US" sz="44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 </a:t>
            </a:r>
          </a:p>
          <a:p>
            <a:r>
              <a:rPr lang="en-US" sz="44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với</a:t>
            </a:r>
            <a:r>
              <a:rPr lang="en-US" sz="44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r>
              <a:rPr lang="en-US" sz="44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giải</a:t>
            </a:r>
            <a:r>
              <a:rPr lang="en-US" sz="44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thuật</a:t>
            </a:r>
            <a:r>
              <a:rPr lang="en-US" sz="44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Minimax</a:t>
            </a:r>
          </a:p>
          <a:p>
            <a:pPr algn="r"/>
            <a:r>
              <a:rPr lang="en-US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GV </a:t>
            </a:r>
            <a:r>
              <a:rPr lang="en-US" b="1" i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hướng</a:t>
            </a:r>
            <a:r>
              <a:rPr lang="en-US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b="1" i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dẫn</a:t>
            </a:r>
            <a:r>
              <a:rPr lang="en-US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PGS. TS. Nguyễn </a:t>
            </a:r>
            <a:r>
              <a:rPr lang="en-US" b="1" i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Thị</a:t>
            </a:r>
            <a:r>
              <a:rPr lang="en-US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b="1" i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Thủy</a:t>
            </a:r>
            <a:endParaRPr lang="en-US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8" y="160642"/>
            <a:ext cx="1446701" cy="14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Bổ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sung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kỹ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tỉa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Alpha-Beta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ối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ưu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thời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toán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áp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tỉa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Alpha-Beta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tỉa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dư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thừa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tỉa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xung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quanh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nó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toán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biên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vùng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trống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rộng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vực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đang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trung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nước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đã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9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Luận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Qua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thời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gian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hành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tìm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hiểu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nhóm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đã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xây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dựng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hoàn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trình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game.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Tuy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game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đã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có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thể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vận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hành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có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những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kết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quả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khả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nhưng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bên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đó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vẫn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tồn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tại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số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thiếu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sót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về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độ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hoàn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thiện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thuật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toán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đôi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lúc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vẫn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đưa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những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nước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không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hiệu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quả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trường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hợp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ở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vùng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biên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ngoài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có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những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thế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khó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quyết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tấn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hay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phòng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,…)</a:t>
            </a:r>
          </a:p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Nhóm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1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rất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mong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nhận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được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sự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nhận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xét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góp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ý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ô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bạn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Xin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chân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cảm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ơn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03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Sinh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Viên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Thực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Hiện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77443"/>
              </p:ext>
            </p:extLst>
          </p:nvPr>
        </p:nvGraphicFramePr>
        <p:xfrm>
          <a:off x="1781908" y="2711889"/>
          <a:ext cx="9571892" cy="1554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85946">
                  <a:extLst>
                    <a:ext uri="{9D8B030D-6E8A-4147-A177-3AD203B41FA5}">
                      <a16:colId xmlns:a16="http://schemas.microsoft.com/office/drawing/2014/main" val="3915695185"/>
                    </a:ext>
                  </a:extLst>
                </a:gridCol>
                <a:gridCol w="4785946">
                  <a:extLst>
                    <a:ext uri="{9D8B030D-6E8A-4147-A177-3AD203B41FA5}">
                      <a16:colId xmlns:a16="http://schemas.microsoft.com/office/drawing/2014/main" val="1704934201"/>
                    </a:ext>
                  </a:extLst>
                </a:gridCol>
              </a:tblGrid>
              <a:tr h="3173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55367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Đỗ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Đăng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Anh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614083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39278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Nguyễn</a:t>
                      </a:r>
                      <a:r>
                        <a:rPr lang="en-US" sz="2000" b="1" baseline="0" dirty="0" smtClean="0"/>
                        <a:t> Ngọc Công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611213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97870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Trương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Văn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Khải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611236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0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37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Nội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Dung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Áp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Minimax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Bổ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Sung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Tỉa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Alpha-Beta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Luận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296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Game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Bàn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16x18 ô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Luật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5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màu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hàng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Nền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tảng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sử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Winform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(C#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class: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Player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chứa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hay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x hay o)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Ô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chứa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mỗi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bàn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sở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hữu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bởi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player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nào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Game control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chứa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hàm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khiển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trò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vẽ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bàn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khởi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tạo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trận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đấu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thắng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thua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khiển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AI)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1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Game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Ý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tưởng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Tạo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1 list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button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theo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kích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thước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mỗi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button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Khi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chơi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nhấn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vào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1 button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tương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tương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với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việc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1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nước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Mỗi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lượt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sẽ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tiến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hành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kết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quả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đổi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tiếp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lượt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chơi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Trường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hợp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gười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vs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trước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khi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hoàn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toàn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trống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sẽ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ngẫu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nhiên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khoảng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Từ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nước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sau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sẽ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áp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thuật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toán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trước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chơi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sẽ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nước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sau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đó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đổi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lượt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26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Minimax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game: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Với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mỗi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lần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tới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lượt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máy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duyệt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từng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trống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trên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để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xác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trạng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thái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bàn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dựa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vào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trạng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thái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xung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quanh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nó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Xác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trạng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thái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duyệt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gắn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tấn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phòng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từng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trạng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thái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hướng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duyệt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4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dọc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ngang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đường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chéo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chính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đường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chéo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phụ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tính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với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mỗi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ô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trên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đường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duyệt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nếu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xung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quanh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nó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có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cùng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sở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hữu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=&gt;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cộng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thêm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số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tấn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đồng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minh –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đối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xung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quanh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phòng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ngự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đối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đồng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minh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5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0381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Giả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mã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0498"/>
            <a:ext cx="10894255" cy="50362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Điểm</a:t>
            </a:r>
            <a:r>
              <a:rPr lang="en-US" dirty="0" smtClean="0"/>
              <a:t> max = 0; </a:t>
            </a:r>
            <a:r>
              <a:rPr lang="en-US" dirty="0" err="1" smtClean="0"/>
              <a:t>imax</a:t>
            </a:r>
            <a:r>
              <a:rPr lang="en-US" dirty="0" smtClean="0"/>
              <a:t> = 0; </a:t>
            </a:r>
            <a:r>
              <a:rPr lang="en-US" dirty="0" err="1" smtClean="0"/>
              <a:t>jmax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= 1 to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/>
              <a:t> j = 1 to </a:t>
            </a:r>
            <a:r>
              <a:rPr lang="en-US" dirty="0" err="1" smtClean="0"/>
              <a:t>cột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 smtClean="0"/>
              <a:t> ô </a:t>
            </a:r>
            <a:r>
              <a:rPr lang="en-US" dirty="0" err="1" smtClean="0"/>
              <a:t>cờ</a:t>
            </a:r>
            <a:r>
              <a:rPr lang="en-US" dirty="0" smtClean="0"/>
              <a:t> [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 ]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=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+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ngang+chéo</a:t>
            </a:r>
            <a:r>
              <a:rPr lang="en-US" dirty="0" smtClean="0"/>
              <a:t> 				</a:t>
            </a:r>
            <a:r>
              <a:rPr lang="en-US" dirty="0" err="1" smtClean="0"/>
              <a:t>chính+chéo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=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dọc+hàng</a:t>
            </a:r>
            <a:r>
              <a:rPr lang="en-US" dirty="0" smtClean="0"/>
              <a:t> 					</a:t>
            </a:r>
            <a:r>
              <a:rPr lang="en-US" dirty="0" err="1" smtClean="0"/>
              <a:t>ngang+chéo</a:t>
            </a:r>
            <a:r>
              <a:rPr lang="en-US" dirty="0" smtClean="0"/>
              <a:t> </a:t>
            </a:r>
            <a:r>
              <a:rPr lang="en-US" dirty="0" err="1" smtClean="0"/>
              <a:t>chính+chéo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: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=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=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max &lt;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Điểm</a:t>
            </a:r>
            <a:r>
              <a:rPr lang="en-US" dirty="0" smtClean="0"/>
              <a:t> max =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; </a:t>
            </a:r>
            <a:r>
              <a:rPr lang="en-US" dirty="0" err="1" smtClean="0"/>
              <a:t>imax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err="1" smtClean="0"/>
              <a:t>jmax</a:t>
            </a:r>
            <a:r>
              <a:rPr lang="en-US" dirty="0" smtClean="0"/>
              <a:t> = j.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End.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End.</a:t>
            </a:r>
          </a:p>
          <a:p>
            <a:pPr marL="457200" lvl="1" indent="0">
              <a:buNone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ô </a:t>
            </a:r>
            <a:r>
              <a:rPr lang="en-US" dirty="0" err="1" smtClean="0">
                <a:solidFill>
                  <a:srgbClr val="FF0000"/>
                </a:solidFill>
              </a:rPr>
              <a:t>cờ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imax,jmax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máy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quyết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đánh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960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duyệt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tấn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đường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64594" cy="475805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Xét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hàng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ngang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đang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xét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duyệt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ô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đó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minh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tăng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gặp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thoát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vòng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duyệt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tấn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minh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phương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Nếu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chặn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hai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2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nhỏ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hơn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5 =&gt;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tấn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0.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đường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còn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duyệt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phòng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đường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012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Quy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tắc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cho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điểm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Gán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kinh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nghiệm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chỉnh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test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mang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chấp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được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tấn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0, 4, 25, 246, 7300, 16561, 59049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phòng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{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0, 3, 24, 243, 2197, 19773, 177957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thích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sang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lần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lượt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cờ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minh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gặp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đường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duyệt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dụ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0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nào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0,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tấn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4,…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0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838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Học phần:  Trí Tuệ Nhân Tạo  Báo Cáo Bài Tập Nhóm 1</vt:lpstr>
      <vt:lpstr>Nhóm Sinh Viên Thực Hiện</vt:lpstr>
      <vt:lpstr>Nội Dung</vt:lpstr>
      <vt:lpstr>Thiết Kế Game</vt:lpstr>
      <vt:lpstr>Thiết Kế Game</vt:lpstr>
      <vt:lpstr>Giải Thuật Minimax trong game:</vt:lpstr>
      <vt:lpstr>Giả mã</vt:lpstr>
      <vt:lpstr>Cách duyệt tính điểm tấn công các đường</vt:lpstr>
      <vt:lpstr>Quy tắc cho điểm</vt:lpstr>
      <vt:lpstr>Bổ sung kỹ thuật cắt tỉa Alpha-Beta</vt:lpstr>
      <vt:lpstr>Kết Luận: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phần:  Trí Tuệ Nhân Tạo  Báo Cáo Bài Tập Nhóm 1</dc:title>
  <dc:creator>Ngọc Công Nguyễn</dc:creator>
  <cp:lastModifiedBy>Ngọc Công Nguyễn</cp:lastModifiedBy>
  <cp:revision>19</cp:revision>
  <dcterms:created xsi:type="dcterms:W3CDTF">2019-11-26T12:19:36Z</dcterms:created>
  <dcterms:modified xsi:type="dcterms:W3CDTF">2019-11-26T18:36:08Z</dcterms:modified>
</cp:coreProperties>
</file>