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  <p:sldId id="264" r:id="rId12"/>
    <p:sldId id="263" r:id="rId13"/>
    <p:sldId id="265" r:id="rId14"/>
    <p:sldId id="266" r:id="rId15"/>
    <p:sldId id="272" r:id="rId16"/>
    <p:sldId id="267" r:id="rId17"/>
    <p:sldId id="268" r:id="rId18"/>
    <p:sldId id="269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38C7-C451-4450-876D-A205D892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9F3F-2615-40F1-AD75-F3A83566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8C83-7E36-49B0-BABB-D8D794F6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BC02-0CD9-4D8B-A310-40387498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3C25-D280-4942-8C52-BF90369D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5A23-2AF6-4721-A9E0-33CABE84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5328-DB00-44AA-AFD3-F5369682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A71B-7F89-414D-9F40-64AA9D5B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E9D1-8F14-47FE-8918-7AE0C02D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6BAC-0D81-4E8F-86E2-995FDD9F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4770E-5771-416F-80CE-00FC1CF7F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7F05-354C-45FA-B7FC-4FC45B7C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A0AC-6517-48DB-9B26-6C0E3C84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5038-D2D7-4617-BBD3-9F104A48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9569-7653-416C-8E08-ABEBEE7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A0B0-7A76-40EB-8C08-56AE90C7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7E5A-93C3-4F3F-A046-C1B3FEE7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53BD-B84D-4D2F-A29D-98DCC9B5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05A1-A913-4E01-ADB3-539F952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6750-F724-4D18-BB3E-E0B0227E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C1BE-432B-46DF-840A-92483E4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9738-EE33-439C-A738-4A165D36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8968-B830-4A63-8ED9-893EC64E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22FB-0A28-4839-B302-FCE3DDDD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E7D6-57A2-4FCD-A1AA-595C62A9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3826-1C0D-4014-AB1D-B2DB7067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236A-C456-4B49-829A-01D3F11A0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0C9D6-5C0B-4E88-9CB6-29846744E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59E7-195E-45F7-8D40-68D8387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0F01-0CFB-4CAE-AD12-5B9F5A9B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DFBB-1C80-4B5E-9133-EAF27302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DAA5-4412-4CC8-90ED-E389D2BF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C9FD-D1CE-4790-8941-2F4828B8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C3FD-7B49-4798-8AB5-F0B24DD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113C2-F17F-458F-9185-7BFD34AA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33B61-4D2B-4D76-99B2-2EBEBABF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28A1-ED12-46B6-858D-B4BBD979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754FF-1708-40BC-8AE7-AEDCC55F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DFB-90C7-4C76-80D2-33A2D6D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01DB-BE7F-4104-AABA-AE021A2F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82BF-A6D6-41E7-BC13-31B96CF9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FF30-5980-4A14-AEBD-AC2B0DCD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053C-1BA3-4036-B7F0-C0B7D49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D03F-16B0-468C-8AE0-4DD9B124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F09A3-21BE-430F-83C4-658C137D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3620-37DF-41D8-9743-6E0D41C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AC89-AB0F-45A3-BA45-D0F64496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50CC-5776-4047-8531-0F734DA5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454A0-FEAF-4115-9B5C-1527D780E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7289-C53A-4017-A63E-8C234CD9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F6C1-2D9A-4447-AF66-E75B48A7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C231-7BC9-4498-BA01-8C96B269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D09-A849-43A4-AFB1-8D96B071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E2767-EA7B-46D2-9294-50EBC1C8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8213B-5F9F-4E78-B5BA-1B84DD0B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3619-D1E1-4041-B023-8E01D0C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F631-70B4-4C0B-9408-954F014A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ADE4-30DA-4694-9B8B-29015963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65A4-5383-42E3-B6A6-785D8F1B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E9A83-917C-4DE3-A72A-1D6C9D44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A0A7-53F8-4972-8F26-B7C2BF784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E988-B99A-4B7F-8905-5F6C19E84F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27CC-27E9-4022-B4ED-DBF62DED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B313-29B2-489B-9737-3C5AF832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6FAD-7DF0-4FD7-B5EE-C4AAAFE7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channel/UChrCgXmIW1toX2B7viP6S7Q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cret Door Opener : 6 Steps - Instructables">
            <a:extLst>
              <a:ext uri="{FF2B5EF4-FFF2-40B4-BE49-F238E27FC236}">
                <a16:creationId xmlns:a16="http://schemas.microsoft.com/office/drawing/2014/main" id="{C6CF31A1-C77C-4614-B47D-3582F033B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371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01286-849C-4E0F-8F10-C82F2FEA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Program a Push Button to Control Stepper Motor -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83D62-405D-47D8-A905-B13C9EBE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Yunas Magsi – 101115159</a:t>
            </a:r>
          </a:p>
          <a:p>
            <a:r>
              <a:rPr lang="en-US" dirty="0">
                <a:solidFill>
                  <a:srgbClr val="FFFFFF"/>
                </a:solidFill>
              </a:rPr>
              <a:t>For: Technical Memo – SYSC3010</a:t>
            </a:r>
          </a:p>
        </p:txBody>
      </p:sp>
    </p:spTree>
    <p:extLst>
      <p:ext uri="{BB962C8B-B14F-4D97-AF65-F5344CB8AC3E}">
        <p14:creationId xmlns:p14="http://schemas.microsoft.com/office/powerpoint/2010/main" val="392194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DC98B7-C880-4B43-9D1A-698AB13D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08CD-4EC8-460F-8171-BBF75D84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146832"/>
            <a:ext cx="349726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Runs only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5CC1A-ADCB-4932-8F8C-48563F81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713302"/>
            <a:ext cx="4397376" cy="27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BED2F-43B2-4FF1-839C-1BCB52F5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 For Button 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2C1B-20F7-4B90-9AC3-DFCC8972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52842"/>
            <a:ext cx="28895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Derived From Arduino Debounc</a:t>
            </a:r>
            <a:r>
              <a:rPr lang="en-US" sz="2000" dirty="0">
                <a:solidFill>
                  <a:schemeClr val="bg2"/>
                </a:solidFill>
              </a:rPr>
              <a:t>e Example</a:t>
            </a:r>
            <a:endParaRPr lang="en-US" sz="20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B41E18-1654-464F-ACD8-32F10CC2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5" y="2150036"/>
            <a:ext cx="824753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8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7A4C-6C6D-49BC-AAB0-41143F6D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Complicated?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D4AE-5224-45B4-B2F5-541B06E72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Reduce Noise 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(._.")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0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75F62-8C64-4A5A-B915-A983D94A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Stop the Motor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035B7A-0D3E-4D9D-9919-2C338ABD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4" y="1985467"/>
            <a:ext cx="4397376" cy="28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9FD0A-34E7-460A-B93A-51FBD868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Moving the Motor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52C9-957A-4238-83E1-FCC78721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rgbClr val="FF9D00"/>
                </a:solidFill>
              </a:rPr>
              <a:t>Derived from </a:t>
            </a:r>
            <a:r>
              <a:rPr lang="en-US" sz="1600" b="0" i="0" dirty="0" err="1">
                <a:effectLst/>
                <a:latin typeface="Roboto" panose="02000000000000000000" pitchFamily="2" charset="0"/>
                <a:hlinkClick r:id="rId2"/>
              </a:rPr>
              <a:t>Nikodem</a:t>
            </a:r>
            <a:r>
              <a:rPr lang="en-US" sz="1600" b="0" i="0" dirty="0">
                <a:effectLst/>
                <a:latin typeface="Roboto" panose="02000000000000000000" pitchFamily="2" charset="0"/>
                <a:hlinkClick r:id="rId2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  <a:hlinkClick r:id="rId2"/>
              </a:rPr>
              <a:t>Bartnik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(via: https://youtu.be/avrdDZD7qEQ)</a:t>
            </a:r>
            <a:endParaRPr lang="en-US" sz="2000" dirty="0">
              <a:solidFill>
                <a:srgbClr val="FF9D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95B76F-C3E9-4EB5-BD8A-B0A411A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513" y="2406360"/>
            <a:ext cx="136199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CB905-B5F3-4A4A-8864-9FCFE269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78" y="2406361"/>
            <a:ext cx="23515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1B73-4D8B-4A0C-9CF0-29851554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Stepper Motor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32DE-20FC-4FC5-838B-B9ADD057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80154A-6AB3-4D1F-AAF5-AF40B833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05359"/>
            <a:ext cx="6542117" cy="48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9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690F9-0CCE-4E57-8A11-FA2EA414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193D5E-C56D-4BFB-82ED-8D1C61DD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83951"/>
            <a:ext cx="6553545" cy="4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F191-59C7-4E33-BA09-5FEA504E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this millis()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588A-56E1-4D02-A318-9F0481C0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Cheat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Cheat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to Threading an Operation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07CC-A94E-49D3-857E-A980CC02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5" y="1547255"/>
            <a:ext cx="1517772" cy="8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adder in the desert">
            <a:extLst>
              <a:ext uri="{FF2B5EF4-FFF2-40B4-BE49-F238E27FC236}">
                <a16:creationId xmlns:a16="http://schemas.microsoft.com/office/drawing/2014/main" id="{95624319-4F71-468B-34BC-F8565DAF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AA85A-6270-4330-BB96-CB2BAB36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The End Result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9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96C1-FCB3-4C64-9C80-766E547C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/>
              <a:t>Part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6EC6-8D86-4029-9241-C7788197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1800" dirty="0"/>
              <a:t>Computer</a:t>
            </a:r>
          </a:p>
          <a:p>
            <a:r>
              <a:rPr lang="en-US" sz="1800" dirty="0"/>
              <a:t>Arduino</a:t>
            </a:r>
          </a:p>
          <a:p>
            <a:r>
              <a:rPr lang="en-US" sz="1800" dirty="0"/>
              <a:t>Push Button</a:t>
            </a:r>
          </a:p>
          <a:p>
            <a:r>
              <a:rPr lang="en-US" sz="1800" dirty="0"/>
              <a:t>10k Ohm Resistor</a:t>
            </a:r>
          </a:p>
          <a:p>
            <a:r>
              <a:rPr lang="nb-NO" sz="1800" dirty="0"/>
              <a:t>DC 5V Stepper Motor + ULN2003 Driver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2" name="Picture 14" descr="Addicore Large 12x12x7mm Tact Push Button Switch">
            <a:extLst>
              <a:ext uri="{FF2B5EF4-FFF2-40B4-BE49-F238E27FC236}">
                <a16:creationId xmlns:a16="http://schemas.microsoft.com/office/drawing/2014/main" id="{19AE54D1-3C0A-4F45-91CA-5387173C8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0" name="Picture 12" descr="DC 5V Stepper Motor + ULN2003 Driver Test Module Board for Arduino - image 1 of 9">
            <a:extLst>
              <a:ext uri="{FF2B5EF4-FFF2-40B4-BE49-F238E27FC236}">
                <a16:creationId xmlns:a16="http://schemas.microsoft.com/office/drawing/2014/main" id="{DF04AAB9-39DD-4B0A-B5BB-832D58F5F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Speed Up Your Older Computer: Five Options - Ask Leo!">
            <a:extLst>
              <a:ext uri="{FF2B5EF4-FFF2-40B4-BE49-F238E27FC236}">
                <a16:creationId xmlns:a16="http://schemas.microsoft.com/office/drawing/2014/main" id="{A19B081B-5A9A-4A82-848E-3A7E6E51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0" r="13164" b="3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4" name="Picture 16" descr="TE Connectivity 1kΩ Carbon Film Carbon Film Fixed Resistor 0.5W ±5%  CFR50J1K0 | RS Components">
            <a:extLst>
              <a:ext uri="{FF2B5EF4-FFF2-40B4-BE49-F238E27FC236}">
                <a16:creationId xmlns:a16="http://schemas.microsoft.com/office/drawing/2014/main" id="{6C4E968E-8ABF-466F-BDA9-7A9459540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5" b="1911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Arduino Uno Rev3 — Arduino Official Store">
            <a:extLst>
              <a:ext uri="{FF2B5EF4-FFF2-40B4-BE49-F238E27FC236}">
                <a16:creationId xmlns:a16="http://schemas.microsoft.com/office/drawing/2014/main" id="{97E7B465-C4A3-4650-9272-BF29420B4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r="1540" b="-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6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793-02B7-4068-8659-F7D009DA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Wiring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F4CD57-53A5-4FE2-8CAD-4863B89E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0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38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74944-7BA4-4517-A89C-7E0B875C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Deeper Look into Stepper Motor(28byj-48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28BYJ-48 Stepper Motor Pinout Wiring, Specifications, Uses Guide &amp; Datasheet">
            <a:extLst>
              <a:ext uri="{FF2B5EF4-FFF2-40B4-BE49-F238E27FC236}">
                <a16:creationId xmlns:a16="http://schemas.microsoft.com/office/drawing/2014/main" id="{1423EFFD-2CFF-4E7D-94ED-7A549F54C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4678" y="982912"/>
            <a:ext cx="6436548" cy="4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3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857E-554F-47C9-B757-65DBDC3D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Deeper Look into Stepper Motor Driver (ULN2003)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High power ULN2003 Stepper Motor Driver Board Test Module For Arduino AVR  SMD|Integrated Circuits| - AliExpress">
            <a:extLst>
              <a:ext uri="{FF2B5EF4-FFF2-40B4-BE49-F238E27FC236}">
                <a16:creationId xmlns:a16="http://schemas.microsoft.com/office/drawing/2014/main" id="{96E5A6A4-ECA2-4C9F-99B3-0BE1BB73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2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182DE-2E18-41CF-93D3-573B0B25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Deeper Look into Push Button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53D926-A246-45D7-A88E-C44567E6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5" r="5216"/>
          <a:stretch/>
        </p:blipFill>
        <p:spPr>
          <a:xfrm>
            <a:off x="5446072" y="643466"/>
            <a:ext cx="544318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105B0E8C-940E-CBDC-6EFF-882ABDCC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7C951-5A3F-4A6C-B514-64720410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The Coding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9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87F8-41EB-40DC-AC2F-2B878E94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Fire up Arduino 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E5B3A-EC93-4018-85A3-21D9DC38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99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567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1F16-7F1F-4084-8357-E07EFFE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1662-EADD-49AC-A182-696C4EF54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9900"/>
                </a:solidFill>
                <a:latin typeface="+mn-lt"/>
                <a:ea typeface="+mn-ea"/>
                <a:cs typeface="+mn-cs"/>
              </a:rPr>
              <a:t>All initializing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22C9E2-9426-48E1-931A-24A65E1D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06" y="2427541"/>
            <a:ext cx="1049168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058F1BD00AA3489DAE490667B31536" ma:contentTypeVersion="13" ma:contentTypeDescription="Create a new document." ma:contentTypeScope="" ma:versionID="77a42c7f59ae9a75d09fc6369e5b34b3">
  <xsd:schema xmlns:xsd="http://www.w3.org/2001/XMLSchema" xmlns:xs="http://www.w3.org/2001/XMLSchema" xmlns:p="http://schemas.microsoft.com/office/2006/metadata/properties" xmlns:ns3="6d511dd8-12f5-480d-90a7-dcf028cec26b" xmlns:ns4="ef3573e6-14fe-4930-9c33-3524ff3759b9" targetNamespace="http://schemas.microsoft.com/office/2006/metadata/properties" ma:root="true" ma:fieldsID="0310e7dad4d3a687d52ab91cc3d360b1" ns3:_="" ns4:_="">
    <xsd:import namespace="6d511dd8-12f5-480d-90a7-dcf028cec26b"/>
    <xsd:import namespace="ef3573e6-14fe-4930-9c33-3524ff375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11dd8-12f5-480d-90a7-dcf028cec2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573e6-14fe-4930-9c33-3524ff375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B3A4B8-A847-4DAC-A91E-8BBD6DDBE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511dd8-12f5-480d-90a7-dcf028cec26b"/>
    <ds:schemaRef ds:uri="ef3573e6-14fe-4930-9c33-3524ff375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8A6C70-AD8A-4A7E-BF39-33D132E60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773A-DB7D-4F39-B679-940A856651AA}">
  <ds:schemaRefs>
    <ds:schemaRef ds:uri="http://purl.org/dc/terms/"/>
    <ds:schemaRef ds:uri="http://schemas.microsoft.com/office/2006/metadata/properties"/>
    <ds:schemaRef ds:uri="ef3573e6-14fe-4930-9c33-3524ff3759b9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d511dd8-12f5-480d-90a7-dcf028cec2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137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Roboto</vt:lpstr>
      <vt:lpstr>Tw Cen MT</vt:lpstr>
      <vt:lpstr>Office Theme</vt:lpstr>
      <vt:lpstr>Program a Push Button to Control Stepper Motor - Arduino</vt:lpstr>
      <vt:lpstr>Part Needed</vt:lpstr>
      <vt:lpstr>The Wiring</vt:lpstr>
      <vt:lpstr>Deeper Look into Stepper Motor(28byj-48)</vt:lpstr>
      <vt:lpstr>Deeper Look into Stepper Motor Driver (ULN2003)</vt:lpstr>
      <vt:lpstr>Deeper Look into Push Button</vt:lpstr>
      <vt:lpstr>The Coding</vt:lpstr>
      <vt:lpstr>Fire up Arduino Ide</vt:lpstr>
      <vt:lpstr>Variable Declaration</vt:lpstr>
      <vt:lpstr>Setup Function</vt:lpstr>
      <vt:lpstr>Check For Button Press</vt:lpstr>
      <vt:lpstr>Why so Complicated? ¯\_(ツ)_/¯</vt:lpstr>
      <vt:lpstr>Stop the Motor</vt:lpstr>
      <vt:lpstr>Moving the Motor</vt:lpstr>
      <vt:lpstr>Stepper Motor Library</vt:lpstr>
      <vt:lpstr>Loop Function</vt:lpstr>
      <vt:lpstr>What is this millis()</vt:lpstr>
      <vt:lpstr>The End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 Push Button to Control Stepper Motor - Arduino</dc:title>
  <dc:creator>Yunas Magsi</dc:creator>
  <cp:lastModifiedBy>Yunas Magsi</cp:lastModifiedBy>
  <cp:revision>2</cp:revision>
  <dcterms:created xsi:type="dcterms:W3CDTF">2022-03-22T20:01:06Z</dcterms:created>
  <dcterms:modified xsi:type="dcterms:W3CDTF">2022-03-27T17:08:45Z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0x01010015058F1BD00AA3489DAE490667B31536</vt:lpwstr>
  </property>
</Properties>
</file>