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7" r:id="rId6"/>
    <p:sldId id="278" r:id="rId7"/>
    <p:sldId id="280" r:id="rId8"/>
    <p:sldId id="261" r:id="rId9"/>
    <p:sldId id="262" r:id="rId10"/>
    <p:sldId id="268" r:id="rId11"/>
    <p:sldId id="263" r:id="rId12"/>
    <p:sldId id="269" r:id="rId13"/>
    <p:sldId id="270" r:id="rId14"/>
    <p:sldId id="264" r:id="rId15"/>
    <p:sldId id="279" r:id="rId16"/>
    <p:sldId id="265" r:id="rId17"/>
    <p:sldId id="281" r:id="rId18"/>
    <p:sldId id="282" r:id="rId19"/>
    <p:sldId id="266" r:id="rId20"/>
    <p:sldId id="267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BD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/>
    <p:restoredTop sz="94595"/>
  </p:normalViewPr>
  <p:slideViewPr>
    <p:cSldViewPr snapToGrid="0" snapToObjects="1">
      <p:cViewPr>
        <p:scale>
          <a:sx n="84" d="100"/>
          <a:sy n="84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CC8A-178A-5C4C-9D39-8F460AADDD3F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BD679-31FD-AB43-BD32-784367225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6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1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8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54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0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1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0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3AB8-EA41-634A-9951-7FBA1B7CF0EA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5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0738"/>
            <a:ext cx="12192000" cy="1936524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644140" y="2727960"/>
            <a:ext cx="6903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 smtClean="0">
                <a:solidFill>
                  <a:schemeClr val="bg1"/>
                </a:solidFill>
              </a:rPr>
              <a:t>자료구조와 알고리즘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8470" y="3457125"/>
            <a:ext cx="6195060" cy="6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644140" y="361188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/>
                </a:solidFill>
              </a:rPr>
              <a:t>Chapter 1. </a:t>
            </a:r>
            <a:r>
              <a:rPr kumimoji="1" lang="ko-KR" altLang="en-US" sz="2800" dirty="0" smtClean="0">
                <a:solidFill>
                  <a:schemeClr val="bg1"/>
                </a:solidFill>
              </a:rPr>
              <a:t>완전 탐색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1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44140" y="4397262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순천향대학교 컴퓨터소프트웨어공학과 이창희</a:t>
            </a:r>
            <a:endParaRPr kumimoji="1"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58040" y="15256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문제가 조금 난해하니 정리를 해보자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이 나라에서는 연도를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E, S,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으로 나타낸다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(1 ≤ E ≤ 15), (1 ≤ S ≤ 28), (1 ≤ M ≤ 19)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309531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매 해가 지날 때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E, S,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모두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씩 증가한다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3618535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각 자리는 범위를 벗어 날 때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로 변한다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ko-KR" altLang="en-US" sz="2800" dirty="0" smtClean="0">
                <a:solidFill>
                  <a:srgbClr val="4D4D4D"/>
                </a:solidFill>
              </a:rPr>
              <a:t>예를 들어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가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15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인 상태에서 한 해가 더 지났다면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 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0" y="4572642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여기서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 S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 주어질 때 우리가 사용하는 연도로 몇 년 인가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9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진짜 문제 풀어보기</a:t>
            </a:r>
            <a:endParaRPr kumimoji="1" lang="en-US" altLang="ko-KR" sz="4000" b="1" dirty="0" smtClean="0">
              <a:solidFill>
                <a:srgbClr val="429BD9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1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0" y="314769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그러니 모든 경우를 하나씩 다 해보자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!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152565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그런데 최대 몇 번 탐색을 해야 할까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15 * 28 * 19 = 7,980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8,000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은 완전 탐색으로 금방 해결할 수 있는 범위다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0" y="1256279"/>
            <a:ext cx="6673607" cy="54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58040" y="15256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경우의 수를 찾아보자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단순하게 생각해보면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10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중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for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문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으로 해결 할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10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중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for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문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41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다른 방법을 찾아보자</a:t>
            </a:r>
            <a:endParaRPr kumimoji="1" lang="en-US" altLang="ko-KR" sz="4400" b="1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42800" y="1524600"/>
            <a:ext cx="1089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어떤 수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X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또는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더하여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있다고 할 때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2800" y="2048875"/>
            <a:ext cx="104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어떤 수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 X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를 만들 수 있는 모든 식에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또는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더해주면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6" name="텍스트 상자 15"/>
          <p:cNvSpPr txBox="1"/>
          <p:nvPr/>
        </p:nvSpPr>
        <p:spPr>
          <a:xfrm>
            <a:off x="442800" y="3002982"/>
            <a:ext cx="104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다시 말해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(N-1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 smtClean="0">
                <a:solidFill>
                  <a:srgbClr val="4D4D4D"/>
                </a:solidFill>
              </a:rPr>
              <a:t>		  (N-2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 smtClean="0">
                <a:solidFill>
                  <a:srgbClr val="4D4D4D"/>
                </a:solidFill>
              </a:rPr>
              <a:t>		  (N-3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이므로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/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69100" y="1524600"/>
            <a:ext cx="104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 =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>
                <a:solidFill>
                  <a:srgbClr val="4D4D4D"/>
                </a:solidFill>
              </a:rPr>
              <a:t>	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	N-1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>
              <a:solidFill>
                <a:srgbClr val="4D4D4D"/>
              </a:solidFill>
            </a:endParaRPr>
          </a:p>
          <a:p>
            <a:pPr latinLnBrk="0"/>
            <a:r>
              <a:rPr kumimoji="1" lang="en-US" altLang="ko-KR" sz="2800" dirty="0" smtClean="0">
                <a:solidFill>
                  <a:srgbClr val="4D4D4D"/>
                </a:solidFill>
              </a:rPr>
              <a:t>		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N-2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  <a:p>
            <a:pPr latinLnBrk="0"/>
            <a:r>
              <a:rPr kumimoji="1" lang="en-US" altLang="ko-KR" sz="2800" dirty="0">
                <a:solidFill>
                  <a:srgbClr val="4D4D4D"/>
                </a:solidFill>
              </a:rPr>
              <a:t>	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	+ N-3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0" y="40415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kumimoji="1" lang="en-US" altLang="ko-KR" sz="3200" b="1" dirty="0" smtClean="0">
                <a:solidFill>
                  <a:srgbClr val="4D4D4D"/>
                </a:solidFill>
              </a:rPr>
              <a:t>Answer[N] = Answer[N-1] + Answer[N-2] + Answer[N-3]</a:t>
            </a:r>
          </a:p>
        </p:txBody>
      </p:sp>
    </p:spTree>
    <p:extLst>
      <p:ext uri="{BB962C8B-B14F-4D97-AF65-F5344CB8AC3E}">
        <p14:creationId xmlns:p14="http://schemas.microsoft.com/office/powerpoint/2010/main" val="13840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0" y="31366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kumimoji="1" lang="ko-KR" altLang="en-US" sz="3200" b="1" dirty="0" smtClean="0">
                <a:solidFill>
                  <a:srgbClr val="4D4D4D"/>
                </a:solidFill>
              </a:rPr>
              <a:t>그런데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≤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일 경우에는 이 식으로 풀지 못하잖아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42800" y="1524600"/>
            <a:ext cx="1089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일단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N ≤ 3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일때 가능한 방법을 모두 나열해보자</a:t>
            </a:r>
            <a:endParaRPr kumimoji="1" lang="en-US" altLang="ko-KR" sz="2800" b="1" dirty="0" smtClean="0">
              <a:solidFill>
                <a:srgbClr val="4D4D4D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42800" y="2048875"/>
            <a:ext cx="104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endParaRPr kumimoji="1" lang="en-US" altLang="ko-KR" sz="2800" dirty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2800" y="3002982"/>
            <a:ext cx="104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2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>
                <a:solidFill>
                  <a:srgbClr val="4D4D4D"/>
                </a:solidFill>
              </a:rPr>
              <a:t>2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442800" y="4387977"/>
            <a:ext cx="1045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3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1+1+1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1+2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2+1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>
                <a:solidFill>
                  <a:srgbClr val="4D4D4D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53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?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완전 탐색이 뭐죠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41960" y="205273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영어로는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Exhaust Search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441960" y="259671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Exhaust?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3119930"/>
            <a:ext cx="3314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258112"/>
            <a:ext cx="9692640" cy="54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0" y="1524600"/>
            <a:ext cx="1133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3200" b="1" dirty="0" smtClean="0">
                <a:solidFill>
                  <a:srgbClr val="4D4D4D"/>
                </a:solidFill>
              </a:rPr>
              <a:t>미리 답을 계산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해놓고 입력을 받기 시작했다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204782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여러 테스트 케이스가 들어 올 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이 방법은 매우 효율적이다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257104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또한 몇 개의 답은 직접 값을 입력하였다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3094260"/>
            <a:ext cx="1133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답을 구하는 식이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i-1, i-2, i-3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사용하기 때문에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까지는 직접 구하였다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4048367"/>
            <a:ext cx="1133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비슷한 방식의 문제에서 규칙을 찾기 어려울때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이와 같이 직접 몇 개의 케이스를 손으로 풀어 보면 도움이 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720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감사합니다</a:t>
            </a:r>
            <a:endParaRPr kumimoji="1" lang="en-US" altLang="ko-KR" sz="4000" b="1" dirty="0" smtClean="0">
              <a:solidFill>
                <a:srgbClr val="429BD9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3600" b="1" dirty="0" smtClean="0">
                <a:solidFill>
                  <a:srgbClr val="4D4D4D"/>
                </a:solidFill>
              </a:rPr>
              <a:t>가능한 모든 경우를 탐색 하는 방법</a:t>
            </a:r>
            <a:endParaRPr kumimoji="1" lang="en-US" altLang="ko-KR" sz="3600" b="1" dirty="0" smtClean="0">
              <a:solidFill>
                <a:srgbClr val="4D4D4D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41960" y="2170331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경우를 탐색하므로 항상 답을 구할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탐색을 왜 쓰죠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?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경우를 다 고려한다면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비효율적이지 않나요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2047220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당연히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비효율적</a:t>
            </a:r>
            <a:endParaRPr kumimoji="1" lang="en-US" altLang="ko-KR" sz="2800" b="1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0" y="2570440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하지만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구현이 편하므로 탐색의 크기가 작을때는 상관없다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3093660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그리고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완전 탐색 코드를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개선하여 더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효율적인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코드를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/>
            </a:r>
            <a:br>
              <a:rPr kumimoji="1" lang="en-US" altLang="ko-KR" sz="2800" b="1" dirty="0" smtClean="0">
                <a:solidFill>
                  <a:srgbClr val="4D4D4D"/>
                </a:solidFill>
              </a:rPr>
            </a:br>
            <a:r>
              <a:rPr kumimoji="1" lang="ko-KR" altLang="en-US" sz="2800" b="1" dirty="0" smtClean="0">
                <a:solidFill>
                  <a:srgbClr val="4D4D4D"/>
                </a:solidFill>
              </a:rPr>
              <a:t>작성할 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수 있는 경우가 많다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결론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완전 탐색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(=</a:t>
            </a:r>
            <a:r>
              <a:rPr kumimoji="1" lang="ko-KR" altLang="en-US" sz="4400" b="1" dirty="0" smtClean="0">
                <a:solidFill>
                  <a:srgbClr val="4D4D4D"/>
                </a:solidFill>
              </a:rPr>
              <a:t>기초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4400" b="1" dirty="0" smtClean="0">
                <a:solidFill>
                  <a:srgbClr val="4D4D4D"/>
                </a:solidFill>
              </a:rPr>
              <a:t>부터 잘 하자</a:t>
            </a:r>
            <a:endParaRPr kumimoji="1" lang="en-US" altLang="ko-KR" sz="4400" b="1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이걸 언제 쓸까요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대표적으로는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441960" y="205273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순열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및 조합 찾기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41960" y="2570895"/>
            <a:ext cx="1086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피보나치 수 구하기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1960" y="30890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부터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까지 더하기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1960" y="361779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사실 모든 경우에 사용 가능 함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하지만 엄청 느리다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76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부터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N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까지의 합 구하기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sz="2800" dirty="0">
                <a:solidFill>
                  <a:srgbClr val="4D4D4D"/>
                </a:solidFill>
              </a:rPr>
              <a:t>f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or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문을 사용하여 구해보자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" y="2089800"/>
            <a:ext cx="5041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부터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N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까지의 합 구하기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latinLnBrk="0">
              <a:buFont typeface="Arial" charset="0"/>
              <a:buChar char="•"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이번에는 재귀적으로 구현해보자</a:t>
            </a:r>
            <a:endParaRPr kumimoji="1" lang="en-US" altLang="ko-KR" sz="2800" dirty="0">
              <a:solidFill>
                <a:srgbClr val="4D4D4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2090410"/>
            <a:ext cx="6591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491</Words>
  <Application>Microsoft Macintosh PowerPoint</Application>
  <PresentationFormat>와이드스크린</PresentationFormat>
  <Paragraphs>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이창희</dc:creator>
  <cp:lastModifiedBy>이창희</cp:lastModifiedBy>
  <cp:revision>37</cp:revision>
  <cp:lastPrinted>2017-03-21T04:39:08Z</cp:lastPrinted>
  <dcterms:created xsi:type="dcterms:W3CDTF">2017-03-20T07:59:14Z</dcterms:created>
  <dcterms:modified xsi:type="dcterms:W3CDTF">2017-03-21T08:17:57Z</dcterms:modified>
</cp:coreProperties>
</file>