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ANALYSIS OF REVIEWS OF 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ASHINZE EMMANUEL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00" y="533199"/>
            <a:ext cx="10515600" cy="1325563"/>
          </a:xfrm>
        </p:spPr>
        <p:txBody>
          <a:bodyPr/>
          <a:lstStyle/>
          <a:p>
            <a:r>
              <a:rPr lang="en-GB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91" y="2050141"/>
            <a:ext cx="11032109" cy="4126822"/>
          </a:xfrm>
        </p:spPr>
        <p:txBody>
          <a:bodyPr/>
          <a:lstStyle/>
          <a:p>
            <a:r>
              <a:rPr lang="en-GB" dirty="0"/>
              <a:t>68% of the reviews are positive</a:t>
            </a:r>
          </a:p>
          <a:p>
            <a:r>
              <a:rPr lang="en-GB" dirty="0"/>
              <a:t>Flight is the most common word in the reviews</a:t>
            </a:r>
          </a:p>
          <a:p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61D452-0403-7D20-8E9A-C58E75EA4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71" y="3225800"/>
            <a:ext cx="5360891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9D6D31-0531-5482-B8D1-C8A1B2E27A0D}"/>
              </a:ext>
            </a:extLst>
          </p:cNvPr>
          <p:cNvSpPr txBox="1">
            <a:spLocks/>
          </p:cNvSpPr>
          <p:nvPr/>
        </p:nvSpPr>
        <p:spPr>
          <a:xfrm>
            <a:off x="6213571" y="5973763"/>
            <a:ext cx="6591300" cy="206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Common Words in Negative Reviews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94714D4-DC58-BA95-C300-1C2E7D30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00" y="3109373"/>
            <a:ext cx="4921096" cy="366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ANALYSIS OF REVIEWS OF BRITISH AIRWAYS</vt:lpstr>
      <vt:lpstr>SUMMARY OF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Ashinze Emmanuel</cp:lastModifiedBy>
  <cp:revision>3</cp:revision>
  <dcterms:created xsi:type="dcterms:W3CDTF">2022-12-06T11:13:27Z</dcterms:created>
  <dcterms:modified xsi:type="dcterms:W3CDTF">2023-07-09T15:38:01Z</dcterms:modified>
</cp:coreProperties>
</file>