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802" autoAdjust="0"/>
  </p:normalViewPr>
  <p:slideViewPr>
    <p:cSldViewPr snapToGrid="0">
      <p:cViewPr varScale="1">
        <p:scale>
          <a:sx n="78" d="100"/>
          <a:sy n="78" d="100"/>
        </p:scale>
        <p:origin x="8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705015-6567-4BB3-855C-D6588480DB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AA8719-6130-4053-A1BF-1C3DCA8EC0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7686FD-8A4A-4A5E-9051-3EE624FB2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B1F84-6144-4C91-A72C-7CA2234A3424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B3EA91-521C-4F31-9D84-63356E56C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E7F0DB-5C25-4C0E-92D6-D13042076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3D841-1192-4B84-9AD8-482C9726E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34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D2FB6A-A45B-4C69-B3E0-41AA69BB2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E3AD85-E889-4F99-A4B5-10E4D1903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F22D88-CE26-42B5-B9A5-E43DE4B91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B1F84-6144-4C91-A72C-7CA2234A3424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A2896E-00D5-4F9C-BF2A-B64A2C7B5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4875E4-21DC-4FB1-B427-12E16EBEB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3D841-1192-4B84-9AD8-482C9726E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082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929AB02-8C06-407D-A3C2-52842C7EBF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931019-79B7-4D63-8B5E-73089FC05F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37D204-F51E-475A-B8B1-07CB49634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B1F84-6144-4C91-A72C-7CA2234A3424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818395-68F3-40C4-AC71-A7A49C6AA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79AA93-D238-4958-AB80-EFB41DE01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3D841-1192-4B84-9AD8-482C9726E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801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7900FE-8A9F-4043-91B3-24E96A463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BCF3B2-408A-4CEE-A9B5-84CBFC454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5DDBF5-6173-4C58-B6DB-92285AA86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B1F84-6144-4C91-A72C-7CA2234A3424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176388-2674-404E-8C06-773910459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0B8366-F316-4AD4-B55E-4D6A86213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3D841-1192-4B84-9AD8-482C9726E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0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137E0C-708B-452E-8E2C-22736D305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24380B-1B02-493A-8A47-283A50AF3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BA3B26-08D5-4858-9FF3-65BDC7A50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B1F84-6144-4C91-A72C-7CA2234A3424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A1F22A-90C8-4788-B876-94BC3FB58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F620CF-AA04-4AE6-BEC1-41D4C76B2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3D841-1192-4B84-9AD8-482C9726E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587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9F91DE-53C8-4E47-B2BE-910D7F399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1840A2-19E2-410A-A2EE-DB2F29907F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808363-9213-4C15-9B96-BB223E2FC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2BADA0-037F-4A57-B61E-7586C82A5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B1F84-6144-4C91-A72C-7CA2234A3424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EC5557-E0F5-4DDC-9C68-B32092375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F7825B-54BD-4DD8-9629-4AF3D9626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3D841-1192-4B84-9AD8-482C9726E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691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06DB2C-0CE1-466F-8F8D-2A27C19FD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4D0099-6842-4235-AFA7-307EE6B6B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C5E8CA-7BDD-44A2-8969-4C7974218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F9B26A7-60BF-4165-8D51-01399C2CC7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CE9329-F8A2-4FC7-AB20-71A27CDE5E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388FCD1-2902-4411-A44A-DD356DFA0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B1F84-6144-4C91-A72C-7CA2234A3424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0EF3AB5-243B-4F98-A760-F01CDC1DB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8882ADF-3BF0-4C07-BA3D-78488CAA5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3D841-1192-4B84-9AD8-482C9726E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013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D54BFC-939F-40FE-A5CE-75078B5E4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0CD4E8B-673E-4D71-BCBC-7DECE8726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B1F84-6144-4C91-A72C-7CA2234A3424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0FC0FC4-46EC-48E7-AA42-FF3C9B05C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1859F6-B7F0-4FEB-AB61-6C684B469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3D841-1192-4B84-9AD8-482C9726E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056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07F06F-32C4-4ED0-9284-CEB1C4E87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B1F84-6144-4C91-A72C-7CA2234A3424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3469E42-9B90-400F-9A1B-A475FC90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CD5E79-88F2-436E-AABF-FF53E6359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3D841-1192-4B84-9AD8-482C9726E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424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12148D-0D82-425D-8B09-8E5693F1E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878FBF-7791-49DE-9B6A-CD23A6F2D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8FCD22-8B7D-45B3-9DBC-14C83AC9A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6CFF7A-FC43-4E31-9071-86B566B1A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B1F84-6144-4C91-A72C-7CA2234A3424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3AFDC8-F96C-4AD6-8283-16C816561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4BAC1A-6411-46ED-8C23-4753A28E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3D841-1192-4B84-9AD8-482C9726E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309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DB95B-0FCE-454F-B1DE-F8A57289B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B5042C5-4420-40F4-A3C7-2E7447B383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CFB107-5049-43B0-B647-EA1CB61F9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DCE600-235A-40DF-8C5B-2948FAD3E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B1F84-6144-4C91-A72C-7CA2234A3424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C59091-003D-4193-A7BC-546EF96C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BB2933-CCA5-46B3-A54C-2ACCC5F13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3D841-1192-4B84-9AD8-482C9726E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47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F4A36E9-1681-4F30-B31B-93E24BD45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00DD8B-D9E4-439A-8B8C-082AFC8DA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E87984-A12D-4802-B83D-5A0A573593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B1F84-6144-4C91-A72C-7CA2234A3424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C667DB-F3E4-4542-8835-9CCDA414A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381643-E806-460A-8F16-1C70044B04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3D841-1192-4B84-9AD8-482C9726E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284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A9F6A75-4B3D-44C0-A3D2-C94ED469F464}"/>
              </a:ext>
            </a:extLst>
          </p:cNvPr>
          <p:cNvSpPr/>
          <p:nvPr/>
        </p:nvSpPr>
        <p:spPr>
          <a:xfrm>
            <a:off x="9623394" y="570411"/>
            <a:ext cx="15824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陈成</a:t>
            </a:r>
            <a:endParaRPr lang="zh-CN" alt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549520B-9AB6-433D-AB24-2DE278D284BE}"/>
              </a:ext>
            </a:extLst>
          </p:cNvPr>
          <p:cNvSpPr/>
          <p:nvPr/>
        </p:nvSpPr>
        <p:spPr>
          <a:xfrm>
            <a:off x="1601019" y="2126694"/>
            <a:ext cx="898996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1.</a:t>
            </a:r>
            <a:r>
              <a:rPr lang="zh-CN" altLang="en-US" sz="36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不足：对代码编写，开发框架不够熟练。</a:t>
            </a:r>
            <a:endParaRPr lang="en-US" altLang="zh-CN" sz="36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ctr"/>
            <a:r>
              <a:rPr lang="zh-CN" altLang="en-US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页面细节仍需优化。</a:t>
            </a:r>
            <a:endParaRPr lang="zh-CN" altLang="en-US" sz="36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C0EB640-F9E0-4C60-8A56-D519C824B5A1}"/>
              </a:ext>
            </a:extLst>
          </p:cNvPr>
          <p:cNvSpPr/>
          <p:nvPr/>
        </p:nvSpPr>
        <p:spPr>
          <a:xfrm>
            <a:off x="2505741" y="3616351"/>
            <a:ext cx="711765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2.</a:t>
            </a:r>
            <a:r>
              <a:rPr lang="zh-CN" altLang="en-US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收获：获得团队项目开发经验，</a:t>
            </a:r>
            <a:endParaRPr lang="en-US" altLang="zh-CN" sz="3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ctr"/>
            <a:r>
              <a:rPr lang="zh-CN" altLang="en-US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提升了合作解决问题的能力</a:t>
            </a:r>
            <a:endParaRPr lang="zh-CN" altLang="en-US" sz="36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76E529A-E94B-4683-80B1-798C454A926B}"/>
              </a:ext>
            </a:extLst>
          </p:cNvPr>
          <p:cNvSpPr/>
          <p:nvPr/>
        </p:nvSpPr>
        <p:spPr>
          <a:xfrm>
            <a:off x="1123146" y="570411"/>
            <a:ext cx="29803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反思总结</a:t>
            </a:r>
          </a:p>
        </p:txBody>
      </p:sp>
    </p:spTree>
    <p:extLst>
      <p:ext uri="{BB962C8B-B14F-4D97-AF65-F5344CB8AC3E}">
        <p14:creationId xmlns:p14="http://schemas.microsoft.com/office/powerpoint/2010/main" val="107695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A9F6A75-4B3D-44C0-A3D2-C94ED469F464}"/>
              </a:ext>
            </a:extLst>
          </p:cNvPr>
          <p:cNvSpPr/>
          <p:nvPr/>
        </p:nvSpPr>
        <p:spPr>
          <a:xfrm>
            <a:off x="9092259" y="570411"/>
            <a:ext cx="22813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吕江铃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549520B-9AB6-433D-AB24-2DE278D284BE}"/>
              </a:ext>
            </a:extLst>
          </p:cNvPr>
          <p:cNvSpPr/>
          <p:nvPr/>
        </p:nvSpPr>
        <p:spPr>
          <a:xfrm>
            <a:off x="1654339" y="1819731"/>
            <a:ext cx="9458038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1.</a:t>
            </a:r>
            <a:r>
              <a:rPr lang="zh-CN" altLang="en-US" sz="36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不足</a:t>
            </a:r>
            <a:r>
              <a:rPr lang="zh-CN" altLang="en-US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：注册页面设计略显粗糙，部分功能由</a:t>
            </a:r>
            <a:endParaRPr lang="en-US" altLang="zh-CN" sz="3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ctr"/>
            <a:r>
              <a:rPr lang="zh-CN" altLang="en-US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于时间问题和个人能力的不足没有实现，</a:t>
            </a:r>
            <a:endParaRPr lang="en-US" altLang="zh-CN" sz="3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ctr"/>
            <a:r>
              <a:rPr lang="zh-CN" altLang="en-US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比如实名认证模块，除了电</a:t>
            </a:r>
            <a:endParaRPr lang="en-US" altLang="zh-CN" sz="3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ctr"/>
            <a:r>
              <a:rPr lang="zh-CN" altLang="en-US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话号码和用户名以外的表单验证等</a:t>
            </a:r>
            <a:endParaRPr lang="zh-CN" altLang="en-US" sz="36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C0EB640-F9E0-4C60-8A56-D519C824B5A1}"/>
              </a:ext>
            </a:extLst>
          </p:cNvPr>
          <p:cNvSpPr/>
          <p:nvPr/>
        </p:nvSpPr>
        <p:spPr>
          <a:xfrm>
            <a:off x="674102" y="4454045"/>
            <a:ext cx="1141851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2.</a:t>
            </a:r>
            <a:r>
              <a:rPr lang="zh-CN" altLang="en-US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收获：对于</a:t>
            </a:r>
            <a:r>
              <a:rPr lang="en-US" altLang="zh-CN" sz="36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mybaits</a:t>
            </a:r>
            <a:r>
              <a:rPr lang="zh-CN" altLang="en-US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和</a:t>
            </a:r>
            <a:r>
              <a:rPr lang="en-US" altLang="zh-CN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spring</a:t>
            </a:r>
            <a:r>
              <a:rPr lang="zh-CN" altLang="en-US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框架有了更清晰</a:t>
            </a:r>
            <a:endParaRPr lang="en-US" altLang="zh-CN" sz="3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ctr"/>
            <a:r>
              <a:rPr lang="zh-CN" altLang="en-US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的认识，网页设计能力，代码编写能力都有显著提高，</a:t>
            </a:r>
            <a:endParaRPr lang="en-US" altLang="zh-CN" sz="3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ctr"/>
            <a:r>
              <a:rPr lang="zh-CN" altLang="en-US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是一次收益匪浅的项目开发经历</a:t>
            </a:r>
            <a:endParaRPr lang="zh-CN" altLang="en-US" sz="36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76E529A-E94B-4683-80B1-798C454A926B}"/>
              </a:ext>
            </a:extLst>
          </p:cNvPr>
          <p:cNvSpPr/>
          <p:nvPr/>
        </p:nvSpPr>
        <p:spPr>
          <a:xfrm>
            <a:off x="1123146" y="570411"/>
            <a:ext cx="29803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反思总结</a:t>
            </a:r>
          </a:p>
        </p:txBody>
      </p:sp>
    </p:spTree>
    <p:extLst>
      <p:ext uri="{BB962C8B-B14F-4D97-AF65-F5344CB8AC3E}">
        <p14:creationId xmlns:p14="http://schemas.microsoft.com/office/powerpoint/2010/main" val="2935166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A9F6A75-4B3D-44C0-A3D2-C94ED469F464}"/>
              </a:ext>
            </a:extLst>
          </p:cNvPr>
          <p:cNvSpPr/>
          <p:nvPr/>
        </p:nvSpPr>
        <p:spPr>
          <a:xfrm>
            <a:off x="9092259" y="570411"/>
            <a:ext cx="22813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姜晓东</a:t>
            </a:r>
            <a:endParaRPr lang="zh-CN" alt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549520B-9AB6-433D-AB24-2DE278D284BE}"/>
              </a:ext>
            </a:extLst>
          </p:cNvPr>
          <p:cNvSpPr/>
          <p:nvPr/>
        </p:nvSpPr>
        <p:spPr>
          <a:xfrm>
            <a:off x="1654339" y="1819731"/>
            <a:ext cx="945803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1.</a:t>
            </a:r>
            <a:r>
              <a:rPr lang="zh-CN" altLang="en-US" sz="36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不足</a:t>
            </a:r>
            <a:r>
              <a:rPr lang="zh-CN" altLang="en-US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：勾选商品结算未实现，提交订单时未</a:t>
            </a:r>
            <a:endParaRPr lang="en-US" altLang="zh-CN" sz="3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ctr"/>
            <a:r>
              <a:rPr lang="zh-CN" altLang="en-US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实现清空购物车，当购物车里</a:t>
            </a:r>
            <a:endParaRPr lang="en-US" altLang="zh-CN" sz="3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ctr"/>
            <a:r>
              <a:rPr lang="zh-CN" altLang="en-US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没有东西时，页面没有提示</a:t>
            </a:r>
            <a:endParaRPr lang="zh-CN" altLang="en-US" sz="36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C0EB640-F9E0-4C60-8A56-D519C824B5A1}"/>
              </a:ext>
            </a:extLst>
          </p:cNvPr>
          <p:cNvSpPr/>
          <p:nvPr/>
        </p:nvSpPr>
        <p:spPr>
          <a:xfrm>
            <a:off x="1376217" y="4454045"/>
            <a:ext cx="1001428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2.</a:t>
            </a:r>
            <a:r>
              <a:rPr lang="zh-CN" altLang="en-US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收获：了解了整个项目的开发流程，明白了</a:t>
            </a:r>
            <a:endParaRPr lang="en-US" altLang="zh-CN" sz="3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ctr"/>
            <a:r>
              <a:rPr lang="zh-CN" altLang="en-US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小组配合的重要性。进一步熟练了相应的技术。</a:t>
            </a:r>
            <a:endParaRPr lang="zh-CN" altLang="en-US" sz="36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76E529A-E94B-4683-80B1-798C454A926B}"/>
              </a:ext>
            </a:extLst>
          </p:cNvPr>
          <p:cNvSpPr/>
          <p:nvPr/>
        </p:nvSpPr>
        <p:spPr>
          <a:xfrm>
            <a:off x="1123146" y="570411"/>
            <a:ext cx="29803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反思总结</a:t>
            </a:r>
          </a:p>
        </p:txBody>
      </p:sp>
    </p:spTree>
    <p:extLst>
      <p:ext uri="{BB962C8B-B14F-4D97-AF65-F5344CB8AC3E}">
        <p14:creationId xmlns:p14="http://schemas.microsoft.com/office/powerpoint/2010/main" val="2366108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A9F6A75-4B3D-44C0-A3D2-C94ED469F464}"/>
              </a:ext>
            </a:extLst>
          </p:cNvPr>
          <p:cNvSpPr/>
          <p:nvPr/>
        </p:nvSpPr>
        <p:spPr>
          <a:xfrm>
            <a:off x="9092259" y="570411"/>
            <a:ext cx="22813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韩明熹</a:t>
            </a:r>
            <a:endParaRPr lang="zh-CN" alt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549520B-9AB6-433D-AB24-2DE278D284BE}"/>
              </a:ext>
            </a:extLst>
          </p:cNvPr>
          <p:cNvSpPr/>
          <p:nvPr/>
        </p:nvSpPr>
        <p:spPr>
          <a:xfrm>
            <a:off x="1790974" y="1819842"/>
            <a:ext cx="861004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1.</a:t>
            </a:r>
            <a:r>
              <a:rPr lang="zh-CN" altLang="en-US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不足：这次做项目由于开始的时间</a:t>
            </a:r>
            <a:endParaRPr lang="en-US" altLang="zh-CN" sz="3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ctr"/>
            <a:r>
              <a:rPr lang="zh-CN" altLang="en-US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花费过长，导致一些细节方面会有欠缺。</a:t>
            </a:r>
            <a:endParaRPr lang="zh-CN" altLang="en-US" sz="36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76E529A-E94B-4683-80B1-798C454A926B}"/>
              </a:ext>
            </a:extLst>
          </p:cNvPr>
          <p:cNvSpPr/>
          <p:nvPr/>
        </p:nvSpPr>
        <p:spPr>
          <a:xfrm>
            <a:off x="1123146" y="570411"/>
            <a:ext cx="29803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反思总结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CDA73BA-EA03-40B1-83B1-BE349CAF7DA5}"/>
              </a:ext>
            </a:extLst>
          </p:cNvPr>
          <p:cNvSpPr/>
          <p:nvPr/>
        </p:nvSpPr>
        <p:spPr>
          <a:xfrm>
            <a:off x="1132942" y="3346272"/>
            <a:ext cx="992611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2.</a:t>
            </a:r>
            <a:r>
              <a:rPr lang="zh-CN" altLang="en-US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收获：学习到如何利用框架去实现功能，并且</a:t>
            </a:r>
            <a:endParaRPr lang="en-US" altLang="zh-CN" sz="3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ctr"/>
            <a:r>
              <a:rPr lang="zh-CN" altLang="en-US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了解到了完成一个项目都需要经历哪些过程</a:t>
            </a:r>
            <a:endParaRPr lang="en-US" altLang="zh-CN" sz="3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ctr"/>
            <a:r>
              <a:rPr lang="zh-CN" altLang="en-US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，为之后的实践积累了经验。。</a:t>
            </a:r>
            <a:endParaRPr lang="zh-CN" altLang="en-US" sz="36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36593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A9F6A75-4B3D-44C0-A3D2-C94ED469F464}"/>
              </a:ext>
            </a:extLst>
          </p:cNvPr>
          <p:cNvSpPr/>
          <p:nvPr/>
        </p:nvSpPr>
        <p:spPr>
          <a:xfrm>
            <a:off x="9092259" y="570411"/>
            <a:ext cx="22813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黄嘉伟</a:t>
            </a:r>
            <a:endParaRPr lang="zh-CN" alt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549520B-9AB6-433D-AB24-2DE278D284BE}"/>
              </a:ext>
            </a:extLst>
          </p:cNvPr>
          <p:cNvSpPr/>
          <p:nvPr/>
        </p:nvSpPr>
        <p:spPr>
          <a:xfrm>
            <a:off x="2289928" y="2303825"/>
            <a:ext cx="818685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1.</a:t>
            </a:r>
            <a:r>
              <a:rPr lang="zh-CN" altLang="en-US" sz="36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不足</a:t>
            </a:r>
            <a:r>
              <a:rPr lang="zh-CN" altLang="en-US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：页面较少 部分细节功能未完善</a:t>
            </a:r>
            <a:endParaRPr lang="zh-CN" altLang="en-US" sz="36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C0EB640-F9E0-4C60-8A56-D519C824B5A1}"/>
              </a:ext>
            </a:extLst>
          </p:cNvPr>
          <p:cNvSpPr/>
          <p:nvPr/>
        </p:nvSpPr>
        <p:spPr>
          <a:xfrm>
            <a:off x="1243167" y="3907845"/>
            <a:ext cx="1028037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2.</a:t>
            </a:r>
            <a:r>
              <a:rPr lang="zh-CN" altLang="en-US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收获：一次完整地用框架开发项目</a:t>
            </a:r>
            <a:endParaRPr lang="en-US" altLang="zh-CN" sz="3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ctr"/>
            <a:r>
              <a:rPr lang="zh-CN" altLang="en-US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熟悉业务流程 遇到问题的处理以及团队交流协作</a:t>
            </a:r>
            <a:endParaRPr lang="zh-CN" altLang="en-US" sz="36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76E529A-E94B-4683-80B1-798C454A926B}"/>
              </a:ext>
            </a:extLst>
          </p:cNvPr>
          <p:cNvSpPr/>
          <p:nvPr/>
        </p:nvSpPr>
        <p:spPr>
          <a:xfrm>
            <a:off x="1123146" y="570411"/>
            <a:ext cx="29803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反思总结</a:t>
            </a:r>
          </a:p>
        </p:txBody>
      </p:sp>
    </p:spTree>
    <p:extLst>
      <p:ext uri="{BB962C8B-B14F-4D97-AF65-F5344CB8AC3E}">
        <p14:creationId xmlns:p14="http://schemas.microsoft.com/office/powerpoint/2010/main" val="3352285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A9F6A75-4B3D-44C0-A3D2-C94ED469F464}"/>
              </a:ext>
            </a:extLst>
          </p:cNvPr>
          <p:cNvSpPr/>
          <p:nvPr/>
        </p:nvSpPr>
        <p:spPr>
          <a:xfrm>
            <a:off x="9441714" y="570411"/>
            <a:ext cx="15824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张超</a:t>
            </a:r>
            <a:endParaRPr lang="zh-CN" alt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549520B-9AB6-433D-AB24-2DE278D284BE}"/>
              </a:ext>
            </a:extLst>
          </p:cNvPr>
          <p:cNvSpPr/>
          <p:nvPr/>
        </p:nvSpPr>
        <p:spPr>
          <a:xfrm>
            <a:off x="2303134" y="2073731"/>
            <a:ext cx="758573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1.</a:t>
            </a:r>
            <a:r>
              <a:rPr lang="zh-CN" altLang="en-US" sz="36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不足</a:t>
            </a:r>
            <a:r>
              <a:rPr lang="zh-CN" altLang="en-US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：个人基础不牢固数据库存在</a:t>
            </a:r>
            <a:endParaRPr lang="en-US" altLang="zh-CN" sz="3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ctr"/>
            <a:r>
              <a:rPr lang="zh-CN" altLang="en-US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小瑕疵，后面改动比较多</a:t>
            </a:r>
            <a:endParaRPr lang="zh-CN" altLang="en-US" sz="36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C0EB640-F9E0-4C60-8A56-D519C824B5A1}"/>
              </a:ext>
            </a:extLst>
          </p:cNvPr>
          <p:cNvSpPr/>
          <p:nvPr/>
        </p:nvSpPr>
        <p:spPr>
          <a:xfrm>
            <a:off x="3005249" y="3671725"/>
            <a:ext cx="618149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2.</a:t>
            </a:r>
            <a:r>
              <a:rPr lang="zh-CN" altLang="en-US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收获：增强了小组之间的合</a:t>
            </a:r>
            <a:endParaRPr lang="en-US" altLang="zh-CN" sz="3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ctr"/>
            <a:r>
              <a:rPr lang="zh-CN" altLang="en-US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作意识，交流比较及时</a:t>
            </a:r>
            <a:endParaRPr lang="zh-CN" altLang="en-US" sz="36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76E529A-E94B-4683-80B1-798C454A926B}"/>
              </a:ext>
            </a:extLst>
          </p:cNvPr>
          <p:cNvSpPr/>
          <p:nvPr/>
        </p:nvSpPr>
        <p:spPr>
          <a:xfrm>
            <a:off x="1123146" y="570411"/>
            <a:ext cx="29803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反思总结</a:t>
            </a:r>
          </a:p>
        </p:txBody>
      </p:sp>
    </p:spTree>
    <p:extLst>
      <p:ext uri="{BB962C8B-B14F-4D97-AF65-F5344CB8AC3E}">
        <p14:creationId xmlns:p14="http://schemas.microsoft.com/office/powerpoint/2010/main" val="2044080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6185C7D-5E94-45CE-BB6C-C7BDEEEE2F46}"/>
              </a:ext>
            </a:extLst>
          </p:cNvPr>
          <p:cNvSpPr/>
          <p:nvPr/>
        </p:nvSpPr>
        <p:spPr>
          <a:xfrm>
            <a:off x="3782898" y="2644170"/>
            <a:ext cx="481093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9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Thanks</a:t>
            </a:r>
            <a:r>
              <a:rPr lang="zh-CN" alt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！</a:t>
            </a:r>
            <a:endParaRPr lang="zh-CN" alt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04520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329</Words>
  <Application>Microsoft Office PowerPoint</Application>
  <PresentationFormat>宽屏</PresentationFormat>
  <Paragraphs>41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成</dc:creator>
  <cp:lastModifiedBy>陈 成</cp:lastModifiedBy>
  <cp:revision>4</cp:revision>
  <dcterms:created xsi:type="dcterms:W3CDTF">2019-08-20T02:14:48Z</dcterms:created>
  <dcterms:modified xsi:type="dcterms:W3CDTF">2019-08-20T06:48:39Z</dcterms:modified>
</cp:coreProperties>
</file>