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Ex1.xml" ContentType="application/vnd.ms-office.chartex+xml"/>
  <Override PartName="/ppt/charts/style3.xml" ContentType="application/vnd.ms-office.chartstyle+xml"/>
  <Override PartName="/ppt/charts/colors3.xml" ContentType="application/vnd.ms-office.chartcolorstyle+xml"/>
  <Override PartName="/ppt/charts/chartEx2.xml" ContentType="application/vnd.ms-office.chartex+xml"/>
  <Override PartName="/ppt/charts/style4.xml" ContentType="application/vnd.ms-office.chartstyle+xml"/>
  <Override PartName="/ppt/charts/colors4.xml" ContentType="application/vnd.ms-office.chartcolorstyle+xml"/>
  <Override PartName="/ppt/charts/chartEx3.xml" ContentType="application/vnd.ms-office.chartex+xml"/>
  <Override PartName="/ppt/charts/style5.xml" ContentType="application/vnd.ms-office.chartstyle+xml"/>
  <Override PartName="/ppt/charts/colors5.xml" ContentType="application/vnd.ms-office.chartcolorstyle+xml"/>
  <Override PartName="/ppt/charts/chartEx4.xml" ContentType="application/vnd.ms-office.chartex+xml"/>
  <Override PartName="/ppt/charts/style6.xml" ContentType="application/vnd.ms-office.chartstyle+xml"/>
  <Override PartName="/ppt/charts/colors6.xml" ContentType="application/vnd.ms-office.chartcolorstyle+xml"/>
  <Override PartName="/ppt/charts/chart3.xml" ContentType="application/vnd.openxmlformats-officedocument.drawingml.chart+xml"/>
  <Override PartName="/ppt/charts/style7.xml" ContentType="application/vnd.ms-office.chartstyle+xml"/>
  <Override PartName="/ppt/charts/colors7.xml" ContentType="application/vnd.ms-office.chartcolorstyle+xml"/>
  <Override PartName="/ppt/charts/chart4.xml" ContentType="application/vnd.openxmlformats-officedocument.drawingml.chart+xml"/>
  <Override PartName="/ppt/charts/style8.xml" ContentType="application/vnd.ms-office.chartstyle+xml"/>
  <Override PartName="/ppt/charts/colors8.xml" ContentType="application/vnd.ms-office.chartcolorstyle+xml"/>
  <Override PartName="/ppt/charts/chart5.xml" ContentType="application/vnd.openxmlformats-officedocument.drawingml.chart+xml"/>
  <Override PartName="/ppt/charts/style9.xml" ContentType="application/vnd.ms-office.chartstyle+xml"/>
  <Override PartName="/ppt/charts/colors9.xml" ContentType="application/vnd.ms-office.chartcolorstyle+xml"/>
  <Override PartName="/ppt/charts/chart6.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7.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8.xml" ContentType="application/vnd.openxmlformats-officedocument.drawingml.chart+xml"/>
  <Override PartName="/ppt/charts/style12.xml" ContentType="application/vnd.ms-office.chartstyle+xml"/>
  <Override PartName="/ppt/charts/colors1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notesMasterIdLst>
    <p:notesMasterId r:id="rId23"/>
  </p:notesMasterIdLst>
  <p:handoutMasterIdLst>
    <p:handoutMasterId r:id="rId24"/>
  </p:handoutMasterIdLst>
  <p:sldIdLst>
    <p:sldId id="256" r:id="rId2"/>
    <p:sldId id="266" r:id="rId3"/>
    <p:sldId id="257" r:id="rId4"/>
    <p:sldId id="258" r:id="rId5"/>
    <p:sldId id="259" r:id="rId6"/>
    <p:sldId id="264" r:id="rId7"/>
    <p:sldId id="260" r:id="rId8"/>
    <p:sldId id="261" r:id="rId9"/>
    <p:sldId id="265" r:id="rId10"/>
    <p:sldId id="262" r:id="rId11"/>
    <p:sldId id="267" r:id="rId12"/>
    <p:sldId id="268" r:id="rId13"/>
    <p:sldId id="273" r:id="rId14"/>
    <p:sldId id="269" r:id="rId15"/>
    <p:sldId id="270" r:id="rId16"/>
    <p:sldId id="274" r:id="rId17"/>
    <p:sldId id="275" r:id="rId18"/>
    <p:sldId id="276" r:id="rId19"/>
    <p:sldId id="277" r:id="rId20"/>
    <p:sldId id="299" r:id="rId21"/>
    <p:sldId id="298"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3E47943-0C70-4932-87FD-35B793474176}">
          <p14:sldIdLst>
            <p14:sldId id="256"/>
            <p14:sldId id="266"/>
            <p14:sldId id="257"/>
            <p14:sldId id="258"/>
            <p14:sldId id="259"/>
            <p14:sldId id="264"/>
            <p14:sldId id="260"/>
            <p14:sldId id="261"/>
            <p14:sldId id="265"/>
            <p14:sldId id="262"/>
            <p14:sldId id="267"/>
            <p14:sldId id="268"/>
            <p14:sldId id="273"/>
            <p14:sldId id="269"/>
            <p14:sldId id="270"/>
            <p14:sldId id="274"/>
            <p14:sldId id="275"/>
            <p14:sldId id="276"/>
            <p14:sldId id="277"/>
            <p14:sldId id="299"/>
            <p14:sldId id="29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02" autoAdjust="0"/>
    <p:restoredTop sz="94660"/>
  </p:normalViewPr>
  <p:slideViewPr>
    <p:cSldViewPr snapToGrid="0">
      <p:cViewPr>
        <p:scale>
          <a:sx n="70" d="100"/>
          <a:sy n="70" d="100"/>
        </p:scale>
        <p:origin x="576"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E:\Data%20Science\Basic%20Data%20Analytics%20Using%20Excel\DS1_S6_Car_Data.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E:\Data%20Science\Basic%20Data%20Analytics%20Using%20Excel\DS1_S6_Car_Data.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E:\Data%20Science\Basic%20Data%20Analytics%20Using%20Excel\DS1_S6_Car_Data.xlsx" TargetMode="External"/><Relationship Id="rId2" Type="http://schemas.microsoft.com/office/2011/relationships/chartColorStyle" Target="colors7.xml"/><Relationship Id="rId1" Type="http://schemas.microsoft.com/office/2011/relationships/chartStyle" Target="style7.xml"/></Relationships>
</file>

<file path=ppt/charts/_rels/chart4.xml.rels><?xml version="1.0" encoding="UTF-8" standalone="yes"?>
<Relationships xmlns="http://schemas.openxmlformats.org/package/2006/relationships"><Relationship Id="rId3" Type="http://schemas.openxmlformats.org/officeDocument/2006/relationships/oleObject" Target="file:///C:\Users\addiction%20computers\Downloads\DS1_S7_Car_Data.xlsx" TargetMode="External"/><Relationship Id="rId2" Type="http://schemas.microsoft.com/office/2011/relationships/chartColorStyle" Target="colors8.xml"/><Relationship Id="rId1" Type="http://schemas.microsoft.com/office/2011/relationships/chartStyle" Target="style8.xml"/></Relationships>
</file>

<file path=ppt/charts/_rels/chart5.xml.rels><?xml version="1.0" encoding="UTF-8" standalone="yes"?>
<Relationships xmlns="http://schemas.openxmlformats.org/package/2006/relationships"><Relationship Id="rId3" Type="http://schemas.openxmlformats.org/officeDocument/2006/relationships/oleObject" Target="file:///C:\Users\addiction%20computers\Downloads\DS1_S7_Car_Data.xlsx" TargetMode="External"/><Relationship Id="rId2" Type="http://schemas.microsoft.com/office/2011/relationships/chartColorStyle" Target="colors9.xml"/><Relationship Id="rId1" Type="http://schemas.microsoft.com/office/2011/relationships/chartStyle" Target="style9.xml"/></Relationships>
</file>

<file path=ppt/charts/_rels/chart6.xml.rels><?xml version="1.0" encoding="UTF-8" standalone="yes"?>
<Relationships xmlns="http://schemas.openxmlformats.org/package/2006/relationships"><Relationship Id="rId3" Type="http://schemas.openxmlformats.org/officeDocument/2006/relationships/oleObject" Target="file:///C:\Users\addiction%20computers\Downloads\DS1_S7_Car_Data.xlsx" TargetMode="External"/><Relationship Id="rId2" Type="http://schemas.microsoft.com/office/2011/relationships/chartColorStyle" Target="colors10.xml"/><Relationship Id="rId1" Type="http://schemas.microsoft.com/office/2011/relationships/chartStyle" Target="style10.xml"/></Relationships>
</file>

<file path=ppt/charts/_rels/chart7.xml.rels><?xml version="1.0" encoding="UTF-8" standalone="yes"?>
<Relationships xmlns="http://schemas.openxmlformats.org/package/2006/relationships"><Relationship Id="rId3" Type="http://schemas.openxmlformats.org/officeDocument/2006/relationships/oleObject" Target="file:///C:\Users\addiction%20computers\Downloads\DS1_S7_Car_Data.xlsx" TargetMode="External"/><Relationship Id="rId2" Type="http://schemas.microsoft.com/office/2011/relationships/chartColorStyle" Target="colors11.xml"/><Relationship Id="rId1" Type="http://schemas.microsoft.com/office/2011/relationships/chartStyle" Target="style11.xml"/></Relationships>
</file>

<file path=ppt/charts/_rels/chart8.xml.rels><?xml version="1.0" encoding="UTF-8" standalone="yes"?>
<Relationships xmlns="http://schemas.openxmlformats.org/package/2006/relationships"><Relationship Id="rId3" Type="http://schemas.openxmlformats.org/officeDocument/2006/relationships/oleObject" Target="file:///C:\Users\addiction%20computers\Downloads\DS1_S7_Car_Data.xlsx" TargetMode="External"/><Relationship Id="rId2" Type="http://schemas.microsoft.com/office/2011/relationships/chartColorStyle" Target="colors12.xml"/><Relationship Id="rId1" Type="http://schemas.microsoft.com/office/2011/relationships/chartStyle" Target="style12.xml"/></Relationships>
</file>

<file path=ppt/charts/_rels/chartEx1.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oleObject" Target="file:///E:\Data%20Science\Basic%20Data%20Analytics%20Using%20Excel\DS1_S6_Car_Data.xlsx" TargetMode="External"/></Relationships>
</file>

<file path=ppt/charts/_rels/chartEx2.xml.rels><?xml version="1.0" encoding="UTF-8" standalone="yes"?>
<Relationships xmlns="http://schemas.openxmlformats.org/package/2006/relationships"><Relationship Id="rId3" Type="http://schemas.microsoft.com/office/2011/relationships/chartColorStyle" Target="colors4.xml"/><Relationship Id="rId2" Type="http://schemas.microsoft.com/office/2011/relationships/chartStyle" Target="style4.xml"/><Relationship Id="rId1" Type="http://schemas.openxmlformats.org/officeDocument/2006/relationships/oleObject" Target="file:///E:\Data%20Science\Basic%20Data%20Analytics%20Using%20Excel\DS1_S6_Car_Data.xlsx" TargetMode="External"/></Relationships>
</file>

<file path=ppt/charts/_rels/chartEx3.xml.rels><?xml version="1.0" encoding="UTF-8" standalone="yes"?>
<Relationships xmlns="http://schemas.openxmlformats.org/package/2006/relationships"><Relationship Id="rId3" Type="http://schemas.microsoft.com/office/2011/relationships/chartColorStyle" Target="colors5.xml"/><Relationship Id="rId2" Type="http://schemas.microsoft.com/office/2011/relationships/chartStyle" Target="style5.xml"/><Relationship Id="rId1" Type="http://schemas.openxmlformats.org/officeDocument/2006/relationships/oleObject" Target="file:///E:\Data%20Science\Basic%20Data%20Analytics%20Using%20Excel\DS1_S6_Car_Data.xlsx" TargetMode="External"/></Relationships>
</file>

<file path=ppt/charts/_rels/chartEx4.xml.rels><?xml version="1.0" encoding="UTF-8" standalone="yes"?>
<Relationships xmlns="http://schemas.openxmlformats.org/package/2006/relationships"><Relationship Id="rId3" Type="http://schemas.microsoft.com/office/2011/relationships/chartColorStyle" Target="colors6.xml"/><Relationship Id="rId2" Type="http://schemas.microsoft.com/office/2011/relationships/chartStyle" Target="style6.xml"/><Relationship Id="rId1" Type="http://schemas.openxmlformats.org/officeDocument/2006/relationships/oleObject" Target="file:///E:\Data%20Science\Basic%20Data%20Analytics%20Using%20Excel\DS1_S6_Car_Data.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[DS1_S6_Car_Data.xlsx]T1!PivotTable3</c:name>
    <c:fmtId val="6"/>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'T1'!$B$3</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'T1'!$A$4:$A$14</c:f>
              <c:strCache>
                <c:ptCount val="10"/>
                <c:pt idx="0">
                  <c:v>Mahindra</c:v>
                </c:pt>
                <c:pt idx="1">
                  <c:v>Suzuki</c:v>
                </c:pt>
                <c:pt idx="2">
                  <c:v>Hyundai</c:v>
                </c:pt>
                <c:pt idx="3">
                  <c:v>Toyota</c:v>
                </c:pt>
                <c:pt idx="4">
                  <c:v>Tata</c:v>
                </c:pt>
                <c:pt idx="5">
                  <c:v>Skoda</c:v>
                </c:pt>
                <c:pt idx="6">
                  <c:v>Renault</c:v>
                </c:pt>
                <c:pt idx="7">
                  <c:v>Volkswagen</c:v>
                </c:pt>
                <c:pt idx="8">
                  <c:v>Bmw</c:v>
                </c:pt>
                <c:pt idx="9">
                  <c:v>Ford</c:v>
                </c:pt>
              </c:strCache>
            </c:strRef>
          </c:cat>
          <c:val>
            <c:numRef>
              <c:f>'T1'!$B$4:$B$14</c:f>
              <c:numCache>
                <c:formatCode>General</c:formatCode>
                <c:ptCount val="10"/>
                <c:pt idx="0">
                  <c:v>93</c:v>
                </c:pt>
                <c:pt idx="1">
                  <c:v>92</c:v>
                </c:pt>
                <c:pt idx="2">
                  <c:v>68</c:v>
                </c:pt>
                <c:pt idx="3">
                  <c:v>62</c:v>
                </c:pt>
                <c:pt idx="4">
                  <c:v>48</c:v>
                </c:pt>
                <c:pt idx="5">
                  <c:v>30</c:v>
                </c:pt>
                <c:pt idx="6">
                  <c:v>28</c:v>
                </c:pt>
                <c:pt idx="7">
                  <c:v>16</c:v>
                </c:pt>
                <c:pt idx="8">
                  <c:v>16</c:v>
                </c:pt>
                <c:pt idx="9">
                  <c:v>5</c:v>
                </c:pt>
              </c:numCache>
            </c:numRef>
          </c:val>
          <c:extLst>
            <c:ext xmlns:c16="http://schemas.microsoft.com/office/drawing/2014/chart" uri="{C3380CC4-5D6E-409C-BE32-E72D297353CC}">
              <c16:uniqueId val="{00000000-2FBA-4D04-B89E-2B5D9634C854}"/>
            </c:ext>
          </c:extLst>
        </c:ser>
        <c:dLbls>
          <c:showLegendKey val="0"/>
          <c:showVal val="0"/>
          <c:showCatName val="0"/>
          <c:showSerName val="0"/>
          <c:showPercent val="0"/>
          <c:showBubbleSize val="0"/>
        </c:dLbls>
        <c:gapWidth val="219"/>
        <c:overlap val="-27"/>
        <c:axId val="301406623"/>
        <c:axId val="301412383"/>
      </c:barChart>
      <c:catAx>
        <c:axId val="30140662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01412383"/>
        <c:crosses val="autoZero"/>
        <c:auto val="1"/>
        <c:lblAlgn val="ctr"/>
        <c:lblOffset val="100"/>
        <c:noMultiLvlLbl val="0"/>
      </c:catAx>
      <c:valAx>
        <c:axId val="30141238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0140662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[DS1_S6_Car_Data.xlsx]T3!PivotTable5</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700" dirty="0">
                <a:latin typeface="Times New Roman" panose="02020603050405020304" pitchFamily="18" charset="0"/>
                <a:cs typeface="Times New Roman" panose="02020603050405020304" pitchFamily="18" charset="0"/>
              </a:rPr>
              <a:t>Hatch Back</a:t>
            </a:r>
          </a:p>
        </c:rich>
      </c:tx>
      <c:layout>
        <c:manualLayout>
          <c:xMode val="edge"/>
          <c:yMode val="edge"/>
          <c:x val="0.40319444444444452"/>
          <c:y val="7.6662292213473315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7.9247594050743664E-2"/>
          <c:y val="0.21351684593347398"/>
          <c:w val="0.79601159230096252"/>
          <c:h val="0.62269826565796926"/>
        </c:manualLayout>
      </c:layout>
      <c:barChart>
        <c:barDir val="col"/>
        <c:grouping val="clustered"/>
        <c:varyColors val="0"/>
        <c:ser>
          <c:idx val="0"/>
          <c:order val="0"/>
          <c:tx>
            <c:strRef>
              <c:f>'T3'!$B$3</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'T3'!$A$4:$A$7</c:f>
              <c:strCache>
                <c:ptCount val="3"/>
                <c:pt idx="0">
                  <c:v>Suzuki</c:v>
                </c:pt>
                <c:pt idx="1">
                  <c:v>Hyundai</c:v>
                </c:pt>
                <c:pt idx="2">
                  <c:v>Tata</c:v>
                </c:pt>
              </c:strCache>
            </c:strRef>
          </c:cat>
          <c:val>
            <c:numRef>
              <c:f>'T3'!$B$4:$B$7</c:f>
              <c:numCache>
                <c:formatCode>General</c:formatCode>
                <c:ptCount val="3"/>
                <c:pt idx="0">
                  <c:v>96</c:v>
                </c:pt>
                <c:pt idx="1">
                  <c:v>46</c:v>
                </c:pt>
                <c:pt idx="2">
                  <c:v>36</c:v>
                </c:pt>
              </c:numCache>
            </c:numRef>
          </c:val>
          <c:extLst>
            <c:ext xmlns:c16="http://schemas.microsoft.com/office/drawing/2014/chart" uri="{C3380CC4-5D6E-409C-BE32-E72D297353CC}">
              <c16:uniqueId val="{00000000-4034-44E4-8268-AADDE8374825}"/>
            </c:ext>
          </c:extLst>
        </c:ser>
        <c:dLbls>
          <c:dLblPos val="outEnd"/>
          <c:showLegendKey val="0"/>
          <c:showVal val="1"/>
          <c:showCatName val="0"/>
          <c:showSerName val="0"/>
          <c:showPercent val="0"/>
          <c:showBubbleSize val="0"/>
        </c:dLbls>
        <c:gapWidth val="219"/>
        <c:overlap val="-27"/>
        <c:axId val="539189007"/>
        <c:axId val="539201487"/>
      </c:barChart>
      <c:catAx>
        <c:axId val="53918900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39201487"/>
        <c:crosses val="autoZero"/>
        <c:auto val="1"/>
        <c:lblAlgn val="ctr"/>
        <c:lblOffset val="100"/>
        <c:noMultiLvlLbl val="0"/>
      </c:catAx>
      <c:valAx>
        <c:axId val="53920148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39189007"/>
        <c:crosses val="autoZero"/>
        <c:crossBetween val="between"/>
      </c:valAx>
      <c:spPr>
        <a:noFill/>
        <a:ln w="25400">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[DS1_S6_Car_Data.xlsx]T11!PivotTable17</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latin typeface="Times New Roman" panose="02020603050405020304" pitchFamily="18" charset="0"/>
                <a:cs typeface="Times New Roman" panose="02020603050405020304" pitchFamily="18" charset="0"/>
              </a:rPr>
              <a:t>Most</a:t>
            </a:r>
            <a:r>
              <a:rPr lang="en-US" baseline="0" dirty="0">
                <a:latin typeface="Times New Roman" panose="02020603050405020304" pitchFamily="18" charset="0"/>
                <a:cs typeface="Times New Roman" panose="02020603050405020304" pitchFamily="18" charset="0"/>
              </a:rPr>
              <a:t> Popular Body Type</a:t>
            </a:r>
            <a:endParaRPr lang="en-US" dirty="0">
              <a:latin typeface="Times New Roman" panose="02020603050405020304" pitchFamily="18" charset="0"/>
              <a:cs typeface="Times New Roman" panose="02020603050405020304" pitchFamily="18" charset="0"/>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'T11'!$B$3</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'T11'!$A$4:$A$7</c:f>
              <c:strCache>
                <c:ptCount val="3"/>
                <c:pt idx="0">
                  <c:v>Hatchback</c:v>
                </c:pt>
                <c:pt idx="1">
                  <c:v>SUV</c:v>
                </c:pt>
                <c:pt idx="2">
                  <c:v>Sedan</c:v>
                </c:pt>
              </c:strCache>
            </c:strRef>
          </c:cat>
          <c:val>
            <c:numRef>
              <c:f>'T11'!$B$4:$B$7</c:f>
              <c:numCache>
                <c:formatCode>General</c:formatCode>
                <c:ptCount val="3"/>
                <c:pt idx="0">
                  <c:v>263</c:v>
                </c:pt>
                <c:pt idx="1">
                  <c:v>223</c:v>
                </c:pt>
                <c:pt idx="2">
                  <c:v>223</c:v>
                </c:pt>
              </c:numCache>
            </c:numRef>
          </c:val>
          <c:extLst>
            <c:ext xmlns:c16="http://schemas.microsoft.com/office/drawing/2014/chart" uri="{C3380CC4-5D6E-409C-BE32-E72D297353CC}">
              <c16:uniqueId val="{00000000-E47C-4C7F-8C9F-1F81DB1B3879}"/>
            </c:ext>
          </c:extLst>
        </c:ser>
        <c:dLbls>
          <c:dLblPos val="outEnd"/>
          <c:showLegendKey val="0"/>
          <c:showVal val="1"/>
          <c:showCatName val="0"/>
          <c:showSerName val="0"/>
          <c:showPercent val="0"/>
          <c:showBubbleSize val="0"/>
        </c:dLbls>
        <c:gapWidth val="219"/>
        <c:overlap val="-27"/>
        <c:axId val="539192367"/>
        <c:axId val="539193807"/>
      </c:barChart>
      <c:catAx>
        <c:axId val="53919236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39193807"/>
        <c:crosses val="autoZero"/>
        <c:auto val="1"/>
        <c:lblAlgn val="ctr"/>
        <c:lblOffset val="100"/>
        <c:noMultiLvlLbl val="0"/>
      </c:catAx>
      <c:valAx>
        <c:axId val="53919380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39192367"/>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pivotSource>
    <c:name>[DS1_S7_Car_Data.xlsx]T1!PivotTable1</c:name>
    <c:fmtId val="11"/>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9.8069583452829109E-2"/>
          <c:y val="0.21522142747423748"/>
          <c:w val="0.79107841464491901"/>
          <c:h val="0.53838749641027694"/>
        </c:manualLayout>
      </c:layout>
      <c:barChart>
        <c:barDir val="col"/>
        <c:grouping val="clustered"/>
        <c:varyColors val="0"/>
        <c:ser>
          <c:idx val="0"/>
          <c:order val="0"/>
          <c:tx>
            <c:strRef>
              <c:f>'T1'!$B$4</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'T1'!$A$5:$A$15</c:f>
              <c:strCache>
                <c:ptCount val="10"/>
                <c:pt idx="0">
                  <c:v>Suzuki</c:v>
                </c:pt>
                <c:pt idx="1">
                  <c:v>Hyundai</c:v>
                </c:pt>
                <c:pt idx="2">
                  <c:v>Mahindra</c:v>
                </c:pt>
                <c:pt idx="3">
                  <c:v>Tata</c:v>
                </c:pt>
                <c:pt idx="4">
                  <c:v>Toyota</c:v>
                </c:pt>
                <c:pt idx="5">
                  <c:v>Ford</c:v>
                </c:pt>
                <c:pt idx="6">
                  <c:v>Skoda</c:v>
                </c:pt>
                <c:pt idx="7">
                  <c:v>Renault</c:v>
                </c:pt>
                <c:pt idx="8">
                  <c:v>Bmw</c:v>
                </c:pt>
                <c:pt idx="9">
                  <c:v>Volkswagen</c:v>
                </c:pt>
              </c:strCache>
            </c:strRef>
          </c:cat>
          <c:val>
            <c:numRef>
              <c:f>'T1'!$B$5:$B$15</c:f>
              <c:numCache>
                <c:formatCode>General</c:formatCode>
                <c:ptCount val="10"/>
                <c:pt idx="0">
                  <c:v>163</c:v>
                </c:pt>
                <c:pt idx="1">
                  <c:v>130</c:v>
                </c:pt>
                <c:pt idx="2">
                  <c:v>118</c:v>
                </c:pt>
                <c:pt idx="3">
                  <c:v>100</c:v>
                </c:pt>
                <c:pt idx="4">
                  <c:v>82</c:v>
                </c:pt>
                <c:pt idx="5">
                  <c:v>43</c:v>
                </c:pt>
                <c:pt idx="6">
                  <c:v>43</c:v>
                </c:pt>
                <c:pt idx="7">
                  <c:v>36</c:v>
                </c:pt>
                <c:pt idx="8">
                  <c:v>35</c:v>
                </c:pt>
                <c:pt idx="9">
                  <c:v>34</c:v>
                </c:pt>
              </c:numCache>
            </c:numRef>
          </c:val>
          <c:extLst>
            <c:ext xmlns:c16="http://schemas.microsoft.com/office/drawing/2014/chart" uri="{C3380CC4-5D6E-409C-BE32-E72D297353CC}">
              <c16:uniqueId val="{00000000-78FB-4ED3-995B-CC6CFDB078A2}"/>
            </c:ext>
          </c:extLst>
        </c:ser>
        <c:dLbls>
          <c:dLblPos val="outEnd"/>
          <c:showLegendKey val="0"/>
          <c:showVal val="1"/>
          <c:showCatName val="0"/>
          <c:showSerName val="0"/>
          <c:showPercent val="0"/>
          <c:showBubbleSize val="0"/>
        </c:dLbls>
        <c:gapWidth val="219"/>
        <c:overlap val="-27"/>
        <c:axId val="1319710783"/>
        <c:axId val="1319708863"/>
      </c:barChart>
      <c:catAx>
        <c:axId val="1319710783"/>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sz="1700" dirty="0">
                    <a:latin typeface="Times New Roman" panose="02020603050405020304" pitchFamily="18" charset="0"/>
                    <a:cs typeface="Times New Roman" panose="02020603050405020304" pitchFamily="18" charset="0"/>
                  </a:rPr>
                  <a:t>Variants</a:t>
                </a:r>
              </a:p>
            </c:rich>
          </c:tx>
          <c:layout>
            <c:manualLayout>
              <c:xMode val="edge"/>
              <c:yMode val="edge"/>
              <c:x val="0.42872938773386393"/>
              <c:y val="7.6424646982740388E-2"/>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19708863"/>
        <c:crosses val="autoZero"/>
        <c:auto val="1"/>
        <c:lblAlgn val="ctr"/>
        <c:lblOffset val="100"/>
        <c:noMultiLvlLbl val="0"/>
      </c:catAx>
      <c:valAx>
        <c:axId val="131970886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1971078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pivotSource>
    <c:name>[DS1_S7_Car_Data.xlsx]T2!PivotTable4</c:name>
    <c:fmtId val="6"/>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'T2'!$B$4</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'T2'!$A$5:$A$8</c:f>
              <c:strCache>
                <c:ptCount val="3"/>
                <c:pt idx="0">
                  <c:v>Tata</c:v>
                </c:pt>
                <c:pt idx="1">
                  <c:v>Hyundai</c:v>
                </c:pt>
                <c:pt idx="2">
                  <c:v>Suzuki</c:v>
                </c:pt>
              </c:strCache>
            </c:strRef>
          </c:cat>
          <c:val>
            <c:numRef>
              <c:f>'T2'!$B$5:$B$8</c:f>
              <c:numCache>
                <c:formatCode>General</c:formatCode>
                <c:ptCount val="3"/>
                <c:pt idx="0">
                  <c:v>100</c:v>
                </c:pt>
                <c:pt idx="1">
                  <c:v>130</c:v>
                </c:pt>
                <c:pt idx="2">
                  <c:v>163</c:v>
                </c:pt>
              </c:numCache>
            </c:numRef>
          </c:val>
          <c:extLst>
            <c:ext xmlns:c16="http://schemas.microsoft.com/office/drawing/2014/chart" uri="{C3380CC4-5D6E-409C-BE32-E72D297353CC}">
              <c16:uniqueId val="{00000000-ABDC-48BB-911B-6A772A8DC8DE}"/>
            </c:ext>
          </c:extLst>
        </c:ser>
        <c:dLbls>
          <c:dLblPos val="outEnd"/>
          <c:showLegendKey val="0"/>
          <c:showVal val="1"/>
          <c:showCatName val="0"/>
          <c:showSerName val="0"/>
          <c:showPercent val="0"/>
          <c:showBubbleSize val="0"/>
        </c:dLbls>
        <c:gapWidth val="182"/>
        <c:axId val="243360095"/>
        <c:axId val="243362495"/>
      </c:barChart>
      <c:catAx>
        <c:axId val="243360095"/>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43362495"/>
        <c:crosses val="autoZero"/>
        <c:auto val="1"/>
        <c:lblAlgn val="ctr"/>
        <c:lblOffset val="100"/>
        <c:noMultiLvlLbl val="0"/>
      </c:catAx>
      <c:valAx>
        <c:axId val="2433624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4336009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6.2034846541043354E-2"/>
          <c:y val="0.1572420656601401"/>
          <c:w val="0.85698823801733304"/>
          <c:h val="0.74355897527279946"/>
        </c:manualLayout>
      </c:layout>
      <c:scatterChart>
        <c:scatterStyle val="lineMarker"/>
        <c:varyColors val="0"/>
        <c:ser>
          <c:idx val="0"/>
          <c:order val="0"/>
          <c:tx>
            <c:strRef>
              <c:f>'T3(a)'!$C$2</c:f>
              <c:strCache>
                <c:ptCount val="1"/>
                <c:pt idx="0">
                  <c:v>Fuel_Tank_Capacity_litre</c:v>
                </c:pt>
              </c:strCache>
            </c:strRef>
          </c:tx>
          <c:spPr>
            <a:ln w="2540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xVal>
            <c:numRef>
              <c:f>'T3(a)'!$B$3:$B$789</c:f>
              <c:numCache>
                <c:formatCode>General</c:formatCode>
                <c:ptCount val="787"/>
                <c:pt idx="0">
                  <c:v>23.6</c:v>
                </c:pt>
                <c:pt idx="1">
                  <c:v>23.6</c:v>
                </c:pt>
                <c:pt idx="2">
                  <c:v>0</c:v>
                </c:pt>
                <c:pt idx="3">
                  <c:v>23.6</c:v>
                </c:pt>
                <c:pt idx="4">
                  <c:v>23.6</c:v>
                </c:pt>
                <c:pt idx="5">
                  <c:v>23.6</c:v>
                </c:pt>
                <c:pt idx="6">
                  <c:v>25.17</c:v>
                </c:pt>
                <c:pt idx="7">
                  <c:v>25.17</c:v>
                </c:pt>
                <c:pt idx="8">
                  <c:v>25.17</c:v>
                </c:pt>
                <c:pt idx="9">
                  <c:v>25.17</c:v>
                </c:pt>
                <c:pt idx="10">
                  <c:v>25.17</c:v>
                </c:pt>
                <c:pt idx="11">
                  <c:v>25.17</c:v>
                </c:pt>
                <c:pt idx="12">
                  <c:v>25.17</c:v>
                </c:pt>
                <c:pt idx="13">
                  <c:v>25.17</c:v>
                </c:pt>
                <c:pt idx="14">
                  <c:v>25.17</c:v>
                </c:pt>
                <c:pt idx="15">
                  <c:v>25.17</c:v>
                </c:pt>
                <c:pt idx="16">
                  <c:v>25.17</c:v>
                </c:pt>
                <c:pt idx="17">
                  <c:v>25.17</c:v>
                </c:pt>
                <c:pt idx="18">
                  <c:v>12</c:v>
                </c:pt>
                <c:pt idx="19">
                  <c:v>12</c:v>
                </c:pt>
                <c:pt idx="20">
                  <c:v>11</c:v>
                </c:pt>
                <c:pt idx="21">
                  <c:v>0</c:v>
                </c:pt>
                <c:pt idx="22">
                  <c:v>0</c:v>
                </c:pt>
                <c:pt idx="23">
                  <c:v>14</c:v>
                </c:pt>
                <c:pt idx="24">
                  <c:v>14</c:v>
                </c:pt>
                <c:pt idx="25">
                  <c:v>19</c:v>
                </c:pt>
                <c:pt idx="26">
                  <c:v>14</c:v>
                </c:pt>
                <c:pt idx="27">
                  <c:v>0</c:v>
                </c:pt>
                <c:pt idx="28">
                  <c:v>14</c:v>
                </c:pt>
                <c:pt idx="29">
                  <c:v>23</c:v>
                </c:pt>
                <c:pt idx="30">
                  <c:v>0</c:v>
                </c:pt>
                <c:pt idx="31">
                  <c:v>0</c:v>
                </c:pt>
                <c:pt idx="32">
                  <c:v>0</c:v>
                </c:pt>
                <c:pt idx="33">
                  <c:v>0</c:v>
                </c:pt>
                <c:pt idx="34">
                  <c:v>0</c:v>
                </c:pt>
                <c:pt idx="35">
                  <c:v>0</c:v>
                </c:pt>
                <c:pt idx="36">
                  <c:v>0</c:v>
                </c:pt>
                <c:pt idx="37">
                  <c:v>0</c:v>
                </c:pt>
                <c:pt idx="38">
                  <c:v>0</c:v>
                </c:pt>
                <c:pt idx="39">
                  <c:v>0</c:v>
                </c:pt>
                <c:pt idx="40">
                  <c:v>23.84</c:v>
                </c:pt>
                <c:pt idx="41">
                  <c:v>23.84</c:v>
                </c:pt>
                <c:pt idx="42">
                  <c:v>23.84</c:v>
                </c:pt>
                <c:pt idx="43">
                  <c:v>23.84</c:v>
                </c:pt>
                <c:pt idx="44">
                  <c:v>23.84</c:v>
                </c:pt>
                <c:pt idx="45">
                  <c:v>23.84</c:v>
                </c:pt>
                <c:pt idx="46">
                  <c:v>23.84</c:v>
                </c:pt>
                <c:pt idx="47">
                  <c:v>23</c:v>
                </c:pt>
                <c:pt idx="48">
                  <c:v>23</c:v>
                </c:pt>
                <c:pt idx="49">
                  <c:v>23</c:v>
                </c:pt>
                <c:pt idx="50">
                  <c:v>23</c:v>
                </c:pt>
                <c:pt idx="51">
                  <c:v>23</c:v>
                </c:pt>
                <c:pt idx="52">
                  <c:v>23</c:v>
                </c:pt>
                <c:pt idx="53">
                  <c:v>23</c:v>
                </c:pt>
                <c:pt idx="54">
                  <c:v>23</c:v>
                </c:pt>
                <c:pt idx="55">
                  <c:v>20.89</c:v>
                </c:pt>
                <c:pt idx="56">
                  <c:v>20.89</c:v>
                </c:pt>
                <c:pt idx="57">
                  <c:v>20.89</c:v>
                </c:pt>
                <c:pt idx="58">
                  <c:v>20.89</c:v>
                </c:pt>
                <c:pt idx="59">
                  <c:v>20.89</c:v>
                </c:pt>
                <c:pt idx="60">
                  <c:v>15.1</c:v>
                </c:pt>
                <c:pt idx="61">
                  <c:v>20.89</c:v>
                </c:pt>
                <c:pt idx="62">
                  <c:v>0</c:v>
                </c:pt>
                <c:pt idx="63">
                  <c:v>0</c:v>
                </c:pt>
                <c:pt idx="64">
                  <c:v>0</c:v>
                </c:pt>
                <c:pt idx="65">
                  <c:v>0</c:v>
                </c:pt>
                <c:pt idx="66">
                  <c:v>15.1</c:v>
                </c:pt>
                <c:pt idx="67">
                  <c:v>15.1</c:v>
                </c:pt>
                <c:pt idx="68">
                  <c:v>20.3</c:v>
                </c:pt>
                <c:pt idx="69">
                  <c:v>15.1</c:v>
                </c:pt>
                <c:pt idx="70">
                  <c:v>20.3</c:v>
                </c:pt>
                <c:pt idx="71">
                  <c:v>20.3</c:v>
                </c:pt>
                <c:pt idx="72">
                  <c:v>15.1</c:v>
                </c:pt>
                <c:pt idx="73">
                  <c:v>20.3</c:v>
                </c:pt>
                <c:pt idx="74">
                  <c:v>15.1</c:v>
                </c:pt>
                <c:pt idx="75">
                  <c:v>20.3</c:v>
                </c:pt>
                <c:pt idx="76">
                  <c:v>15.1</c:v>
                </c:pt>
                <c:pt idx="77">
                  <c:v>20.3</c:v>
                </c:pt>
                <c:pt idx="78">
                  <c:v>15.1</c:v>
                </c:pt>
                <c:pt idx="79">
                  <c:v>20.3</c:v>
                </c:pt>
                <c:pt idx="80">
                  <c:v>22.95</c:v>
                </c:pt>
                <c:pt idx="81">
                  <c:v>22.95</c:v>
                </c:pt>
                <c:pt idx="82">
                  <c:v>22.95</c:v>
                </c:pt>
                <c:pt idx="83">
                  <c:v>22.95</c:v>
                </c:pt>
                <c:pt idx="84">
                  <c:v>17.57</c:v>
                </c:pt>
                <c:pt idx="85">
                  <c:v>17.57</c:v>
                </c:pt>
                <c:pt idx="86">
                  <c:v>17.57</c:v>
                </c:pt>
                <c:pt idx="87">
                  <c:v>17.57</c:v>
                </c:pt>
                <c:pt idx="88">
                  <c:v>0</c:v>
                </c:pt>
                <c:pt idx="89">
                  <c:v>0</c:v>
                </c:pt>
                <c:pt idx="90">
                  <c:v>0</c:v>
                </c:pt>
                <c:pt idx="91">
                  <c:v>0</c:v>
                </c:pt>
                <c:pt idx="92">
                  <c:v>0</c:v>
                </c:pt>
                <c:pt idx="93">
                  <c:v>0</c:v>
                </c:pt>
                <c:pt idx="94">
                  <c:v>14.6</c:v>
                </c:pt>
                <c:pt idx="95">
                  <c:v>16.3</c:v>
                </c:pt>
                <c:pt idx="96">
                  <c:v>0</c:v>
                </c:pt>
                <c:pt idx="97">
                  <c:v>13.3</c:v>
                </c:pt>
                <c:pt idx="98">
                  <c:v>18.399999999999999</c:v>
                </c:pt>
                <c:pt idx="99">
                  <c:v>13.3</c:v>
                </c:pt>
                <c:pt idx="100">
                  <c:v>18.399999999999999</c:v>
                </c:pt>
                <c:pt idx="101">
                  <c:v>13.3</c:v>
                </c:pt>
                <c:pt idx="102">
                  <c:v>18.399999999999999</c:v>
                </c:pt>
                <c:pt idx="103">
                  <c:v>13.3</c:v>
                </c:pt>
                <c:pt idx="104">
                  <c:v>18.399999999999999</c:v>
                </c:pt>
                <c:pt idx="105">
                  <c:v>13.3</c:v>
                </c:pt>
                <c:pt idx="106">
                  <c:v>13.3</c:v>
                </c:pt>
                <c:pt idx="107">
                  <c:v>13.3</c:v>
                </c:pt>
                <c:pt idx="108">
                  <c:v>18.399999999999999</c:v>
                </c:pt>
                <c:pt idx="109">
                  <c:v>0</c:v>
                </c:pt>
                <c:pt idx="110">
                  <c:v>0</c:v>
                </c:pt>
                <c:pt idx="111">
                  <c:v>0</c:v>
                </c:pt>
                <c:pt idx="112">
                  <c:v>0</c:v>
                </c:pt>
                <c:pt idx="113">
                  <c:v>0</c:v>
                </c:pt>
                <c:pt idx="114">
                  <c:v>0</c:v>
                </c:pt>
                <c:pt idx="115">
                  <c:v>0</c:v>
                </c:pt>
                <c:pt idx="116">
                  <c:v>0</c:v>
                </c:pt>
                <c:pt idx="117">
                  <c:v>0</c:v>
                </c:pt>
                <c:pt idx="118">
                  <c:v>0</c:v>
                </c:pt>
                <c:pt idx="119">
                  <c:v>0</c:v>
                </c:pt>
                <c:pt idx="120">
                  <c:v>0</c:v>
                </c:pt>
                <c:pt idx="121">
                  <c:v>14</c:v>
                </c:pt>
                <c:pt idx="122">
                  <c:v>14</c:v>
                </c:pt>
                <c:pt idx="123">
                  <c:v>14</c:v>
                </c:pt>
                <c:pt idx="124">
                  <c:v>19</c:v>
                </c:pt>
                <c:pt idx="125">
                  <c:v>19</c:v>
                </c:pt>
                <c:pt idx="126">
                  <c:v>19</c:v>
                </c:pt>
                <c:pt idx="127">
                  <c:v>17</c:v>
                </c:pt>
                <c:pt idx="128">
                  <c:v>19</c:v>
                </c:pt>
                <c:pt idx="129">
                  <c:v>16.3</c:v>
                </c:pt>
                <c:pt idx="130">
                  <c:v>16.3</c:v>
                </c:pt>
                <c:pt idx="131">
                  <c:v>28.4</c:v>
                </c:pt>
                <c:pt idx="132">
                  <c:v>16.3</c:v>
                </c:pt>
                <c:pt idx="133">
                  <c:v>28.4</c:v>
                </c:pt>
                <c:pt idx="134">
                  <c:v>16.3</c:v>
                </c:pt>
                <c:pt idx="135">
                  <c:v>28.4</c:v>
                </c:pt>
                <c:pt idx="136">
                  <c:v>28.4</c:v>
                </c:pt>
                <c:pt idx="137">
                  <c:v>16.3</c:v>
                </c:pt>
                <c:pt idx="138">
                  <c:v>16.3</c:v>
                </c:pt>
                <c:pt idx="139">
                  <c:v>16.3</c:v>
                </c:pt>
                <c:pt idx="140">
                  <c:v>28.4</c:v>
                </c:pt>
                <c:pt idx="141">
                  <c:v>28.4</c:v>
                </c:pt>
                <c:pt idx="142">
                  <c:v>28.4</c:v>
                </c:pt>
                <c:pt idx="143">
                  <c:v>0</c:v>
                </c:pt>
                <c:pt idx="144">
                  <c:v>0</c:v>
                </c:pt>
                <c:pt idx="145">
                  <c:v>0</c:v>
                </c:pt>
                <c:pt idx="146">
                  <c:v>0</c:v>
                </c:pt>
                <c:pt idx="147">
                  <c:v>0</c:v>
                </c:pt>
                <c:pt idx="148">
                  <c:v>0</c:v>
                </c:pt>
                <c:pt idx="149">
                  <c:v>0</c:v>
                </c:pt>
                <c:pt idx="150">
                  <c:v>0</c:v>
                </c:pt>
                <c:pt idx="151">
                  <c:v>15.3</c:v>
                </c:pt>
                <c:pt idx="152">
                  <c:v>15.3</c:v>
                </c:pt>
                <c:pt idx="153">
                  <c:v>15.3</c:v>
                </c:pt>
                <c:pt idx="154">
                  <c:v>15.3</c:v>
                </c:pt>
                <c:pt idx="155">
                  <c:v>0</c:v>
                </c:pt>
                <c:pt idx="156">
                  <c:v>0</c:v>
                </c:pt>
                <c:pt idx="157">
                  <c:v>0</c:v>
                </c:pt>
                <c:pt idx="158">
                  <c:v>15.3</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13.6</c:v>
                </c:pt>
                <c:pt idx="173">
                  <c:v>13.6</c:v>
                </c:pt>
                <c:pt idx="174">
                  <c:v>20.32</c:v>
                </c:pt>
                <c:pt idx="175">
                  <c:v>20.3</c:v>
                </c:pt>
                <c:pt idx="176">
                  <c:v>20.32</c:v>
                </c:pt>
                <c:pt idx="177">
                  <c:v>13.6</c:v>
                </c:pt>
                <c:pt idx="178">
                  <c:v>13.6</c:v>
                </c:pt>
                <c:pt idx="179">
                  <c:v>20.3</c:v>
                </c:pt>
                <c:pt idx="180">
                  <c:v>20.32</c:v>
                </c:pt>
                <c:pt idx="181">
                  <c:v>13.6</c:v>
                </c:pt>
                <c:pt idx="182">
                  <c:v>15</c:v>
                </c:pt>
                <c:pt idx="183">
                  <c:v>16.78</c:v>
                </c:pt>
                <c:pt idx="184">
                  <c:v>18.100000000000001</c:v>
                </c:pt>
                <c:pt idx="185">
                  <c:v>18.100000000000001</c:v>
                </c:pt>
                <c:pt idx="186">
                  <c:v>16.78</c:v>
                </c:pt>
                <c:pt idx="187">
                  <c:v>18.100000000000001</c:v>
                </c:pt>
                <c:pt idx="188">
                  <c:v>18</c:v>
                </c:pt>
                <c:pt idx="189">
                  <c:v>18</c:v>
                </c:pt>
                <c:pt idx="190">
                  <c:v>18</c:v>
                </c:pt>
                <c:pt idx="191">
                  <c:v>0</c:v>
                </c:pt>
                <c:pt idx="192">
                  <c:v>0</c:v>
                </c:pt>
                <c:pt idx="193">
                  <c:v>0</c:v>
                </c:pt>
                <c:pt idx="194">
                  <c:v>0</c:v>
                </c:pt>
                <c:pt idx="195">
                  <c:v>0</c:v>
                </c:pt>
                <c:pt idx="196">
                  <c:v>0</c:v>
                </c:pt>
                <c:pt idx="197">
                  <c:v>0</c:v>
                </c:pt>
                <c:pt idx="198">
                  <c:v>0</c:v>
                </c:pt>
                <c:pt idx="199">
                  <c:v>0</c:v>
                </c:pt>
                <c:pt idx="200">
                  <c:v>11.3</c:v>
                </c:pt>
                <c:pt idx="201">
                  <c:v>15.1</c:v>
                </c:pt>
                <c:pt idx="202">
                  <c:v>15.1</c:v>
                </c:pt>
                <c:pt idx="203">
                  <c:v>15.1</c:v>
                </c:pt>
                <c:pt idx="204">
                  <c:v>15.1</c:v>
                </c:pt>
                <c:pt idx="205">
                  <c:v>16</c:v>
                </c:pt>
                <c:pt idx="206">
                  <c:v>16</c:v>
                </c:pt>
                <c:pt idx="207">
                  <c:v>16</c:v>
                </c:pt>
                <c:pt idx="208">
                  <c:v>0</c:v>
                </c:pt>
                <c:pt idx="209">
                  <c:v>0</c:v>
                </c:pt>
                <c:pt idx="210">
                  <c:v>0</c:v>
                </c:pt>
                <c:pt idx="211">
                  <c:v>10</c:v>
                </c:pt>
                <c:pt idx="212">
                  <c:v>12.5</c:v>
                </c:pt>
                <c:pt idx="213">
                  <c:v>7</c:v>
                </c:pt>
                <c:pt idx="214">
                  <c:v>13.5</c:v>
                </c:pt>
                <c:pt idx="215">
                  <c:v>13.5</c:v>
                </c:pt>
                <c:pt idx="216">
                  <c:v>13.5</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23</c:v>
                </c:pt>
                <c:pt idx="239">
                  <c:v>23</c:v>
                </c:pt>
                <c:pt idx="240">
                  <c:v>23</c:v>
                </c:pt>
                <c:pt idx="241">
                  <c:v>23</c:v>
                </c:pt>
                <c:pt idx="242">
                  <c:v>23</c:v>
                </c:pt>
                <c:pt idx="243">
                  <c:v>0</c:v>
                </c:pt>
                <c:pt idx="244">
                  <c:v>23</c:v>
                </c:pt>
                <c:pt idx="245">
                  <c:v>23</c:v>
                </c:pt>
                <c:pt idx="246">
                  <c:v>23</c:v>
                </c:pt>
                <c:pt idx="247">
                  <c:v>23</c:v>
                </c:pt>
                <c:pt idx="248">
                  <c:v>23</c:v>
                </c:pt>
                <c:pt idx="249">
                  <c:v>24</c:v>
                </c:pt>
                <c:pt idx="250">
                  <c:v>24</c:v>
                </c:pt>
                <c:pt idx="251">
                  <c:v>18.899999999999999</c:v>
                </c:pt>
                <c:pt idx="252">
                  <c:v>18.899999999999999</c:v>
                </c:pt>
                <c:pt idx="253">
                  <c:v>0</c:v>
                </c:pt>
                <c:pt idx="254">
                  <c:v>0</c:v>
                </c:pt>
                <c:pt idx="255">
                  <c:v>15.5</c:v>
                </c:pt>
                <c:pt idx="256">
                  <c:v>15.5</c:v>
                </c:pt>
                <c:pt idx="257">
                  <c:v>22.25</c:v>
                </c:pt>
                <c:pt idx="258">
                  <c:v>22.25</c:v>
                </c:pt>
                <c:pt idx="259">
                  <c:v>22.25</c:v>
                </c:pt>
                <c:pt idx="260">
                  <c:v>15.5</c:v>
                </c:pt>
                <c:pt idx="261">
                  <c:v>15.5</c:v>
                </c:pt>
                <c:pt idx="262">
                  <c:v>22.25</c:v>
                </c:pt>
                <c:pt idx="263">
                  <c:v>15.5</c:v>
                </c:pt>
                <c:pt idx="264">
                  <c:v>22.25</c:v>
                </c:pt>
                <c:pt idx="265">
                  <c:v>15.5</c:v>
                </c:pt>
                <c:pt idx="266">
                  <c:v>22.25</c:v>
                </c:pt>
                <c:pt idx="267">
                  <c:v>15.5</c:v>
                </c:pt>
                <c:pt idx="268">
                  <c:v>15.5</c:v>
                </c:pt>
                <c:pt idx="269">
                  <c:v>15.5</c:v>
                </c:pt>
                <c:pt idx="270">
                  <c:v>22.25</c:v>
                </c:pt>
                <c:pt idx="271">
                  <c:v>22.25</c:v>
                </c:pt>
                <c:pt idx="272">
                  <c:v>22.25</c:v>
                </c:pt>
                <c:pt idx="273">
                  <c:v>22.25</c:v>
                </c:pt>
                <c:pt idx="274">
                  <c:v>22.25</c:v>
                </c:pt>
                <c:pt idx="275">
                  <c:v>15.5</c:v>
                </c:pt>
                <c:pt idx="276">
                  <c:v>15.5</c:v>
                </c:pt>
                <c:pt idx="277">
                  <c:v>12.6</c:v>
                </c:pt>
                <c:pt idx="278">
                  <c:v>0</c:v>
                </c:pt>
                <c:pt idx="279">
                  <c:v>0</c:v>
                </c:pt>
                <c:pt idx="280">
                  <c:v>0</c:v>
                </c:pt>
                <c:pt idx="281">
                  <c:v>0</c:v>
                </c:pt>
                <c:pt idx="282">
                  <c:v>0</c:v>
                </c:pt>
                <c:pt idx="283">
                  <c:v>0</c:v>
                </c:pt>
                <c:pt idx="284">
                  <c:v>0</c:v>
                </c:pt>
                <c:pt idx="285">
                  <c:v>0</c:v>
                </c:pt>
                <c:pt idx="286">
                  <c:v>0</c:v>
                </c:pt>
                <c:pt idx="287">
                  <c:v>0</c:v>
                </c:pt>
                <c:pt idx="288">
                  <c:v>0</c:v>
                </c:pt>
                <c:pt idx="289">
                  <c:v>0</c:v>
                </c:pt>
                <c:pt idx="290">
                  <c:v>0</c:v>
                </c:pt>
                <c:pt idx="291">
                  <c:v>0</c:v>
                </c:pt>
                <c:pt idx="292">
                  <c:v>0</c:v>
                </c:pt>
                <c:pt idx="293">
                  <c:v>0</c:v>
                </c:pt>
                <c:pt idx="294">
                  <c:v>0</c:v>
                </c:pt>
                <c:pt idx="295">
                  <c:v>0</c:v>
                </c:pt>
                <c:pt idx="296">
                  <c:v>0</c:v>
                </c:pt>
                <c:pt idx="297">
                  <c:v>0</c:v>
                </c:pt>
                <c:pt idx="298">
                  <c:v>0</c:v>
                </c:pt>
                <c:pt idx="299">
                  <c:v>0</c:v>
                </c:pt>
                <c:pt idx="300">
                  <c:v>0</c:v>
                </c:pt>
                <c:pt idx="301">
                  <c:v>24.12</c:v>
                </c:pt>
                <c:pt idx="302">
                  <c:v>24.12</c:v>
                </c:pt>
                <c:pt idx="303">
                  <c:v>24.12</c:v>
                </c:pt>
                <c:pt idx="304">
                  <c:v>24.12</c:v>
                </c:pt>
                <c:pt idx="305">
                  <c:v>24.12</c:v>
                </c:pt>
                <c:pt idx="306">
                  <c:v>24.12</c:v>
                </c:pt>
                <c:pt idx="307">
                  <c:v>13.2</c:v>
                </c:pt>
                <c:pt idx="308">
                  <c:v>19.2</c:v>
                </c:pt>
                <c:pt idx="309">
                  <c:v>13.2</c:v>
                </c:pt>
                <c:pt idx="310">
                  <c:v>13.2</c:v>
                </c:pt>
                <c:pt idx="311">
                  <c:v>13.2</c:v>
                </c:pt>
                <c:pt idx="312">
                  <c:v>19.2</c:v>
                </c:pt>
                <c:pt idx="313">
                  <c:v>19.2</c:v>
                </c:pt>
                <c:pt idx="314">
                  <c:v>19.2</c:v>
                </c:pt>
                <c:pt idx="315">
                  <c:v>19.2</c:v>
                </c:pt>
                <c:pt idx="316">
                  <c:v>19.2</c:v>
                </c:pt>
                <c:pt idx="317">
                  <c:v>19.2</c:v>
                </c:pt>
                <c:pt idx="318">
                  <c:v>10.199999999999999</c:v>
                </c:pt>
                <c:pt idx="319">
                  <c:v>10.199999999999999</c:v>
                </c:pt>
                <c:pt idx="320">
                  <c:v>0</c:v>
                </c:pt>
                <c:pt idx="321">
                  <c:v>0</c:v>
                </c:pt>
                <c:pt idx="322">
                  <c:v>0</c:v>
                </c:pt>
                <c:pt idx="323">
                  <c:v>0</c:v>
                </c:pt>
                <c:pt idx="324">
                  <c:v>0</c:v>
                </c:pt>
                <c:pt idx="325">
                  <c:v>0</c:v>
                </c:pt>
                <c:pt idx="326">
                  <c:v>0</c:v>
                </c:pt>
                <c:pt idx="327">
                  <c:v>0</c:v>
                </c:pt>
                <c:pt idx="328">
                  <c:v>0</c:v>
                </c:pt>
                <c:pt idx="329">
                  <c:v>0</c:v>
                </c:pt>
                <c:pt idx="330">
                  <c:v>0</c:v>
                </c:pt>
                <c:pt idx="331">
                  <c:v>0</c:v>
                </c:pt>
                <c:pt idx="332">
                  <c:v>0</c:v>
                </c:pt>
                <c:pt idx="333">
                  <c:v>0</c:v>
                </c:pt>
                <c:pt idx="334">
                  <c:v>0</c:v>
                </c:pt>
                <c:pt idx="335">
                  <c:v>0</c:v>
                </c:pt>
                <c:pt idx="336">
                  <c:v>0</c:v>
                </c:pt>
                <c:pt idx="337">
                  <c:v>0</c:v>
                </c:pt>
                <c:pt idx="338">
                  <c:v>0</c:v>
                </c:pt>
                <c:pt idx="339">
                  <c:v>0</c:v>
                </c:pt>
                <c:pt idx="340">
                  <c:v>0</c:v>
                </c:pt>
                <c:pt idx="341">
                  <c:v>0</c:v>
                </c:pt>
                <c:pt idx="342">
                  <c:v>0</c:v>
                </c:pt>
                <c:pt idx="343">
                  <c:v>0</c:v>
                </c:pt>
                <c:pt idx="344">
                  <c:v>0</c:v>
                </c:pt>
                <c:pt idx="345">
                  <c:v>0</c:v>
                </c:pt>
                <c:pt idx="346">
                  <c:v>0</c:v>
                </c:pt>
                <c:pt idx="347">
                  <c:v>0</c:v>
                </c:pt>
                <c:pt idx="348">
                  <c:v>0</c:v>
                </c:pt>
                <c:pt idx="349">
                  <c:v>0</c:v>
                </c:pt>
                <c:pt idx="350">
                  <c:v>0</c:v>
                </c:pt>
                <c:pt idx="351">
                  <c:v>0</c:v>
                </c:pt>
                <c:pt idx="352">
                  <c:v>0</c:v>
                </c:pt>
                <c:pt idx="353">
                  <c:v>0</c:v>
                </c:pt>
                <c:pt idx="354">
                  <c:v>0</c:v>
                </c:pt>
                <c:pt idx="355">
                  <c:v>0</c:v>
                </c:pt>
                <c:pt idx="356">
                  <c:v>0</c:v>
                </c:pt>
                <c:pt idx="357">
                  <c:v>12.4</c:v>
                </c:pt>
                <c:pt idx="358">
                  <c:v>12.4</c:v>
                </c:pt>
                <c:pt idx="359">
                  <c:v>12.4</c:v>
                </c:pt>
                <c:pt idx="360">
                  <c:v>12.4</c:v>
                </c:pt>
                <c:pt idx="361">
                  <c:v>9.4</c:v>
                </c:pt>
                <c:pt idx="362">
                  <c:v>12.4</c:v>
                </c:pt>
                <c:pt idx="363">
                  <c:v>20</c:v>
                </c:pt>
                <c:pt idx="364">
                  <c:v>20</c:v>
                </c:pt>
                <c:pt idx="365">
                  <c:v>20</c:v>
                </c:pt>
                <c:pt idx="366">
                  <c:v>20</c:v>
                </c:pt>
                <c:pt idx="367">
                  <c:v>20</c:v>
                </c:pt>
                <c:pt idx="368">
                  <c:v>20</c:v>
                </c:pt>
                <c:pt idx="369">
                  <c:v>20</c:v>
                </c:pt>
                <c:pt idx="370">
                  <c:v>20</c:v>
                </c:pt>
                <c:pt idx="371">
                  <c:v>20</c:v>
                </c:pt>
                <c:pt idx="372">
                  <c:v>15</c:v>
                </c:pt>
                <c:pt idx="373">
                  <c:v>15</c:v>
                </c:pt>
                <c:pt idx="374">
                  <c:v>15</c:v>
                </c:pt>
                <c:pt idx="375">
                  <c:v>21.19</c:v>
                </c:pt>
                <c:pt idx="376">
                  <c:v>0</c:v>
                </c:pt>
                <c:pt idx="377">
                  <c:v>0</c:v>
                </c:pt>
                <c:pt idx="378">
                  <c:v>0</c:v>
                </c:pt>
                <c:pt idx="379">
                  <c:v>0</c:v>
                </c:pt>
                <c:pt idx="380">
                  <c:v>0</c:v>
                </c:pt>
                <c:pt idx="381">
                  <c:v>0</c:v>
                </c:pt>
                <c:pt idx="382">
                  <c:v>0</c:v>
                </c:pt>
                <c:pt idx="383">
                  <c:v>0</c:v>
                </c:pt>
                <c:pt idx="384">
                  <c:v>0</c:v>
                </c:pt>
                <c:pt idx="385">
                  <c:v>0</c:v>
                </c:pt>
                <c:pt idx="386">
                  <c:v>0</c:v>
                </c:pt>
                <c:pt idx="387">
                  <c:v>0</c:v>
                </c:pt>
                <c:pt idx="388">
                  <c:v>10.199999999999999</c:v>
                </c:pt>
                <c:pt idx="389">
                  <c:v>10</c:v>
                </c:pt>
                <c:pt idx="390">
                  <c:v>10</c:v>
                </c:pt>
                <c:pt idx="391">
                  <c:v>16</c:v>
                </c:pt>
                <c:pt idx="392">
                  <c:v>16</c:v>
                </c:pt>
                <c:pt idx="393">
                  <c:v>16</c:v>
                </c:pt>
                <c:pt idx="394">
                  <c:v>16</c:v>
                </c:pt>
                <c:pt idx="395">
                  <c:v>16</c:v>
                </c:pt>
                <c:pt idx="396">
                  <c:v>16</c:v>
                </c:pt>
                <c:pt idx="397">
                  <c:v>0</c:v>
                </c:pt>
                <c:pt idx="398">
                  <c:v>19.899999999999999</c:v>
                </c:pt>
                <c:pt idx="399">
                  <c:v>19.899999999999999</c:v>
                </c:pt>
                <c:pt idx="400">
                  <c:v>0</c:v>
                </c:pt>
                <c:pt idx="401">
                  <c:v>14</c:v>
                </c:pt>
                <c:pt idx="402">
                  <c:v>0</c:v>
                </c:pt>
                <c:pt idx="403">
                  <c:v>0</c:v>
                </c:pt>
                <c:pt idx="404">
                  <c:v>0</c:v>
                </c:pt>
                <c:pt idx="405">
                  <c:v>0</c:v>
                </c:pt>
                <c:pt idx="406">
                  <c:v>0</c:v>
                </c:pt>
                <c:pt idx="407">
                  <c:v>14</c:v>
                </c:pt>
                <c:pt idx="408">
                  <c:v>0</c:v>
                </c:pt>
                <c:pt idx="409">
                  <c:v>0</c:v>
                </c:pt>
                <c:pt idx="410">
                  <c:v>0</c:v>
                </c:pt>
                <c:pt idx="411">
                  <c:v>0</c:v>
                </c:pt>
                <c:pt idx="412">
                  <c:v>0</c:v>
                </c:pt>
                <c:pt idx="413">
                  <c:v>0</c:v>
                </c:pt>
                <c:pt idx="414">
                  <c:v>0</c:v>
                </c:pt>
                <c:pt idx="415">
                  <c:v>0</c:v>
                </c:pt>
                <c:pt idx="416">
                  <c:v>0</c:v>
                </c:pt>
                <c:pt idx="417">
                  <c:v>0</c:v>
                </c:pt>
                <c:pt idx="418">
                  <c:v>0</c:v>
                </c:pt>
                <c:pt idx="419">
                  <c:v>0</c:v>
                </c:pt>
                <c:pt idx="420">
                  <c:v>0</c:v>
                </c:pt>
                <c:pt idx="421">
                  <c:v>21.04</c:v>
                </c:pt>
                <c:pt idx="422">
                  <c:v>21.04</c:v>
                </c:pt>
                <c:pt idx="423">
                  <c:v>21.04</c:v>
                </c:pt>
                <c:pt idx="424">
                  <c:v>21.04</c:v>
                </c:pt>
                <c:pt idx="425">
                  <c:v>21.04</c:v>
                </c:pt>
                <c:pt idx="426">
                  <c:v>21.04</c:v>
                </c:pt>
                <c:pt idx="427">
                  <c:v>21.04</c:v>
                </c:pt>
                <c:pt idx="428">
                  <c:v>12.1</c:v>
                </c:pt>
                <c:pt idx="429">
                  <c:v>0</c:v>
                </c:pt>
                <c:pt idx="430">
                  <c:v>0</c:v>
                </c:pt>
                <c:pt idx="431">
                  <c:v>0</c:v>
                </c:pt>
                <c:pt idx="432">
                  <c:v>0</c:v>
                </c:pt>
                <c:pt idx="433">
                  <c:v>0</c:v>
                </c:pt>
                <c:pt idx="434">
                  <c:v>0</c:v>
                </c:pt>
                <c:pt idx="435">
                  <c:v>0</c:v>
                </c:pt>
                <c:pt idx="436">
                  <c:v>0</c:v>
                </c:pt>
                <c:pt idx="437">
                  <c:v>0</c:v>
                </c:pt>
                <c:pt idx="438">
                  <c:v>19</c:v>
                </c:pt>
                <c:pt idx="439">
                  <c:v>17</c:v>
                </c:pt>
                <c:pt idx="440">
                  <c:v>80</c:v>
                </c:pt>
                <c:pt idx="441">
                  <c:v>80</c:v>
                </c:pt>
                <c:pt idx="442">
                  <c:v>0</c:v>
                </c:pt>
                <c:pt idx="443">
                  <c:v>0</c:v>
                </c:pt>
                <c:pt idx="444">
                  <c:v>0</c:v>
                </c:pt>
                <c:pt idx="445">
                  <c:v>0</c:v>
                </c:pt>
                <c:pt idx="446">
                  <c:v>0</c:v>
                </c:pt>
                <c:pt idx="447">
                  <c:v>0</c:v>
                </c:pt>
                <c:pt idx="448">
                  <c:v>0</c:v>
                </c:pt>
                <c:pt idx="449">
                  <c:v>0</c:v>
                </c:pt>
                <c:pt idx="450">
                  <c:v>0</c:v>
                </c:pt>
                <c:pt idx="451">
                  <c:v>0</c:v>
                </c:pt>
                <c:pt idx="452">
                  <c:v>18.489999999999998</c:v>
                </c:pt>
                <c:pt idx="453">
                  <c:v>18.489999999999998</c:v>
                </c:pt>
                <c:pt idx="454">
                  <c:v>18.489999999999998</c:v>
                </c:pt>
                <c:pt idx="455">
                  <c:v>0</c:v>
                </c:pt>
                <c:pt idx="456">
                  <c:v>0</c:v>
                </c:pt>
                <c:pt idx="457">
                  <c:v>0</c:v>
                </c:pt>
                <c:pt idx="458">
                  <c:v>0</c:v>
                </c:pt>
                <c:pt idx="459">
                  <c:v>0</c:v>
                </c:pt>
                <c:pt idx="460">
                  <c:v>0</c:v>
                </c:pt>
                <c:pt idx="461">
                  <c:v>0</c:v>
                </c:pt>
                <c:pt idx="462">
                  <c:v>0</c:v>
                </c:pt>
                <c:pt idx="463">
                  <c:v>11.5</c:v>
                </c:pt>
                <c:pt idx="464">
                  <c:v>8.1</c:v>
                </c:pt>
                <c:pt idx="465">
                  <c:v>9.4</c:v>
                </c:pt>
                <c:pt idx="466">
                  <c:v>11.5</c:v>
                </c:pt>
                <c:pt idx="467">
                  <c:v>11.5</c:v>
                </c:pt>
                <c:pt idx="468">
                  <c:v>11.5</c:v>
                </c:pt>
                <c:pt idx="469">
                  <c:v>11.5</c:v>
                </c:pt>
                <c:pt idx="470">
                  <c:v>11.5</c:v>
                </c:pt>
                <c:pt idx="471">
                  <c:v>11.5</c:v>
                </c:pt>
                <c:pt idx="472">
                  <c:v>18</c:v>
                </c:pt>
                <c:pt idx="473">
                  <c:v>12</c:v>
                </c:pt>
                <c:pt idx="474">
                  <c:v>18</c:v>
                </c:pt>
                <c:pt idx="475">
                  <c:v>12</c:v>
                </c:pt>
                <c:pt idx="476">
                  <c:v>0</c:v>
                </c:pt>
                <c:pt idx="477">
                  <c:v>16</c:v>
                </c:pt>
                <c:pt idx="478">
                  <c:v>16</c:v>
                </c:pt>
                <c:pt idx="479">
                  <c:v>16</c:v>
                </c:pt>
                <c:pt idx="480">
                  <c:v>16</c:v>
                </c:pt>
                <c:pt idx="481">
                  <c:v>16</c:v>
                </c:pt>
                <c:pt idx="482">
                  <c:v>16</c:v>
                </c:pt>
                <c:pt idx="483">
                  <c:v>16</c:v>
                </c:pt>
                <c:pt idx="484">
                  <c:v>16</c:v>
                </c:pt>
                <c:pt idx="485">
                  <c:v>0</c:v>
                </c:pt>
                <c:pt idx="486">
                  <c:v>16</c:v>
                </c:pt>
                <c:pt idx="487">
                  <c:v>16</c:v>
                </c:pt>
                <c:pt idx="488">
                  <c:v>16</c:v>
                </c:pt>
                <c:pt idx="489">
                  <c:v>16</c:v>
                </c:pt>
                <c:pt idx="490">
                  <c:v>16</c:v>
                </c:pt>
                <c:pt idx="491">
                  <c:v>16</c:v>
                </c:pt>
                <c:pt idx="492">
                  <c:v>16</c:v>
                </c:pt>
                <c:pt idx="493">
                  <c:v>16</c:v>
                </c:pt>
                <c:pt idx="494">
                  <c:v>16</c:v>
                </c:pt>
                <c:pt idx="495">
                  <c:v>16</c:v>
                </c:pt>
                <c:pt idx="496">
                  <c:v>16</c:v>
                </c:pt>
                <c:pt idx="497">
                  <c:v>11</c:v>
                </c:pt>
                <c:pt idx="498">
                  <c:v>11</c:v>
                </c:pt>
                <c:pt idx="499">
                  <c:v>11</c:v>
                </c:pt>
                <c:pt idx="500">
                  <c:v>14</c:v>
                </c:pt>
                <c:pt idx="501">
                  <c:v>14</c:v>
                </c:pt>
                <c:pt idx="502">
                  <c:v>14</c:v>
                </c:pt>
                <c:pt idx="503">
                  <c:v>14</c:v>
                </c:pt>
                <c:pt idx="504">
                  <c:v>14</c:v>
                </c:pt>
                <c:pt idx="505">
                  <c:v>14</c:v>
                </c:pt>
                <c:pt idx="506">
                  <c:v>14</c:v>
                </c:pt>
                <c:pt idx="507">
                  <c:v>12</c:v>
                </c:pt>
                <c:pt idx="508">
                  <c:v>12</c:v>
                </c:pt>
                <c:pt idx="509">
                  <c:v>12</c:v>
                </c:pt>
                <c:pt idx="510">
                  <c:v>12</c:v>
                </c:pt>
                <c:pt idx="511">
                  <c:v>12</c:v>
                </c:pt>
                <c:pt idx="512">
                  <c:v>11.2</c:v>
                </c:pt>
                <c:pt idx="513">
                  <c:v>11.2</c:v>
                </c:pt>
                <c:pt idx="514">
                  <c:v>11.2</c:v>
                </c:pt>
                <c:pt idx="515">
                  <c:v>11.2</c:v>
                </c:pt>
                <c:pt idx="516">
                  <c:v>11.2</c:v>
                </c:pt>
                <c:pt idx="517">
                  <c:v>11.2</c:v>
                </c:pt>
                <c:pt idx="518">
                  <c:v>12</c:v>
                </c:pt>
                <c:pt idx="519">
                  <c:v>11.2</c:v>
                </c:pt>
                <c:pt idx="520">
                  <c:v>11.2</c:v>
                </c:pt>
                <c:pt idx="521">
                  <c:v>12</c:v>
                </c:pt>
                <c:pt idx="522">
                  <c:v>12</c:v>
                </c:pt>
                <c:pt idx="523">
                  <c:v>9.5</c:v>
                </c:pt>
                <c:pt idx="524">
                  <c:v>9.5</c:v>
                </c:pt>
                <c:pt idx="525">
                  <c:v>9.5</c:v>
                </c:pt>
                <c:pt idx="526">
                  <c:v>18.2</c:v>
                </c:pt>
                <c:pt idx="527">
                  <c:v>18.399999999999999</c:v>
                </c:pt>
                <c:pt idx="528">
                  <c:v>9.5</c:v>
                </c:pt>
                <c:pt idx="529">
                  <c:v>10.6</c:v>
                </c:pt>
                <c:pt idx="530">
                  <c:v>10.1</c:v>
                </c:pt>
                <c:pt idx="531">
                  <c:v>11.3</c:v>
                </c:pt>
                <c:pt idx="532">
                  <c:v>15.1</c:v>
                </c:pt>
                <c:pt idx="533">
                  <c:v>15.1</c:v>
                </c:pt>
                <c:pt idx="534">
                  <c:v>10.1</c:v>
                </c:pt>
                <c:pt idx="535">
                  <c:v>15.1</c:v>
                </c:pt>
                <c:pt idx="536">
                  <c:v>12.55</c:v>
                </c:pt>
                <c:pt idx="537">
                  <c:v>12.55</c:v>
                </c:pt>
                <c:pt idx="538">
                  <c:v>12.55</c:v>
                </c:pt>
                <c:pt idx="539">
                  <c:v>12.55</c:v>
                </c:pt>
                <c:pt idx="540">
                  <c:v>7.8</c:v>
                </c:pt>
                <c:pt idx="541">
                  <c:v>7.8</c:v>
                </c:pt>
                <c:pt idx="542">
                  <c:v>12.55</c:v>
                </c:pt>
                <c:pt idx="543">
                  <c:v>7.7</c:v>
                </c:pt>
                <c:pt idx="544">
                  <c:v>9.3000000000000007</c:v>
                </c:pt>
                <c:pt idx="545">
                  <c:v>9.3000000000000007</c:v>
                </c:pt>
                <c:pt idx="546">
                  <c:v>0</c:v>
                </c:pt>
                <c:pt idx="547">
                  <c:v>18</c:v>
                </c:pt>
                <c:pt idx="548">
                  <c:v>18</c:v>
                </c:pt>
                <c:pt idx="549">
                  <c:v>18</c:v>
                </c:pt>
                <c:pt idx="550">
                  <c:v>0</c:v>
                </c:pt>
                <c:pt idx="551">
                  <c:v>15.71</c:v>
                </c:pt>
                <c:pt idx="552">
                  <c:v>0</c:v>
                </c:pt>
                <c:pt idx="553">
                  <c:v>0</c:v>
                </c:pt>
                <c:pt idx="554">
                  <c:v>0</c:v>
                </c:pt>
                <c:pt idx="555">
                  <c:v>0</c:v>
                </c:pt>
                <c:pt idx="556">
                  <c:v>0</c:v>
                </c:pt>
                <c:pt idx="557">
                  <c:v>0</c:v>
                </c:pt>
                <c:pt idx="558">
                  <c:v>0</c:v>
                </c:pt>
                <c:pt idx="559">
                  <c:v>0</c:v>
                </c:pt>
                <c:pt idx="560">
                  <c:v>5.3</c:v>
                </c:pt>
                <c:pt idx="561">
                  <c:v>13</c:v>
                </c:pt>
                <c:pt idx="562">
                  <c:v>13</c:v>
                </c:pt>
                <c:pt idx="563">
                  <c:v>0</c:v>
                </c:pt>
                <c:pt idx="564">
                  <c:v>17</c:v>
                </c:pt>
                <c:pt idx="565">
                  <c:v>0</c:v>
                </c:pt>
                <c:pt idx="566">
                  <c:v>0</c:v>
                </c:pt>
                <c:pt idx="567">
                  <c:v>0</c:v>
                </c:pt>
                <c:pt idx="568">
                  <c:v>0</c:v>
                </c:pt>
                <c:pt idx="569">
                  <c:v>27.39</c:v>
                </c:pt>
                <c:pt idx="570">
                  <c:v>27.39</c:v>
                </c:pt>
                <c:pt idx="571">
                  <c:v>27.39</c:v>
                </c:pt>
                <c:pt idx="572">
                  <c:v>27.39</c:v>
                </c:pt>
                <c:pt idx="573">
                  <c:v>21.4</c:v>
                </c:pt>
                <c:pt idx="574">
                  <c:v>21.4</c:v>
                </c:pt>
                <c:pt idx="575">
                  <c:v>21.4</c:v>
                </c:pt>
                <c:pt idx="576">
                  <c:v>21.4</c:v>
                </c:pt>
                <c:pt idx="577">
                  <c:v>21.4</c:v>
                </c:pt>
                <c:pt idx="578">
                  <c:v>21.4</c:v>
                </c:pt>
                <c:pt idx="579">
                  <c:v>21.4</c:v>
                </c:pt>
                <c:pt idx="580">
                  <c:v>21.4</c:v>
                </c:pt>
                <c:pt idx="581">
                  <c:v>21.4</c:v>
                </c:pt>
                <c:pt idx="582">
                  <c:v>18.899999999999999</c:v>
                </c:pt>
                <c:pt idx="583">
                  <c:v>18.899999999999999</c:v>
                </c:pt>
                <c:pt idx="584">
                  <c:v>18.899999999999999</c:v>
                </c:pt>
                <c:pt idx="585">
                  <c:v>18.899999999999999</c:v>
                </c:pt>
                <c:pt idx="586">
                  <c:v>18.899999999999999</c:v>
                </c:pt>
                <c:pt idx="587">
                  <c:v>0</c:v>
                </c:pt>
                <c:pt idx="588">
                  <c:v>0</c:v>
                </c:pt>
                <c:pt idx="589">
                  <c:v>0</c:v>
                </c:pt>
                <c:pt idx="590">
                  <c:v>0</c:v>
                </c:pt>
                <c:pt idx="591">
                  <c:v>0</c:v>
                </c:pt>
                <c:pt idx="592">
                  <c:v>0</c:v>
                </c:pt>
                <c:pt idx="593">
                  <c:v>0</c:v>
                </c:pt>
                <c:pt idx="594">
                  <c:v>0</c:v>
                </c:pt>
                <c:pt idx="595">
                  <c:v>0</c:v>
                </c:pt>
                <c:pt idx="596">
                  <c:v>0</c:v>
                </c:pt>
                <c:pt idx="597">
                  <c:v>0</c:v>
                </c:pt>
                <c:pt idx="598">
                  <c:v>21.4</c:v>
                </c:pt>
                <c:pt idx="599">
                  <c:v>18.489999999999998</c:v>
                </c:pt>
                <c:pt idx="600">
                  <c:v>18.489999999999998</c:v>
                </c:pt>
                <c:pt idx="601">
                  <c:v>18.489999999999998</c:v>
                </c:pt>
                <c:pt idx="602">
                  <c:v>18.489999999999998</c:v>
                </c:pt>
                <c:pt idx="603">
                  <c:v>18.489999999999998</c:v>
                </c:pt>
                <c:pt idx="604">
                  <c:v>18.489999999999998</c:v>
                </c:pt>
                <c:pt idx="605">
                  <c:v>18.489999999999998</c:v>
                </c:pt>
                <c:pt idx="606">
                  <c:v>23.65</c:v>
                </c:pt>
                <c:pt idx="607">
                  <c:v>23.65</c:v>
                </c:pt>
                <c:pt idx="608">
                  <c:v>23.65</c:v>
                </c:pt>
                <c:pt idx="609">
                  <c:v>23.65</c:v>
                </c:pt>
                <c:pt idx="610">
                  <c:v>0</c:v>
                </c:pt>
                <c:pt idx="611">
                  <c:v>0</c:v>
                </c:pt>
                <c:pt idx="612">
                  <c:v>0</c:v>
                </c:pt>
                <c:pt idx="613">
                  <c:v>0</c:v>
                </c:pt>
                <c:pt idx="614">
                  <c:v>10.7</c:v>
                </c:pt>
                <c:pt idx="615">
                  <c:v>10.3</c:v>
                </c:pt>
                <c:pt idx="616">
                  <c:v>11.4</c:v>
                </c:pt>
                <c:pt idx="617">
                  <c:v>11.4</c:v>
                </c:pt>
                <c:pt idx="618">
                  <c:v>11.4</c:v>
                </c:pt>
                <c:pt idx="619">
                  <c:v>10.8</c:v>
                </c:pt>
                <c:pt idx="620">
                  <c:v>10.8</c:v>
                </c:pt>
                <c:pt idx="621">
                  <c:v>10.8</c:v>
                </c:pt>
                <c:pt idx="622">
                  <c:v>13.93</c:v>
                </c:pt>
                <c:pt idx="623">
                  <c:v>0</c:v>
                </c:pt>
                <c:pt idx="624">
                  <c:v>0</c:v>
                </c:pt>
                <c:pt idx="625">
                  <c:v>0</c:v>
                </c:pt>
                <c:pt idx="626">
                  <c:v>13.1</c:v>
                </c:pt>
                <c:pt idx="627">
                  <c:v>13.1</c:v>
                </c:pt>
                <c:pt idx="628">
                  <c:v>13.1</c:v>
                </c:pt>
                <c:pt idx="629">
                  <c:v>13.1</c:v>
                </c:pt>
                <c:pt idx="630">
                  <c:v>16.38</c:v>
                </c:pt>
                <c:pt idx="631">
                  <c:v>13.3</c:v>
                </c:pt>
                <c:pt idx="632">
                  <c:v>16.38</c:v>
                </c:pt>
                <c:pt idx="633">
                  <c:v>13.3</c:v>
                </c:pt>
                <c:pt idx="634">
                  <c:v>16.38</c:v>
                </c:pt>
                <c:pt idx="635">
                  <c:v>13.3</c:v>
                </c:pt>
                <c:pt idx="636">
                  <c:v>13.3</c:v>
                </c:pt>
                <c:pt idx="637">
                  <c:v>16.38</c:v>
                </c:pt>
                <c:pt idx="638">
                  <c:v>0</c:v>
                </c:pt>
                <c:pt idx="639">
                  <c:v>0</c:v>
                </c:pt>
                <c:pt idx="640">
                  <c:v>0</c:v>
                </c:pt>
                <c:pt idx="641">
                  <c:v>0</c:v>
                </c:pt>
                <c:pt idx="642">
                  <c:v>15.1</c:v>
                </c:pt>
                <c:pt idx="643">
                  <c:v>0</c:v>
                </c:pt>
                <c:pt idx="644">
                  <c:v>0</c:v>
                </c:pt>
                <c:pt idx="645">
                  <c:v>7.32</c:v>
                </c:pt>
                <c:pt idx="646">
                  <c:v>18</c:v>
                </c:pt>
                <c:pt idx="647">
                  <c:v>18</c:v>
                </c:pt>
                <c:pt idx="648">
                  <c:v>20.7</c:v>
                </c:pt>
                <c:pt idx="649">
                  <c:v>0</c:v>
                </c:pt>
                <c:pt idx="650">
                  <c:v>0</c:v>
                </c:pt>
                <c:pt idx="651">
                  <c:v>0</c:v>
                </c:pt>
                <c:pt idx="652">
                  <c:v>0</c:v>
                </c:pt>
                <c:pt idx="653">
                  <c:v>0</c:v>
                </c:pt>
                <c:pt idx="654">
                  <c:v>0</c:v>
                </c:pt>
                <c:pt idx="655">
                  <c:v>0</c:v>
                </c:pt>
                <c:pt idx="656">
                  <c:v>0</c:v>
                </c:pt>
                <c:pt idx="657">
                  <c:v>0</c:v>
                </c:pt>
                <c:pt idx="658">
                  <c:v>15.7</c:v>
                </c:pt>
                <c:pt idx="659">
                  <c:v>15.7</c:v>
                </c:pt>
                <c:pt idx="660">
                  <c:v>15.7</c:v>
                </c:pt>
                <c:pt idx="661">
                  <c:v>15.7</c:v>
                </c:pt>
                <c:pt idx="662">
                  <c:v>19</c:v>
                </c:pt>
                <c:pt idx="663">
                  <c:v>15.7</c:v>
                </c:pt>
                <c:pt idx="664">
                  <c:v>19</c:v>
                </c:pt>
                <c:pt idx="665">
                  <c:v>19</c:v>
                </c:pt>
                <c:pt idx="666">
                  <c:v>19</c:v>
                </c:pt>
                <c:pt idx="667">
                  <c:v>9.4</c:v>
                </c:pt>
                <c:pt idx="668">
                  <c:v>12.3</c:v>
                </c:pt>
                <c:pt idx="669">
                  <c:v>12.3</c:v>
                </c:pt>
                <c:pt idx="670">
                  <c:v>9.4</c:v>
                </c:pt>
                <c:pt idx="671">
                  <c:v>9.4</c:v>
                </c:pt>
                <c:pt idx="672">
                  <c:v>28.09</c:v>
                </c:pt>
                <c:pt idx="673">
                  <c:v>28.09</c:v>
                </c:pt>
                <c:pt idx="674">
                  <c:v>28.09</c:v>
                </c:pt>
                <c:pt idx="675">
                  <c:v>28.09</c:v>
                </c:pt>
                <c:pt idx="676">
                  <c:v>0</c:v>
                </c:pt>
                <c:pt idx="677">
                  <c:v>0</c:v>
                </c:pt>
                <c:pt idx="678">
                  <c:v>21.56</c:v>
                </c:pt>
                <c:pt idx="679">
                  <c:v>0</c:v>
                </c:pt>
                <c:pt idx="680">
                  <c:v>0</c:v>
                </c:pt>
                <c:pt idx="681">
                  <c:v>0</c:v>
                </c:pt>
                <c:pt idx="682">
                  <c:v>0</c:v>
                </c:pt>
                <c:pt idx="683">
                  <c:v>26.82</c:v>
                </c:pt>
                <c:pt idx="684">
                  <c:v>26.32</c:v>
                </c:pt>
                <c:pt idx="685">
                  <c:v>26.32</c:v>
                </c:pt>
                <c:pt idx="686">
                  <c:v>12</c:v>
                </c:pt>
                <c:pt idx="687">
                  <c:v>14.5</c:v>
                </c:pt>
                <c:pt idx="688">
                  <c:v>12</c:v>
                </c:pt>
                <c:pt idx="689">
                  <c:v>14.5</c:v>
                </c:pt>
                <c:pt idx="690">
                  <c:v>14.5</c:v>
                </c:pt>
                <c:pt idx="691">
                  <c:v>12</c:v>
                </c:pt>
                <c:pt idx="692">
                  <c:v>18</c:v>
                </c:pt>
                <c:pt idx="693">
                  <c:v>18</c:v>
                </c:pt>
                <c:pt idx="694">
                  <c:v>12</c:v>
                </c:pt>
                <c:pt idx="695">
                  <c:v>12</c:v>
                </c:pt>
                <c:pt idx="696">
                  <c:v>12</c:v>
                </c:pt>
                <c:pt idx="697">
                  <c:v>12</c:v>
                </c:pt>
                <c:pt idx="698">
                  <c:v>18</c:v>
                </c:pt>
                <c:pt idx="699">
                  <c:v>18</c:v>
                </c:pt>
                <c:pt idx="700">
                  <c:v>21.38</c:v>
                </c:pt>
                <c:pt idx="701">
                  <c:v>15.29</c:v>
                </c:pt>
                <c:pt idx="702">
                  <c:v>15.29</c:v>
                </c:pt>
                <c:pt idx="703">
                  <c:v>15.29</c:v>
                </c:pt>
                <c:pt idx="704">
                  <c:v>15.29</c:v>
                </c:pt>
                <c:pt idx="705">
                  <c:v>15.29</c:v>
                </c:pt>
                <c:pt idx="706">
                  <c:v>21.38</c:v>
                </c:pt>
                <c:pt idx="707">
                  <c:v>17.010000000000002</c:v>
                </c:pt>
                <c:pt idx="708">
                  <c:v>17.010000000000002</c:v>
                </c:pt>
                <c:pt idx="709">
                  <c:v>17.010000000000002</c:v>
                </c:pt>
                <c:pt idx="710">
                  <c:v>17.010000000000002</c:v>
                </c:pt>
                <c:pt idx="711">
                  <c:v>17.010000000000002</c:v>
                </c:pt>
                <c:pt idx="712">
                  <c:v>15.29</c:v>
                </c:pt>
                <c:pt idx="713">
                  <c:v>17.010000000000002</c:v>
                </c:pt>
                <c:pt idx="714">
                  <c:v>21.38</c:v>
                </c:pt>
                <c:pt idx="715">
                  <c:v>15.29</c:v>
                </c:pt>
                <c:pt idx="716">
                  <c:v>15.29</c:v>
                </c:pt>
                <c:pt idx="717">
                  <c:v>0</c:v>
                </c:pt>
                <c:pt idx="718">
                  <c:v>0</c:v>
                </c:pt>
                <c:pt idx="719">
                  <c:v>0</c:v>
                </c:pt>
                <c:pt idx="720">
                  <c:v>0</c:v>
                </c:pt>
                <c:pt idx="721">
                  <c:v>0</c:v>
                </c:pt>
                <c:pt idx="722">
                  <c:v>0</c:v>
                </c:pt>
                <c:pt idx="723">
                  <c:v>0</c:v>
                </c:pt>
                <c:pt idx="724">
                  <c:v>8.4</c:v>
                </c:pt>
                <c:pt idx="725">
                  <c:v>13.1</c:v>
                </c:pt>
                <c:pt idx="726">
                  <c:v>15.01</c:v>
                </c:pt>
                <c:pt idx="727">
                  <c:v>0</c:v>
                </c:pt>
                <c:pt idx="728">
                  <c:v>0</c:v>
                </c:pt>
                <c:pt idx="729">
                  <c:v>4.45</c:v>
                </c:pt>
                <c:pt idx="730">
                  <c:v>0</c:v>
                </c:pt>
                <c:pt idx="731">
                  <c:v>0</c:v>
                </c:pt>
                <c:pt idx="732">
                  <c:v>0</c:v>
                </c:pt>
                <c:pt idx="733">
                  <c:v>0</c:v>
                </c:pt>
                <c:pt idx="734">
                  <c:v>0</c:v>
                </c:pt>
                <c:pt idx="735">
                  <c:v>0</c:v>
                </c:pt>
                <c:pt idx="736">
                  <c:v>0</c:v>
                </c:pt>
                <c:pt idx="737">
                  <c:v>0</c:v>
                </c:pt>
                <c:pt idx="738">
                  <c:v>0</c:v>
                </c:pt>
                <c:pt idx="739">
                  <c:v>0</c:v>
                </c:pt>
                <c:pt idx="740">
                  <c:v>0</c:v>
                </c:pt>
                <c:pt idx="741">
                  <c:v>0</c:v>
                </c:pt>
                <c:pt idx="742">
                  <c:v>0</c:v>
                </c:pt>
                <c:pt idx="743">
                  <c:v>0</c:v>
                </c:pt>
                <c:pt idx="744">
                  <c:v>0</c:v>
                </c:pt>
                <c:pt idx="745">
                  <c:v>0</c:v>
                </c:pt>
                <c:pt idx="746">
                  <c:v>0</c:v>
                </c:pt>
                <c:pt idx="747">
                  <c:v>0</c:v>
                </c:pt>
                <c:pt idx="748">
                  <c:v>0</c:v>
                </c:pt>
                <c:pt idx="749">
                  <c:v>13.8</c:v>
                </c:pt>
                <c:pt idx="750">
                  <c:v>13.8</c:v>
                </c:pt>
                <c:pt idx="751">
                  <c:v>13.8</c:v>
                </c:pt>
                <c:pt idx="752">
                  <c:v>13.8</c:v>
                </c:pt>
                <c:pt idx="753">
                  <c:v>12.8</c:v>
                </c:pt>
                <c:pt idx="754">
                  <c:v>12.8</c:v>
                </c:pt>
                <c:pt idx="755">
                  <c:v>0</c:v>
                </c:pt>
                <c:pt idx="756">
                  <c:v>0</c:v>
                </c:pt>
                <c:pt idx="757">
                  <c:v>0</c:v>
                </c:pt>
                <c:pt idx="758">
                  <c:v>0</c:v>
                </c:pt>
                <c:pt idx="759">
                  <c:v>0</c:v>
                </c:pt>
                <c:pt idx="760">
                  <c:v>0</c:v>
                </c:pt>
                <c:pt idx="761">
                  <c:v>0</c:v>
                </c:pt>
                <c:pt idx="762">
                  <c:v>0</c:v>
                </c:pt>
                <c:pt idx="763">
                  <c:v>0</c:v>
                </c:pt>
                <c:pt idx="764">
                  <c:v>0</c:v>
                </c:pt>
                <c:pt idx="765">
                  <c:v>0</c:v>
                </c:pt>
                <c:pt idx="766">
                  <c:v>0</c:v>
                </c:pt>
                <c:pt idx="767">
                  <c:v>0</c:v>
                </c:pt>
                <c:pt idx="768">
                  <c:v>0</c:v>
                </c:pt>
                <c:pt idx="769">
                  <c:v>0</c:v>
                </c:pt>
                <c:pt idx="770">
                  <c:v>0</c:v>
                </c:pt>
                <c:pt idx="771">
                  <c:v>0</c:v>
                </c:pt>
                <c:pt idx="772">
                  <c:v>0</c:v>
                </c:pt>
                <c:pt idx="773">
                  <c:v>0</c:v>
                </c:pt>
                <c:pt idx="774">
                  <c:v>0</c:v>
                </c:pt>
                <c:pt idx="775">
                  <c:v>0</c:v>
                </c:pt>
                <c:pt idx="776">
                  <c:v>0</c:v>
                </c:pt>
                <c:pt idx="777">
                  <c:v>0</c:v>
                </c:pt>
                <c:pt idx="778">
                  <c:v>0</c:v>
                </c:pt>
                <c:pt idx="779">
                  <c:v>0</c:v>
                </c:pt>
                <c:pt idx="780">
                  <c:v>0</c:v>
                </c:pt>
                <c:pt idx="781">
                  <c:v>0</c:v>
                </c:pt>
                <c:pt idx="782">
                  <c:v>0</c:v>
                </c:pt>
                <c:pt idx="783">
                  <c:v>0</c:v>
                </c:pt>
                <c:pt idx="784">
                  <c:v>18</c:v>
                </c:pt>
                <c:pt idx="785">
                  <c:v>18</c:v>
                </c:pt>
                <c:pt idx="786">
                  <c:v>18</c:v>
                </c:pt>
              </c:numCache>
            </c:numRef>
          </c:xVal>
          <c:yVal>
            <c:numRef>
              <c:f>'T3(a)'!$C$3:$C$789</c:f>
              <c:numCache>
                <c:formatCode>General</c:formatCode>
                <c:ptCount val="787"/>
                <c:pt idx="0">
                  <c:v>24</c:v>
                </c:pt>
                <c:pt idx="1">
                  <c:v>24</c:v>
                </c:pt>
                <c:pt idx="2">
                  <c:v>15</c:v>
                </c:pt>
                <c:pt idx="3">
                  <c:v>24</c:v>
                </c:pt>
                <c:pt idx="4">
                  <c:v>24</c:v>
                </c:pt>
                <c:pt idx="5">
                  <c:v>24</c:v>
                </c:pt>
                <c:pt idx="6">
                  <c:v>28</c:v>
                </c:pt>
                <c:pt idx="7">
                  <c:v>28</c:v>
                </c:pt>
                <c:pt idx="8">
                  <c:v>28</c:v>
                </c:pt>
                <c:pt idx="9">
                  <c:v>28</c:v>
                </c:pt>
                <c:pt idx="10">
                  <c:v>28</c:v>
                </c:pt>
                <c:pt idx="11">
                  <c:v>28</c:v>
                </c:pt>
                <c:pt idx="12">
                  <c:v>28</c:v>
                </c:pt>
                <c:pt idx="13">
                  <c:v>28</c:v>
                </c:pt>
                <c:pt idx="14">
                  <c:v>28</c:v>
                </c:pt>
                <c:pt idx="15">
                  <c:v>28</c:v>
                </c:pt>
                <c:pt idx="16">
                  <c:v>28</c:v>
                </c:pt>
                <c:pt idx="17">
                  <c:v>28</c:v>
                </c:pt>
                <c:pt idx="18">
                  <c:v>40</c:v>
                </c:pt>
                <c:pt idx="19">
                  <c:v>40</c:v>
                </c:pt>
                <c:pt idx="20">
                  <c:v>40</c:v>
                </c:pt>
                <c:pt idx="21">
                  <c:v>40</c:v>
                </c:pt>
                <c:pt idx="22">
                  <c:v>40</c:v>
                </c:pt>
                <c:pt idx="23">
                  <c:v>35</c:v>
                </c:pt>
                <c:pt idx="24">
                  <c:v>35</c:v>
                </c:pt>
                <c:pt idx="25">
                  <c:v>35</c:v>
                </c:pt>
                <c:pt idx="26">
                  <c:v>35</c:v>
                </c:pt>
                <c:pt idx="27">
                  <c:v>35</c:v>
                </c:pt>
                <c:pt idx="28">
                  <c:v>35</c:v>
                </c:pt>
                <c:pt idx="29">
                  <c:v>35</c:v>
                </c:pt>
                <c:pt idx="30">
                  <c:v>60</c:v>
                </c:pt>
                <c:pt idx="31">
                  <c:v>35</c:v>
                </c:pt>
                <c:pt idx="32">
                  <c:v>35</c:v>
                </c:pt>
                <c:pt idx="33">
                  <c:v>35</c:v>
                </c:pt>
                <c:pt idx="34">
                  <c:v>35</c:v>
                </c:pt>
                <c:pt idx="35">
                  <c:v>35</c:v>
                </c:pt>
                <c:pt idx="36">
                  <c:v>60</c:v>
                </c:pt>
                <c:pt idx="37">
                  <c:v>35</c:v>
                </c:pt>
                <c:pt idx="38">
                  <c:v>35</c:v>
                </c:pt>
                <c:pt idx="39">
                  <c:v>35</c:v>
                </c:pt>
                <c:pt idx="40">
                  <c:v>35</c:v>
                </c:pt>
                <c:pt idx="41">
                  <c:v>35</c:v>
                </c:pt>
                <c:pt idx="42">
                  <c:v>35</c:v>
                </c:pt>
                <c:pt idx="43">
                  <c:v>35</c:v>
                </c:pt>
                <c:pt idx="44">
                  <c:v>35</c:v>
                </c:pt>
                <c:pt idx="45">
                  <c:v>35</c:v>
                </c:pt>
                <c:pt idx="46">
                  <c:v>35</c:v>
                </c:pt>
                <c:pt idx="47">
                  <c:v>35</c:v>
                </c:pt>
                <c:pt idx="48">
                  <c:v>35</c:v>
                </c:pt>
                <c:pt idx="49">
                  <c:v>35</c:v>
                </c:pt>
                <c:pt idx="50">
                  <c:v>35</c:v>
                </c:pt>
                <c:pt idx="51">
                  <c:v>35</c:v>
                </c:pt>
                <c:pt idx="52">
                  <c:v>35</c:v>
                </c:pt>
                <c:pt idx="53">
                  <c:v>35</c:v>
                </c:pt>
                <c:pt idx="54">
                  <c:v>35</c:v>
                </c:pt>
                <c:pt idx="55">
                  <c:v>32</c:v>
                </c:pt>
                <c:pt idx="56">
                  <c:v>32</c:v>
                </c:pt>
                <c:pt idx="57">
                  <c:v>32</c:v>
                </c:pt>
                <c:pt idx="58">
                  <c:v>32</c:v>
                </c:pt>
                <c:pt idx="59">
                  <c:v>32</c:v>
                </c:pt>
                <c:pt idx="60">
                  <c:v>32</c:v>
                </c:pt>
                <c:pt idx="61">
                  <c:v>32</c:v>
                </c:pt>
                <c:pt idx="62">
                  <c:v>40</c:v>
                </c:pt>
                <c:pt idx="63">
                  <c:v>40</c:v>
                </c:pt>
                <c:pt idx="64">
                  <c:v>40</c:v>
                </c:pt>
                <c:pt idx="65">
                  <c:v>40</c:v>
                </c:pt>
                <c:pt idx="66">
                  <c:v>45</c:v>
                </c:pt>
                <c:pt idx="67">
                  <c:v>45</c:v>
                </c:pt>
                <c:pt idx="68">
                  <c:v>45</c:v>
                </c:pt>
                <c:pt idx="69">
                  <c:v>45</c:v>
                </c:pt>
                <c:pt idx="70">
                  <c:v>45</c:v>
                </c:pt>
                <c:pt idx="71">
                  <c:v>45</c:v>
                </c:pt>
                <c:pt idx="72">
                  <c:v>45</c:v>
                </c:pt>
                <c:pt idx="73">
                  <c:v>45</c:v>
                </c:pt>
                <c:pt idx="74">
                  <c:v>45</c:v>
                </c:pt>
                <c:pt idx="75">
                  <c:v>45</c:v>
                </c:pt>
                <c:pt idx="76">
                  <c:v>45</c:v>
                </c:pt>
                <c:pt idx="77">
                  <c:v>45</c:v>
                </c:pt>
                <c:pt idx="78">
                  <c:v>45</c:v>
                </c:pt>
                <c:pt idx="79">
                  <c:v>45</c:v>
                </c:pt>
                <c:pt idx="80">
                  <c:v>44</c:v>
                </c:pt>
                <c:pt idx="81">
                  <c:v>44</c:v>
                </c:pt>
                <c:pt idx="82">
                  <c:v>44</c:v>
                </c:pt>
                <c:pt idx="83">
                  <c:v>44</c:v>
                </c:pt>
                <c:pt idx="84">
                  <c:v>44</c:v>
                </c:pt>
                <c:pt idx="85">
                  <c:v>44</c:v>
                </c:pt>
                <c:pt idx="86">
                  <c:v>44</c:v>
                </c:pt>
                <c:pt idx="87">
                  <c:v>44</c:v>
                </c:pt>
                <c:pt idx="88">
                  <c:v>43</c:v>
                </c:pt>
                <c:pt idx="89">
                  <c:v>43</c:v>
                </c:pt>
                <c:pt idx="90">
                  <c:v>43</c:v>
                </c:pt>
                <c:pt idx="91">
                  <c:v>43</c:v>
                </c:pt>
                <c:pt idx="92">
                  <c:v>43</c:v>
                </c:pt>
                <c:pt idx="93">
                  <c:v>43</c:v>
                </c:pt>
                <c:pt idx="94">
                  <c:v>42</c:v>
                </c:pt>
                <c:pt idx="95">
                  <c:v>42</c:v>
                </c:pt>
                <c:pt idx="96">
                  <c:v>42</c:v>
                </c:pt>
                <c:pt idx="97">
                  <c:v>45</c:v>
                </c:pt>
                <c:pt idx="98">
                  <c:v>45</c:v>
                </c:pt>
                <c:pt idx="99">
                  <c:v>45</c:v>
                </c:pt>
                <c:pt idx="100">
                  <c:v>45</c:v>
                </c:pt>
                <c:pt idx="101">
                  <c:v>45</c:v>
                </c:pt>
                <c:pt idx="102">
                  <c:v>45</c:v>
                </c:pt>
                <c:pt idx="103">
                  <c:v>45</c:v>
                </c:pt>
                <c:pt idx="104">
                  <c:v>45</c:v>
                </c:pt>
                <c:pt idx="105">
                  <c:v>45</c:v>
                </c:pt>
                <c:pt idx="106">
                  <c:v>45</c:v>
                </c:pt>
                <c:pt idx="107">
                  <c:v>45</c:v>
                </c:pt>
                <c:pt idx="108">
                  <c:v>45</c:v>
                </c:pt>
                <c:pt idx="109">
                  <c:v>37</c:v>
                </c:pt>
                <c:pt idx="110">
                  <c:v>37</c:v>
                </c:pt>
                <c:pt idx="111">
                  <c:v>37</c:v>
                </c:pt>
                <c:pt idx="112">
                  <c:v>37</c:v>
                </c:pt>
                <c:pt idx="113">
                  <c:v>37</c:v>
                </c:pt>
                <c:pt idx="114">
                  <c:v>37</c:v>
                </c:pt>
                <c:pt idx="115">
                  <c:v>37</c:v>
                </c:pt>
                <c:pt idx="116">
                  <c:v>37</c:v>
                </c:pt>
                <c:pt idx="117">
                  <c:v>37</c:v>
                </c:pt>
                <c:pt idx="118">
                  <c:v>37</c:v>
                </c:pt>
                <c:pt idx="119">
                  <c:v>37</c:v>
                </c:pt>
                <c:pt idx="120">
                  <c:v>37</c:v>
                </c:pt>
                <c:pt idx="121">
                  <c:v>45</c:v>
                </c:pt>
                <c:pt idx="122">
                  <c:v>45</c:v>
                </c:pt>
                <c:pt idx="123">
                  <c:v>45</c:v>
                </c:pt>
                <c:pt idx="124">
                  <c:v>45</c:v>
                </c:pt>
                <c:pt idx="125">
                  <c:v>45</c:v>
                </c:pt>
                <c:pt idx="126">
                  <c:v>45</c:v>
                </c:pt>
                <c:pt idx="127">
                  <c:v>45</c:v>
                </c:pt>
                <c:pt idx="128">
                  <c:v>45</c:v>
                </c:pt>
                <c:pt idx="129">
                  <c:v>37</c:v>
                </c:pt>
                <c:pt idx="130">
                  <c:v>37</c:v>
                </c:pt>
                <c:pt idx="131">
                  <c:v>37</c:v>
                </c:pt>
                <c:pt idx="132">
                  <c:v>37</c:v>
                </c:pt>
                <c:pt idx="133">
                  <c:v>37</c:v>
                </c:pt>
                <c:pt idx="134">
                  <c:v>37</c:v>
                </c:pt>
                <c:pt idx="135">
                  <c:v>37</c:v>
                </c:pt>
                <c:pt idx="136">
                  <c:v>37</c:v>
                </c:pt>
                <c:pt idx="137">
                  <c:v>37</c:v>
                </c:pt>
                <c:pt idx="138">
                  <c:v>37</c:v>
                </c:pt>
                <c:pt idx="139">
                  <c:v>37</c:v>
                </c:pt>
                <c:pt idx="140">
                  <c:v>37</c:v>
                </c:pt>
                <c:pt idx="141">
                  <c:v>37</c:v>
                </c:pt>
                <c:pt idx="142">
                  <c:v>37</c:v>
                </c:pt>
                <c:pt idx="143">
                  <c:v>40</c:v>
                </c:pt>
                <c:pt idx="144">
                  <c:v>40</c:v>
                </c:pt>
                <c:pt idx="145">
                  <c:v>40</c:v>
                </c:pt>
                <c:pt idx="146">
                  <c:v>42</c:v>
                </c:pt>
                <c:pt idx="147">
                  <c:v>42</c:v>
                </c:pt>
                <c:pt idx="148">
                  <c:v>42</c:v>
                </c:pt>
                <c:pt idx="149">
                  <c:v>42</c:v>
                </c:pt>
                <c:pt idx="150">
                  <c:v>42</c:v>
                </c:pt>
                <c:pt idx="151">
                  <c:v>45</c:v>
                </c:pt>
                <c:pt idx="152">
                  <c:v>45</c:v>
                </c:pt>
                <c:pt idx="153">
                  <c:v>45</c:v>
                </c:pt>
                <c:pt idx="154">
                  <c:v>45</c:v>
                </c:pt>
                <c:pt idx="155">
                  <c:v>45</c:v>
                </c:pt>
                <c:pt idx="156">
                  <c:v>45</c:v>
                </c:pt>
                <c:pt idx="157">
                  <c:v>45</c:v>
                </c:pt>
                <c:pt idx="158">
                  <c:v>45</c:v>
                </c:pt>
                <c:pt idx="159">
                  <c:v>42</c:v>
                </c:pt>
                <c:pt idx="160">
                  <c:v>42</c:v>
                </c:pt>
                <c:pt idx="161">
                  <c:v>42</c:v>
                </c:pt>
                <c:pt idx="162">
                  <c:v>40</c:v>
                </c:pt>
                <c:pt idx="163">
                  <c:v>40</c:v>
                </c:pt>
                <c:pt idx="164">
                  <c:v>40</c:v>
                </c:pt>
                <c:pt idx="165">
                  <c:v>40</c:v>
                </c:pt>
                <c:pt idx="166">
                  <c:v>40</c:v>
                </c:pt>
                <c:pt idx="167">
                  <c:v>42</c:v>
                </c:pt>
                <c:pt idx="168">
                  <c:v>42</c:v>
                </c:pt>
                <c:pt idx="169">
                  <c:v>42</c:v>
                </c:pt>
                <c:pt idx="170">
                  <c:v>42</c:v>
                </c:pt>
                <c:pt idx="171">
                  <c:v>40</c:v>
                </c:pt>
                <c:pt idx="172">
                  <c:v>45</c:v>
                </c:pt>
                <c:pt idx="173">
                  <c:v>45</c:v>
                </c:pt>
                <c:pt idx="174">
                  <c:v>45</c:v>
                </c:pt>
                <c:pt idx="175">
                  <c:v>45</c:v>
                </c:pt>
                <c:pt idx="176">
                  <c:v>45</c:v>
                </c:pt>
                <c:pt idx="177">
                  <c:v>45</c:v>
                </c:pt>
                <c:pt idx="178">
                  <c:v>45</c:v>
                </c:pt>
                <c:pt idx="179">
                  <c:v>45</c:v>
                </c:pt>
                <c:pt idx="180">
                  <c:v>45</c:v>
                </c:pt>
                <c:pt idx="181">
                  <c:v>45</c:v>
                </c:pt>
                <c:pt idx="182">
                  <c:v>45</c:v>
                </c:pt>
                <c:pt idx="183">
                  <c:v>45</c:v>
                </c:pt>
                <c:pt idx="184">
                  <c:v>45</c:v>
                </c:pt>
                <c:pt idx="185">
                  <c:v>45</c:v>
                </c:pt>
                <c:pt idx="186">
                  <c:v>45</c:v>
                </c:pt>
                <c:pt idx="187">
                  <c:v>45</c:v>
                </c:pt>
                <c:pt idx="188">
                  <c:v>50</c:v>
                </c:pt>
                <c:pt idx="189">
                  <c:v>50</c:v>
                </c:pt>
                <c:pt idx="190">
                  <c:v>50</c:v>
                </c:pt>
                <c:pt idx="191">
                  <c:v>37</c:v>
                </c:pt>
                <c:pt idx="192">
                  <c:v>37</c:v>
                </c:pt>
                <c:pt idx="193">
                  <c:v>37</c:v>
                </c:pt>
                <c:pt idx="194">
                  <c:v>37</c:v>
                </c:pt>
                <c:pt idx="195">
                  <c:v>37</c:v>
                </c:pt>
                <c:pt idx="196">
                  <c:v>70</c:v>
                </c:pt>
                <c:pt idx="197">
                  <c:v>70</c:v>
                </c:pt>
                <c:pt idx="198">
                  <c:v>71</c:v>
                </c:pt>
                <c:pt idx="199">
                  <c:v>71</c:v>
                </c:pt>
                <c:pt idx="200">
                  <c:v>66</c:v>
                </c:pt>
                <c:pt idx="201">
                  <c:v>66</c:v>
                </c:pt>
                <c:pt idx="202">
                  <c:v>66</c:v>
                </c:pt>
                <c:pt idx="203">
                  <c:v>66</c:v>
                </c:pt>
                <c:pt idx="204">
                  <c:v>66</c:v>
                </c:pt>
                <c:pt idx="205">
                  <c:v>67</c:v>
                </c:pt>
                <c:pt idx="206">
                  <c:v>67</c:v>
                </c:pt>
                <c:pt idx="207">
                  <c:v>67</c:v>
                </c:pt>
                <c:pt idx="211">
                  <c:v>60.9</c:v>
                </c:pt>
                <c:pt idx="212">
                  <c:v>52</c:v>
                </c:pt>
                <c:pt idx="213">
                  <c:v>87</c:v>
                </c:pt>
                <c:pt idx="214">
                  <c:v>78</c:v>
                </c:pt>
                <c:pt idx="215">
                  <c:v>78</c:v>
                </c:pt>
                <c:pt idx="216">
                  <c:v>78</c:v>
                </c:pt>
                <c:pt idx="217">
                  <c:v>78</c:v>
                </c:pt>
                <c:pt idx="218">
                  <c:v>46</c:v>
                </c:pt>
                <c:pt idx="219">
                  <c:v>78</c:v>
                </c:pt>
                <c:pt idx="220">
                  <c:v>35</c:v>
                </c:pt>
                <c:pt idx="221">
                  <c:v>35</c:v>
                </c:pt>
                <c:pt idx="222">
                  <c:v>35</c:v>
                </c:pt>
                <c:pt idx="223">
                  <c:v>35</c:v>
                </c:pt>
                <c:pt idx="224">
                  <c:v>35</c:v>
                </c:pt>
                <c:pt idx="225">
                  <c:v>35</c:v>
                </c:pt>
                <c:pt idx="226">
                  <c:v>35</c:v>
                </c:pt>
                <c:pt idx="227">
                  <c:v>35</c:v>
                </c:pt>
                <c:pt idx="228">
                  <c:v>27</c:v>
                </c:pt>
                <c:pt idx="229">
                  <c:v>27</c:v>
                </c:pt>
                <c:pt idx="230">
                  <c:v>27</c:v>
                </c:pt>
                <c:pt idx="231">
                  <c:v>27</c:v>
                </c:pt>
                <c:pt idx="232">
                  <c:v>27</c:v>
                </c:pt>
                <c:pt idx="233">
                  <c:v>27</c:v>
                </c:pt>
                <c:pt idx="234">
                  <c:v>27</c:v>
                </c:pt>
                <c:pt idx="235">
                  <c:v>27</c:v>
                </c:pt>
                <c:pt idx="236">
                  <c:v>27</c:v>
                </c:pt>
                <c:pt idx="237">
                  <c:v>27</c:v>
                </c:pt>
                <c:pt idx="238">
                  <c:v>35</c:v>
                </c:pt>
                <c:pt idx="239">
                  <c:v>35</c:v>
                </c:pt>
                <c:pt idx="240">
                  <c:v>35</c:v>
                </c:pt>
                <c:pt idx="241">
                  <c:v>35</c:v>
                </c:pt>
                <c:pt idx="242">
                  <c:v>35</c:v>
                </c:pt>
                <c:pt idx="243">
                  <c:v>35</c:v>
                </c:pt>
                <c:pt idx="244">
                  <c:v>35</c:v>
                </c:pt>
                <c:pt idx="245">
                  <c:v>35</c:v>
                </c:pt>
                <c:pt idx="246">
                  <c:v>35</c:v>
                </c:pt>
                <c:pt idx="247">
                  <c:v>35</c:v>
                </c:pt>
                <c:pt idx="248">
                  <c:v>35</c:v>
                </c:pt>
                <c:pt idx="249">
                  <c:v>43</c:v>
                </c:pt>
                <c:pt idx="250">
                  <c:v>43</c:v>
                </c:pt>
                <c:pt idx="251">
                  <c:v>43</c:v>
                </c:pt>
                <c:pt idx="252">
                  <c:v>43</c:v>
                </c:pt>
                <c:pt idx="253">
                  <c:v>43</c:v>
                </c:pt>
                <c:pt idx="254">
                  <c:v>43</c:v>
                </c:pt>
                <c:pt idx="255">
                  <c:v>35</c:v>
                </c:pt>
                <c:pt idx="256">
                  <c:v>35</c:v>
                </c:pt>
                <c:pt idx="257">
                  <c:v>35</c:v>
                </c:pt>
                <c:pt idx="258">
                  <c:v>35</c:v>
                </c:pt>
                <c:pt idx="259">
                  <c:v>35</c:v>
                </c:pt>
                <c:pt idx="260">
                  <c:v>35</c:v>
                </c:pt>
                <c:pt idx="261">
                  <c:v>35</c:v>
                </c:pt>
                <c:pt idx="262">
                  <c:v>35</c:v>
                </c:pt>
                <c:pt idx="263">
                  <c:v>35</c:v>
                </c:pt>
                <c:pt idx="264">
                  <c:v>35</c:v>
                </c:pt>
                <c:pt idx="265">
                  <c:v>35</c:v>
                </c:pt>
                <c:pt idx="266">
                  <c:v>35</c:v>
                </c:pt>
                <c:pt idx="267">
                  <c:v>35</c:v>
                </c:pt>
                <c:pt idx="268">
                  <c:v>35</c:v>
                </c:pt>
                <c:pt idx="269">
                  <c:v>35</c:v>
                </c:pt>
                <c:pt idx="270">
                  <c:v>35</c:v>
                </c:pt>
                <c:pt idx="271">
                  <c:v>35</c:v>
                </c:pt>
                <c:pt idx="272">
                  <c:v>35</c:v>
                </c:pt>
                <c:pt idx="273">
                  <c:v>35</c:v>
                </c:pt>
                <c:pt idx="274">
                  <c:v>35</c:v>
                </c:pt>
                <c:pt idx="275">
                  <c:v>35</c:v>
                </c:pt>
                <c:pt idx="276">
                  <c:v>35</c:v>
                </c:pt>
                <c:pt idx="277">
                  <c:v>37</c:v>
                </c:pt>
                <c:pt idx="278">
                  <c:v>37</c:v>
                </c:pt>
                <c:pt idx="279">
                  <c:v>37</c:v>
                </c:pt>
                <c:pt idx="280">
                  <c:v>37</c:v>
                </c:pt>
                <c:pt idx="281">
                  <c:v>37</c:v>
                </c:pt>
                <c:pt idx="282">
                  <c:v>37</c:v>
                </c:pt>
                <c:pt idx="283">
                  <c:v>37</c:v>
                </c:pt>
                <c:pt idx="284">
                  <c:v>37</c:v>
                </c:pt>
                <c:pt idx="285">
                  <c:v>37</c:v>
                </c:pt>
                <c:pt idx="286">
                  <c:v>37</c:v>
                </c:pt>
                <c:pt idx="287">
                  <c:v>37</c:v>
                </c:pt>
                <c:pt idx="288">
                  <c:v>37</c:v>
                </c:pt>
                <c:pt idx="289">
                  <c:v>37</c:v>
                </c:pt>
                <c:pt idx="290">
                  <c:v>37</c:v>
                </c:pt>
                <c:pt idx="291">
                  <c:v>37</c:v>
                </c:pt>
                <c:pt idx="292">
                  <c:v>37</c:v>
                </c:pt>
                <c:pt idx="293">
                  <c:v>37</c:v>
                </c:pt>
                <c:pt idx="294">
                  <c:v>37</c:v>
                </c:pt>
                <c:pt idx="295">
                  <c:v>37</c:v>
                </c:pt>
                <c:pt idx="296">
                  <c:v>37</c:v>
                </c:pt>
                <c:pt idx="297">
                  <c:v>37</c:v>
                </c:pt>
                <c:pt idx="298">
                  <c:v>37</c:v>
                </c:pt>
                <c:pt idx="299">
                  <c:v>37</c:v>
                </c:pt>
                <c:pt idx="300">
                  <c:v>37</c:v>
                </c:pt>
                <c:pt idx="301">
                  <c:v>35</c:v>
                </c:pt>
                <c:pt idx="302">
                  <c:v>35</c:v>
                </c:pt>
                <c:pt idx="303">
                  <c:v>35</c:v>
                </c:pt>
                <c:pt idx="304">
                  <c:v>35</c:v>
                </c:pt>
                <c:pt idx="305">
                  <c:v>35</c:v>
                </c:pt>
                <c:pt idx="306">
                  <c:v>35</c:v>
                </c:pt>
                <c:pt idx="307">
                  <c:v>44</c:v>
                </c:pt>
                <c:pt idx="308">
                  <c:v>44</c:v>
                </c:pt>
                <c:pt idx="309">
                  <c:v>44</c:v>
                </c:pt>
                <c:pt idx="310">
                  <c:v>44</c:v>
                </c:pt>
                <c:pt idx="311">
                  <c:v>44</c:v>
                </c:pt>
                <c:pt idx="312">
                  <c:v>44</c:v>
                </c:pt>
                <c:pt idx="313">
                  <c:v>44</c:v>
                </c:pt>
                <c:pt idx="314">
                  <c:v>44</c:v>
                </c:pt>
                <c:pt idx="315">
                  <c:v>44</c:v>
                </c:pt>
                <c:pt idx="316">
                  <c:v>44</c:v>
                </c:pt>
                <c:pt idx="317">
                  <c:v>44</c:v>
                </c:pt>
                <c:pt idx="318">
                  <c:v>40</c:v>
                </c:pt>
                <c:pt idx="319">
                  <c:v>40</c:v>
                </c:pt>
                <c:pt idx="320">
                  <c:v>45</c:v>
                </c:pt>
                <c:pt idx="321">
                  <c:v>45</c:v>
                </c:pt>
                <c:pt idx="323">
                  <c:v>45</c:v>
                </c:pt>
                <c:pt idx="324">
                  <c:v>45</c:v>
                </c:pt>
                <c:pt idx="325">
                  <c:v>45</c:v>
                </c:pt>
                <c:pt idx="326">
                  <c:v>45</c:v>
                </c:pt>
                <c:pt idx="327">
                  <c:v>45</c:v>
                </c:pt>
                <c:pt idx="328">
                  <c:v>45</c:v>
                </c:pt>
                <c:pt idx="332">
                  <c:v>45</c:v>
                </c:pt>
                <c:pt idx="333">
                  <c:v>44</c:v>
                </c:pt>
                <c:pt idx="334">
                  <c:v>44</c:v>
                </c:pt>
                <c:pt idx="335">
                  <c:v>44</c:v>
                </c:pt>
                <c:pt idx="336">
                  <c:v>44</c:v>
                </c:pt>
                <c:pt idx="337">
                  <c:v>44</c:v>
                </c:pt>
                <c:pt idx="338">
                  <c:v>44</c:v>
                </c:pt>
                <c:pt idx="339">
                  <c:v>44</c:v>
                </c:pt>
                <c:pt idx="340">
                  <c:v>44</c:v>
                </c:pt>
                <c:pt idx="341">
                  <c:v>44</c:v>
                </c:pt>
                <c:pt idx="342">
                  <c:v>44</c:v>
                </c:pt>
                <c:pt idx="343">
                  <c:v>44</c:v>
                </c:pt>
                <c:pt idx="344">
                  <c:v>44</c:v>
                </c:pt>
                <c:pt idx="345">
                  <c:v>44</c:v>
                </c:pt>
                <c:pt idx="346">
                  <c:v>44</c:v>
                </c:pt>
                <c:pt idx="347">
                  <c:v>44</c:v>
                </c:pt>
                <c:pt idx="348">
                  <c:v>44</c:v>
                </c:pt>
                <c:pt idx="349">
                  <c:v>44</c:v>
                </c:pt>
                <c:pt idx="350">
                  <c:v>44</c:v>
                </c:pt>
                <c:pt idx="351">
                  <c:v>44</c:v>
                </c:pt>
                <c:pt idx="352">
                  <c:v>44</c:v>
                </c:pt>
                <c:pt idx="353">
                  <c:v>44</c:v>
                </c:pt>
                <c:pt idx="354">
                  <c:v>44</c:v>
                </c:pt>
                <c:pt idx="355">
                  <c:v>44</c:v>
                </c:pt>
                <c:pt idx="356">
                  <c:v>44</c:v>
                </c:pt>
                <c:pt idx="357">
                  <c:v>60</c:v>
                </c:pt>
                <c:pt idx="358">
                  <c:v>60</c:v>
                </c:pt>
                <c:pt idx="359">
                  <c:v>60</c:v>
                </c:pt>
                <c:pt idx="360">
                  <c:v>60</c:v>
                </c:pt>
                <c:pt idx="361">
                  <c:v>60</c:v>
                </c:pt>
                <c:pt idx="362">
                  <c:v>60</c:v>
                </c:pt>
                <c:pt idx="363">
                  <c:v>48</c:v>
                </c:pt>
                <c:pt idx="364">
                  <c:v>48</c:v>
                </c:pt>
                <c:pt idx="365">
                  <c:v>48</c:v>
                </c:pt>
                <c:pt idx="366">
                  <c:v>48</c:v>
                </c:pt>
                <c:pt idx="367">
                  <c:v>48</c:v>
                </c:pt>
                <c:pt idx="368">
                  <c:v>48</c:v>
                </c:pt>
                <c:pt idx="369">
                  <c:v>48</c:v>
                </c:pt>
                <c:pt idx="370">
                  <c:v>48</c:v>
                </c:pt>
                <c:pt idx="371">
                  <c:v>48</c:v>
                </c:pt>
                <c:pt idx="372">
                  <c:v>40</c:v>
                </c:pt>
                <c:pt idx="373">
                  <c:v>40</c:v>
                </c:pt>
                <c:pt idx="374">
                  <c:v>40</c:v>
                </c:pt>
                <c:pt idx="375">
                  <c:v>40</c:v>
                </c:pt>
                <c:pt idx="376">
                  <c:v>52</c:v>
                </c:pt>
                <c:pt idx="377">
                  <c:v>52</c:v>
                </c:pt>
                <c:pt idx="378">
                  <c:v>52</c:v>
                </c:pt>
                <c:pt idx="379">
                  <c:v>52</c:v>
                </c:pt>
                <c:pt idx="380">
                  <c:v>52</c:v>
                </c:pt>
                <c:pt idx="381">
                  <c:v>52</c:v>
                </c:pt>
                <c:pt idx="382">
                  <c:v>52</c:v>
                </c:pt>
                <c:pt idx="383">
                  <c:v>52</c:v>
                </c:pt>
                <c:pt idx="384">
                  <c:v>52</c:v>
                </c:pt>
                <c:pt idx="385">
                  <c:v>52</c:v>
                </c:pt>
                <c:pt idx="386">
                  <c:v>52</c:v>
                </c:pt>
                <c:pt idx="387">
                  <c:v>52</c:v>
                </c:pt>
                <c:pt idx="388">
                  <c:v>50</c:v>
                </c:pt>
                <c:pt idx="389">
                  <c:v>50</c:v>
                </c:pt>
                <c:pt idx="390">
                  <c:v>50</c:v>
                </c:pt>
                <c:pt idx="391">
                  <c:v>50</c:v>
                </c:pt>
                <c:pt idx="392">
                  <c:v>50</c:v>
                </c:pt>
                <c:pt idx="393">
                  <c:v>50</c:v>
                </c:pt>
                <c:pt idx="394">
                  <c:v>50</c:v>
                </c:pt>
                <c:pt idx="395">
                  <c:v>50</c:v>
                </c:pt>
                <c:pt idx="396">
                  <c:v>50</c:v>
                </c:pt>
                <c:pt idx="397">
                  <c:v>45</c:v>
                </c:pt>
                <c:pt idx="398">
                  <c:v>45</c:v>
                </c:pt>
                <c:pt idx="399">
                  <c:v>45</c:v>
                </c:pt>
                <c:pt idx="400">
                  <c:v>45</c:v>
                </c:pt>
                <c:pt idx="401">
                  <c:v>45</c:v>
                </c:pt>
                <c:pt idx="402">
                  <c:v>45</c:v>
                </c:pt>
                <c:pt idx="403">
                  <c:v>45</c:v>
                </c:pt>
                <c:pt idx="404">
                  <c:v>45</c:v>
                </c:pt>
                <c:pt idx="405">
                  <c:v>45</c:v>
                </c:pt>
                <c:pt idx="406">
                  <c:v>45</c:v>
                </c:pt>
                <c:pt idx="407">
                  <c:v>45</c:v>
                </c:pt>
                <c:pt idx="408">
                  <c:v>45</c:v>
                </c:pt>
                <c:pt idx="409">
                  <c:v>45</c:v>
                </c:pt>
                <c:pt idx="410">
                  <c:v>42</c:v>
                </c:pt>
                <c:pt idx="411">
                  <c:v>42</c:v>
                </c:pt>
                <c:pt idx="412">
                  <c:v>42</c:v>
                </c:pt>
                <c:pt idx="413">
                  <c:v>42</c:v>
                </c:pt>
                <c:pt idx="414">
                  <c:v>42</c:v>
                </c:pt>
                <c:pt idx="415">
                  <c:v>42</c:v>
                </c:pt>
                <c:pt idx="416">
                  <c:v>42</c:v>
                </c:pt>
                <c:pt idx="417">
                  <c:v>42</c:v>
                </c:pt>
                <c:pt idx="418">
                  <c:v>42</c:v>
                </c:pt>
                <c:pt idx="419">
                  <c:v>42</c:v>
                </c:pt>
                <c:pt idx="420">
                  <c:v>42</c:v>
                </c:pt>
                <c:pt idx="421">
                  <c:v>50</c:v>
                </c:pt>
                <c:pt idx="422">
                  <c:v>50</c:v>
                </c:pt>
                <c:pt idx="423">
                  <c:v>50</c:v>
                </c:pt>
                <c:pt idx="424">
                  <c:v>50</c:v>
                </c:pt>
                <c:pt idx="425">
                  <c:v>50</c:v>
                </c:pt>
                <c:pt idx="426">
                  <c:v>50</c:v>
                </c:pt>
                <c:pt idx="427">
                  <c:v>50</c:v>
                </c:pt>
                <c:pt idx="428">
                  <c:v>55</c:v>
                </c:pt>
                <c:pt idx="429">
                  <c:v>55</c:v>
                </c:pt>
                <c:pt idx="430">
                  <c:v>55</c:v>
                </c:pt>
                <c:pt idx="431">
                  <c:v>55</c:v>
                </c:pt>
                <c:pt idx="432">
                  <c:v>55</c:v>
                </c:pt>
                <c:pt idx="433">
                  <c:v>55</c:v>
                </c:pt>
                <c:pt idx="434">
                  <c:v>55</c:v>
                </c:pt>
                <c:pt idx="435">
                  <c:v>55</c:v>
                </c:pt>
                <c:pt idx="436">
                  <c:v>55</c:v>
                </c:pt>
                <c:pt idx="437">
                  <c:v>55</c:v>
                </c:pt>
                <c:pt idx="438">
                  <c:v>45</c:v>
                </c:pt>
                <c:pt idx="439">
                  <c:v>45</c:v>
                </c:pt>
                <c:pt idx="442">
                  <c:v>35</c:v>
                </c:pt>
                <c:pt idx="443">
                  <c:v>35</c:v>
                </c:pt>
                <c:pt idx="444">
                  <c:v>35</c:v>
                </c:pt>
                <c:pt idx="445">
                  <c:v>60</c:v>
                </c:pt>
                <c:pt idx="446">
                  <c:v>60</c:v>
                </c:pt>
                <c:pt idx="447">
                  <c:v>60</c:v>
                </c:pt>
                <c:pt idx="448">
                  <c:v>45</c:v>
                </c:pt>
                <c:pt idx="449">
                  <c:v>45</c:v>
                </c:pt>
                <c:pt idx="450">
                  <c:v>45</c:v>
                </c:pt>
                <c:pt idx="451">
                  <c:v>45</c:v>
                </c:pt>
                <c:pt idx="452">
                  <c:v>60</c:v>
                </c:pt>
                <c:pt idx="453">
                  <c:v>60</c:v>
                </c:pt>
                <c:pt idx="454">
                  <c:v>60</c:v>
                </c:pt>
                <c:pt idx="455">
                  <c:v>45</c:v>
                </c:pt>
                <c:pt idx="456">
                  <c:v>45</c:v>
                </c:pt>
                <c:pt idx="457">
                  <c:v>45</c:v>
                </c:pt>
                <c:pt idx="458">
                  <c:v>45</c:v>
                </c:pt>
                <c:pt idx="459">
                  <c:v>45</c:v>
                </c:pt>
                <c:pt idx="460">
                  <c:v>45</c:v>
                </c:pt>
                <c:pt idx="461">
                  <c:v>45</c:v>
                </c:pt>
                <c:pt idx="462">
                  <c:v>45</c:v>
                </c:pt>
                <c:pt idx="463">
                  <c:v>60</c:v>
                </c:pt>
                <c:pt idx="464">
                  <c:v>80</c:v>
                </c:pt>
                <c:pt idx="465">
                  <c:v>80</c:v>
                </c:pt>
                <c:pt idx="466">
                  <c:v>60</c:v>
                </c:pt>
                <c:pt idx="467">
                  <c:v>60</c:v>
                </c:pt>
                <c:pt idx="468">
                  <c:v>60</c:v>
                </c:pt>
                <c:pt idx="469">
                  <c:v>60</c:v>
                </c:pt>
                <c:pt idx="470">
                  <c:v>60</c:v>
                </c:pt>
                <c:pt idx="471">
                  <c:v>60</c:v>
                </c:pt>
                <c:pt idx="472">
                  <c:v>55</c:v>
                </c:pt>
                <c:pt idx="473">
                  <c:v>55</c:v>
                </c:pt>
                <c:pt idx="474">
                  <c:v>55</c:v>
                </c:pt>
                <c:pt idx="475">
                  <c:v>55</c:v>
                </c:pt>
                <c:pt idx="476">
                  <c:v>70</c:v>
                </c:pt>
                <c:pt idx="477">
                  <c:v>70</c:v>
                </c:pt>
                <c:pt idx="478">
                  <c:v>70</c:v>
                </c:pt>
                <c:pt idx="479">
                  <c:v>70</c:v>
                </c:pt>
                <c:pt idx="480">
                  <c:v>70</c:v>
                </c:pt>
                <c:pt idx="481">
                  <c:v>70</c:v>
                </c:pt>
                <c:pt idx="482">
                  <c:v>70</c:v>
                </c:pt>
                <c:pt idx="483">
                  <c:v>70</c:v>
                </c:pt>
                <c:pt idx="484">
                  <c:v>70</c:v>
                </c:pt>
                <c:pt idx="485">
                  <c:v>70</c:v>
                </c:pt>
                <c:pt idx="486">
                  <c:v>70</c:v>
                </c:pt>
                <c:pt idx="487">
                  <c:v>70</c:v>
                </c:pt>
                <c:pt idx="488">
                  <c:v>70</c:v>
                </c:pt>
                <c:pt idx="489">
                  <c:v>70</c:v>
                </c:pt>
                <c:pt idx="490">
                  <c:v>70</c:v>
                </c:pt>
                <c:pt idx="491">
                  <c:v>70</c:v>
                </c:pt>
                <c:pt idx="492">
                  <c:v>70</c:v>
                </c:pt>
                <c:pt idx="493">
                  <c:v>70</c:v>
                </c:pt>
                <c:pt idx="494">
                  <c:v>70</c:v>
                </c:pt>
                <c:pt idx="495">
                  <c:v>70</c:v>
                </c:pt>
                <c:pt idx="496">
                  <c:v>70</c:v>
                </c:pt>
                <c:pt idx="500">
                  <c:v>60</c:v>
                </c:pt>
                <c:pt idx="501">
                  <c:v>60</c:v>
                </c:pt>
                <c:pt idx="502">
                  <c:v>60</c:v>
                </c:pt>
                <c:pt idx="504">
                  <c:v>60</c:v>
                </c:pt>
                <c:pt idx="505">
                  <c:v>60</c:v>
                </c:pt>
                <c:pt idx="507">
                  <c:v>55</c:v>
                </c:pt>
                <c:pt idx="508">
                  <c:v>55</c:v>
                </c:pt>
                <c:pt idx="509">
                  <c:v>55</c:v>
                </c:pt>
                <c:pt idx="510">
                  <c:v>55</c:v>
                </c:pt>
                <c:pt idx="511">
                  <c:v>55</c:v>
                </c:pt>
                <c:pt idx="512">
                  <c:v>55</c:v>
                </c:pt>
                <c:pt idx="513">
                  <c:v>55</c:v>
                </c:pt>
                <c:pt idx="514">
                  <c:v>55</c:v>
                </c:pt>
                <c:pt idx="515">
                  <c:v>55</c:v>
                </c:pt>
                <c:pt idx="516">
                  <c:v>55</c:v>
                </c:pt>
                <c:pt idx="517">
                  <c:v>55</c:v>
                </c:pt>
                <c:pt idx="518">
                  <c:v>55</c:v>
                </c:pt>
                <c:pt idx="519">
                  <c:v>55</c:v>
                </c:pt>
                <c:pt idx="520">
                  <c:v>55</c:v>
                </c:pt>
                <c:pt idx="521">
                  <c:v>55</c:v>
                </c:pt>
                <c:pt idx="522">
                  <c:v>55</c:v>
                </c:pt>
                <c:pt idx="523">
                  <c:v>55</c:v>
                </c:pt>
                <c:pt idx="524">
                  <c:v>55</c:v>
                </c:pt>
                <c:pt idx="525">
                  <c:v>55</c:v>
                </c:pt>
                <c:pt idx="526">
                  <c:v>43</c:v>
                </c:pt>
                <c:pt idx="527">
                  <c:v>43</c:v>
                </c:pt>
                <c:pt idx="528">
                  <c:v>55</c:v>
                </c:pt>
                <c:pt idx="529">
                  <c:v>66</c:v>
                </c:pt>
                <c:pt idx="530">
                  <c:v>66</c:v>
                </c:pt>
                <c:pt idx="531">
                  <c:v>66</c:v>
                </c:pt>
                <c:pt idx="532">
                  <c:v>66</c:v>
                </c:pt>
                <c:pt idx="533">
                  <c:v>66</c:v>
                </c:pt>
                <c:pt idx="534">
                  <c:v>66</c:v>
                </c:pt>
                <c:pt idx="535">
                  <c:v>66</c:v>
                </c:pt>
                <c:pt idx="536">
                  <c:v>80</c:v>
                </c:pt>
                <c:pt idx="537">
                  <c:v>80</c:v>
                </c:pt>
                <c:pt idx="538">
                  <c:v>80</c:v>
                </c:pt>
                <c:pt idx="539">
                  <c:v>80</c:v>
                </c:pt>
                <c:pt idx="540">
                  <c:v>80</c:v>
                </c:pt>
                <c:pt idx="541">
                  <c:v>80</c:v>
                </c:pt>
                <c:pt idx="542">
                  <c:v>80</c:v>
                </c:pt>
                <c:pt idx="543">
                  <c:v>80</c:v>
                </c:pt>
                <c:pt idx="544">
                  <c:v>80</c:v>
                </c:pt>
                <c:pt idx="545">
                  <c:v>80</c:v>
                </c:pt>
                <c:pt idx="546">
                  <c:v>63</c:v>
                </c:pt>
                <c:pt idx="547">
                  <c:v>51</c:v>
                </c:pt>
                <c:pt idx="548">
                  <c:v>51</c:v>
                </c:pt>
                <c:pt idx="549">
                  <c:v>51</c:v>
                </c:pt>
                <c:pt idx="550">
                  <c:v>61</c:v>
                </c:pt>
                <c:pt idx="551">
                  <c:v>51</c:v>
                </c:pt>
                <c:pt idx="552">
                  <c:v>40</c:v>
                </c:pt>
                <c:pt idx="553">
                  <c:v>40</c:v>
                </c:pt>
                <c:pt idx="554">
                  <c:v>59</c:v>
                </c:pt>
                <c:pt idx="555">
                  <c:v>60</c:v>
                </c:pt>
                <c:pt idx="556">
                  <c:v>68</c:v>
                </c:pt>
                <c:pt idx="557">
                  <c:v>68</c:v>
                </c:pt>
                <c:pt idx="558">
                  <c:v>52</c:v>
                </c:pt>
                <c:pt idx="559">
                  <c:v>52</c:v>
                </c:pt>
                <c:pt idx="560">
                  <c:v>93</c:v>
                </c:pt>
                <c:pt idx="561">
                  <c:v>35</c:v>
                </c:pt>
                <c:pt idx="562">
                  <c:v>36</c:v>
                </c:pt>
                <c:pt idx="563">
                  <c:v>42</c:v>
                </c:pt>
                <c:pt idx="564">
                  <c:v>40</c:v>
                </c:pt>
                <c:pt idx="565">
                  <c:v>42</c:v>
                </c:pt>
                <c:pt idx="566">
                  <c:v>40</c:v>
                </c:pt>
                <c:pt idx="567">
                  <c:v>42</c:v>
                </c:pt>
                <c:pt idx="568">
                  <c:v>40</c:v>
                </c:pt>
                <c:pt idx="569">
                  <c:v>37</c:v>
                </c:pt>
                <c:pt idx="570">
                  <c:v>37</c:v>
                </c:pt>
                <c:pt idx="571">
                  <c:v>37</c:v>
                </c:pt>
                <c:pt idx="572">
                  <c:v>37</c:v>
                </c:pt>
                <c:pt idx="573">
                  <c:v>37</c:v>
                </c:pt>
                <c:pt idx="574">
                  <c:v>37</c:v>
                </c:pt>
                <c:pt idx="575">
                  <c:v>37</c:v>
                </c:pt>
                <c:pt idx="576">
                  <c:v>37</c:v>
                </c:pt>
                <c:pt idx="577">
                  <c:v>37</c:v>
                </c:pt>
                <c:pt idx="578">
                  <c:v>37</c:v>
                </c:pt>
                <c:pt idx="579">
                  <c:v>37</c:v>
                </c:pt>
                <c:pt idx="580">
                  <c:v>37</c:v>
                </c:pt>
                <c:pt idx="581">
                  <c:v>37</c:v>
                </c:pt>
                <c:pt idx="582">
                  <c:v>43</c:v>
                </c:pt>
                <c:pt idx="583">
                  <c:v>43</c:v>
                </c:pt>
                <c:pt idx="584">
                  <c:v>43</c:v>
                </c:pt>
                <c:pt idx="585">
                  <c:v>43</c:v>
                </c:pt>
                <c:pt idx="586">
                  <c:v>43</c:v>
                </c:pt>
                <c:pt idx="587">
                  <c:v>43</c:v>
                </c:pt>
                <c:pt idx="588">
                  <c:v>45</c:v>
                </c:pt>
                <c:pt idx="589">
                  <c:v>45</c:v>
                </c:pt>
                <c:pt idx="590">
                  <c:v>45</c:v>
                </c:pt>
                <c:pt idx="591">
                  <c:v>45</c:v>
                </c:pt>
                <c:pt idx="592">
                  <c:v>45</c:v>
                </c:pt>
                <c:pt idx="593">
                  <c:v>45</c:v>
                </c:pt>
                <c:pt idx="594">
                  <c:v>45</c:v>
                </c:pt>
                <c:pt idx="595">
                  <c:v>45</c:v>
                </c:pt>
                <c:pt idx="596">
                  <c:v>45</c:v>
                </c:pt>
                <c:pt idx="597">
                  <c:v>45</c:v>
                </c:pt>
                <c:pt idx="598">
                  <c:v>37</c:v>
                </c:pt>
                <c:pt idx="599">
                  <c:v>60</c:v>
                </c:pt>
                <c:pt idx="600">
                  <c:v>60</c:v>
                </c:pt>
                <c:pt idx="601">
                  <c:v>60</c:v>
                </c:pt>
                <c:pt idx="602">
                  <c:v>60</c:v>
                </c:pt>
                <c:pt idx="603">
                  <c:v>60</c:v>
                </c:pt>
                <c:pt idx="604">
                  <c:v>60</c:v>
                </c:pt>
                <c:pt idx="605">
                  <c:v>60</c:v>
                </c:pt>
                <c:pt idx="606">
                  <c:v>48</c:v>
                </c:pt>
                <c:pt idx="607">
                  <c:v>48</c:v>
                </c:pt>
                <c:pt idx="608">
                  <c:v>48</c:v>
                </c:pt>
                <c:pt idx="609">
                  <c:v>48</c:v>
                </c:pt>
                <c:pt idx="610">
                  <c:v>50</c:v>
                </c:pt>
                <c:pt idx="611">
                  <c:v>50</c:v>
                </c:pt>
                <c:pt idx="612">
                  <c:v>50</c:v>
                </c:pt>
                <c:pt idx="613">
                  <c:v>50</c:v>
                </c:pt>
                <c:pt idx="614">
                  <c:v>55</c:v>
                </c:pt>
                <c:pt idx="615">
                  <c:v>55</c:v>
                </c:pt>
                <c:pt idx="616">
                  <c:v>55</c:v>
                </c:pt>
                <c:pt idx="617">
                  <c:v>55</c:v>
                </c:pt>
                <c:pt idx="618">
                  <c:v>55</c:v>
                </c:pt>
                <c:pt idx="619">
                  <c:v>63</c:v>
                </c:pt>
                <c:pt idx="620">
                  <c:v>63</c:v>
                </c:pt>
                <c:pt idx="621">
                  <c:v>63</c:v>
                </c:pt>
                <c:pt idx="622">
                  <c:v>63</c:v>
                </c:pt>
                <c:pt idx="626">
                  <c:v>50</c:v>
                </c:pt>
                <c:pt idx="627">
                  <c:v>50</c:v>
                </c:pt>
                <c:pt idx="628">
                  <c:v>50</c:v>
                </c:pt>
                <c:pt idx="629">
                  <c:v>50</c:v>
                </c:pt>
                <c:pt idx="630">
                  <c:v>62</c:v>
                </c:pt>
                <c:pt idx="631">
                  <c:v>62</c:v>
                </c:pt>
                <c:pt idx="632">
                  <c:v>62</c:v>
                </c:pt>
                <c:pt idx="633">
                  <c:v>62</c:v>
                </c:pt>
                <c:pt idx="634">
                  <c:v>62</c:v>
                </c:pt>
                <c:pt idx="635">
                  <c:v>62</c:v>
                </c:pt>
                <c:pt idx="636">
                  <c:v>62</c:v>
                </c:pt>
                <c:pt idx="637">
                  <c:v>62</c:v>
                </c:pt>
                <c:pt idx="638">
                  <c:v>55</c:v>
                </c:pt>
                <c:pt idx="639">
                  <c:v>66</c:v>
                </c:pt>
                <c:pt idx="640">
                  <c:v>55</c:v>
                </c:pt>
                <c:pt idx="641">
                  <c:v>66</c:v>
                </c:pt>
                <c:pt idx="642">
                  <c:v>43</c:v>
                </c:pt>
                <c:pt idx="643">
                  <c:v>80</c:v>
                </c:pt>
                <c:pt idx="644">
                  <c:v>80</c:v>
                </c:pt>
                <c:pt idx="645">
                  <c:v>60</c:v>
                </c:pt>
                <c:pt idx="646">
                  <c:v>35</c:v>
                </c:pt>
                <c:pt idx="647">
                  <c:v>35</c:v>
                </c:pt>
                <c:pt idx="648">
                  <c:v>37</c:v>
                </c:pt>
                <c:pt idx="649">
                  <c:v>37</c:v>
                </c:pt>
                <c:pt idx="650">
                  <c:v>37</c:v>
                </c:pt>
                <c:pt idx="651">
                  <c:v>37</c:v>
                </c:pt>
                <c:pt idx="652">
                  <c:v>37</c:v>
                </c:pt>
                <c:pt idx="653">
                  <c:v>37</c:v>
                </c:pt>
                <c:pt idx="654">
                  <c:v>37</c:v>
                </c:pt>
                <c:pt idx="655">
                  <c:v>37</c:v>
                </c:pt>
                <c:pt idx="656">
                  <c:v>37</c:v>
                </c:pt>
                <c:pt idx="657">
                  <c:v>37</c:v>
                </c:pt>
                <c:pt idx="658">
                  <c:v>43</c:v>
                </c:pt>
                <c:pt idx="659">
                  <c:v>43</c:v>
                </c:pt>
                <c:pt idx="660">
                  <c:v>43</c:v>
                </c:pt>
                <c:pt idx="661">
                  <c:v>43</c:v>
                </c:pt>
                <c:pt idx="662">
                  <c:v>43</c:v>
                </c:pt>
                <c:pt idx="663">
                  <c:v>43</c:v>
                </c:pt>
                <c:pt idx="664">
                  <c:v>43</c:v>
                </c:pt>
                <c:pt idx="665">
                  <c:v>43</c:v>
                </c:pt>
                <c:pt idx="666">
                  <c:v>43</c:v>
                </c:pt>
                <c:pt idx="667">
                  <c:v>60</c:v>
                </c:pt>
                <c:pt idx="668">
                  <c:v>60</c:v>
                </c:pt>
                <c:pt idx="669">
                  <c:v>60</c:v>
                </c:pt>
                <c:pt idx="670">
                  <c:v>60</c:v>
                </c:pt>
                <c:pt idx="671">
                  <c:v>60</c:v>
                </c:pt>
                <c:pt idx="672">
                  <c:v>43</c:v>
                </c:pt>
                <c:pt idx="673">
                  <c:v>43</c:v>
                </c:pt>
                <c:pt idx="674">
                  <c:v>43</c:v>
                </c:pt>
                <c:pt idx="675">
                  <c:v>43</c:v>
                </c:pt>
                <c:pt idx="676">
                  <c:v>43</c:v>
                </c:pt>
                <c:pt idx="677">
                  <c:v>43</c:v>
                </c:pt>
                <c:pt idx="678">
                  <c:v>43</c:v>
                </c:pt>
                <c:pt idx="679">
                  <c:v>43</c:v>
                </c:pt>
                <c:pt idx="680">
                  <c:v>43</c:v>
                </c:pt>
                <c:pt idx="681">
                  <c:v>43</c:v>
                </c:pt>
                <c:pt idx="682">
                  <c:v>43</c:v>
                </c:pt>
                <c:pt idx="683">
                  <c:v>43</c:v>
                </c:pt>
                <c:pt idx="684">
                  <c:v>43</c:v>
                </c:pt>
                <c:pt idx="685">
                  <c:v>43</c:v>
                </c:pt>
                <c:pt idx="686">
                  <c:v>55</c:v>
                </c:pt>
                <c:pt idx="687">
                  <c:v>55</c:v>
                </c:pt>
                <c:pt idx="688">
                  <c:v>55</c:v>
                </c:pt>
                <c:pt idx="689">
                  <c:v>55</c:v>
                </c:pt>
                <c:pt idx="690">
                  <c:v>55</c:v>
                </c:pt>
                <c:pt idx="691">
                  <c:v>55</c:v>
                </c:pt>
                <c:pt idx="692">
                  <c:v>55</c:v>
                </c:pt>
                <c:pt idx="693">
                  <c:v>55</c:v>
                </c:pt>
                <c:pt idx="694">
                  <c:v>55</c:v>
                </c:pt>
                <c:pt idx="695">
                  <c:v>55</c:v>
                </c:pt>
                <c:pt idx="696">
                  <c:v>55</c:v>
                </c:pt>
                <c:pt idx="697">
                  <c:v>55</c:v>
                </c:pt>
                <c:pt idx="698">
                  <c:v>55</c:v>
                </c:pt>
                <c:pt idx="699">
                  <c:v>55</c:v>
                </c:pt>
                <c:pt idx="700">
                  <c:v>55</c:v>
                </c:pt>
                <c:pt idx="701">
                  <c:v>55</c:v>
                </c:pt>
                <c:pt idx="702">
                  <c:v>55</c:v>
                </c:pt>
                <c:pt idx="703">
                  <c:v>55</c:v>
                </c:pt>
                <c:pt idx="704">
                  <c:v>55</c:v>
                </c:pt>
                <c:pt idx="705">
                  <c:v>55</c:v>
                </c:pt>
                <c:pt idx="706">
                  <c:v>55</c:v>
                </c:pt>
                <c:pt idx="707">
                  <c:v>55</c:v>
                </c:pt>
                <c:pt idx="708">
                  <c:v>55</c:v>
                </c:pt>
                <c:pt idx="709">
                  <c:v>55</c:v>
                </c:pt>
                <c:pt idx="710">
                  <c:v>55</c:v>
                </c:pt>
                <c:pt idx="711">
                  <c:v>55</c:v>
                </c:pt>
                <c:pt idx="712">
                  <c:v>55</c:v>
                </c:pt>
                <c:pt idx="713">
                  <c:v>55</c:v>
                </c:pt>
                <c:pt idx="714">
                  <c:v>55</c:v>
                </c:pt>
                <c:pt idx="715">
                  <c:v>55</c:v>
                </c:pt>
                <c:pt idx="716">
                  <c:v>55</c:v>
                </c:pt>
                <c:pt idx="717">
                  <c:v>55</c:v>
                </c:pt>
                <c:pt idx="718">
                  <c:v>50</c:v>
                </c:pt>
                <c:pt idx="719">
                  <c:v>50</c:v>
                </c:pt>
                <c:pt idx="720">
                  <c:v>50</c:v>
                </c:pt>
                <c:pt idx="721">
                  <c:v>50</c:v>
                </c:pt>
                <c:pt idx="722">
                  <c:v>50</c:v>
                </c:pt>
                <c:pt idx="723">
                  <c:v>50</c:v>
                </c:pt>
                <c:pt idx="724">
                  <c:v>70</c:v>
                </c:pt>
                <c:pt idx="725">
                  <c:v>70</c:v>
                </c:pt>
                <c:pt idx="726">
                  <c:v>70</c:v>
                </c:pt>
                <c:pt idx="727">
                  <c:v>88</c:v>
                </c:pt>
                <c:pt idx="728">
                  <c:v>88</c:v>
                </c:pt>
                <c:pt idx="729">
                  <c:v>70</c:v>
                </c:pt>
                <c:pt idx="730">
                  <c:v>66</c:v>
                </c:pt>
                <c:pt idx="731">
                  <c:v>68</c:v>
                </c:pt>
                <c:pt idx="732">
                  <c:v>32</c:v>
                </c:pt>
                <c:pt idx="733">
                  <c:v>32</c:v>
                </c:pt>
                <c:pt idx="734">
                  <c:v>32</c:v>
                </c:pt>
                <c:pt idx="735">
                  <c:v>32</c:v>
                </c:pt>
                <c:pt idx="736">
                  <c:v>32</c:v>
                </c:pt>
                <c:pt idx="737">
                  <c:v>32</c:v>
                </c:pt>
                <c:pt idx="738">
                  <c:v>32</c:v>
                </c:pt>
                <c:pt idx="739">
                  <c:v>32</c:v>
                </c:pt>
                <c:pt idx="740">
                  <c:v>32</c:v>
                </c:pt>
                <c:pt idx="741">
                  <c:v>32</c:v>
                </c:pt>
                <c:pt idx="742">
                  <c:v>32</c:v>
                </c:pt>
                <c:pt idx="743">
                  <c:v>32</c:v>
                </c:pt>
                <c:pt idx="744">
                  <c:v>32</c:v>
                </c:pt>
                <c:pt idx="745">
                  <c:v>32</c:v>
                </c:pt>
                <c:pt idx="746">
                  <c:v>35</c:v>
                </c:pt>
                <c:pt idx="747">
                  <c:v>35</c:v>
                </c:pt>
                <c:pt idx="748">
                  <c:v>35</c:v>
                </c:pt>
                <c:pt idx="749">
                  <c:v>60</c:v>
                </c:pt>
                <c:pt idx="750">
                  <c:v>60</c:v>
                </c:pt>
                <c:pt idx="751">
                  <c:v>60</c:v>
                </c:pt>
                <c:pt idx="753">
                  <c:v>60</c:v>
                </c:pt>
                <c:pt idx="754">
                  <c:v>60</c:v>
                </c:pt>
                <c:pt idx="755">
                  <c:v>60</c:v>
                </c:pt>
                <c:pt idx="757">
                  <c:v>50</c:v>
                </c:pt>
                <c:pt idx="758">
                  <c:v>42</c:v>
                </c:pt>
                <c:pt idx="759">
                  <c:v>42</c:v>
                </c:pt>
                <c:pt idx="760">
                  <c:v>42</c:v>
                </c:pt>
                <c:pt idx="761">
                  <c:v>42</c:v>
                </c:pt>
                <c:pt idx="762">
                  <c:v>42</c:v>
                </c:pt>
                <c:pt idx="763">
                  <c:v>42</c:v>
                </c:pt>
                <c:pt idx="764">
                  <c:v>42</c:v>
                </c:pt>
                <c:pt idx="765">
                  <c:v>42</c:v>
                </c:pt>
                <c:pt idx="766">
                  <c:v>42</c:v>
                </c:pt>
                <c:pt idx="767">
                  <c:v>42</c:v>
                </c:pt>
                <c:pt idx="768">
                  <c:v>42</c:v>
                </c:pt>
                <c:pt idx="769">
                  <c:v>42</c:v>
                </c:pt>
                <c:pt idx="770">
                  <c:v>42</c:v>
                </c:pt>
                <c:pt idx="771">
                  <c:v>42</c:v>
                </c:pt>
                <c:pt idx="772">
                  <c:v>50</c:v>
                </c:pt>
                <c:pt idx="773">
                  <c:v>50</c:v>
                </c:pt>
                <c:pt idx="774">
                  <c:v>50</c:v>
                </c:pt>
                <c:pt idx="775">
                  <c:v>50</c:v>
                </c:pt>
                <c:pt idx="776">
                  <c:v>50</c:v>
                </c:pt>
                <c:pt idx="777">
                  <c:v>50</c:v>
                </c:pt>
                <c:pt idx="778">
                  <c:v>50</c:v>
                </c:pt>
                <c:pt idx="779">
                  <c:v>50</c:v>
                </c:pt>
                <c:pt idx="780">
                  <c:v>50</c:v>
                </c:pt>
                <c:pt idx="781">
                  <c:v>50</c:v>
                </c:pt>
                <c:pt idx="782">
                  <c:v>50</c:v>
                </c:pt>
                <c:pt idx="783">
                  <c:v>50</c:v>
                </c:pt>
                <c:pt idx="784">
                  <c:v>50</c:v>
                </c:pt>
                <c:pt idx="785">
                  <c:v>50</c:v>
                </c:pt>
                <c:pt idx="786">
                  <c:v>50</c:v>
                </c:pt>
              </c:numCache>
            </c:numRef>
          </c:yVal>
          <c:smooth val="0"/>
          <c:extLst>
            <c:ext xmlns:c16="http://schemas.microsoft.com/office/drawing/2014/chart" uri="{C3380CC4-5D6E-409C-BE32-E72D297353CC}">
              <c16:uniqueId val="{00000001-2F75-4894-9DAF-6E051E034468}"/>
            </c:ext>
          </c:extLst>
        </c:ser>
        <c:dLbls>
          <c:showLegendKey val="0"/>
          <c:showVal val="0"/>
          <c:showCatName val="0"/>
          <c:showSerName val="0"/>
          <c:showPercent val="0"/>
          <c:showBubbleSize val="0"/>
        </c:dLbls>
        <c:axId val="1319816767"/>
        <c:axId val="1404468079"/>
      </c:scatterChart>
      <c:valAx>
        <c:axId val="1319816767"/>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04468079"/>
        <c:crosses val="autoZero"/>
        <c:crossBetween val="midCat"/>
      </c:valAx>
      <c:valAx>
        <c:axId val="140446807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19816767"/>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'T3(b)'!$C$2</c:f>
              <c:strCache>
                <c:ptCount val="1"/>
                <c:pt idx="0">
                  <c:v>Displacement</c:v>
                </c:pt>
              </c:strCache>
            </c:strRef>
          </c:tx>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xVal>
            <c:numRef>
              <c:f>'T3(b)'!$B$3:$B$210</c:f>
              <c:numCache>
                <c:formatCode>General</c:formatCode>
                <c:ptCount val="208"/>
                <c:pt idx="0">
                  <c:v>24</c:v>
                </c:pt>
                <c:pt idx="1">
                  <c:v>24</c:v>
                </c:pt>
                <c:pt idx="2">
                  <c:v>15</c:v>
                </c:pt>
                <c:pt idx="3">
                  <c:v>24</c:v>
                </c:pt>
                <c:pt idx="4">
                  <c:v>24</c:v>
                </c:pt>
                <c:pt idx="5">
                  <c:v>24</c:v>
                </c:pt>
                <c:pt idx="6">
                  <c:v>28</c:v>
                </c:pt>
                <c:pt idx="7">
                  <c:v>28</c:v>
                </c:pt>
                <c:pt idx="8">
                  <c:v>28</c:v>
                </c:pt>
                <c:pt idx="9">
                  <c:v>28</c:v>
                </c:pt>
                <c:pt idx="10">
                  <c:v>28</c:v>
                </c:pt>
                <c:pt idx="11">
                  <c:v>28</c:v>
                </c:pt>
                <c:pt idx="12">
                  <c:v>28</c:v>
                </c:pt>
                <c:pt idx="13">
                  <c:v>28</c:v>
                </c:pt>
                <c:pt idx="14">
                  <c:v>28</c:v>
                </c:pt>
                <c:pt idx="15">
                  <c:v>28</c:v>
                </c:pt>
                <c:pt idx="16">
                  <c:v>28</c:v>
                </c:pt>
                <c:pt idx="17">
                  <c:v>28</c:v>
                </c:pt>
                <c:pt idx="18">
                  <c:v>40</c:v>
                </c:pt>
                <c:pt idx="19">
                  <c:v>40</c:v>
                </c:pt>
                <c:pt idx="20">
                  <c:v>40</c:v>
                </c:pt>
                <c:pt idx="21">
                  <c:v>40</c:v>
                </c:pt>
                <c:pt idx="22">
                  <c:v>40</c:v>
                </c:pt>
                <c:pt idx="23">
                  <c:v>35</c:v>
                </c:pt>
                <c:pt idx="24">
                  <c:v>35</c:v>
                </c:pt>
                <c:pt idx="25">
                  <c:v>35</c:v>
                </c:pt>
                <c:pt idx="26">
                  <c:v>35</c:v>
                </c:pt>
                <c:pt idx="27">
                  <c:v>35</c:v>
                </c:pt>
                <c:pt idx="28">
                  <c:v>35</c:v>
                </c:pt>
                <c:pt idx="29">
                  <c:v>35</c:v>
                </c:pt>
                <c:pt idx="30">
                  <c:v>60</c:v>
                </c:pt>
                <c:pt idx="31">
                  <c:v>35</c:v>
                </c:pt>
                <c:pt idx="32">
                  <c:v>35</c:v>
                </c:pt>
                <c:pt idx="33">
                  <c:v>35</c:v>
                </c:pt>
                <c:pt idx="34">
                  <c:v>35</c:v>
                </c:pt>
                <c:pt idx="35">
                  <c:v>35</c:v>
                </c:pt>
                <c:pt idx="36">
                  <c:v>60</c:v>
                </c:pt>
                <c:pt idx="37">
                  <c:v>35</c:v>
                </c:pt>
                <c:pt idx="38">
                  <c:v>35</c:v>
                </c:pt>
                <c:pt idx="39">
                  <c:v>35</c:v>
                </c:pt>
                <c:pt idx="40">
                  <c:v>35</c:v>
                </c:pt>
                <c:pt idx="41">
                  <c:v>35</c:v>
                </c:pt>
                <c:pt idx="42">
                  <c:v>35</c:v>
                </c:pt>
                <c:pt idx="43">
                  <c:v>35</c:v>
                </c:pt>
                <c:pt idx="44">
                  <c:v>35</c:v>
                </c:pt>
                <c:pt idx="45">
                  <c:v>35</c:v>
                </c:pt>
                <c:pt idx="46">
                  <c:v>35</c:v>
                </c:pt>
                <c:pt idx="47">
                  <c:v>35</c:v>
                </c:pt>
                <c:pt idx="48">
                  <c:v>35</c:v>
                </c:pt>
                <c:pt idx="49">
                  <c:v>35</c:v>
                </c:pt>
                <c:pt idx="50">
                  <c:v>35</c:v>
                </c:pt>
                <c:pt idx="51">
                  <c:v>35</c:v>
                </c:pt>
                <c:pt idx="52">
                  <c:v>35</c:v>
                </c:pt>
                <c:pt idx="53">
                  <c:v>35</c:v>
                </c:pt>
                <c:pt idx="54">
                  <c:v>35</c:v>
                </c:pt>
                <c:pt idx="55">
                  <c:v>32</c:v>
                </c:pt>
                <c:pt idx="56">
                  <c:v>32</c:v>
                </c:pt>
                <c:pt idx="57">
                  <c:v>32</c:v>
                </c:pt>
                <c:pt idx="58">
                  <c:v>32</c:v>
                </c:pt>
                <c:pt idx="59">
                  <c:v>32</c:v>
                </c:pt>
                <c:pt idx="60">
                  <c:v>32</c:v>
                </c:pt>
                <c:pt idx="61">
                  <c:v>32</c:v>
                </c:pt>
                <c:pt idx="62">
                  <c:v>40</c:v>
                </c:pt>
                <c:pt idx="63">
                  <c:v>40</c:v>
                </c:pt>
                <c:pt idx="64">
                  <c:v>40</c:v>
                </c:pt>
                <c:pt idx="65">
                  <c:v>40</c:v>
                </c:pt>
                <c:pt idx="66">
                  <c:v>45</c:v>
                </c:pt>
                <c:pt idx="67">
                  <c:v>45</c:v>
                </c:pt>
                <c:pt idx="68">
                  <c:v>45</c:v>
                </c:pt>
                <c:pt idx="69">
                  <c:v>45</c:v>
                </c:pt>
                <c:pt idx="70">
                  <c:v>45</c:v>
                </c:pt>
                <c:pt idx="71">
                  <c:v>45</c:v>
                </c:pt>
                <c:pt idx="72">
                  <c:v>45</c:v>
                </c:pt>
                <c:pt idx="73">
                  <c:v>45</c:v>
                </c:pt>
                <c:pt idx="74">
                  <c:v>45</c:v>
                </c:pt>
                <c:pt idx="75">
                  <c:v>45</c:v>
                </c:pt>
                <c:pt idx="76">
                  <c:v>45</c:v>
                </c:pt>
                <c:pt idx="77">
                  <c:v>45</c:v>
                </c:pt>
                <c:pt idx="78">
                  <c:v>45</c:v>
                </c:pt>
                <c:pt idx="79">
                  <c:v>45</c:v>
                </c:pt>
                <c:pt idx="80">
                  <c:v>44</c:v>
                </c:pt>
                <c:pt idx="81">
                  <c:v>44</c:v>
                </c:pt>
                <c:pt idx="82">
                  <c:v>44</c:v>
                </c:pt>
                <c:pt idx="83">
                  <c:v>44</c:v>
                </c:pt>
                <c:pt idx="84">
                  <c:v>44</c:v>
                </c:pt>
                <c:pt idx="85">
                  <c:v>44</c:v>
                </c:pt>
                <c:pt idx="86">
                  <c:v>44</c:v>
                </c:pt>
                <c:pt idx="87">
                  <c:v>44</c:v>
                </c:pt>
                <c:pt idx="88">
                  <c:v>43</c:v>
                </c:pt>
                <c:pt idx="89">
                  <c:v>43</c:v>
                </c:pt>
                <c:pt idx="90">
                  <c:v>43</c:v>
                </c:pt>
                <c:pt idx="91">
                  <c:v>43</c:v>
                </c:pt>
                <c:pt idx="92">
                  <c:v>43</c:v>
                </c:pt>
                <c:pt idx="93">
                  <c:v>43</c:v>
                </c:pt>
                <c:pt idx="94">
                  <c:v>42</c:v>
                </c:pt>
                <c:pt idx="95">
                  <c:v>42</c:v>
                </c:pt>
                <c:pt idx="96">
                  <c:v>42</c:v>
                </c:pt>
                <c:pt idx="97">
                  <c:v>45</c:v>
                </c:pt>
                <c:pt idx="98">
                  <c:v>45</c:v>
                </c:pt>
                <c:pt idx="99">
                  <c:v>45</c:v>
                </c:pt>
                <c:pt idx="100">
                  <c:v>45</c:v>
                </c:pt>
                <c:pt idx="101">
                  <c:v>45</c:v>
                </c:pt>
                <c:pt idx="102">
                  <c:v>45</c:v>
                </c:pt>
                <c:pt idx="103">
                  <c:v>45</c:v>
                </c:pt>
                <c:pt idx="104">
                  <c:v>45</c:v>
                </c:pt>
                <c:pt idx="105">
                  <c:v>45</c:v>
                </c:pt>
                <c:pt idx="106">
                  <c:v>45</c:v>
                </c:pt>
                <c:pt idx="107">
                  <c:v>45</c:v>
                </c:pt>
                <c:pt idx="108">
                  <c:v>45</c:v>
                </c:pt>
                <c:pt idx="109">
                  <c:v>37</c:v>
                </c:pt>
                <c:pt idx="110">
                  <c:v>37</c:v>
                </c:pt>
                <c:pt idx="111">
                  <c:v>37</c:v>
                </c:pt>
                <c:pt idx="112">
                  <c:v>37</c:v>
                </c:pt>
                <c:pt idx="113">
                  <c:v>37</c:v>
                </c:pt>
                <c:pt idx="114">
                  <c:v>37</c:v>
                </c:pt>
                <c:pt idx="115">
                  <c:v>37</c:v>
                </c:pt>
                <c:pt idx="116">
                  <c:v>37</c:v>
                </c:pt>
                <c:pt idx="117">
                  <c:v>37</c:v>
                </c:pt>
                <c:pt idx="118">
                  <c:v>37</c:v>
                </c:pt>
                <c:pt idx="119">
                  <c:v>37</c:v>
                </c:pt>
                <c:pt idx="120">
                  <c:v>37</c:v>
                </c:pt>
                <c:pt idx="121">
                  <c:v>45</c:v>
                </c:pt>
                <c:pt idx="122">
                  <c:v>45</c:v>
                </c:pt>
                <c:pt idx="123">
                  <c:v>45</c:v>
                </c:pt>
                <c:pt idx="124">
                  <c:v>45</c:v>
                </c:pt>
                <c:pt idx="125">
                  <c:v>45</c:v>
                </c:pt>
                <c:pt idx="126">
                  <c:v>45</c:v>
                </c:pt>
                <c:pt idx="127">
                  <c:v>45</c:v>
                </c:pt>
                <c:pt idx="128">
                  <c:v>45</c:v>
                </c:pt>
                <c:pt idx="129">
                  <c:v>37</c:v>
                </c:pt>
                <c:pt idx="130">
                  <c:v>37</c:v>
                </c:pt>
                <c:pt idx="131">
                  <c:v>37</c:v>
                </c:pt>
                <c:pt idx="132">
                  <c:v>37</c:v>
                </c:pt>
                <c:pt idx="133">
                  <c:v>37</c:v>
                </c:pt>
                <c:pt idx="134">
                  <c:v>37</c:v>
                </c:pt>
                <c:pt idx="135">
                  <c:v>37</c:v>
                </c:pt>
                <c:pt idx="136">
                  <c:v>37</c:v>
                </c:pt>
                <c:pt idx="137">
                  <c:v>37</c:v>
                </c:pt>
                <c:pt idx="138">
                  <c:v>37</c:v>
                </c:pt>
                <c:pt idx="139">
                  <c:v>37</c:v>
                </c:pt>
                <c:pt idx="140">
                  <c:v>37</c:v>
                </c:pt>
                <c:pt idx="141">
                  <c:v>37</c:v>
                </c:pt>
                <c:pt idx="142">
                  <c:v>37</c:v>
                </c:pt>
                <c:pt idx="143">
                  <c:v>40</c:v>
                </c:pt>
                <c:pt idx="144">
                  <c:v>40</c:v>
                </c:pt>
                <c:pt idx="145">
                  <c:v>40</c:v>
                </c:pt>
                <c:pt idx="146">
                  <c:v>42</c:v>
                </c:pt>
                <c:pt idx="147">
                  <c:v>42</c:v>
                </c:pt>
                <c:pt idx="148">
                  <c:v>42</c:v>
                </c:pt>
                <c:pt idx="149">
                  <c:v>42</c:v>
                </c:pt>
                <c:pt idx="150">
                  <c:v>42</c:v>
                </c:pt>
                <c:pt idx="151">
                  <c:v>45</c:v>
                </c:pt>
                <c:pt idx="152">
                  <c:v>45</c:v>
                </c:pt>
                <c:pt idx="153">
                  <c:v>45</c:v>
                </c:pt>
                <c:pt idx="154">
                  <c:v>45</c:v>
                </c:pt>
                <c:pt idx="155">
                  <c:v>45</c:v>
                </c:pt>
                <c:pt idx="156">
                  <c:v>45</c:v>
                </c:pt>
                <c:pt idx="157">
                  <c:v>45</c:v>
                </c:pt>
                <c:pt idx="158">
                  <c:v>45</c:v>
                </c:pt>
                <c:pt idx="159">
                  <c:v>42</c:v>
                </c:pt>
                <c:pt idx="160">
                  <c:v>42</c:v>
                </c:pt>
                <c:pt idx="161">
                  <c:v>42</c:v>
                </c:pt>
                <c:pt idx="162">
                  <c:v>40</c:v>
                </c:pt>
                <c:pt idx="163">
                  <c:v>40</c:v>
                </c:pt>
                <c:pt idx="164">
                  <c:v>40</c:v>
                </c:pt>
                <c:pt idx="165">
                  <c:v>40</c:v>
                </c:pt>
                <c:pt idx="166">
                  <c:v>40</c:v>
                </c:pt>
                <c:pt idx="167">
                  <c:v>42</c:v>
                </c:pt>
                <c:pt idx="168">
                  <c:v>42</c:v>
                </c:pt>
                <c:pt idx="169">
                  <c:v>42</c:v>
                </c:pt>
                <c:pt idx="170">
                  <c:v>42</c:v>
                </c:pt>
                <c:pt idx="171">
                  <c:v>40</c:v>
                </c:pt>
                <c:pt idx="172">
                  <c:v>45</c:v>
                </c:pt>
                <c:pt idx="173">
                  <c:v>45</c:v>
                </c:pt>
                <c:pt idx="174">
                  <c:v>45</c:v>
                </c:pt>
                <c:pt idx="175">
                  <c:v>45</c:v>
                </c:pt>
                <c:pt idx="176">
                  <c:v>45</c:v>
                </c:pt>
                <c:pt idx="177">
                  <c:v>45</c:v>
                </c:pt>
                <c:pt idx="178">
                  <c:v>45</c:v>
                </c:pt>
                <c:pt idx="179">
                  <c:v>45</c:v>
                </c:pt>
                <c:pt idx="180">
                  <c:v>45</c:v>
                </c:pt>
                <c:pt idx="181">
                  <c:v>45</c:v>
                </c:pt>
                <c:pt idx="182">
                  <c:v>45</c:v>
                </c:pt>
                <c:pt idx="183">
                  <c:v>45</c:v>
                </c:pt>
                <c:pt idx="184">
                  <c:v>45</c:v>
                </c:pt>
                <c:pt idx="185">
                  <c:v>45</c:v>
                </c:pt>
                <c:pt idx="186">
                  <c:v>45</c:v>
                </c:pt>
                <c:pt idx="187">
                  <c:v>45</c:v>
                </c:pt>
                <c:pt idx="188">
                  <c:v>50</c:v>
                </c:pt>
                <c:pt idx="189">
                  <c:v>50</c:v>
                </c:pt>
                <c:pt idx="190">
                  <c:v>50</c:v>
                </c:pt>
                <c:pt idx="191">
                  <c:v>37</c:v>
                </c:pt>
                <c:pt idx="192">
                  <c:v>37</c:v>
                </c:pt>
                <c:pt idx="193">
                  <c:v>37</c:v>
                </c:pt>
                <c:pt idx="194">
                  <c:v>37</c:v>
                </c:pt>
                <c:pt idx="195">
                  <c:v>37</c:v>
                </c:pt>
                <c:pt idx="196">
                  <c:v>70</c:v>
                </c:pt>
                <c:pt idx="197">
                  <c:v>70</c:v>
                </c:pt>
                <c:pt idx="198">
                  <c:v>71</c:v>
                </c:pt>
                <c:pt idx="199">
                  <c:v>71</c:v>
                </c:pt>
                <c:pt idx="200">
                  <c:v>66</c:v>
                </c:pt>
                <c:pt idx="201">
                  <c:v>66</c:v>
                </c:pt>
                <c:pt idx="202">
                  <c:v>66</c:v>
                </c:pt>
                <c:pt idx="203">
                  <c:v>66</c:v>
                </c:pt>
                <c:pt idx="204">
                  <c:v>66</c:v>
                </c:pt>
                <c:pt idx="205">
                  <c:v>67</c:v>
                </c:pt>
                <c:pt idx="206">
                  <c:v>67</c:v>
                </c:pt>
                <c:pt idx="207">
                  <c:v>67</c:v>
                </c:pt>
              </c:numCache>
            </c:numRef>
          </c:xVal>
          <c:yVal>
            <c:numRef>
              <c:f>'T3(b)'!$C$3:$C$210</c:f>
              <c:numCache>
                <c:formatCode>General</c:formatCode>
                <c:ptCount val="208"/>
                <c:pt idx="0">
                  <c:v>624</c:v>
                </c:pt>
                <c:pt idx="1">
                  <c:v>624</c:v>
                </c:pt>
                <c:pt idx="2">
                  <c:v>624</c:v>
                </c:pt>
                <c:pt idx="3">
                  <c:v>624</c:v>
                </c:pt>
                <c:pt idx="4">
                  <c:v>624</c:v>
                </c:pt>
                <c:pt idx="5">
                  <c:v>624</c:v>
                </c:pt>
                <c:pt idx="6">
                  <c:v>799</c:v>
                </c:pt>
                <c:pt idx="7">
                  <c:v>799</c:v>
                </c:pt>
                <c:pt idx="8">
                  <c:v>799</c:v>
                </c:pt>
                <c:pt idx="9">
                  <c:v>799</c:v>
                </c:pt>
                <c:pt idx="10">
                  <c:v>999</c:v>
                </c:pt>
                <c:pt idx="11">
                  <c:v>999</c:v>
                </c:pt>
                <c:pt idx="12">
                  <c:v>999</c:v>
                </c:pt>
                <c:pt idx="13">
                  <c:v>999</c:v>
                </c:pt>
                <c:pt idx="14">
                  <c:v>999</c:v>
                </c:pt>
                <c:pt idx="15">
                  <c:v>999</c:v>
                </c:pt>
                <c:pt idx="16">
                  <c:v>999</c:v>
                </c:pt>
                <c:pt idx="17">
                  <c:v>999</c:v>
                </c:pt>
                <c:pt idx="18">
                  <c:v>1196</c:v>
                </c:pt>
                <c:pt idx="19">
                  <c:v>1196</c:v>
                </c:pt>
                <c:pt idx="20">
                  <c:v>1196</c:v>
                </c:pt>
                <c:pt idx="21">
                  <c:v>1196</c:v>
                </c:pt>
                <c:pt idx="22">
                  <c:v>1196</c:v>
                </c:pt>
                <c:pt idx="23">
                  <c:v>998</c:v>
                </c:pt>
                <c:pt idx="24">
                  <c:v>998</c:v>
                </c:pt>
                <c:pt idx="25">
                  <c:v>998</c:v>
                </c:pt>
                <c:pt idx="26">
                  <c:v>998</c:v>
                </c:pt>
                <c:pt idx="27">
                  <c:v>998</c:v>
                </c:pt>
                <c:pt idx="28">
                  <c:v>998</c:v>
                </c:pt>
                <c:pt idx="29">
                  <c:v>998</c:v>
                </c:pt>
                <c:pt idx="30">
                  <c:v>998</c:v>
                </c:pt>
                <c:pt idx="31">
                  <c:v>1086</c:v>
                </c:pt>
                <c:pt idx="32">
                  <c:v>1086</c:v>
                </c:pt>
                <c:pt idx="33">
                  <c:v>1086</c:v>
                </c:pt>
                <c:pt idx="34">
                  <c:v>1086</c:v>
                </c:pt>
                <c:pt idx="35">
                  <c:v>1086</c:v>
                </c:pt>
                <c:pt idx="36">
                  <c:v>1086</c:v>
                </c:pt>
                <c:pt idx="37">
                  <c:v>1086</c:v>
                </c:pt>
                <c:pt idx="38">
                  <c:v>1086</c:v>
                </c:pt>
                <c:pt idx="39">
                  <c:v>1199</c:v>
                </c:pt>
                <c:pt idx="40">
                  <c:v>1199</c:v>
                </c:pt>
                <c:pt idx="41">
                  <c:v>1199</c:v>
                </c:pt>
                <c:pt idx="42">
                  <c:v>1199</c:v>
                </c:pt>
                <c:pt idx="43">
                  <c:v>1199</c:v>
                </c:pt>
                <c:pt idx="44">
                  <c:v>1199</c:v>
                </c:pt>
                <c:pt idx="45">
                  <c:v>1199</c:v>
                </c:pt>
                <c:pt idx="46">
                  <c:v>1199</c:v>
                </c:pt>
                <c:pt idx="47">
                  <c:v>998</c:v>
                </c:pt>
                <c:pt idx="48">
                  <c:v>998</c:v>
                </c:pt>
                <c:pt idx="49">
                  <c:v>998</c:v>
                </c:pt>
                <c:pt idx="50">
                  <c:v>998</c:v>
                </c:pt>
                <c:pt idx="51">
                  <c:v>998</c:v>
                </c:pt>
                <c:pt idx="52">
                  <c:v>998</c:v>
                </c:pt>
                <c:pt idx="53">
                  <c:v>998</c:v>
                </c:pt>
                <c:pt idx="54">
                  <c:v>998</c:v>
                </c:pt>
                <c:pt idx="55">
                  <c:v>1197</c:v>
                </c:pt>
                <c:pt idx="56">
                  <c:v>1197</c:v>
                </c:pt>
                <c:pt idx="57">
                  <c:v>1197</c:v>
                </c:pt>
                <c:pt idx="58">
                  <c:v>1197</c:v>
                </c:pt>
                <c:pt idx="59">
                  <c:v>1197</c:v>
                </c:pt>
                <c:pt idx="60">
                  <c:v>1197</c:v>
                </c:pt>
                <c:pt idx="61">
                  <c:v>1197</c:v>
                </c:pt>
                <c:pt idx="62">
                  <c:v>999</c:v>
                </c:pt>
                <c:pt idx="63">
                  <c:v>999</c:v>
                </c:pt>
                <c:pt idx="64">
                  <c:v>999</c:v>
                </c:pt>
                <c:pt idx="65">
                  <c:v>999</c:v>
                </c:pt>
                <c:pt idx="66">
                  <c:v>1197</c:v>
                </c:pt>
                <c:pt idx="67">
                  <c:v>1197</c:v>
                </c:pt>
                <c:pt idx="68">
                  <c:v>1364</c:v>
                </c:pt>
                <c:pt idx="69">
                  <c:v>1197</c:v>
                </c:pt>
                <c:pt idx="70">
                  <c:v>1364</c:v>
                </c:pt>
                <c:pt idx="71">
                  <c:v>1364</c:v>
                </c:pt>
                <c:pt idx="72">
                  <c:v>1197</c:v>
                </c:pt>
                <c:pt idx="73">
                  <c:v>1364</c:v>
                </c:pt>
                <c:pt idx="74">
                  <c:v>1197</c:v>
                </c:pt>
                <c:pt idx="75">
                  <c:v>1364</c:v>
                </c:pt>
                <c:pt idx="76">
                  <c:v>1197</c:v>
                </c:pt>
                <c:pt idx="77">
                  <c:v>1364</c:v>
                </c:pt>
                <c:pt idx="78">
                  <c:v>1197</c:v>
                </c:pt>
                <c:pt idx="79">
                  <c:v>1364</c:v>
                </c:pt>
                <c:pt idx="80">
                  <c:v>1248</c:v>
                </c:pt>
                <c:pt idx="81">
                  <c:v>1248</c:v>
                </c:pt>
                <c:pt idx="82">
                  <c:v>1248</c:v>
                </c:pt>
                <c:pt idx="83">
                  <c:v>1248</c:v>
                </c:pt>
                <c:pt idx="84">
                  <c:v>1193</c:v>
                </c:pt>
                <c:pt idx="85">
                  <c:v>1193</c:v>
                </c:pt>
                <c:pt idx="86">
                  <c:v>1193</c:v>
                </c:pt>
                <c:pt idx="87">
                  <c:v>1193</c:v>
                </c:pt>
                <c:pt idx="88">
                  <c:v>1197</c:v>
                </c:pt>
                <c:pt idx="89">
                  <c:v>1197</c:v>
                </c:pt>
                <c:pt idx="90">
                  <c:v>1197</c:v>
                </c:pt>
                <c:pt idx="91">
                  <c:v>1197</c:v>
                </c:pt>
                <c:pt idx="92">
                  <c:v>1197</c:v>
                </c:pt>
                <c:pt idx="93">
                  <c:v>1197</c:v>
                </c:pt>
                <c:pt idx="94">
                  <c:v>1248</c:v>
                </c:pt>
                <c:pt idx="95">
                  <c:v>1197</c:v>
                </c:pt>
                <c:pt idx="96">
                  <c:v>1197</c:v>
                </c:pt>
                <c:pt idx="97">
                  <c:v>1197</c:v>
                </c:pt>
                <c:pt idx="98">
                  <c:v>1396</c:v>
                </c:pt>
                <c:pt idx="99">
                  <c:v>1197</c:v>
                </c:pt>
                <c:pt idx="100">
                  <c:v>1396</c:v>
                </c:pt>
                <c:pt idx="101">
                  <c:v>1197</c:v>
                </c:pt>
                <c:pt idx="102">
                  <c:v>1396</c:v>
                </c:pt>
                <c:pt idx="103">
                  <c:v>1197</c:v>
                </c:pt>
                <c:pt idx="104">
                  <c:v>1396</c:v>
                </c:pt>
                <c:pt idx="105">
                  <c:v>1197</c:v>
                </c:pt>
                <c:pt idx="106">
                  <c:v>1197</c:v>
                </c:pt>
                <c:pt idx="107">
                  <c:v>1197</c:v>
                </c:pt>
                <c:pt idx="108">
                  <c:v>1396</c:v>
                </c:pt>
                <c:pt idx="109">
                  <c:v>1197</c:v>
                </c:pt>
                <c:pt idx="110">
                  <c:v>1197</c:v>
                </c:pt>
                <c:pt idx="111">
                  <c:v>1197</c:v>
                </c:pt>
                <c:pt idx="112">
                  <c:v>1197</c:v>
                </c:pt>
                <c:pt idx="113">
                  <c:v>1197</c:v>
                </c:pt>
                <c:pt idx="114">
                  <c:v>1197</c:v>
                </c:pt>
                <c:pt idx="115">
                  <c:v>1197</c:v>
                </c:pt>
                <c:pt idx="116">
                  <c:v>998</c:v>
                </c:pt>
                <c:pt idx="117">
                  <c:v>1186</c:v>
                </c:pt>
                <c:pt idx="118">
                  <c:v>1186</c:v>
                </c:pt>
                <c:pt idx="119">
                  <c:v>1186</c:v>
                </c:pt>
                <c:pt idx="120">
                  <c:v>1186</c:v>
                </c:pt>
                <c:pt idx="121">
                  <c:v>999</c:v>
                </c:pt>
                <c:pt idx="122">
                  <c:v>999</c:v>
                </c:pt>
                <c:pt idx="123">
                  <c:v>999</c:v>
                </c:pt>
                <c:pt idx="124">
                  <c:v>1498</c:v>
                </c:pt>
                <c:pt idx="125">
                  <c:v>1498</c:v>
                </c:pt>
                <c:pt idx="126">
                  <c:v>1498</c:v>
                </c:pt>
                <c:pt idx="127">
                  <c:v>1197</c:v>
                </c:pt>
                <c:pt idx="128">
                  <c:v>1498</c:v>
                </c:pt>
                <c:pt idx="129">
                  <c:v>1197</c:v>
                </c:pt>
                <c:pt idx="130">
                  <c:v>1197</c:v>
                </c:pt>
                <c:pt idx="131">
                  <c:v>1248</c:v>
                </c:pt>
                <c:pt idx="132">
                  <c:v>1197</c:v>
                </c:pt>
                <c:pt idx="133">
                  <c:v>1248</c:v>
                </c:pt>
                <c:pt idx="134">
                  <c:v>1197</c:v>
                </c:pt>
                <c:pt idx="135">
                  <c:v>1248</c:v>
                </c:pt>
                <c:pt idx="136">
                  <c:v>1248</c:v>
                </c:pt>
                <c:pt idx="137">
                  <c:v>1197</c:v>
                </c:pt>
                <c:pt idx="138">
                  <c:v>1197</c:v>
                </c:pt>
                <c:pt idx="139">
                  <c:v>1197</c:v>
                </c:pt>
                <c:pt idx="140">
                  <c:v>1248</c:v>
                </c:pt>
                <c:pt idx="141">
                  <c:v>1248</c:v>
                </c:pt>
                <c:pt idx="142">
                  <c:v>1248</c:v>
                </c:pt>
                <c:pt idx="143">
                  <c:v>1498</c:v>
                </c:pt>
                <c:pt idx="144">
                  <c:v>1498</c:v>
                </c:pt>
                <c:pt idx="145">
                  <c:v>1498</c:v>
                </c:pt>
                <c:pt idx="146">
                  <c:v>1194</c:v>
                </c:pt>
                <c:pt idx="147">
                  <c:v>1194</c:v>
                </c:pt>
                <c:pt idx="148">
                  <c:v>1194</c:v>
                </c:pt>
                <c:pt idx="149">
                  <c:v>1194</c:v>
                </c:pt>
                <c:pt idx="150">
                  <c:v>1498</c:v>
                </c:pt>
                <c:pt idx="151">
                  <c:v>1498</c:v>
                </c:pt>
                <c:pt idx="152">
                  <c:v>1498</c:v>
                </c:pt>
                <c:pt idx="153">
                  <c:v>1498</c:v>
                </c:pt>
                <c:pt idx="154">
                  <c:v>1498</c:v>
                </c:pt>
                <c:pt idx="155">
                  <c:v>999</c:v>
                </c:pt>
                <c:pt idx="156">
                  <c:v>999</c:v>
                </c:pt>
                <c:pt idx="157">
                  <c:v>999</c:v>
                </c:pt>
                <c:pt idx="158">
                  <c:v>1498</c:v>
                </c:pt>
                <c:pt idx="159">
                  <c:v>1194</c:v>
                </c:pt>
                <c:pt idx="160">
                  <c:v>1194</c:v>
                </c:pt>
                <c:pt idx="161">
                  <c:v>1194</c:v>
                </c:pt>
                <c:pt idx="162">
                  <c:v>1498</c:v>
                </c:pt>
                <c:pt idx="163">
                  <c:v>1498</c:v>
                </c:pt>
                <c:pt idx="164">
                  <c:v>1498</c:v>
                </c:pt>
                <c:pt idx="165">
                  <c:v>1498</c:v>
                </c:pt>
                <c:pt idx="166">
                  <c:v>1498</c:v>
                </c:pt>
                <c:pt idx="167">
                  <c:v>1194</c:v>
                </c:pt>
                <c:pt idx="168">
                  <c:v>1194</c:v>
                </c:pt>
                <c:pt idx="169">
                  <c:v>1194</c:v>
                </c:pt>
                <c:pt idx="170">
                  <c:v>1194</c:v>
                </c:pt>
                <c:pt idx="171">
                  <c:v>1498</c:v>
                </c:pt>
                <c:pt idx="172">
                  <c:v>1496</c:v>
                </c:pt>
                <c:pt idx="173">
                  <c:v>1496</c:v>
                </c:pt>
                <c:pt idx="174">
                  <c:v>1364</c:v>
                </c:pt>
                <c:pt idx="175">
                  <c:v>1364</c:v>
                </c:pt>
                <c:pt idx="176">
                  <c:v>1364</c:v>
                </c:pt>
                <c:pt idx="177">
                  <c:v>1496</c:v>
                </c:pt>
                <c:pt idx="178">
                  <c:v>1496</c:v>
                </c:pt>
                <c:pt idx="179">
                  <c:v>1364</c:v>
                </c:pt>
                <c:pt idx="180">
                  <c:v>1364</c:v>
                </c:pt>
                <c:pt idx="181">
                  <c:v>1496</c:v>
                </c:pt>
                <c:pt idx="182">
                  <c:v>1496</c:v>
                </c:pt>
                <c:pt idx="183">
                  <c:v>1197</c:v>
                </c:pt>
                <c:pt idx="184">
                  <c:v>1364</c:v>
                </c:pt>
                <c:pt idx="185">
                  <c:v>1364</c:v>
                </c:pt>
                <c:pt idx="186">
                  <c:v>1197</c:v>
                </c:pt>
                <c:pt idx="187">
                  <c:v>1364</c:v>
                </c:pt>
                <c:pt idx="188">
                  <c:v>1461</c:v>
                </c:pt>
                <c:pt idx="189">
                  <c:v>1461</c:v>
                </c:pt>
                <c:pt idx="190">
                  <c:v>1461</c:v>
                </c:pt>
                <c:pt idx="191">
                  <c:v>1197</c:v>
                </c:pt>
                <c:pt idx="192">
                  <c:v>1197</c:v>
                </c:pt>
                <c:pt idx="193">
                  <c:v>1197</c:v>
                </c:pt>
                <c:pt idx="194">
                  <c:v>1197</c:v>
                </c:pt>
                <c:pt idx="195">
                  <c:v>1197</c:v>
                </c:pt>
                <c:pt idx="196">
                  <c:v>2157</c:v>
                </c:pt>
                <c:pt idx="197">
                  <c:v>2157</c:v>
                </c:pt>
                <c:pt idx="198">
                  <c:v>1968</c:v>
                </c:pt>
                <c:pt idx="199">
                  <c:v>1968</c:v>
                </c:pt>
                <c:pt idx="200">
                  <c:v>1798</c:v>
                </c:pt>
                <c:pt idx="201">
                  <c:v>1968</c:v>
                </c:pt>
                <c:pt idx="202">
                  <c:v>1968</c:v>
                </c:pt>
                <c:pt idx="203">
                  <c:v>1968</c:v>
                </c:pt>
                <c:pt idx="204">
                  <c:v>1968</c:v>
                </c:pt>
                <c:pt idx="205">
                  <c:v>1995</c:v>
                </c:pt>
                <c:pt idx="206">
                  <c:v>1998</c:v>
                </c:pt>
                <c:pt idx="207">
                  <c:v>1995</c:v>
                </c:pt>
              </c:numCache>
            </c:numRef>
          </c:yVal>
          <c:smooth val="0"/>
          <c:extLst>
            <c:ext xmlns:c16="http://schemas.microsoft.com/office/drawing/2014/chart" uri="{C3380CC4-5D6E-409C-BE32-E72D297353CC}">
              <c16:uniqueId val="{00000001-2346-4132-891D-1C9B2F356080}"/>
            </c:ext>
          </c:extLst>
        </c:ser>
        <c:dLbls>
          <c:showLegendKey val="0"/>
          <c:showVal val="0"/>
          <c:showCatName val="0"/>
          <c:showSerName val="0"/>
          <c:showPercent val="0"/>
          <c:showBubbleSize val="0"/>
        </c:dLbls>
        <c:axId val="1522950639"/>
        <c:axId val="1522951119"/>
      </c:scatterChart>
      <c:valAx>
        <c:axId val="1522950639"/>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22951119"/>
        <c:crosses val="autoZero"/>
        <c:crossBetween val="midCat"/>
      </c:valAx>
      <c:valAx>
        <c:axId val="152295111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22950639"/>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Fuel Efficiency / Displacement</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'T5(b)'!$C$2</c:f>
              <c:strCache>
                <c:ptCount val="1"/>
                <c:pt idx="0">
                  <c:v>Displacement</c:v>
                </c:pt>
              </c:strCache>
            </c:strRef>
          </c:tx>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xVal>
            <c:numRef>
              <c:f>'T5(b)'!$B$3:$B$395</c:f>
              <c:numCache>
                <c:formatCode>General</c:formatCode>
                <c:ptCount val="393"/>
                <c:pt idx="0">
                  <c:v>31.1</c:v>
                </c:pt>
                <c:pt idx="1">
                  <c:v>31.1</c:v>
                </c:pt>
                <c:pt idx="2">
                  <c:v>31.1</c:v>
                </c:pt>
                <c:pt idx="3">
                  <c:v>32.1</c:v>
                </c:pt>
                <c:pt idx="4">
                  <c:v>32.1</c:v>
                </c:pt>
                <c:pt idx="5">
                  <c:v>37.204999999999998</c:v>
                </c:pt>
                <c:pt idx="6">
                  <c:v>33.67</c:v>
                </c:pt>
                <c:pt idx="7">
                  <c:v>33.67</c:v>
                </c:pt>
                <c:pt idx="8">
                  <c:v>36.67</c:v>
                </c:pt>
                <c:pt idx="9">
                  <c:v>36.67</c:v>
                </c:pt>
                <c:pt idx="10">
                  <c:v>36.67</c:v>
                </c:pt>
                <c:pt idx="11">
                  <c:v>36.67</c:v>
                </c:pt>
                <c:pt idx="12">
                  <c:v>37.17</c:v>
                </c:pt>
                <c:pt idx="13">
                  <c:v>37.17</c:v>
                </c:pt>
                <c:pt idx="14">
                  <c:v>37.17</c:v>
                </c:pt>
                <c:pt idx="15">
                  <c:v>36.17</c:v>
                </c:pt>
                <c:pt idx="16">
                  <c:v>36.17</c:v>
                </c:pt>
                <c:pt idx="17">
                  <c:v>23</c:v>
                </c:pt>
                <c:pt idx="18">
                  <c:v>23</c:v>
                </c:pt>
                <c:pt idx="19">
                  <c:v>22</c:v>
                </c:pt>
                <c:pt idx="20">
                  <c:v>25</c:v>
                </c:pt>
                <c:pt idx="21">
                  <c:v>25</c:v>
                </c:pt>
                <c:pt idx="22">
                  <c:v>30</c:v>
                </c:pt>
                <c:pt idx="23">
                  <c:v>32.5</c:v>
                </c:pt>
                <c:pt idx="24">
                  <c:v>32.5</c:v>
                </c:pt>
                <c:pt idx="25">
                  <c:v>33.445</c:v>
                </c:pt>
                <c:pt idx="26">
                  <c:v>33.840000000000003</c:v>
                </c:pt>
                <c:pt idx="27">
                  <c:v>32.695</c:v>
                </c:pt>
                <c:pt idx="28">
                  <c:v>32.92</c:v>
                </c:pt>
                <c:pt idx="29">
                  <c:v>35.634999999999998</c:v>
                </c:pt>
                <c:pt idx="30">
                  <c:v>32.695</c:v>
                </c:pt>
                <c:pt idx="31">
                  <c:v>35.379999999999995</c:v>
                </c:pt>
                <c:pt idx="32">
                  <c:v>35.379999999999995</c:v>
                </c:pt>
                <c:pt idx="33">
                  <c:v>32.08</c:v>
                </c:pt>
                <c:pt idx="34">
                  <c:v>34.54</c:v>
                </c:pt>
                <c:pt idx="35">
                  <c:v>31.855</c:v>
                </c:pt>
                <c:pt idx="36">
                  <c:v>34.54</c:v>
                </c:pt>
                <c:pt idx="37">
                  <c:v>31.855</c:v>
                </c:pt>
                <c:pt idx="38">
                  <c:v>34.795000000000002</c:v>
                </c:pt>
                <c:pt idx="39">
                  <c:v>31.855</c:v>
                </c:pt>
                <c:pt idx="40">
                  <c:v>34.54</c:v>
                </c:pt>
                <c:pt idx="41">
                  <c:v>28.740000000000002</c:v>
                </c:pt>
                <c:pt idx="42">
                  <c:v>30.79</c:v>
                </c:pt>
                <c:pt idx="43">
                  <c:v>30.44</c:v>
                </c:pt>
                <c:pt idx="44">
                  <c:v>30.19</c:v>
                </c:pt>
                <c:pt idx="45">
                  <c:v>32.159999999999997</c:v>
                </c:pt>
                <c:pt idx="46">
                  <c:v>24.35</c:v>
                </c:pt>
                <c:pt idx="47">
                  <c:v>32.159999999999997</c:v>
                </c:pt>
                <c:pt idx="48">
                  <c:v>24.35</c:v>
                </c:pt>
                <c:pt idx="49">
                  <c:v>26.369999999999997</c:v>
                </c:pt>
                <c:pt idx="50">
                  <c:v>29.55</c:v>
                </c:pt>
                <c:pt idx="51">
                  <c:v>26.35</c:v>
                </c:pt>
                <c:pt idx="52">
                  <c:v>29.6</c:v>
                </c:pt>
                <c:pt idx="53">
                  <c:v>29.55</c:v>
                </c:pt>
                <c:pt idx="54">
                  <c:v>24.35</c:v>
                </c:pt>
                <c:pt idx="55">
                  <c:v>31.57</c:v>
                </c:pt>
                <c:pt idx="56">
                  <c:v>25.35</c:v>
                </c:pt>
                <c:pt idx="57">
                  <c:v>28.3</c:v>
                </c:pt>
                <c:pt idx="58">
                  <c:v>23.1</c:v>
                </c:pt>
                <c:pt idx="59">
                  <c:v>28.3</c:v>
                </c:pt>
                <c:pt idx="60">
                  <c:v>25.1</c:v>
                </c:pt>
                <c:pt idx="61">
                  <c:v>30.3</c:v>
                </c:pt>
                <c:pt idx="62">
                  <c:v>32.950000000000003</c:v>
                </c:pt>
                <c:pt idx="63">
                  <c:v>31.45</c:v>
                </c:pt>
                <c:pt idx="64">
                  <c:v>32.450000000000003</c:v>
                </c:pt>
                <c:pt idx="65">
                  <c:v>33.78</c:v>
                </c:pt>
                <c:pt idx="66">
                  <c:v>28.4</c:v>
                </c:pt>
                <c:pt idx="67">
                  <c:v>28.435000000000002</c:v>
                </c:pt>
                <c:pt idx="68">
                  <c:v>28.4</c:v>
                </c:pt>
                <c:pt idx="69">
                  <c:v>28.435000000000002</c:v>
                </c:pt>
                <c:pt idx="70">
                  <c:v>22.75</c:v>
                </c:pt>
                <c:pt idx="71">
                  <c:v>24.65</c:v>
                </c:pt>
                <c:pt idx="72">
                  <c:v>25.094999999999999</c:v>
                </c:pt>
                <c:pt idx="73">
                  <c:v>30.2</c:v>
                </c:pt>
                <c:pt idx="74">
                  <c:v>24.84</c:v>
                </c:pt>
                <c:pt idx="75">
                  <c:v>26.549999999999997</c:v>
                </c:pt>
                <c:pt idx="76">
                  <c:v>21.450000000000003</c:v>
                </c:pt>
                <c:pt idx="77">
                  <c:v>30.2</c:v>
                </c:pt>
                <c:pt idx="78">
                  <c:v>24.84</c:v>
                </c:pt>
                <c:pt idx="79">
                  <c:v>26.549999999999997</c:v>
                </c:pt>
                <c:pt idx="80">
                  <c:v>21.3</c:v>
                </c:pt>
                <c:pt idx="81">
                  <c:v>20.3</c:v>
                </c:pt>
                <c:pt idx="82">
                  <c:v>24.55</c:v>
                </c:pt>
                <c:pt idx="83">
                  <c:v>29.65</c:v>
                </c:pt>
                <c:pt idx="84">
                  <c:v>20</c:v>
                </c:pt>
                <c:pt idx="85">
                  <c:v>25.25</c:v>
                </c:pt>
                <c:pt idx="86">
                  <c:v>24.04</c:v>
                </c:pt>
                <c:pt idx="87">
                  <c:v>29.04</c:v>
                </c:pt>
                <c:pt idx="88">
                  <c:v>29.04</c:v>
                </c:pt>
                <c:pt idx="89">
                  <c:v>25.85</c:v>
                </c:pt>
                <c:pt idx="90">
                  <c:v>26.094999999999999</c:v>
                </c:pt>
                <c:pt idx="91">
                  <c:v>28.094999999999999</c:v>
                </c:pt>
                <c:pt idx="92">
                  <c:v>25.395000000000003</c:v>
                </c:pt>
                <c:pt idx="93">
                  <c:v>25.395000000000003</c:v>
                </c:pt>
                <c:pt idx="94">
                  <c:v>37.68</c:v>
                </c:pt>
                <c:pt idx="95">
                  <c:v>25.58</c:v>
                </c:pt>
                <c:pt idx="96">
                  <c:v>37.68</c:v>
                </c:pt>
                <c:pt idx="97">
                  <c:v>22.8</c:v>
                </c:pt>
                <c:pt idx="98">
                  <c:v>32.549999999999997</c:v>
                </c:pt>
                <c:pt idx="99">
                  <c:v>33.9</c:v>
                </c:pt>
                <c:pt idx="100">
                  <c:v>24.53</c:v>
                </c:pt>
                <c:pt idx="101">
                  <c:v>24.53</c:v>
                </c:pt>
                <c:pt idx="102">
                  <c:v>24.53</c:v>
                </c:pt>
                <c:pt idx="103">
                  <c:v>39.4</c:v>
                </c:pt>
                <c:pt idx="104">
                  <c:v>39.4</c:v>
                </c:pt>
                <c:pt idx="105">
                  <c:v>39.4</c:v>
                </c:pt>
                <c:pt idx="106">
                  <c:v>26.3</c:v>
                </c:pt>
                <c:pt idx="107">
                  <c:v>26.3</c:v>
                </c:pt>
                <c:pt idx="108">
                  <c:v>26.3</c:v>
                </c:pt>
                <c:pt idx="109">
                  <c:v>26.3</c:v>
                </c:pt>
                <c:pt idx="110">
                  <c:v>26.3</c:v>
                </c:pt>
                <c:pt idx="111">
                  <c:v>25.6</c:v>
                </c:pt>
                <c:pt idx="112">
                  <c:v>25.6</c:v>
                </c:pt>
                <c:pt idx="113">
                  <c:v>30.204999999999998</c:v>
                </c:pt>
                <c:pt idx="114">
                  <c:v>30.185000000000002</c:v>
                </c:pt>
                <c:pt idx="115">
                  <c:v>29.395</c:v>
                </c:pt>
                <c:pt idx="116">
                  <c:v>22.674999999999997</c:v>
                </c:pt>
                <c:pt idx="117">
                  <c:v>26.259999999999998</c:v>
                </c:pt>
                <c:pt idx="118">
                  <c:v>32.96</c:v>
                </c:pt>
                <c:pt idx="119">
                  <c:v>32.980000000000004</c:v>
                </c:pt>
                <c:pt idx="120">
                  <c:v>22.674999999999997</c:v>
                </c:pt>
                <c:pt idx="121">
                  <c:v>24.074999999999999</c:v>
                </c:pt>
                <c:pt idx="122">
                  <c:v>29.44</c:v>
                </c:pt>
                <c:pt idx="123">
                  <c:v>27.175000000000001</c:v>
                </c:pt>
                <c:pt idx="124">
                  <c:v>30.76</c:v>
                </c:pt>
                <c:pt idx="125">
                  <c:v>25.855</c:v>
                </c:pt>
                <c:pt idx="126">
                  <c:v>30.76</c:v>
                </c:pt>
                <c:pt idx="127">
                  <c:v>27.074999999999999</c:v>
                </c:pt>
                <c:pt idx="128">
                  <c:v>27.074999999999999</c:v>
                </c:pt>
                <c:pt idx="129">
                  <c:v>27.074999999999999</c:v>
                </c:pt>
                <c:pt idx="130">
                  <c:v>23.96</c:v>
                </c:pt>
                <c:pt idx="131">
                  <c:v>27.759999999999998</c:v>
                </c:pt>
                <c:pt idx="132">
                  <c:v>27.759999999999998</c:v>
                </c:pt>
                <c:pt idx="133">
                  <c:v>27.759999999999998</c:v>
                </c:pt>
                <c:pt idx="134">
                  <c:v>27.759999999999998</c:v>
                </c:pt>
                <c:pt idx="135">
                  <c:v>25.074999999999999</c:v>
                </c:pt>
                <c:pt idx="136">
                  <c:v>25.074999999999999</c:v>
                </c:pt>
                <c:pt idx="137">
                  <c:v>24.5</c:v>
                </c:pt>
                <c:pt idx="138">
                  <c:v>19</c:v>
                </c:pt>
                <c:pt idx="139">
                  <c:v>21.5</c:v>
                </c:pt>
                <c:pt idx="140">
                  <c:v>16</c:v>
                </c:pt>
                <c:pt idx="141">
                  <c:v>22.5</c:v>
                </c:pt>
                <c:pt idx="142">
                  <c:v>18</c:v>
                </c:pt>
                <c:pt idx="143">
                  <c:v>26</c:v>
                </c:pt>
                <c:pt idx="144">
                  <c:v>35.5</c:v>
                </c:pt>
                <c:pt idx="145">
                  <c:v>35.5</c:v>
                </c:pt>
                <c:pt idx="146">
                  <c:v>35.5</c:v>
                </c:pt>
                <c:pt idx="147">
                  <c:v>34.5</c:v>
                </c:pt>
                <c:pt idx="148">
                  <c:v>34.5</c:v>
                </c:pt>
                <c:pt idx="149">
                  <c:v>34.5</c:v>
                </c:pt>
                <c:pt idx="150">
                  <c:v>34.5</c:v>
                </c:pt>
                <c:pt idx="151">
                  <c:v>34.5</c:v>
                </c:pt>
                <c:pt idx="152">
                  <c:v>34.5</c:v>
                </c:pt>
                <c:pt idx="153">
                  <c:v>31.8</c:v>
                </c:pt>
                <c:pt idx="154">
                  <c:v>35.5</c:v>
                </c:pt>
                <c:pt idx="155">
                  <c:v>32.799999999999997</c:v>
                </c:pt>
                <c:pt idx="156">
                  <c:v>27.7</c:v>
                </c:pt>
                <c:pt idx="157">
                  <c:v>27.7</c:v>
                </c:pt>
                <c:pt idx="158">
                  <c:v>27</c:v>
                </c:pt>
                <c:pt idx="159">
                  <c:v>25.5</c:v>
                </c:pt>
                <c:pt idx="160">
                  <c:v>33.75</c:v>
                </c:pt>
                <c:pt idx="161">
                  <c:v>33.75</c:v>
                </c:pt>
                <c:pt idx="162">
                  <c:v>33.25</c:v>
                </c:pt>
                <c:pt idx="163">
                  <c:v>25.5</c:v>
                </c:pt>
                <c:pt idx="164">
                  <c:v>22.9</c:v>
                </c:pt>
                <c:pt idx="165">
                  <c:v>29.65</c:v>
                </c:pt>
                <c:pt idx="166">
                  <c:v>22.3</c:v>
                </c:pt>
                <c:pt idx="167">
                  <c:v>30.23</c:v>
                </c:pt>
                <c:pt idx="168">
                  <c:v>27.65</c:v>
                </c:pt>
                <c:pt idx="169">
                  <c:v>34.4</c:v>
                </c:pt>
                <c:pt idx="170">
                  <c:v>27.65</c:v>
                </c:pt>
                <c:pt idx="171">
                  <c:v>27.65</c:v>
                </c:pt>
                <c:pt idx="172">
                  <c:v>27.65</c:v>
                </c:pt>
                <c:pt idx="173">
                  <c:v>34.4</c:v>
                </c:pt>
                <c:pt idx="174">
                  <c:v>34.4</c:v>
                </c:pt>
                <c:pt idx="175">
                  <c:v>34.4</c:v>
                </c:pt>
                <c:pt idx="176">
                  <c:v>34.4</c:v>
                </c:pt>
                <c:pt idx="177">
                  <c:v>30.844999999999999</c:v>
                </c:pt>
                <c:pt idx="178">
                  <c:v>24.094999999999999</c:v>
                </c:pt>
                <c:pt idx="179">
                  <c:v>24.094999999999999</c:v>
                </c:pt>
                <c:pt idx="180">
                  <c:v>19.535</c:v>
                </c:pt>
                <c:pt idx="181">
                  <c:v>31.055</c:v>
                </c:pt>
                <c:pt idx="182">
                  <c:v>31.055</c:v>
                </c:pt>
                <c:pt idx="183">
                  <c:v>31.055</c:v>
                </c:pt>
                <c:pt idx="184">
                  <c:v>31.055</c:v>
                </c:pt>
                <c:pt idx="185">
                  <c:v>31.055</c:v>
                </c:pt>
                <c:pt idx="186">
                  <c:v>31.055</c:v>
                </c:pt>
                <c:pt idx="187">
                  <c:v>20.134999999999998</c:v>
                </c:pt>
                <c:pt idx="188">
                  <c:v>26.134999999999998</c:v>
                </c:pt>
                <c:pt idx="189">
                  <c:v>20.134999999999998</c:v>
                </c:pt>
                <c:pt idx="190">
                  <c:v>20.134999999999998</c:v>
                </c:pt>
                <c:pt idx="191">
                  <c:v>20.134999999999998</c:v>
                </c:pt>
                <c:pt idx="192">
                  <c:v>26.134999999999998</c:v>
                </c:pt>
                <c:pt idx="193">
                  <c:v>26.134999999999998</c:v>
                </c:pt>
                <c:pt idx="194">
                  <c:v>26.134999999999998</c:v>
                </c:pt>
                <c:pt idx="195">
                  <c:v>26.134999999999998</c:v>
                </c:pt>
                <c:pt idx="196">
                  <c:v>29</c:v>
                </c:pt>
                <c:pt idx="197">
                  <c:v>29</c:v>
                </c:pt>
                <c:pt idx="198">
                  <c:v>20</c:v>
                </c:pt>
                <c:pt idx="199">
                  <c:v>20</c:v>
                </c:pt>
                <c:pt idx="200">
                  <c:v>22.200000000000003</c:v>
                </c:pt>
                <c:pt idx="201">
                  <c:v>22.200000000000003</c:v>
                </c:pt>
                <c:pt idx="202">
                  <c:v>22.200000000000003</c:v>
                </c:pt>
                <c:pt idx="203">
                  <c:v>23.560000000000002</c:v>
                </c:pt>
                <c:pt idx="204">
                  <c:v>20.399999999999999</c:v>
                </c:pt>
                <c:pt idx="205">
                  <c:v>18.399999999999999</c:v>
                </c:pt>
                <c:pt idx="206">
                  <c:v>28.5</c:v>
                </c:pt>
                <c:pt idx="207">
                  <c:v>29.5</c:v>
                </c:pt>
                <c:pt idx="208">
                  <c:v>28.5</c:v>
                </c:pt>
                <c:pt idx="209">
                  <c:v>27.7</c:v>
                </c:pt>
                <c:pt idx="210">
                  <c:v>25.11</c:v>
                </c:pt>
                <c:pt idx="211">
                  <c:v>26.75</c:v>
                </c:pt>
                <c:pt idx="212">
                  <c:v>27.7</c:v>
                </c:pt>
                <c:pt idx="213">
                  <c:v>27.7</c:v>
                </c:pt>
                <c:pt idx="214">
                  <c:v>27.7</c:v>
                </c:pt>
                <c:pt idx="215">
                  <c:v>22.7</c:v>
                </c:pt>
                <c:pt idx="216">
                  <c:v>22.7</c:v>
                </c:pt>
                <c:pt idx="217">
                  <c:v>22.7</c:v>
                </c:pt>
                <c:pt idx="218">
                  <c:v>32.049999999999997</c:v>
                </c:pt>
                <c:pt idx="219">
                  <c:v>17.619999999999997</c:v>
                </c:pt>
                <c:pt idx="220">
                  <c:v>20.564999999999998</c:v>
                </c:pt>
                <c:pt idx="221">
                  <c:v>17.704999999999998</c:v>
                </c:pt>
                <c:pt idx="222">
                  <c:v>23.704999999999998</c:v>
                </c:pt>
                <c:pt idx="223">
                  <c:v>23.704999999999998</c:v>
                </c:pt>
                <c:pt idx="224">
                  <c:v>23.55</c:v>
                </c:pt>
                <c:pt idx="225">
                  <c:v>24.8</c:v>
                </c:pt>
                <c:pt idx="226">
                  <c:v>24.8</c:v>
                </c:pt>
                <c:pt idx="227">
                  <c:v>24.8</c:v>
                </c:pt>
                <c:pt idx="228">
                  <c:v>28.7</c:v>
                </c:pt>
                <c:pt idx="229">
                  <c:v>28.7</c:v>
                </c:pt>
                <c:pt idx="230">
                  <c:v>22.8</c:v>
                </c:pt>
                <c:pt idx="231">
                  <c:v>22.8</c:v>
                </c:pt>
                <c:pt idx="232">
                  <c:v>29.84</c:v>
                </c:pt>
                <c:pt idx="233">
                  <c:v>29.84</c:v>
                </c:pt>
                <c:pt idx="234">
                  <c:v>31.54</c:v>
                </c:pt>
                <c:pt idx="235">
                  <c:v>31.54</c:v>
                </c:pt>
                <c:pt idx="236">
                  <c:v>31.54</c:v>
                </c:pt>
                <c:pt idx="237">
                  <c:v>28.099999999999998</c:v>
                </c:pt>
                <c:pt idx="238">
                  <c:v>28.375</c:v>
                </c:pt>
                <c:pt idx="239">
                  <c:v>18.95</c:v>
                </c:pt>
                <c:pt idx="240">
                  <c:v>28.094999999999999</c:v>
                </c:pt>
                <c:pt idx="241">
                  <c:v>26.094999999999999</c:v>
                </c:pt>
                <c:pt idx="242">
                  <c:v>87.334999999999994</c:v>
                </c:pt>
                <c:pt idx="243">
                  <c:v>89.094999999999999</c:v>
                </c:pt>
                <c:pt idx="244">
                  <c:v>24.939999999999998</c:v>
                </c:pt>
                <c:pt idx="245">
                  <c:v>25.61</c:v>
                </c:pt>
                <c:pt idx="246">
                  <c:v>25.61</c:v>
                </c:pt>
                <c:pt idx="247">
                  <c:v>17.95</c:v>
                </c:pt>
                <c:pt idx="248">
                  <c:v>13.23</c:v>
                </c:pt>
                <c:pt idx="249">
                  <c:v>14.405000000000001</c:v>
                </c:pt>
                <c:pt idx="250">
                  <c:v>17.95</c:v>
                </c:pt>
                <c:pt idx="251">
                  <c:v>16.954999999999998</c:v>
                </c:pt>
                <c:pt idx="252">
                  <c:v>17.809999999999999</c:v>
                </c:pt>
                <c:pt idx="253">
                  <c:v>17.809999999999999</c:v>
                </c:pt>
                <c:pt idx="254">
                  <c:v>17.809999999999999</c:v>
                </c:pt>
                <c:pt idx="255">
                  <c:v>21.84</c:v>
                </c:pt>
                <c:pt idx="256">
                  <c:v>28.34</c:v>
                </c:pt>
                <c:pt idx="257">
                  <c:v>22.34</c:v>
                </c:pt>
                <c:pt idx="258">
                  <c:v>22.5</c:v>
                </c:pt>
                <c:pt idx="259">
                  <c:v>19.350000000000001</c:v>
                </c:pt>
                <c:pt idx="260">
                  <c:v>23.35</c:v>
                </c:pt>
                <c:pt idx="261">
                  <c:v>23.35</c:v>
                </c:pt>
                <c:pt idx="262">
                  <c:v>23.35</c:v>
                </c:pt>
                <c:pt idx="263">
                  <c:v>25.45</c:v>
                </c:pt>
                <c:pt idx="264">
                  <c:v>25.884999999999998</c:v>
                </c:pt>
                <c:pt idx="265">
                  <c:v>24.744999999999997</c:v>
                </c:pt>
                <c:pt idx="266">
                  <c:v>24.744999999999997</c:v>
                </c:pt>
                <c:pt idx="267">
                  <c:v>25.884999999999998</c:v>
                </c:pt>
                <c:pt idx="268">
                  <c:v>25.884999999999998</c:v>
                </c:pt>
                <c:pt idx="269">
                  <c:v>25.884999999999998</c:v>
                </c:pt>
                <c:pt idx="270">
                  <c:v>25.884999999999998</c:v>
                </c:pt>
                <c:pt idx="271">
                  <c:v>25.884999999999998</c:v>
                </c:pt>
                <c:pt idx="272">
                  <c:v>25.884999999999998</c:v>
                </c:pt>
                <c:pt idx="273">
                  <c:v>22.8</c:v>
                </c:pt>
                <c:pt idx="274">
                  <c:v>22.8</c:v>
                </c:pt>
                <c:pt idx="275">
                  <c:v>23.3</c:v>
                </c:pt>
                <c:pt idx="276">
                  <c:v>23.3</c:v>
                </c:pt>
                <c:pt idx="277">
                  <c:v>23.3</c:v>
                </c:pt>
                <c:pt idx="278">
                  <c:v>23</c:v>
                </c:pt>
                <c:pt idx="279">
                  <c:v>18</c:v>
                </c:pt>
                <c:pt idx="280">
                  <c:v>17.5</c:v>
                </c:pt>
                <c:pt idx="281">
                  <c:v>18.5</c:v>
                </c:pt>
                <c:pt idx="282">
                  <c:v>22</c:v>
                </c:pt>
                <c:pt idx="283">
                  <c:v>27</c:v>
                </c:pt>
                <c:pt idx="284">
                  <c:v>737.5</c:v>
                </c:pt>
                <c:pt idx="285">
                  <c:v>21.3</c:v>
                </c:pt>
                <c:pt idx="286">
                  <c:v>21.3</c:v>
                </c:pt>
                <c:pt idx="287">
                  <c:v>21.3</c:v>
                </c:pt>
                <c:pt idx="288">
                  <c:v>21.3</c:v>
                </c:pt>
                <c:pt idx="289">
                  <c:v>21.21</c:v>
                </c:pt>
                <c:pt idx="290">
                  <c:v>18.515000000000001</c:v>
                </c:pt>
                <c:pt idx="291">
                  <c:v>20.189999999999998</c:v>
                </c:pt>
                <c:pt idx="292">
                  <c:v>18.475000000000001</c:v>
                </c:pt>
                <c:pt idx="293">
                  <c:v>20.189999999999998</c:v>
                </c:pt>
                <c:pt idx="294">
                  <c:v>17.674999999999997</c:v>
                </c:pt>
                <c:pt idx="295">
                  <c:v>17.674999999999997</c:v>
                </c:pt>
                <c:pt idx="296">
                  <c:v>19.39</c:v>
                </c:pt>
                <c:pt idx="297">
                  <c:v>20.2</c:v>
                </c:pt>
                <c:pt idx="298">
                  <c:v>20.7</c:v>
                </c:pt>
                <c:pt idx="299">
                  <c:v>21.2</c:v>
                </c:pt>
                <c:pt idx="300">
                  <c:v>22</c:v>
                </c:pt>
                <c:pt idx="301">
                  <c:v>20.549999999999997</c:v>
                </c:pt>
                <c:pt idx="302">
                  <c:v>20.549999999999997</c:v>
                </c:pt>
                <c:pt idx="303">
                  <c:v>21.35</c:v>
                </c:pt>
                <c:pt idx="304">
                  <c:v>17.375</c:v>
                </c:pt>
                <c:pt idx="305">
                  <c:v>21</c:v>
                </c:pt>
                <c:pt idx="306">
                  <c:v>21</c:v>
                </c:pt>
                <c:pt idx="307">
                  <c:v>18</c:v>
                </c:pt>
                <c:pt idx="308">
                  <c:v>26.7</c:v>
                </c:pt>
                <c:pt idx="309">
                  <c:v>26.9</c:v>
                </c:pt>
                <c:pt idx="310">
                  <c:v>18</c:v>
                </c:pt>
                <c:pt idx="311">
                  <c:v>19.100000000000001</c:v>
                </c:pt>
                <c:pt idx="312">
                  <c:v>17.395</c:v>
                </c:pt>
                <c:pt idx="313">
                  <c:v>18.594999999999999</c:v>
                </c:pt>
                <c:pt idx="314">
                  <c:v>22.6</c:v>
                </c:pt>
                <c:pt idx="315">
                  <c:v>22.6</c:v>
                </c:pt>
                <c:pt idx="316">
                  <c:v>17.600000000000001</c:v>
                </c:pt>
                <c:pt idx="317">
                  <c:v>24.049999999999997</c:v>
                </c:pt>
                <c:pt idx="318">
                  <c:v>21.5</c:v>
                </c:pt>
                <c:pt idx="319">
                  <c:v>19.350000000000001</c:v>
                </c:pt>
                <c:pt idx="320">
                  <c:v>19.350000000000001</c:v>
                </c:pt>
                <c:pt idx="321">
                  <c:v>19.350000000000001</c:v>
                </c:pt>
                <c:pt idx="322">
                  <c:v>14.6</c:v>
                </c:pt>
                <c:pt idx="323">
                  <c:v>14.6</c:v>
                </c:pt>
                <c:pt idx="324">
                  <c:v>19.350000000000001</c:v>
                </c:pt>
                <c:pt idx="325">
                  <c:v>14.5</c:v>
                </c:pt>
                <c:pt idx="326">
                  <c:v>16.100000000000001</c:v>
                </c:pt>
                <c:pt idx="327">
                  <c:v>17.05</c:v>
                </c:pt>
                <c:pt idx="328">
                  <c:v>25.75</c:v>
                </c:pt>
                <c:pt idx="329">
                  <c:v>24.8</c:v>
                </c:pt>
                <c:pt idx="330">
                  <c:v>28</c:v>
                </c:pt>
                <c:pt idx="331">
                  <c:v>26.21</c:v>
                </c:pt>
                <c:pt idx="332">
                  <c:v>12.1</c:v>
                </c:pt>
                <c:pt idx="333">
                  <c:v>19.8</c:v>
                </c:pt>
                <c:pt idx="334">
                  <c:v>19.8</c:v>
                </c:pt>
                <c:pt idx="335">
                  <c:v>23.8</c:v>
                </c:pt>
                <c:pt idx="336">
                  <c:v>34.19</c:v>
                </c:pt>
                <c:pt idx="337">
                  <c:v>34.19</c:v>
                </c:pt>
                <c:pt idx="338">
                  <c:v>34.19</c:v>
                </c:pt>
                <c:pt idx="339">
                  <c:v>34.19</c:v>
                </c:pt>
                <c:pt idx="340">
                  <c:v>28.2</c:v>
                </c:pt>
                <c:pt idx="341">
                  <c:v>34.9</c:v>
                </c:pt>
                <c:pt idx="342">
                  <c:v>33.9</c:v>
                </c:pt>
                <c:pt idx="343">
                  <c:v>27.4</c:v>
                </c:pt>
                <c:pt idx="344">
                  <c:v>35.9</c:v>
                </c:pt>
                <c:pt idx="345">
                  <c:v>30.9</c:v>
                </c:pt>
                <c:pt idx="346">
                  <c:v>31.964999999999996</c:v>
                </c:pt>
                <c:pt idx="347">
                  <c:v>29.104999999999997</c:v>
                </c:pt>
                <c:pt idx="348">
                  <c:v>31.964999999999996</c:v>
                </c:pt>
                <c:pt idx="349">
                  <c:v>29.759999999999998</c:v>
                </c:pt>
                <c:pt idx="350">
                  <c:v>26.32</c:v>
                </c:pt>
                <c:pt idx="351">
                  <c:v>29.759999999999998</c:v>
                </c:pt>
                <c:pt idx="352">
                  <c:v>29.464999999999996</c:v>
                </c:pt>
                <c:pt idx="353">
                  <c:v>26.604999999999997</c:v>
                </c:pt>
                <c:pt idx="354">
                  <c:v>28.82</c:v>
                </c:pt>
                <c:pt idx="355">
                  <c:v>26.195</c:v>
                </c:pt>
                <c:pt idx="356">
                  <c:v>25.909999999999997</c:v>
                </c:pt>
                <c:pt idx="357">
                  <c:v>29.055</c:v>
                </c:pt>
                <c:pt idx="358">
                  <c:v>29.349999999999998</c:v>
                </c:pt>
                <c:pt idx="359">
                  <c:v>29.349999999999998</c:v>
                </c:pt>
                <c:pt idx="360">
                  <c:v>29.349999999999998</c:v>
                </c:pt>
                <c:pt idx="361">
                  <c:v>29.349999999999998</c:v>
                </c:pt>
                <c:pt idx="362">
                  <c:v>29.4</c:v>
                </c:pt>
                <c:pt idx="363">
                  <c:v>29.4</c:v>
                </c:pt>
                <c:pt idx="364">
                  <c:v>29.4</c:v>
                </c:pt>
                <c:pt idx="365">
                  <c:v>29.4</c:v>
                </c:pt>
                <c:pt idx="366">
                  <c:v>16.45</c:v>
                </c:pt>
                <c:pt idx="367">
                  <c:v>16.05</c:v>
                </c:pt>
                <c:pt idx="368">
                  <c:v>17.149999999999999</c:v>
                </c:pt>
                <c:pt idx="369">
                  <c:v>17.149999999999999</c:v>
                </c:pt>
                <c:pt idx="370">
                  <c:v>24.200000000000003</c:v>
                </c:pt>
                <c:pt idx="371">
                  <c:v>16.55</c:v>
                </c:pt>
                <c:pt idx="372">
                  <c:v>16.55</c:v>
                </c:pt>
                <c:pt idx="373">
                  <c:v>16.55</c:v>
                </c:pt>
                <c:pt idx="374">
                  <c:v>19.68</c:v>
                </c:pt>
                <c:pt idx="375">
                  <c:v>18.850000000000001</c:v>
                </c:pt>
                <c:pt idx="376">
                  <c:v>18.850000000000001</c:v>
                </c:pt>
                <c:pt idx="377">
                  <c:v>18.850000000000001</c:v>
                </c:pt>
                <c:pt idx="378">
                  <c:v>18.850000000000001</c:v>
                </c:pt>
                <c:pt idx="379">
                  <c:v>22.13</c:v>
                </c:pt>
                <c:pt idx="380">
                  <c:v>19.05</c:v>
                </c:pt>
                <c:pt idx="381">
                  <c:v>22.13</c:v>
                </c:pt>
                <c:pt idx="382">
                  <c:v>19.05</c:v>
                </c:pt>
                <c:pt idx="383">
                  <c:v>22.13</c:v>
                </c:pt>
                <c:pt idx="384">
                  <c:v>21.35</c:v>
                </c:pt>
                <c:pt idx="385">
                  <c:v>21.35</c:v>
                </c:pt>
                <c:pt idx="386">
                  <c:v>24.43</c:v>
                </c:pt>
                <c:pt idx="387">
                  <c:v>23.15</c:v>
                </c:pt>
                <c:pt idx="388">
                  <c:v>11.290000000000001</c:v>
                </c:pt>
                <c:pt idx="389">
                  <c:v>21.97</c:v>
                </c:pt>
                <c:pt idx="390">
                  <c:v>21.97</c:v>
                </c:pt>
                <c:pt idx="391">
                  <c:v>24.669999999999998</c:v>
                </c:pt>
                <c:pt idx="392">
                  <c:v>19.669999999999998</c:v>
                </c:pt>
              </c:numCache>
            </c:numRef>
          </c:xVal>
          <c:yVal>
            <c:numRef>
              <c:f>'T5(b)'!$C$3:$C$395</c:f>
              <c:numCache>
                <c:formatCode>General</c:formatCode>
                <c:ptCount val="393"/>
                <c:pt idx="0">
                  <c:v>624</c:v>
                </c:pt>
                <c:pt idx="1">
                  <c:v>624</c:v>
                </c:pt>
                <c:pt idx="2">
                  <c:v>624</c:v>
                </c:pt>
                <c:pt idx="3">
                  <c:v>624</c:v>
                </c:pt>
                <c:pt idx="4">
                  <c:v>624</c:v>
                </c:pt>
                <c:pt idx="5">
                  <c:v>624</c:v>
                </c:pt>
                <c:pt idx="6">
                  <c:v>1196</c:v>
                </c:pt>
                <c:pt idx="7">
                  <c:v>1196</c:v>
                </c:pt>
                <c:pt idx="8">
                  <c:v>1196</c:v>
                </c:pt>
                <c:pt idx="9">
                  <c:v>1196</c:v>
                </c:pt>
                <c:pt idx="10">
                  <c:v>1196</c:v>
                </c:pt>
                <c:pt idx="11">
                  <c:v>998</c:v>
                </c:pt>
                <c:pt idx="12">
                  <c:v>998</c:v>
                </c:pt>
                <c:pt idx="13">
                  <c:v>998</c:v>
                </c:pt>
                <c:pt idx="14">
                  <c:v>998</c:v>
                </c:pt>
                <c:pt idx="15">
                  <c:v>998</c:v>
                </c:pt>
                <c:pt idx="16">
                  <c:v>998</c:v>
                </c:pt>
                <c:pt idx="17">
                  <c:v>998</c:v>
                </c:pt>
                <c:pt idx="18">
                  <c:v>998</c:v>
                </c:pt>
                <c:pt idx="19">
                  <c:v>1086</c:v>
                </c:pt>
                <c:pt idx="20">
                  <c:v>1086</c:v>
                </c:pt>
                <c:pt idx="21">
                  <c:v>1086</c:v>
                </c:pt>
                <c:pt idx="22">
                  <c:v>1086</c:v>
                </c:pt>
                <c:pt idx="23">
                  <c:v>1086</c:v>
                </c:pt>
                <c:pt idx="24">
                  <c:v>1086</c:v>
                </c:pt>
                <c:pt idx="25">
                  <c:v>1086</c:v>
                </c:pt>
                <c:pt idx="26">
                  <c:v>1086</c:v>
                </c:pt>
                <c:pt idx="27">
                  <c:v>1199</c:v>
                </c:pt>
                <c:pt idx="28">
                  <c:v>1199</c:v>
                </c:pt>
                <c:pt idx="29">
                  <c:v>1199</c:v>
                </c:pt>
                <c:pt idx="30">
                  <c:v>1199</c:v>
                </c:pt>
                <c:pt idx="31">
                  <c:v>1199</c:v>
                </c:pt>
                <c:pt idx="32">
                  <c:v>1199</c:v>
                </c:pt>
                <c:pt idx="33">
                  <c:v>1199</c:v>
                </c:pt>
                <c:pt idx="34">
                  <c:v>1199</c:v>
                </c:pt>
                <c:pt idx="35">
                  <c:v>998</c:v>
                </c:pt>
                <c:pt idx="36">
                  <c:v>998</c:v>
                </c:pt>
                <c:pt idx="37">
                  <c:v>998</c:v>
                </c:pt>
                <c:pt idx="38">
                  <c:v>998</c:v>
                </c:pt>
                <c:pt idx="39">
                  <c:v>998</c:v>
                </c:pt>
                <c:pt idx="40">
                  <c:v>998</c:v>
                </c:pt>
                <c:pt idx="41">
                  <c:v>998</c:v>
                </c:pt>
                <c:pt idx="42">
                  <c:v>998</c:v>
                </c:pt>
                <c:pt idx="43">
                  <c:v>1197</c:v>
                </c:pt>
                <c:pt idx="44">
                  <c:v>1197</c:v>
                </c:pt>
                <c:pt idx="45">
                  <c:v>1197</c:v>
                </c:pt>
                <c:pt idx="46">
                  <c:v>1197</c:v>
                </c:pt>
                <c:pt idx="47">
                  <c:v>1197</c:v>
                </c:pt>
                <c:pt idx="48">
                  <c:v>1197</c:v>
                </c:pt>
                <c:pt idx="49">
                  <c:v>1197</c:v>
                </c:pt>
                <c:pt idx="50">
                  <c:v>1248</c:v>
                </c:pt>
                <c:pt idx="51">
                  <c:v>1248</c:v>
                </c:pt>
                <c:pt idx="52">
                  <c:v>1248</c:v>
                </c:pt>
                <c:pt idx="53">
                  <c:v>1248</c:v>
                </c:pt>
                <c:pt idx="54">
                  <c:v>1193</c:v>
                </c:pt>
                <c:pt idx="55">
                  <c:v>1193</c:v>
                </c:pt>
                <c:pt idx="56">
                  <c:v>1193</c:v>
                </c:pt>
                <c:pt idx="57">
                  <c:v>1193</c:v>
                </c:pt>
                <c:pt idx="58">
                  <c:v>1197</c:v>
                </c:pt>
                <c:pt idx="59">
                  <c:v>1197</c:v>
                </c:pt>
                <c:pt idx="60">
                  <c:v>1197</c:v>
                </c:pt>
                <c:pt idx="61">
                  <c:v>1197</c:v>
                </c:pt>
                <c:pt idx="62">
                  <c:v>1197</c:v>
                </c:pt>
                <c:pt idx="63">
                  <c:v>1197</c:v>
                </c:pt>
                <c:pt idx="64">
                  <c:v>1248</c:v>
                </c:pt>
                <c:pt idx="65">
                  <c:v>1197</c:v>
                </c:pt>
                <c:pt idx="66">
                  <c:v>1197</c:v>
                </c:pt>
                <c:pt idx="67">
                  <c:v>1197</c:v>
                </c:pt>
                <c:pt idx="68">
                  <c:v>1396</c:v>
                </c:pt>
                <c:pt idx="69">
                  <c:v>1197</c:v>
                </c:pt>
                <c:pt idx="70">
                  <c:v>1396</c:v>
                </c:pt>
                <c:pt idx="71">
                  <c:v>1197</c:v>
                </c:pt>
                <c:pt idx="72">
                  <c:v>1396</c:v>
                </c:pt>
                <c:pt idx="73">
                  <c:v>1197</c:v>
                </c:pt>
                <c:pt idx="74">
                  <c:v>1396</c:v>
                </c:pt>
                <c:pt idx="75">
                  <c:v>1197</c:v>
                </c:pt>
                <c:pt idx="76">
                  <c:v>1197</c:v>
                </c:pt>
                <c:pt idx="77">
                  <c:v>1197</c:v>
                </c:pt>
                <c:pt idx="78">
                  <c:v>1396</c:v>
                </c:pt>
                <c:pt idx="79">
                  <c:v>1197</c:v>
                </c:pt>
                <c:pt idx="80">
                  <c:v>1197</c:v>
                </c:pt>
                <c:pt idx="81">
                  <c:v>1197</c:v>
                </c:pt>
                <c:pt idx="82">
                  <c:v>1197</c:v>
                </c:pt>
                <c:pt idx="83">
                  <c:v>1197</c:v>
                </c:pt>
                <c:pt idx="84">
                  <c:v>1197</c:v>
                </c:pt>
                <c:pt idx="85">
                  <c:v>1197</c:v>
                </c:pt>
                <c:pt idx="86">
                  <c:v>998</c:v>
                </c:pt>
                <c:pt idx="87">
                  <c:v>1186</c:v>
                </c:pt>
                <c:pt idx="88">
                  <c:v>1186</c:v>
                </c:pt>
                <c:pt idx="89">
                  <c:v>1186</c:v>
                </c:pt>
                <c:pt idx="90">
                  <c:v>1186</c:v>
                </c:pt>
                <c:pt idx="91">
                  <c:v>1197</c:v>
                </c:pt>
                <c:pt idx="92">
                  <c:v>1197</c:v>
                </c:pt>
                <c:pt idx="93">
                  <c:v>1248</c:v>
                </c:pt>
                <c:pt idx="94">
                  <c:v>1197</c:v>
                </c:pt>
                <c:pt idx="95">
                  <c:v>1248</c:v>
                </c:pt>
                <c:pt idx="96">
                  <c:v>1197</c:v>
                </c:pt>
                <c:pt idx="97">
                  <c:v>1248</c:v>
                </c:pt>
                <c:pt idx="98">
                  <c:v>1248</c:v>
                </c:pt>
                <c:pt idx="99">
                  <c:v>1197</c:v>
                </c:pt>
                <c:pt idx="100">
                  <c:v>1197</c:v>
                </c:pt>
                <c:pt idx="101">
                  <c:v>1197</c:v>
                </c:pt>
                <c:pt idx="102">
                  <c:v>1248</c:v>
                </c:pt>
                <c:pt idx="103">
                  <c:v>1248</c:v>
                </c:pt>
                <c:pt idx="104">
                  <c:v>1248</c:v>
                </c:pt>
                <c:pt idx="105">
                  <c:v>796</c:v>
                </c:pt>
                <c:pt idx="106">
                  <c:v>796</c:v>
                </c:pt>
                <c:pt idx="107">
                  <c:v>796</c:v>
                </c:pt>
                <c:pt idx="108">
                  <c:v>796</c:v>
                </c:pt>
                <c:pt idx="109">
                  <c:v>796</c:v>
                </c:pt>
                <c:pt idx="110">
                  <c:v>796</c:v>
                </c:pt>
                <c:pt idx="111">
                  <c:v>796</c:v>
                </c:pt>
                <c:pt idx="112">
                  <c:v>796</c:v>
                </c:pt>
                <c:pt idx="113">
                  <c:v>998</c:v>
                </c:pt>
                <c:pt idx="114">
                  <c:v>998</c:v>
                </c:pt>
                <c:pt idx="115">
                  <c:v>998</c:v>
                </c:pt>
                <c:pt idx="116">
                  <c:v>998</c:v>
                </c:pt>
                <c:pt idx="117">
                  <c:v>998</c:v>
                </c:pt>
                <c:pt idx="118">
                  <c:v>998</c:v>
                </c:pt>
                <c:pt idx="119">
                  <c:v>998</c:v>
                </c:pt>
                <c:pt idx="120">
                  <c:v>998</c:v>
                </c:pt>
                <c:pt idx="121">
                  <c:v>998</c:v>
                </c:pt>
                <c:pt idx="122">
                  <c:v>998</c:v>
                </c:pt>
                <c:pt idx="123">
                  <c:v>998</c:v>
                </c:pt>
                <c:pt idx="124">
                  <c:v>998</c:v>
                </c:pt>
                <c:pt idx="125">
                  <c:v>998</c:v>
                </c:pt>
                <c:pt idx="126">
                  <c:v>998</c:v>
                </c:pt>
                <c:pt idx="127">
                  <c:v>998</c:v>
                </c:pt>
                <c:pt idx="128">
                  <c:v>998</c:v>
                </c:pt>
                <c:pt idx="129">
                  <c:v>998</c:v>
                </c:pt>
                <c:pt idx="130">
                  <c:v>998</c:v>
                </c:pt>
                <c:pt idx="131">
                  <c:v>998</c:v>
                </c:pt>
                <c:pt idx="132">
                  <c:v>998</c:v>
                </c:pt>
                <c:pt idx="133">
                  <c:v>998</c:v>
                </c:pt>
                <c:pt idx="134">
                  <c:v>1120</c:v>
                </c:pt>
                <c:pt idx="135">
                  <c:v>1120</c:v>
                </c:pt>
                <c:pt idx="136">
                  <c:v>1197</c:v>
                </c:pt>
                <c:pt idx="137">
                  <c:v>1197</c:v>
                </c:pt>
                <c:pt idx="138">
                  <c:v>1197</c:v>
                </c:pt>
                <c:pt idx="139">
                  <c:v>1197</c:v>
                </c:pt>
                <c:pt idx="140">
                  <c:v>1197</c:v>
                </c:pt>
                <c:pt idx="141">
                  <c:v>1197</c:v>
                </c:pt>
                <c:pt idx="142">
                  <c:v>1197</c:v>
                </c:pt>
                <c:pt idx="143">
                  <c:v>1197</c:v>
                </c:pt>
                <c:pt idx="144">
                  <c:v>1197</c:v>
                </c:pt>
                <c:pt idx="145">
                  <c:v>1197</c:v>
                </c:pt>
                <c:pt idx="146">
                  <c:v>1248</c:v>
                </c:pt>
                <c:pt idx="147">
                  <c:v>1248</c:v>
                </c:pt>
                <c:pt idx="148">
                  <c:v>1248</c:v>
                </c:pt>
                <c:pt idx="149">
                  <c:v>1248</c:v>
                </c:pt>
                <c:pt idx="150">
                  <c:v>1248</c:v>
                </c:pt>
                <c:pt idx="151">
                  <c:v>1248</c:v>
                </c:pt>
                <c:pt idx="152">
                  <c:v>1197</c:v>
                </c:pt>
                <c:pt idx="153">
                  <c:v>1248</c:v>
                </c:pt>
                <c:pt idx="154">
                  <c:v>1199</c:v>
                </c:pt>
                <c:pt idx="155">
                  <c:v>1199</c:v>
                </c:pt>
                <c:pt idx="156">
                  <c:v>1199</c:v>
                </c:pt>
                <c:pt idx="157">
                  <c:v>1199</c:v>
                </c:pt>
                <c:pt idx="158">
                  <c:v>1199</c:v>
                </c:pt>
                <c:pt idx="159">
                  <c:v>1497</c:v>
                </c:pt>
                <c:pt idx="160">
                  <c:v>1497</c:v>
                </c:pt>
                <c:pt idx="161">
                  <c:v>1497</c:v>
                </c:pt>
                <c:pt idx="162">
                  <c:v>1497</c:v>
                </c:pt>
                <c:pt idx="163">
                  <c:v>1497</c:v>
                </c:pt>
                <c:pt idx="164">
                  <c:v>1199</c:v>
                </c:pt>
                <c:pt idx="165">
                  <c:v>1199</c:v>
                </c:pt>
                <c:pt idx="166">
                  <c:v>1199</c:v>
                </c:pt>
                <c:pt idx="167">
                  <c:v>1199</c:v>
                </c:pt>
                <c:pt idx="168">
                  <c:v>1199</c:v>
                </c:pt>
                <c:pt idx="169">
                  <c:v>1199</c:v>
                </c:pt>
                <c:pt idx="170">
                  <c:v>1193</c:v>
                </c:pt>
                <c:pt idx="171">
                  <c:v>1248</c:v>
                </c:pt>
                <c:pt idx="172">
                  <c:v>1193</c:v>
                </c:pt>
                <c:pt idx="173">
                  <c:v>1193</c:v>
                </c:pt>
                <c:pt idx="174">
                  <c:v>1193</c:v>
                </c:pt>
                <c:pt idx="175">
                  <c:v>1248</c:v>
                </c:pt>
                <c:pt idx="176">
                  <c:v>1248</c:v>
                </c:pt>
                <c:pt idx="177">
                  <c:v>1248</c:v>
                </c:pt>
                <c:pt idx="178">
                  <c:v>1248</c:v>
                </c:pt>
                <c:pt idx="179">
                  <c:v>1248</c:v>
                </c:pt>
                <c:pt idx="180">
                  <c:v>1248</c:v>
                </c:pt>
                <c:pt idx="181">
                  <c:v>1298</c:v>
                </c:pt>
                <c:pt idx="182">
                  <c:v>1298</c:v>
                </c:pt>
                <c:pt idx="183">
                  <c:v>1197</c:v>
                </c:pt>
                <c:pt idx="184">
                  <c:v>998</c:v>
                </c:pt>
                <c:pt idx="185">
                  <c:v>1397</c:v>
                </c:pt>
                <c:pt idx="186">
                  <c:v>998</c:v>
                </c:pt>
                <c:pt idx="187">
                  <c:v>998</c:v>
                </c:pt>
                <c:pt idx="188">
                  <c:v>998</c:v>
                </c:pt>
                <c:pt idx="189">
                  <c:v>998</c:v>
                </c:pt>
                <c:pt idx="190">
                  <c:v>998</c:v>
                </c:pt>
                <c:pt idx="191">
                  <c:v>1197</c:v>
                </c:pt>
                <c:pt idx="192">
                  <c:v>1397</c:v>
                </c:pt>
                <c:pt idx="193">
                  <c:v>1397</c:v>
                </c:pt>
                <c:pt idx="194">
                  <c:v>1397</c:v>
                </c:pt>
                <c:pt idx="195">
                  <c:v>1397</c:v>
                </c:pt>
                <c:pt idx="196">
                  <c:v>1198</c:v>
                </c:pt>
                <c:pt idx="197">
                  <c:v>1198</c:v>
                </c:pt>
                <c:pt idx="198">
                  <c:v>1198</c:v>
                </c:pt>
                <c:pt idx="199">
                  <c:v>1198</c:v>
                </c:pt>
                <c:pt idx="200">
                  <c:v>1198</c:v>
                </c:pt>
                <c:pt idx="201">
                  <c:v>1198</c:v>
                </c:pt>
                <c:pt idx="202">
                  <c:v>1198</c:v>
                </c:pt>
                <c:pt idx="203">
                  <c:v>1198</c:v>
                </c:pt>
                <c:pt idx="204">
                  <c:v>1198</c:v>
                </c:pt>
                <c:pt idx="205">
                  <c:v>1198</c:v>
                </c:pt>
                <c:pt idx="206">
                  <c:v>1198</c:v>
                </c:pt>
                <c:pt idx="207">
                  <c:v>1198</c:v>
                </c:pt>
                <c:pt idx="208">
                  <c:v>1497</c:v>
                </c:pt>
                <c:pt idx="209">
                  <c:v>1497</c:v>
                </c:pt>
                <c:pt idx="210">
                  <c:v>1497</c:v>
                </c:pt>
                <c:pt idx="211">
                  <c:v>1497</c:v>
                </c:pt>
                <c:pt idx="212">
                  <c:v>1497</c:v>
                </c:pt>
                <c:pt idx="213">
                  <c:v>1497</c:v>
                </c:pt>
                <c:pt idx="214">
                  <c:v>1497</c:v>
                </c:pt>
                <c:pt idx="215">
                  <c:v>1497</c:v>
                </c:pt>
                <c:pt idx="216">
                  <c:v>1497</c:v>
                </c:pt>
                <c:pt idx="217">
                  <c:v>1497</c:v>
                </c:pt>
                <c:pt idx="218">
                  <c:v>1497</c:v>
                </c:pt>
                <c:pt idx="219">
                  <c:v>1497</c:v>
                </c:pt>
                <c:pt idx="220">
                  <c:v>1248</c:v>
                </c:pt>
                <c:pt idx="221">
                  <c:v>1248</c:v>
                </c:pt>
                <c:pt idx="222">
                  <c:v>1248</c:v>
                </c:pt>
                <c:pt idx="223">
                  <c:v>1248</c:v>
                </c:pt>
                <c:pt idx="224">
                  <c:v>1248</c:v>
                </c:pt>
                <c:pt idx="225">
                  <c:v>1248</c:v>
                </c:pt>
                <c:pt idx="226">
                  <c:v>1248</c:v>
                </c:pt>
                <c:pt idx="227">
                  <c:v>1248</c:v>
                </c:pt>
                <c:pt idx="228">
                  <c:v>1248</c:v>
                </c:pt>
                <c:pt idx="229">
                  <c:v>1197</c:v>
                </c:pt>
                <c:pt idx="230">
                  <c:v>1197</c:v>
                </c:pt>
                <c:pt idx="231">
                  <c:v>1197</c:v>
                </c:pt>
                <c:pt idx="232">
                  <c:v>1396</c:v>
                </c:pt>
                <c:pt idx="233">
                  <c:v>1591</c:v>
                </c:pt>
                <c:pt idx="234">
                  <c:v>1582</c:v>
                </c:pt>
                <c:pt idx="235">
                  <c:v>1582</c:v>
                </c:pt>
                <c:pt idx="236">
                  <c:v>1591</c:v>
                </c:pt>
                <c:pt idx="237">
                  <c:v>1582</c:v>
                </c:pt>
                <c:pt idx="238">
                  <c:v>1591</c:v>
                </c:pt>
                <c:pt idx="239">
                  <c:v>1396</c:v>
                </c:pt>
                <c:pt idx="240">
                  <c:v>1396</c:v>
                </c:pt>
                <c:pt idx="241">
                  <c:v>1591</c:v>
                </c:pt>
                <c:pt idx="242">
                  <c:v>1591</c:v>
                </c:pt>
                <c:pt idx="243">
                  <c:v>1582</c:v>
                </c:pt>
                <c:pt idx="244">
                  <c:v>1396</c:v>
                </c:pt>
                <c:pt idx="245">
                  <c:v>1396</c:v>
                </c:pt>
                <c:pt idx="246">
                  <c:v>1396</c:v>
                </c:pt>
                <c:pt idx="247">
                  <c:v>1396</c:v>
                </c:pt>
                <c:pt idx="248">
                  <c:v>1396</c:v>
                </c:pt>
                <c:pt idx="249">
                  <c:v>1462</c:v>
                </c:pt>
                <c:pt idx="250">
                  <c:v>1462</c:v>
                </c:pt>
                <c:pt idx="251">
                  <c:v>1462</c:v>
                </c:pt>
                <c:pt idx="252">
                  <c:v>1462</c:v>
                </c:pt>
                <c:pt idx="253">
                  <c:v>2179</c:v>
                </c:pt>
                <c:pt idx="254">
                  <c:v>2179</c:v>
                </c:pt>
                <c:pt idx="255">
                  <c:v>2179</c:v>
                </c:pt>
                <c:pt idx="256">
                  <c:v>2179</c:v>
                </c:pt>
                <c:pt idx="257">
                  <c:v>2179</c:v>
                </c:pt>
                <c:pt idx="258">
                  <c:v>2179</c:v>
                </c:pt>
                <c:pt idx="259">
                  <c:v>2179</c:v>
                </c:pt>
                <c:pt idx="260">
                  <c:v>796</c:v>
                </c:pt>
                <c:pt idx="261">
                  <c:v>796</c:v>
                </c:pt>
                <c:pt idx="262">
                  <c:v>1248</c:v>
                </c:pt>
                <c:pt idx="263">
                  <c:v>1248</c:v>
                </c:pt>
                <c:pt idx="264">
                  <c:v>1248</c:v>
                </c:pt>
                <c:pt idx="265">
                  <c:v>1248</c:v>
                </c:pt>
                <c:pt idx="266">
                  <c:v>1197</c:v>
                </c:pt>
                <c:pt idx="267">
                  <c:v>1197</c:v>
                </c:pt>
                <c:pt idx="268">
                  <c:v>1197</c:v>
                </c:pt>
                <c:pt idx="269">
                  <c:v>1197</c:v>
                </c:pt>
                <c:pt idx="270">
                  <c:v>1197</c:v>
                </c:pt>
                <c:pt idx="271">
                  <c:v>1197</c:v>
                </c:pt>
                <c:pt idx="272">
                  <c:v>1197</c:v>
                </c:pt>
                <c:pt idx="273">
                  <c:v>1197</c:v>
                </c:pt>
                <c:pt idx="274">
                  <c:v>1197</c:v>
                </c:pt>
                <c:pt idx="275">
                  <c:v>1197</c:v>
                </c:pt>
                <c:pt idx="276">
                  <c:v>1197</c:v>
                </c:pt>
                <c:pt idx="277">
                  <c:v>1197</c:v>
                </c:pt>
                <c:pt idx="278">
                  <c:v>1197</c:v>
                </c:pt>
                <c:pt idx="279">
                  <c:v>1197</c:v>
                </c:pt>
                <c:pt idx="280">
                  <c:v>1197</c:v>
                </c:pt>
                <c:pt idx="281">
                  <c:v>1462</c:v>
                </c:pt>
                <c:pt idx="282">
                  <c:v>1462</c:v>
                </c:pt>
                <c:pt idx="283">
                  <c:v>1462</c:v>
                </c:pt>
                <c:pt idx="284">
                  <c:v>1462</c:v>
                </c:pt>
                <c:pt idx="285">
                  <c:v>1462</c:v>
                </c:pt>
                <c:pt idx="286">
                  <c:v>1462</c:v>
                </c:pt>
                <c:pt idx="287">
                  <c:v>1498</c:v>
                </c:pt>
                <c:pt idx="288">
                  <c:v>1498</c:v>
                </c:pt>
                <c:pt idx="289">
                  <c:v>1498</c:v>
                </c:pt>
                <c:pt idx="290">
                  <c:v>1462</c:v>
                </c:pt>
                <c:pt idx="291">
                  <c:v>998</c:v>
                </c:pt>
                <c:pt idx="292">
                  <c:v>1248</c:v>
                </c:pt>
                <c:pt idx="293">
                  <c:v>1248</c:v>
                </c:pt>
                <c:pt idx="294">
                  <c:v>1248</c:v>
                </c:pt>
                <c:pt idx="295">
                  <c:v>1248</c:v>
                </c:pt>
                <c:pt idx="296">
                  <c:v>2179</c:v>
                </c:pt>
                <c:pt idx="297">
                  <c:v>2179</c:v>
                </c:pt>
                <c:pt idx="298">
                  <c:v>2179</c:v>
                </c:pt>
                <c:pt idx="299">
                  <c:v>2179</c:v>
                </c:pt>
                <c:pt idx="300">
                  <c:v>2179</c:v>
                </c:pt>
                <c:pt idx="301">
                  <c:v>2179</c:v>
                </c:pt>
                <c:pt idx="302">
                  <c:v>2179</c:v>
                </c:pt>
                <c:pt idx="303">
                  <c:v>2179</c:v>
                </c:pt>
                <c:pt idx="304">
                  <c:v>1999</c:v>
                </c:pt>
                <c:pt idx="305">
                  <c:v>1999</c:v>
                </c:pt>
                <c:pt idx="306">
                  <c:v>1999</c:v>
                </c:pt>
                <c:pt idx="307">
                  <c:v>1995</c:v>
                </c:pt>
                <c:pt idx="308">
                  <c:v>1999</c:v>
                </c:pt>
                <c:pt idx="309">
                  <c:v>1995</c:v>
                </c:pt>
                <c:pt idx="310">
                  <c:v>1999</c:v>
                </c:pt>
                <c:pt idx="311">
                  <c:v>1995</c:v>
                </c:pt>
                <c:pt idx="312">
                  <c:v>1999</c:v>
                </c:pt>
                <c:pt idx="313">
                  <c:v>1999</c:v>
                </c:pt>
                <c:pt idx="314">
                  <c:v>1995</c:v>
                </c:pt>
                <c:pt idx="315">
                  <c:v>796</c:v>
                </c:pt>
                <c:pt idx="316">
                  <c:v>796</c:v>
                </c:pt>
                <c:pt idx="317">
                  <c:v>1186</c:v>
                </c:pt>
                <c:pt idx="318">
                  <c:v>1197</c:v>
                </c:pt>
                <c:pt idx="319">
                  <c:v>1197</c:v>
                </c:pt>
                <c:pt idx="320">
                  <c:v>1197</c:v>
                </c:pt>
                <c:pt idx="321">
                  <c:v>1197</c:v>
                </c:pt>
                <c:pt idx="322">
                  <c:v>1197</c:v>
                </c:pt>
                <c:pt idx="323">
                  <c:v>1197</c:v>
                </c:pt>
                <c:pt idx="324">
                  <c:v>1197</c:v>
                </c:pt>
                <c:pt idx="325">
                  <c:v>1186</c:v>
                </c:pt>
                <c:pt idx="326">
                  <c:v>1186</c:v>
                </c:pt>
                <c:pt idx="327">
                  <c:v>1197</c:v>
                </c:pt>
                <c:pt idx="328">
                  <c:v>1197</c:v>
                </c:pt>
                <c:pt idx="329">
                  <c:v>1197</c:v>
                </c:pt>
                <c:pt idx="330">
                  <c:v>1197</c:v>
                </c:pt>
                <c:pt idx="331">
                  <c:v>1120</c:v>
                </c:pt>
                <c:pt idx="332">
                  <c:v>1197</c:v>
                </c:pt>
                <c:pt idx="333">
                  <c:v>1120</c:v>
                </c:pt>
                <c:pt idx="334">
                  <c:v>1120</c:v>
                </c:pt>
                <c:pt idx="335">
                  <c:v>1197</c:v>
                </c:pt>
                <c:pt idx="336">
                  <c:v>1248</c:v>
                </c:pt>
                <c:pt idx="337">
                  <c:v>1248</c:v>
                </c:pt>
                <c:pt idx="338">
                  <c:v>1248</c:v>
                </c:pt>
                <c:pt idx="339">
                  <c:v>1248</c:v>
                </c:pt>
                <c:pt idx="340">
                  <c:v>1462</c:v>
                </c:pt>
                <c:pt idx="341">
                  <c:v>1462</c:v>
                </c:pt>
                <c:pt idx="342">
                  <c:v>1462</c:v>
                </c:pt>
                <c:pt idx="343">
                  <c:v>1462</c:v>
                </c:pt>
                <c:pt idx="344">
                  <c:v>1462</c:v>
                </c:pt>
                <c:pt idx="345">
                  <c:v>1462</c:v>
                </c:pt>
                <c:pt idx="346">
                  <c:v>1462</c:v>
                </c:pt>
                <c:pt idx="347">
                  <c:v>1498</c:v>
                </c:pt>
                <c:pt idx="348">
                  <c:v>1498</c:v>
                </c:pt>
                <c:pt idx="349">
                  <c:v>1498</c:v>
                </c:pt>
                <c:pt idx="350">
                  <c:v>1396</c:v>
                </c:pt>
                <c:pt idx="351">
                  <c:v>1591</c:v>
                </c:pt>
                <c:pt idx="352">
                  <c:v>1591</c:v>
                </c:pt>
                <c:pt idx="353">
                  <c:v>1591</c:v>
                </c:pt>
                <c:pt idx="354">
                  <c:v>1591</c:v>
                </c:pt>
                <c:pt idx="355">
                  <c:v>1591</c:v>
                </c:pt>
                <c:pt idx="356">
                  <c:v>1396</c:v>
                </c:pt>
                <c:pt idx="357">
                  <c:v>1582</c:v>
                </c:pt>
                <c:pt idx="358">
                  <c:v>1582</c:v>
                </c:pt>
                <c:pt idx="359">
                  <c:v>1582</c:v>
                </c:pt>
                <c:pt idx="360">
                  <c:v>1582</c:v>
                </c:pt>
                <c:pt idx="361">
                  <c:v>1582</c:v>
                </c:pt>
                <c:pt idx="362">
                  <c:v>1591</c:v>
                </c:pt>
                <c:pt idx="363">
                  <c:v>1582</c:v>
                </c:pt>
                <c:pt idx="364">
                  <c:v>1396</c:v>
                </c:pt>
                <c:pt idx="365">
                  <c:v>1591</c:v>
                </c:pt>
                <c:pt idx="366">
                  <c:v>1591</c:v>
                </c:pt>
                <c:pt idx="367">
                  <c:v>1582</c:v>
                </c:pt>
                <c:pt idx="368">
                  <c:v>1956</c:v>
                </c:pt>
                <c:pt idx="369">
                  <c:v>1956</c:v>
                </c:pt>
                <c:pt idx="370">
                  <c:v>1956</c:v>
                </c:pt>
                <c:pt idx="371">
                  <c:v>1956</c:v>
                </c:pt>
                <c:pt idx="372">
                  <c:v>1956</c:v>
                </c:pt>
                <c:pt idx="373">
                  <c:v>1956</c:v>
                </c:pt>
                <c:pt idx="374">
                  <c:v>998</c:v>
                </c:pt>
                <c:pt idx="375">
                  <c:v>998</c:v>
                </c:pt>
                <c:pt idx="376">
                  <c:v>1197</c:v>
                </c:pt>
                <c:pt idx="377">
                  <c:v>998</c:v>
                </c:pt>
                <c:pt idx="378">
                  <c:v>1197</c:v>
                </c:pt>
                <c:pt idx="379">
                  <c:v>1197</c:v>
                </c:pt>
                <c:pt idx="380">
                  <c:v>1197</c:v>
                </c:pt>
                <c:pt idx="381">
                  <c:v>998</c:v>
                </c:pt>
                <c:pt idx="382">
                  <c:v>998</c:v>
                </c:pt>
                <c:pt idx="383">
                  <c:v>1197</c:v>
                </c:pt>
                <c:pt idx="384">
                  <c:v>1197</c:v>
                </c:pt>
                <c:pt idx="385">
                  <c:v>998</c:v>
                </c:pt>
                <c:pt idx="386">
                  <c:v>998</c:v>
                </c:pt>
                <c:pt idx="387">
                  <c:v>998</c:v>
                </c:pt>
                <c:pt idx="388">
                  <c:v>1199</c:v>
                </c:pt>
                <c:pt idx="389">
                  <c:v>1047</c:v>
                </c:pt>
                <c:pt idx="390">
                  <c:v>1199</c:v>
                </c:pt>
                <c:pt idx="391">
                  <c:v>2200</c:v>
                </c:pt>
                <c:pt idx="392">
                  <c:v>2200</c:v>
                </c:pt>
              </c:numCache>
            </c:numRef>
          </c:yVal>
          <c:smooth val="0"/>
          <c:extLst>
            <c:ext xmlns:c16="http://schemas.microsoft.com/office/drawing/2014/chart" uri="{C3380CC4-5D6E-409C-BE32-E72D297353CC}">
              <c16:uniqueId val="{00000001-D539-482F-A9BB-3AA398C3131E}"/>
            </c:ext>
          </c:extLst>
        </c:ser>
        <c:dLbls>
          <c:showLegendKey val="0"/>
          <c:showVal val="0"/>
          <c:showCatName val="0"/>
          <c:showSerName val="0"/>
          <c:showPercent val="0"/>
          <c:showBubbleSize val="0"/>
        </c:dLbls>
        <c:axId val="243359615"/>
        <c:axId val="2036132847"/>
      </c:scatterChart>
      <c:valAx>
        <c:axId val="24335961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36132847"/>
        <c:crosses val="autoZero"/>
        <c:crossBetween val="midCat"/>
      </c:valAx>
      <c:valAx>
        <c:axId val="203613284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43359615"/>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'T4'!$B$3:$B$460</cx:f>
        <cx:lvl ptCount="458">
          <cx:pt idx="0">Mahindra</cx:pt>
          <cx:pt idx="1">Mahindra</cx:pt>
          <cx:pt idx="2">Suzuki</cx:pt>
          <cx:pt idx="3">Suzuki</cx:pt>
          <cx:pt idx="4">Suzuki</cx:pt>
          <cx:pt idx="5">Suzuki</cx:pt>
          <cx:pt idx="6">Suzuki</cx:pt>
          <cx:pt idx="7">Suzuki</cx:pt>
          <cx:pt idx="8">Suzuki</cx:pt>
          <cx:pt idx="9">Suzuki</cx:pt>
          <cx:pt idx="10">Suzuki</cx:pt>
          <cx:pt idx="11">Suzuki</cx:pt>
          <cx:pt idx="12">Suzuki</cx:pt>
          <cx:pt idx="13">Suzuki</cx:pt>
          <cx:pt idx="14">Suzuki</cx:pt>
          <cx:pt idx="15">Suzuki</cx:pt>
          <cx:pt idx="16">Suzuki</cx:pt>
          <cx:pt idx="17">Suzuki</cx:pt>
          <cx:pt idx="18">Suzuki</cx:pt>
          <cx:pt idx="19">Suzuki</cx:pt>
          <cx:pt idx="20">Renault</cx:pt>
          <cx:pt idx="21">Renault</cx:pt>
          <cx:pt idx="22">Renault</cx:pt>
          <cx:pt idx="23">Renault</cx:pt>
          <cx:pt idx="24">Renault</cx:pt>
          <cx:pt idx="25">Renault</cx:pt>
          <cx:pt idx="26">Renault</cx:pt>
          <cx:pt idx="27">Renault</cx:pt>
          <cx:pt idx="28">Renault</cx:pt>
          <cx:pt idx="29">Renault</cx:pt>
          <cx:pt idx="30">Renault</cx:pt>
          <cx:pt idx="31">Renault</cx:pt>
          <cx:pt idx="32">Tata</cx:pt>
          <cx:pt idx="33">Tata</cx:pt>
          <cx:pt idx="34">Tata</cx:pt>
          <cx:pt idx="35">Tata</cx:pt>
          <cx:pt idx="36">Tata</cx:pt>
          <cx:pt idx="37">Tata</cx:pt>
          <cx:pt idx="38">Hyundai</cx:pt>
          <cx:pt idx="39">Hyundai</cx:pt>
          <cx:pt idx="40">Tata</cx:pt>
          <cx:pt idx="41">Tata</cx:pt>
          <cx:pt idx="42">Tata</cx:pt>
          <cx:pt idx="43">Tata</cx:pt>
          <cx:pt idx="44">Tata</cx:pt>
          <cx:pt idx="45">Tata</cx:pt>
          <cx:pt idx="46">Tata</cx:pt>
          <cx:pt idx="47">Suzuki</cx:pt>
          <cx:pt idx="48">Suzuki</cx:pt>
          <cx:pt idx="49">Suzuki</cx:pt>
          <cx:pt idx="50">Suzuki</cx:pt>
          <cx:pt idx="51">Tata</cx:pt>
          <cx:pt idx="52">Tata</cx:pt>
          <cx:pt idx="53">Tata</cx:pt>
          <cx:pt idx="54">Tata</cx:pt>
          <cx:pt idx="55">Tata</cx:pt>
          <cx:pt idx="56">Suzuki</cx:pt>
          <cx:pt idx="57">Suzuki</cx:pt>
          <cx:pt idx="58">Suzuki</cx:pt>
          <cx:pt idx="59">Suzuki</cx:pt>
          <cx:pt idx="60">Suzuki</cx:pt>
          <cx:pt idx="61">Suzuki</cx:pt>
          <cx:pt idx="62">Suzuki</cx:pt>
          <cx:pt idx="63">Suzuki</cx:pt>
          <cx:pt idx="64">Suzuki</cx:pt>
          <cx:pt idx="65">Suzuki</cx:pt>
          <cx:pt idx="66">Suzuki</cx:pt>
          <cx:pt idx="67">Suzuki</cx:pt>
          <cx:pt idx="68">Suzuki</cx:pt>
          <cx:pt idx="69">Suzuki</cx:pt>
          <cx:pt idx="70">Suzuki</cx:pt>
          <cx:pt idx="71">Suzuki</cx:pt>
          <cx:pt idx="72">Suzuki</cx:pt>
          <cx:pt idx="73">Suzuki</cx:pt>
          <cx:pt idx="74">Suzuki</cx:pt>
          <cx:pt idx="75">Tata</cx:pt>
          <cx:pt idx="76">Tata</cx:pt>
          <cx:pt idx="77">Tata</cx:pt>
          <cx:pt idx="78">Tata</cx:pt>
          <cx:pt idx="79">Mahindra</cx:pt>
          <cx:pt idx="80">Mahindra</cx:pt>
          <cx:pt idx="81">Mahindra</cx:pt>
          <cx:pt idx="82">Mahindra</cx:pt>
          <cx:pt idx="83">Mahindra</cx:pt>
          <cx:pt idx="84">Mahindra</cx:pt>
          <cx:pt idx="85">Mahindra</cx:pt>
          <cx:pt idx="86">Mahindra</cx:pt>
          <cx:pt idx="87">Mahindra</cx:pt>
          <cx:pt idx="88">Mahindra</cx:pt>
          <cx:pt idx="89">Mahindra</cx:pt>
          <cx:pt idx="90">Suzuki</cx:pt>
          <cx:pt idx="91">Suzuki</cx:pt>
          <cx:pt idx="92">Suzuki</cx:pt>
          <cx:pt idx="93">Suzuki</cx:pt>
          <cx:pt idx="94">Suzuki</cx:pt>
          <cx:pt idx="95">Suzuki</cx:pt>
          <cx:pt idx="96">Suzuki</cx:pt>
          <cx:pt idx="97">Suzuki</cx:pt>
          <cx:pt idx="98">Suzuki</cx:pt>
          <cx:pt idx="99">Suzuki</cx:pt>
          <cx:pt idx="100">Suzuki</cx:pt>
          <cx:pt idx="101">Hyundai</cx:pt>
          <cx:pt idx="102">Hyundai</cx:pt>
          <cx:pt idx="103">Hyundai</cx:pt>
          <cx:pt idx="104">Hyundai</cx:pt>
          <cx:pt idx="105">Renault</cx:pt>
          <cx:pt idx="106">Renault</cx:pt>
          <cx:pt idx="107">Renault</cx:pt>
          <cx:pt idx="108">Renault</cx:pt>
          <cx:pt idx="109">Renault</cx:pt>
          <cx:pt idx="110">Renault</cx:pt>
          <cx:pt idx="111">Renault</cx:pt>
          <cx:pt idx="112">Suzuki</cx:pt>
          <cx:pt idx="113">Suzuki</cx:pt>
          <cx:pt idx="114">Suzuki</cx:pt>
          <cx:pt idx="115">Suzuki</cx:pt>
          <cx:pt idx="116">Suzuki</cx:pt>
          <cx:pt idx="117">Suzuki</cx:pt>
          <cx:pt idx="118">Hyundai</cx:pt>
          <cx:pt idx="119">Toyota</cx:pt>
          <cx:pt idx="120">Toyota</cx:pt>
          <cx:pt idx="121">Toyota</cx:pt>
          <cx:pt idx="122">Toyota</cx:pt>
          <cx:pt idx="123">Toyota</cx:pt>
          <cx:pt idx="124">Toyota</cx:pt>
          <cx:pt idx="125">Toyota</cx:pt>
          <cx:pt idx="126">Toyota</cx:pt>
          <cx:pt idx="127">Toyota</cx:pt>
          <cx:pt idx="128">Toyota</cx:pt>
          <cx:pt idx="129">Toyota</cx:pt>
          <cx:pt idx="130">Toyota</cx:pt>
          <cx:pt idx="131">Suzuki</cx:pt>
          <cx:pt idx="132">Suzuki</cx:pt>
          <cx:pt idx="133">Suzuki</cx:pt>
          <cx:pt idx="134">Suzuki</cx:pt>
          <cx:pt idx="135">Suzuki</cx:pt>
          <cx:pt idx="136">Suzuki</cx:pt>
          <cx:pt idx="137">Suzuki</cx:pt>
          <cx:pt idx="138">Suzuki</cx:pt>
          <cx:pt idx="139">Suzuki</cx:pt>
          <cx:pt idx="140">Hyundai</cx:pt>
          <cx:pt idx="141">Hyundai</cx:pt>
          <cx:pt idx="142">Tata</cx:pt>
          <cx:pt idx="143">Tata</cx:pt>
          <cx:pt idx="144">Tata</cx:pt>
          <cx:pt idx="145">Tata</cx:pt>
          <cx:pt idx="146">Tata</cx:pt>
          <cx:pt idx="147">Tata</cx:pt>
          <cx:pt idx="148">Tata</cx:pt>
          <cx:pt idx="149">Suzuki</cx:pt>
          <cx:pt idx="150">Volkswagen</cx:pt>
          <cx:pt idx="151">Volkswagen</cx:pt>
          <cx:pt idx="152">Volkswagen</cx:pt>
          <cx:pt idx="153">Volkswagen</cx:pt>
          <cx:pt idx="154">Volkswagen</cx:pt>
          <cx:pt idx="155">Hyundai</cx:pt>
          <cx:pt idx="156">Hyundai</cx:pt>
          <cx:pt idx="157">Hyundai</cx:pt>
          <cx:pt idx="158">Hyundai</cx:pt>
          <cx:pt idx="159">Hyundai</cx:pt>
          <cx:pt idx="160">Hyundai</cx:pt>
          <cx:pt idx="161">Hyundai</cx:pt>
          <cx:pt idx="162">Hyundai</cx:pt>
          <cx:pt idx="163">Hyundai</cx:pt>
          <cx:pt idx="164">Hyundai</cx:pt>
          <cx:pt idx="165">Hyundai</cx:pt>
          <cx:pt idx="166">Mahindra</cx:pt>
          <cx:pt idx="167">Mahindra</cx:pt>
          <cx:pt idx="168">Mahindra</cx:pt>
          <cx:pt idx="169">Mahindra</cx:pt>
          <cx:pt idx="170">Mahindra</cx:pt>
          <cx:pt idx="171">Mahindra</cx:pt>
          <cx:pt idx="172">Mahindra</cx:pt>
          <cx:pt idx="173">Mahindra</cx:pt>
          <cx:pt idx="174">Mahindra</cx:pt>
          <cx:pt idx="175">Mahindra</cx:pt>
          <cx:pt idx="176">Hyundai</cx:pt>
          <cx:pt idx="177">Hyundai</cx:pt>
          <cx:pt idx="178">Hyundai</cx:pt>
          <cx:pt idx="179">Hyundai</cx:pt>
          <cx:pt idx="180">Hyundai</cx:pt>
          <cx:pt idx="181">Toyota</cx:pt>
          <cx:pt idx="182">Toyota</cx:pt>
          <cx:pt idx="183">Toyota</cx:pt>
          <cx:pt idx="184">Toyota</cx:pt>
          <cx:pt idx="185">Toyota</cx:pt>
          <cx:pt idx="186">Mahindra</cx:pt>
          <cx:pt idx="187">Mahindra</cx:pt>
          <cx:pt idx="188">Mahindra</cx:pt>
          <cx:pt idx="189">Bmw</cx:pt>
          <cx:pt idx="190">Bmw</cx:pt>
          <cx:pt idx="191">Skoda</cx:pt>
          <cx:pt idx="192">Skoda</cx:pt>
          <cx:pt idx="193">Bmw</cx:pt>
          <cx:pt idx="194">Suzuki</cx:pt>
          <cx:pt idx="195">Suzuki</cx:pt>
          <cx:pt idx="196">Skoda</cx:pt>
          <cx:pt idx="197">Skoda</cx:pt>
          <cx:pt idx="198">Skoda</cx:pt>
          <cx:pt idx="199">Skoda</cx:pt>
          <cx:pt idx="200">Mahindra</cx:pt>
          <cx:pt idx="201">Mahindra</cx:pt>
          <cx:pt idx="202">Mahindra</cx:pt>
          <cx:pt idx="203">Tata</cx:pt>
          <cx:pt idx="204">Tata</cx:pt>
          <cx:pt idx="205">Tata</cx:pt>
          <cx:pt idx="206">Tata</cx:pt>
          <cx:pt idx="207">Hyundai</cx:pt>
          <cx:pt idx="208">Hyundai</cx:pt>
          <cx:pt idx="209">Hyundai</cx:pt>
          <cx:pt idx="210">Hyundai</cx:pt>
          <cx:pt idx="211">Hyundai</cx:pt>
          <cx:pt idx="212">Hyundai</cx:pt>
          <cx:pt idx="213">Volkswagen</cx:pt>
          <cx:pt idx="214">Volkswagen</cx:pt>
          <cx:pt idx="215">Ford</cx:pt>
          <cx:pt idx="216">Toyota</cx:pt>
          <cx:pt idx="217">Toyota</cx:pt>
          <cx:pt idx="218">Hyundai</cx:pt>
          <cx:pt idx="219">Hyundai</cx:pt>
          <cx:pt idx="220">Hyundai</cx:pt>
          <cx:pt idx="221">Hyundai</cx:pt>
          <cx:pt idx="222">Suzuki</cx:pt>
          <cx:pt idx="223">Suzuki</cx:pt>
          <cx:pt idx="224">Suzuki</cx:pt>
          <cx:pt idx="225">Suzuki</cx:pt>
          <cx:pt idx="226">Suzuki</cx:pt>
          <cx:pt idx="227">Suzuki</cx:pt>
          <cx:pt idx="228">Suzuki</cx:pt>
          <cx:pt idx="229">Suzuki</cx:pt>
          <cx:pt idx="230">Bmw</cx:pt>
          <cx:pt idx="231">Bmw</cx:pt>
          <cx:pt idx="232">Bmw</cx:pt>
          <cx:pt idx="233">Renault</cx:pt>
          <cx:pt idx="234">Renault</cx:pt>
          <cx:pt idx="235">Renault</cx:pt>
          <cx:pt idx="236">Renault</cx:pt>
          <cx:pt idx="237">Renault</cx:pt>
          <cx:pt idx="238">Renault</cx:pt>
          <cx:pt idx="239">Mahindra</cx:pt>
          <cx:pt idx="240">Mahindra</cx:pt>
          <cx:pt idx="241">Mahindra</cx:pt>
          <cx:pt idx="242">Mahindra</cx:pt>
          <cx:pt idx="243">Mahindra</cx:pt>
          <cx:pt idx="244">Mahindra</cx:pt>
          <cx:pt idx="245">Mahindra</cx:pt>
          <cx:pt idx="246">Mahindra</cx:pt>
          <cx:pt idx="247">Mahindra</cx:pt>
          <cx:pt idx="248">Mahindra</cx:pt>
          <cx:pt idx="249">Mahindra</cx:pt>
          <cx:pt idx="250">Mahindra</cx:pt>
          <cx:pt idx="251">Mahindra</cx:pt>
          <cx:pt idx="252">Mahindra</cx:pt>
          <cx:pt idx="253">Mahindra</cx:pt>
          <cx:pt idx="254">Mahindra</cx:pt>
          <cx:pt idx="255">Mahindra</cx:pt>
          <cx:pt idx="256">Mahindra</cx:pt>
          <cx:pt idx="257">Mahindra</cx:pt>
          <cx:pt idx="258">Bmw</cx:pt>
          <cx:pt idx="259">Hyundai</cx:pt>
          <cx:pt idx="260">Hyundai</cx:pt>
          <cx:pt idx="261">Hyundai</cx:pt>
          <cx:pt idx="262">Hyundai</cx:pt>
          <cx:pt idx="263">Hyundai</cx:pt>
          <cx:pt idx="264">Mahindra</cx:pt>
          <cx:pt idx="265">Mahindra</cx:pt>
          <cx:pt idx="266">Mahindra</cx:pt>
          <cx:pt idx="267">Mahindra</cx:pt>
          <cx:pt idx="268">Mahindra</cx:pt>
          <cx:pt idx="269">Mahindra</cx:pt>
          <cx:pt idx="270">Mahindra</cx:pt>
          <cx:pt idx="271">Mahindra</cx:pt>
          <cx:pt idx="272">Mahindra</cx:pt>
          <cx:pt idx="273">Mahindra</cx:pt>
          <cx:pt idx="274">Mahindra</cx:pt>
          <cx:pt idx="275">Volkswagen</cx:pt>
          <cx:pt idx="276">Volkswagen</cx:pt>
          <cx:pt idx="277">Volkswagen</cx:pt>
          <cx:pt idx="278">Volkswagen</cx:pt>
          <cx:pt idx="279">Volkswagen</cx:pt>
          <cx:pt idx="280">Hyundai</cx:pt>
          <cx:pt idx="281">Hyundai</cx:pt>
          <cx:pt idx="282">Hyundai</cx:pt>
          <cx:pt idx="283">Hyundai</cx:pt>
          <cx:pt idx="284">Hyundai</cx:pt>
          <cx:pt idx="285">Hyundai</cx:pt>
          <cx:pt idx="286">Hyundai</cx:pt>
          <cx:pt idx="287">Hyundai</cx:pt>
          <cx:pt idx="288">Suzuki</cx:pt>
          <cx:pt idx="289">Toyota</cx:pt>
          <cx:pt idx="290">Toyota</cx:pt>
          <cx:pt idx="291">Toyota</cx:pt>
          <cx:pt idx="292">Toyota</cx:pt>
          <cx:pt idx="293">Toyota</cx:pt>
          <cx:pt idx="294">Toyota</cx:pt>
          <cx:pt idx="295">Toyota</cx:pt>
          <cx:pt idx="296">Toyota</cx:pt>
          <cx:pt idx="297">Skoda</cx:pt>
          <cx:pt idx="298">Skoda</cx:pt>
          <cx:pt idx="299">Skoda</cx:pt>
          <cx:pt idx="300">Skoda</cx:pt>
          <cx:pt idx="301">Skoda</cx:pt>
          <cx:pt idx="302">Skoda</cx:pt>
          <cx:pt idx="303">Skoda</cx:pt>
          <cx:pt idx="304">Bmw</cx:pt>
          <cx:pt idx="305">Toyota</cx:pt>
          <cx:pt idx="306">Hyundai</cx:pt>
          <cx:pt idx="307">Hyundai</cx:pt>
          <cx:pt idx="308">Hyundai</cx:pt>
          <cx:pt idx="309">Suzuki</cx:pt>
          <cx:pt idx="310">Skoda</cx:pt>
          <cx:pt idx="311">Skoda</cx:pt>
          <cx:pt idx="312">Skoda</cx:pt>
          <cx:pt idx="313">Suzuki</cx:pt>
          <cx:pt idx="314">Suzuki</cx:pt>
          <cx:pt idx="315">Suzuki</cx:pt>
          <cx:pt idx="316">Suzuki</cx:pt>
          <cx:pt idx="317">Volkswagen</cx:pt>
          <cx:pt idx="318">Volkswagen</cx:pt>
          <cx:pt idx="319">Volkswagen</cx:pt>
          <cx:pt idx="320">Hyundai</cx:pt>
          <cx:pt idx="321">Hyundai</cx:pt>
          <cx:pt idx="322">Tata</cx:pt>
          <cx:pt idx="323">Tata</cx:pt>
          <cx:pt idx="324">Tata</cx:pt>
          <cx:pt idx="325">Tata</cx:pt>
          <cx:pt idx="326">Tata</cx:pt>
          <cx:pt idx="327">Tata</cx:pt>
          <cx:pt idx="328">Tata</cx:pt>
          <cx:pt idx="329">Tata</cx:pt>
          <cx:pt idx="330">Mahindra</cx:pt>
          <cx:pt idx="331">Mahindra</cx:pt>
          <cx:pt idx="332">Mahindra</cx:pt>
          <cx:pt idx="333">Mahindra</cx:pt>
          <cx:pt idx="334">Toyota</cx:pt>
          <cx:pt idx="335">Toyota</cx:pt>
          <cx:pt idx="336">Toyota</cx:pt>
          <cx:pt idx="337">Toyota</cx:pt>
          <cx:pt idx="338">Toyota</cx:pt>
          <cx:pt idx="339">Bmw</cx:pt>
          <cx:pt idx="340">Bmw</cx:pt>
          <cx:pt idx="341">Bmw</cx:pt>
          <cx:pt idx="342">Hyundai</cx:pt>
          <cx:pt idx="343">Hyundai</cx:pt>
          <cx:pt idx="344">Hyundai</cx:pt>
          <cx:pt idx="345">Hyundai</cx:pt>
          <cx:pt idx="346">Hyundai</cx:pt>
          <cx:pt idx="347">Hyundai</cx:pt>
          <cx:pt idx="348">Hyundai</cx:pt>
          <cx:pt idx="349">Hyundai</cx:pt>
          <cx:pt idx="350">Hyundai</cx:pt>
          <cx:pt idx="351">Hyundai</cx:pt>
          <cx:pt idx="352">Hyundai</cx:pt>
          <cx:pt idx="353">Tata</cx:pt>
          <cx:pt idx="354">Tata</cx:pt>
          <cx:pt idx="355">Tata</cx:pt>
          <cx:pt idx="356">Tata</cx:pt>
          <cx:pt idx="357">Bmw</cx:pt>
          <cx:pt idx="358">Hyundai</cx:pt>
          <cx:pt idx="359">Hyundai</cx:pt>
          <cx:pt idx="360">Hyundai</cx:pt>
          <cx:pt idx="361">Hyundai</cx:pt>
          <cx:pt idx="362">Suzuki</cx:pt>
          <cx:pt idx="363">Suzuki</cx:pt>
          <cx:pt idx="364">Mahindra</cx:pt>
          <cx:pt idx="365">Mahindra</cx:pt>
          <cx:pt idx="366">Suzuki</cx:pt>
          <cx:pt idx="367">Toyota</cx:pt>
          <cx:pt idx="368">Toyota</cx:pt>
          <cx:pt idx="369">Toyota</cx:pt>
          <cx:pt idx="370">Toyota</cx:pt>
          <cx:pt idx="371">Toyota</cx:pt>
          <cx:pt idx="372">Bmw</cx:pt>
          <cx:pt idx="373">Mahindra</cx:pt>
          <cx:pt idx="374">Mahindra</cx:pt>
          <cx:pt idx="375">Mahindra</cx:pt>
          <cx:pt idx="376">Mahindra</cx:pt>
          <cx:pt idx="377">Mahindra</cx:pt>
          <cx:pt idx="378">Mahindra</cx:pt>
          <cx:pt idx="379">Mahindra</cx:pt>
          <cx:pt idx="380">Volkswagen</cx:pt>
          <cx:pt idx="381">Suzuki</cx:pt>
          <cx:pt idx="382">Suzuki</cx:pt>
          <cx:pt idx="383">Skoda</cx:pt>
          <cx:pt idx="384">Skoda</cx:pt>
          <cx:pt idx="385">Toyota</cx:pt>
          <cx:pt idx="386">Toyota</cx:pt>
          <cx:pt idx="387">Toyota</cx:pt>
          <cx:pt idx="388">Toyota</cx:pt>
          <cx:pt idx="389">Toyota</cx:pt>
          <cx:pt idx="390">Toyota</cx:pt>
          <cx:pt idx="391">Toyota</cx:pt>
          <cx:pt idx="392">Toyota</cx:pt>
          <cx:pt idx="393">Skoda</cx:pt>
          <cx:pt idx="394">Skoda</cx:pt>
          <cx:pt idx="395">Skoda</cx:pt>
          <cx:pt idx="396">Skoda</cx:pt>
          <cx:pt idx="397">Skoda</cx:pt>
          <cx:pt idx="398">Skoda</cx:pt>
          <cx:pt idx="399">Skoda</cx:pt>
          <cx:pt idx="400">Mahindra</cx:pt>
          <cx:pt idx="401">Mahindra</cx:pt>
          <cx:pt idx="402">Mahindra</cx:pt>
          <cx:pt idx="403">Mahindra</cx:pt>
          <cx:pt idx="404">Mahindra</cx:pt>
          <cx:pt idx="405">Mahindra</cx:pt>
          <cx:pt idx="406">Mahindra</cx:pt>
          <cx:pt idx="407">Mahindra</cx:pt>
          <cx:pt idx="408">Mahindra</cx:pt>
          <cx:pt idx="409">Mahindra</cx:pt>
          <cx:pt idx="410">Skoda</cx:pt>
          <cx:pt idx="411">Skoda</cx:pt>
          <cx:pt idx="412">Toyota</cx:pt>
          <cx:pt idx="413">Toyota</cx:pt>
          <cx:pt idx="414">Toyota</cx:pt>
          <cx:pt idx="415">Toyota</cx:pt>
          <cx:pt idx="416">Toyota</cx:pt>
          <cx:pt idx="417">Toyota</cx:pt>
          <cx:pt idx="418">Toyota</cx:pt>
          <cx:pt idx="419">Toyota</cx:pt>
          <cx:pt idx="420">Suzuki</cx:pt>
          <cx:pt idx="421">Mahindra</cx:pt>
          <cx:pt idx="422">Mahindra</cx:pt>
          <cx:pt idx="423">Mahindra</cx:pt>
          <cx:pt idx="424">Tata</cx:pt>
          <cx:pt idx="425">Tata</cx:pt>
          <cx:pt idx="426">Tata</cx:pt>
          <cx:pt idx="427">Mahindra</cx:pt>
          <cx:pt idx="428">Skoda</cx:pt>
          <cx:pt idx="429">Mahindra</cx:pt>
          <cx:pt idx="430">Suzuki</cx:pt>
          <cx:pt idx="431">Suzuki</cx:pt>
          <cx:pt idx="432">Renault</cx:pt>
          <cx:pt idx="433">Skoda</cx:pt>
          <cx:pt idx="434">Skoda</cx:pt>
          <cx:pt idx="435">Ford</cx:pt>
          <cx:pt idx="436">Renault</cx:pt>
          <cx:pt idx="437">Renault</cx:pt>
          <cx:pt idx="438">Toyota</cx:pt>
          <cx:pt idx="439">Toyota</cx:pt>
          <cx:pt idx="440">Toyota</cx:pt>
          <cx:pt idx="441">Toyota</cx:pt>
          <cx:pt idx="442">Mahindra</cx:pt>
          <cx:pt idx="443">Mahindra</cx:pt>
          <cx:pt idx="444">Mahindra</cx:pt>
          <cx:pt idx="445">Mahindra</cx:pt>
          <cx:pt idx="446">Mahindra</cx:pt>
          <cx:pt idx="447">Ford</cx:pt>
          <cx:pt idx="448">Ford</cx:pt>
          <cx:pt idx="449">Bmw</cx:pt>
          <cx:pt idx="450">Mahindra</cx:pt>
          <cx:pt idx="451">Toyota</cx:pt>
          <cx:pt idx="452">Toyota</cx:pt>
          <cx:pt idx="453">Ford</cx:pt>
          <cx:pt idx="454">Bmw</cx:pt>
          <cx:pt idx="455">Toyota</cx:pt>
          <cx:pt idx="456">Toyota</cx:pt>
          <cx:pt idx="457">Bmw</cx:pt>
        </cx:lvl>
      </cx:strDim>
      <cx:numDim type="val">
        <cx:f>'T4'!$C$3:$C$460</cx:f>
        <cx:lvl ptCount="458" formatCode="General">
          <cx:pt idx="0">80</cx:pt>
          <cx:pt idx="1">80</cx:pt>
          <cx:pt idx="2">28.399999999999999</cx:pt>
          <cx:pt idx="3">28.399999999999999</cx:pt>
          <cx:pt idx="4">28.399999999999999</cx:pt>
          <cx:pt idx="5">28.399999999999999</cx:pt>
          <cx:pt idx="6">28.399999999999999</cx:pt>
          <cx:pt idx="7">28.399999999999999</cx:pt>
          <cx:pt idx="8">28.399999999999999</cx:pt>
          <cx:pt idx="9">28.09</cx:pt>
          <cx:pt idx="10">28.09</cx:pt>
          <cx:pt idx="11">28.09</cx:pt>
          <cx:pt idx="12">28.09</cx:pt>
          <cx:pt idx="13">27.390000000000001</cx:pt>
          <cx:pt idx="14">27.390000000000001</cx:pt>
          <cx:pt idx="15">27.390000000000001</cx:pt>
          <cx:pt idx="16">27.390000000000001</cx:pt>
          <cx:pt idx="17">26.82</cx:pt>
          <cx:pt idx="18">26.32</cx:pt>
          <cx:pt idx="19">26.32</cx:pt>
          <cx:pt idx="20">25.170000000000002</cx:pt>
          <cx:pt idx="21">25.170000000000002</cx:pt>
          <cx:pt idx="22">25.170000000000002</cx:pt>
          <cx:pt idx="23">25.170000000000002</cx:pt>
          <cx:pt idx="24">25.170000000000002</cx:pt>
          <cx:pt idx="25">25.170000000000002</cx:pt>
          <cx:pt idx="26">25.170000000000002</cx:pt>
          <cx:pt idx="27">25.170000000000002</cx:pt>
          <cx:pt idx="28">25.170000000000002</cx:pt>
          <cx:pt idx="29">25.170000000000002</cx:pt>
          <cx:pt idx="30">25.170000000000002</cx:pt>
          <cx:pt idx="31">25.170000000000002</cx:pt>
          <cx:pt idx="32">24.120000000000001</cx:pt>
          <cx:pt idx="33">24.120000000000001</cx:pt>
          <cx:pt idx="34">24.120000000000001</cx:pt>
          <cx:pt idx="35">24.120000000000001</cx:pt>
          <cx:pt idx="36">24.120000000000001</cx:pt>
          <cx:pt idx="37">24.120000000000001</cx:pt>
          <cx:pt idx="38">24</cx:pt>
          <cx:pt idx="39">24</cx:pt>
          <cx:pt idx="40">23.84</cx:pt>
          <cx:pt idx="41">23.84</cx:pt>
          <cx:pt idx="42">23.84</cx:pt>
          <cx:pt idx="43">23.84</cx:pt>
          <cx:pt idx="44">23.84</cx:pt>
          <cx:pt idx="45">23.84</cx:pt>
          <cx:pt idx="46">23.84</cx:pt>
          <cx:pt idx="47">23.649999999999999</cx:pt>
          <cx:pt idx="48">23.649999999999999</cx:pt>
          <cx:pt idx="49">23.649999999999999</cx:pt>
          <cx:pt idx="50">23.649999999999999</cx:pt>
          <cx:pt idx="51">23.600000000000001</cx:pt>
          <cx:pt idx="52">23.600000000000001</cx:pt>
          <cx:pt idx="53">23.600000000000001</cx:pt>
          <cx:pt idx="54">23.600000000000001</cx:pt>
          <cx:pt idx="55">23.600000000000001</cx:pt>
          <cx:pt idx="56">23</cx:pt>
          <cx:pt idx="57">23</cx:pt>
          <cx:pt idx="58">23</cx:pt>
          <cx:pt idx="59">23</cx:pt>
          <cx:pt idx="60">23</cx:pt>
          <cx:pt idx="61">23</cx:pt>
          <cx:pt idx="62">23</cx:pt>
          <cx:pt idx="63">23</cx:pt>
          <cx:pt idx="64">23</cx:pt>
          <cx:pt idx="65">23</cx:pt>
          <cx:pt idx="66">23</cx:pt>
          <cx:pt idx="67">23</cx:pt>
          <cx:pt idx="68">23</cx:pt>
          <cx:pt idx="69">23</cx:pt>
          <cx:pt idx="70">23</cx:pt>
          <cx:pt idx="71">23</cx:pt>
          <cx:pt idx="72">23</cx:pt>
          <cx:pt idx="73">23</cx:pt>
          <cx:pt idx="74">23</cx:pt>
          <cx:pt idx="75">22.949999999999999</cx:pt>
          <cx:pt idx="76">22.949999999999999</cx:pt>
          <cx:pt idx="77">22.949999999999999</cx:pt>
          <cx:pt idx="78">22.949999999999999</cx:pt>
          <cx:pt idx="79">22.25</cx:pt>
          <cx:pt idx="80">22.25</cx:pt>
          <cx:pt idx="81">22.25</cx:pt>
          <cx:pt idx="82">22.25</cx:pt>
          <cx:pt idx="83">22.25</cx:pt>
          <cx:pt idx="84">22.25</cx:pt>
          <cx:pt idx="85">22.25</cx:pt>
          <cx:pt idx="86">22.25</cx:pt>
          <cx:pt idx="87">22.25</cx:pt>
          <cx:pt idx="88">22.25</cx:pt>
          <cx:pt idx="89">22.25</cx:pt>
          <cx:pt idx="90">21.559999999999999</cx:pt>
          <cx:pt idx="91">21.399999999999999</cx:pt>
          <cx:pt idx="92">21.399999999999999</cx:pt>
          <cx:pt idx="93">21.399999999999999</cx:pt>
          <cx:pt idx="94">21.399999999999999</cx:pt>
          <cx:pt idx="95">21.399999999999999</cx:pt>
          <cx:pt idx="96">21.399999999999999</cx:pt>
          <cx:pt idx="97">21.399999999999999</cx:pt>
          <cx:pt idx="98">21.399999999999999</cx:pt>
          <cx:pt idx="99">21.399999999999999</cx:pt>
          <cx:pt idx="100">21.399999999999999</cx:pt>
          <cx:pt idx="101">21.379999999999999</cx:pt>
          <cx:pt idx="102">21.379999999999999</cx:pt>
          <cx:pt idx="103">21.379999999999999</cx:pt>
          <cx:pt idx="104">21.190000000000001</cx:pt>
          <cx:pt idx="105">21.039999999999999</cx:pt>
          <cx:pt idx="106">21.039999999999999</cx:pt>
          <cx:pt idx="107">21.039999999999999</cx:pt>
          <cx:pt idx="108">21.039999999999999</cx:pt>
          <cx:pt idx="109">21.039999999999999</cx:pt>
          <cx:pt idx="110">21.039999999999999</cx:pt>
          <cx:pt idx="111">21.039999999999999</cx:pt>
          <cx:pt idx="112">20.890000000000001</cx:pt>
          <cx:pt idx="113">20.890000000000001</cx:pt>
          <cx:pt idx="114">20.890000000000001</cx:pt>
          <cx:pt idx="115">20.890000000000001</cx:pt>
          <cx:pt idx="116">20.890000000000001</cx:pt>
          <cx:pt idx="117">20.890000000000001</cx:pt>
          <cx:pt idx="118">20.699999999999999</cx:pt>
          <cx:pt idx="119">20.32</cx:pt>
          <cx:pt idx="120">20.32</cx:pt>
          <cx:pt idx="121">20.32</cx:pt>
          <cx:pt idx="122">20.300000000000001</cx:pt>
          <cx:pt idx="123">20.300000000000001</cx:pt>
          <cx:pt idx="124">20.300000000000001</cx:pt>
          <cx:pt idx="125">20.300000000000001</cx:pt>
          <cx:pt idx="126">20.300000000000001</cx:pt>
          <cx:pt idx="127">20.300000000000001</cx:pt>
          <cx:pt idx="128">20.300000000000001</cx:pt>
          <cx:pt idx="129">20.300000000000001</cx:pt>
          <cx:pt idx="130">20.300000000000001</cx:pt>
          <cx:pt idx="131">20</cx:pt>
          <cx:pt idx="132">20</cx:pt>
          <cx:pt idx="133">20</cx:pt>
          <cx:pt idx="134">20</cx:pt>
          <cx:pt idx="135">20</cx:pt>
          <cx:pt idx="136">20</cx:pt>
          <cx:pt idx="137">20</cx:pt>
          <cx:pt idx="138">20</cx:pt>
          <cx:pt idx="139">20</cx:pt>
          <cx:pt idx="140">19.899999999999999</cx:pt>
          <cx:pt idx="141">19.899999999999999</cx:pt>
          <cx:pt idx="142">19.199999999999999</cx:pt>
          <cx:pt idx="143">19.199999999999999</cx:pt>
          <cx:pt idx="144">19.199999999999999</cx:pt>
          <cx:pt idx="145">19.199999999999999</cx:pt>
          <cx:pt idx="146">19.199999999999999</cx:pt>
          <cx:pt idx="147">19.199999999999999</cx:pt>
          <cx:pt idx="148">19.199999999999999</cx:pt>
          <cx:pt idx="149">19</cx:pt>
          <cx:pt idx="150">19</cx:pt>
          <cx:pt idx="151">19</cx:pt>
          <cx:pt idx="152">19</cx:pt>
          <cx:pt idx="153">19</cx:pt>
          <cx:pt idx="154">19</cx:pt>
          <cx:pt idx="155">19</cx:pt>
          <cx:pt idx="156">19</cx:pt>
          <cx:pt idx="157">19</cx:pt>
          <cx:pt idx="158">19</cx:pt>
          <cx:pt idx="159">18.899999999999999</cx:pt>
          <cx:pt idx="160">18.899999999999999</cx:pt>
          <cx:pt idx="161">18.899999999999999</cx:pt>
          <cx:pt idx="162">18.899999999999999</cx:pt>
          <cx:pt idx="163">18.899999999999999</cx:pt>
          <cx:pt idx="164">18.899999999999999</cx:pt>
          <cx:pt idx="165">18.899999999999999</cx:pt>
          <cx:pt idx="166">18.489999999999998</cx:pt>
          <cx:pt idx="167">18.489999999999998</cx:pt>
          <cx:pt idx="168">18.489999999999998</cx:pt>
          <cx:pt idx="169">18.489999999999998</cx:pt>
          <cx:pt idx="170">18.489999999999998</cx:pt>
          <cx:pt idx="171">18.489999999999998</cx:pt>
          <cx:pt idx="172">18.489999999999998</cx:pt>
          <cx:pt idx="173">18.489999999999998</cx:pt>
          <cx:pt idx="174">18.489999999999998</cx:pt>
          <cx:pt idx="175">18.489999999999998</cx:pt>
          <cx:pt idx="176">18.399999999999999</cx:pt>
          <cx:pt idx="177">18.399999999999999</cx:pt>
          <cx:pt idx="178">18.399999999999999</cx:pt>
          <cx:pt idx="179">18.399999999999999</cx:pt>
          <cx:pt idx="180">18.399999999999999</cx:pt>
          <cx:pt idx="181">18.399999999999999</cx:pt>
          <cx:pt idx="182">18.199999999999999</cx:pt>
          <cx:pt idx="183">18.100000000000001</cx:pt>
          <cx:pt idx="184">18.100000000000001</cx:pt>
          <cx:pt idx="185">18.100000000000001</cx:pt>
          <cx:pt idx="186">18</cx:pt>
          <cx:pt idx="187">18</cx:pt>
          <cx:pt idx="188">18</cx:pt>
          <cx:pt idx="189">18</cx:pt>
          <cx:pt idx="190">18</cx:pt>
          <cx:pt idx="191">18</cx:pt>
          <cx:pt idx="192">18</cx:pt>
          <cx:pt idx="193">18</cx:pt>
          <cx:pt idx="194">18</cx:pt>
          <cx:pt idx="195">18</cx:pt>
          <cx:pt idx="196">18</cx:pt>
          <cx:pt idx="197">18</cx:pt>
          <cx:pt idx="198">18</cx:pt>
          <cx:pt idx="199">18</cx:pt>
          <cx:pt idx="200">18</cx:pt>
          <cx:pt idx="201">18</cx:pt>
          <cx:pt idx="202">18</cx:pt>
          <cx:pt idx="203">17.57</cx:pt>
          <cx:pt idx="204">17.57</cx:pt>
          <cx:pt idx="205">17.57</cx:pt>
          <cx:pt idx="206">17.57</cx:pt>
          <cx:pt idx="207">17.010000000000002</cx:pt>
          <cx:pt idx="208">17.010000000000002</cx:pt>
          <cx:pt idx="209">17.010000000000002</cx:pt>
          <cx:pt idx="210">17.010000000000002</cx:pt>
          <cx:pt idx="211">17.010000000000002</cx:pt>
          <cx:pt idx="212">17.010000000000002</cx:pt>
          <cx:pt idx="213">17</cx:pt>
          <cx:pt idx="214">17</cx:pt>
          <cx:pt idx="215">17</cx:pt>
          <cx:pt idx="216">16.780000000000001</cx:pt>
          <cx:pt idx="217">16.780000000000001</cx:pt>
          <cx:pt idx="218">16.379999999999999</cx:pt>
          <cx:pt idx="219">16.379999999999999</cx:pt>
          <cx:pt idx="220">16.379999999999999</cx:pt>
          <cx:pt idx="221">16.379999999999999</cx:pt>
          <cx:pt idx="222">16.300000000000001</cx:pt>
          <cx:pt idx="223">16.300000000000001</cx:pt>
          <cx:pt idx="224">16.300000000000001</cx:pt>
          <cx:pt idx="225">16.300000000000001</cx:pt>
          <cx:pt idx="226">16.300000000000001</cx:pt>
          <cx:pt idx="227">16.300000000000001</cx:pt>
          <cx:pt idx="228">16.300000000000001</cx:pt>
          <cx:pt idx="229">16.300000000000001</cx:pt>
          <cx:pt idx="230">16</cx:pt>
          <cx:pt idx="231">16</cx:pt>
          <cx:pt idx="232">16</cx:pt>
          <cx:pt idx="233">16</cx:pt>
          <cx:pt idx="234">16</cx:pt>
          <cx:pt idx="235">16</cx:pt>
          <cx:pt idx="236">16</cx:pt>
          <cx:pt idx="237">16</cx:pt>
          <cx:pt idx="238">16</cx:pt>
          <cx:pt idx="239">16</cx:pt>
          <cx:pt idx="240">16</cx:pt>
          <cx:pt idx="241">16</cx:pt>
          <cx:pt idx="242">16</cx:pt>
          <cx:pt idx="243">16</cx:pt>
          <cx:pt idx="244">16</cx:pt>
          <cx:pt idx="245">16</cx:pt>
          <cx:pt idx="246">16</cx:pt>
          <cx:pt idx="247">16</cx:pt>
          <cx:pt idx="248">16</cx:pt>
          <cx:pt idx="249">16</cx:pt>
          <cx:pt idx="250">16</cx:pt>
          <cx:pt idx="251">16</cx:pt>
          <cx:pt idx="252">16</cx:pt>
          <cx:pt idx="253">16</cx:pt>
          <cx:pt idx="254">16</cx:pt>
          <cx:pt idx="255">16</cx:pt>
          <cx:pt idx="256">16</cx:pt>
          <cx:pt idx="257">16</cx:pt>
          <cx:pt idx="258">15.710000000000001</cx:pt>
          <cx:pt idx="259">15.699999999999999</cx:pt>
          <cx:pt idx="260">15.699999999999999</cx:pt>
          <cx:pt idx="261">15.699999999999999</cx:pt>
          <cx:pt idx="262">15.699999999999999</cx:pt>
          <cx:pt idx="263">15.699999999999999</cx:pt>
          <cx:pt idx="264">15.5</cx:pt>
          <cx:pt idx="265">15.5</cx:pt>
          <cx:pt idx="266">15.5</cx:pt>
          <cx:pt idx="267">15.5</cx:pt>
          <cx:pt idx="268">15.5</cx:pt>
          <cx:pt idx="269">15.5</cx:pt>
          <cx:pt idx="270">15.5</cx:pt>
          <cx:pt idx="271">15.5</cx:pt>
          <cx:pt idx="272">15.5</cx:pt>
          <cx:pt idx="273">15.5</cx:pt>
          <cx:pt idx="274">15.5</cx:pt>
          <cx:pt idx="275">15.300000000000001</cx:pt>
          <cx:pt idx="276">15.300000000000001</cx:pt>
          <cx:pt idx="277">15.300000000000001</cx:pt>
          <cx:pt idx="278">15.300000000000001</cx:pt>
          <cx:pt idx="279">15.300000000000001</cx:pt>
          <cx:pt idx="280">15.289999999999999</cx:pt>
          <cx:pt idx="281">15.289999999999999</cx:pt>
          <cx:pt idx="282">15.289999999999999</cx:pt>
          <cx:pt idx="283">15.289999999999999</cx:pt>
          <cx:pt idx="284">15.289999999999999</cx:pt>
          <cx:pt idx="285">15.289999999999999</cx:pt>
          <cx:pt idx="286">15.289999999999999</cx:pt>
          <cx:pt idx="287">15.289999999999999</cx:pt>
          <cx:pt idx="288">15.1</cx:pt>
          <cx:pt idx="289">15.1</cx:pt>
          <cx:pt idx="290">15.1</cx:pt>
          <cx:pt idx="291">15.1</cx:pt>
          <cx:pt idx="292">15.1</cx:pt>
          <cx:pt idx="293">15.1</cx:pt>
          <cx:pt idx="294">15.1</cx:pt>
          <cx:pt idx="295">15.1</cx:pt>
          <cx:pt idx="296">15.1</cx:pt>
          <cx:pt idx="297">15.1</cx:pt>
          <cx:pt idx="298">15.1</cx:pt>
          <cx:pt idx="299">15.1</cx:pt>
          <cx:pt idx="300">15.1</cx:pt>
          <cx:pt idx="301">15.1</cx:pt>
          <cx:pt idx="302">15.1</cx:pt>
          <cx:pt idx="303">15.1</cx:pt>
          <cx:pt idx="304">15.01</cx:pt>
          <cx:pt idx="305">15</cx:pt>
          <cx:pt idx="306">15</cx:pt>
          <cx:pt idx="307">15</cx:pt>
          <cx:pt idx="308">15</cx:pt>
          <cx:pt idx="309">14.6</cx:pt>
          <cx:pt idx="310">14.5</cx:pt>
          <cx:pt idx="311">14.5</cx:pt>
          <cx:pt idx="312">14.5</cx:pt>
          <cx:pt idx="313">14</cx:pt>
          <cx:pt idx="314">14</cx:pt>
          <cx:pt idx="315">14</cx:pt>
          <cx:pt idx="316">14</cx:pt>
          <cx:pt idx="317">14</cx:pt>
          <cx:pt idx="318">14</cx:pt>
          <cx:pt idx="319">14</cx:pt>
          <cx:pt idx="320">14</cx:pt>
          <cx:pt idx="321">14</cx:pt>
          <cx:pt idx="322">14</cx:pt>
          <cx:pt idx="323">14</cx:pt>
          <cx:pt idx="324">14</cx:pt>
          <cx:pt idx="325">14</cx:pt>
          <cx:pt idx="326">14</cx:pt>
          <cx:pt idx="327">14</cx:pt>
          <cx:pt idx="328">14</cx:pt>
          <cx:pt idx="329">13.93</cx:pt>
          <cx:pt idx="330">13.800000000000001</cx:pt>
          <cx:pt idx="331">13.800000000000001</cx:pt>
          <cx:pt idx="332">13.800000000000001</cx:pt>
          <cx:pt idx="333">13.800000000000001</cx:pt>
          <cx:pt idx="334">13.6</cx:pt>
          <cx:pt idx="335">13.6</cx:pt>
          <cx:pt idx="336">13.6</cx:pt>
          <cx:pt idx="337">13.6</cx:pt>
          <cx:pt idx="338">13.6</cx:pt>
          <cx:pt idx="339">13.5</cx:pt>
          <cx:pt idx="340">13.5</cx:pt>
          <cx:pt idx="341">13.5</cx:pt>
          <cx:pt idx="342">13.300000000000001</cx:pt>
          <cx:pt idx="343">13.300000000000001</cx:pt>
          <cx:pt idx="344">13.300000000000001</cx:pt>
          <cx:pt idx="345">13.300000000000001</cx:pt>
          <cx:pt idx="346">13.300000000000001</cx:pt>
          <cx:pt idx="347">13.300000000000001</cx:pt>
          <cx:pt idx="348">13.300000000000001</cx:pt>
          <cx:pt idx="349">13.300000000000001</cx:pt>
          <cx:pt idx="350">13.300000000000001</cx:pt>
          <cx:pt idx="351">13.300000000000001</cx:pt>
          <cx:pt idx="352">13.300000000000001</cx:pt>
          <cx:pt idx="353">13.199999999999999</cx:pt>
          <cx:pt idx="354">13.199999999999999</cx:pt>
          <cx:pt idx="355">13.199999999999999</cx:pt>
          <cx:pt idx="356">13.199999999999999</cx:pt>
          <cx:pt idx="357">13.1</cx:pt>
          <cx:pt idx="358">13.1</cx:pt>
          <cx:pt idx="359">13.1</cx:pt>
          <cx:pt idx="360">13.1</cx:pt>
          <cx:pt idx="361">13.1</cx:pt>
          <cx:pt idx="362">13</cx:pt>
          <cx:pt idx="363">13</cx:pt>
          <cx:pt idx="364">12.800000000000001</cx:pt>
          <cx:pt idx="365">12.800000000000001</cx:pt>
          <cx:pt idx="366">12.6</cx:pt>
          <cx:pt idx="367">12.550000000000001</cx:pt>
          <cx:pt idx="368">12.550000000000001</cx:pt>
          <cx:pt idx="369">12.550000000000001</cx:pt>
          <cx:pt idx="370">12.550000000000001</cx:pt>
          <cx:pt idx="371">12.550000000000001</cx:pt>
          <cx:pt idx="372">12.5</cx:pt>
          <cx:pt idx="373">12.4</cx:pt>
          <cx:pt idx="374">12.4</cx:pt>
          <cx:pt idx="375">12.4</cx:pt>
          <cx:pt idx="376">12.4</cx:pt>
          <cx:pt idx="377">12.4</cx:pt>
          <cx:pt idx="378">12.300000000000001</cx:pt>
          <cx:pt idx="379">12.300000000000001</cx:pt>
          <cx:pt idx="380">12.1</cx:pt>
          <cx:pt idx="381">12</cx:pt>
          <cx:pt idx="382">12</cx:pt>
          <cx:pt idx="383">12</cx:pt>
          <cx:pt idx="384">12</cx:pt>
          <cx:pt idx="385">12</cx:pt>
          <cx:pt idx="386">12</cx:pt>
          <cx:pt idx="387">12</cx:pt>
          <cx:pt idx="388">12</cx:pt>
          <cx:pt idx="389">12</cx:pt>
          <cx:pt idx="390">12</cx:pt>
          <cx:pt idx="391">12</cx:pt>
          <cx:pt idx="392">12</cx:pt>
          <cx:pt idx="393">12</cx:pt>
          <cx:pt idx="394">12</cx:pt>
          <cx:pt idx="395">12</cx:pt>
          <cx:pt idx="396">12</cx:pt>
          <cx:pt idx="397">12</cx:pt>
          <cx:pt idx="398">12</cx:pt>
          <cx:pt idx="399">12</cx:pt>
          <cx:pt idx="400">11.5</cx:pt>
          <cx:pt idx="401">11.5</cx:pt>
          <cx:pt idx="402">11.5</cx:pt>
          <cx:pt idx="403">11.5</cx:pt>
          <cx:pt idx="404">11.5</cx:pt>
          <cx:pt idx="405">11.5</cx:pt>
          <cx:pt idx="406">11.5</cx:pt>
          <cx:pt idx="407">11.4</cx:pt>
          <cx:pt idx="408">11.4</cx:pt>
          <cx:pt idx="409">11.4</cx:pt>
          <cx:pt idx="410">11.300000000000001</cx:pt>
          <cx:pt idx="411">11.300000000000001</cx:pt>
          <cx:pt idx="412">11.199999999999999</cx:pt>
          <cx:pt idx="413">11.199999999999999</cx:pt>
          <cx:pt idx="414">11.199999999999999</cx:pt>
          <cx:pt idx="415">11.199999999999999</cx:pt>
          <cx:pt idx="416">11.199999999999999</cx:pt>
          <cx:pt idx="417">11.199999999999999</cx:pt>
          <cx:pt idx="418">11.199999999999999</cx:pt>
          <cx:pt idx="419">11.199999999999999</cx:pt>
          <cx:pt idx="420">11</cx:pt>
          <cx:pt idx="421">11</cx:pt>
          <cx:pt idx="422">11</cx:pt>
          <cx:pt idx="423">11</cx:pt>
          <cx:pt idx="424">10.800000000000001</cx:pt>
          <cx:pt idx="425">10.800000000000001</cx:pt>
          <cx:pt idx="426">10.800000000000001</cx:pt>
          <cx:pt idx="427">10.699999999999999</cx:pt>
          <cx:pt idx="428">10.6</cx:pt>
          <cx:pt idx="429">10.300000000000001</cx:pt>
          <cx:pt idx="430">10.199999999999999</cx:pt>
          <cx:pt idx="431">10.199999999999999</cx:pt>
          <cx:pt idx="432">10.199999999999999</cx:pt>
          <cx:pt idx="433">10.1</cx:pt>
          <cx:pt idx="434">10.1</cx:pt>
          <cx:pt idx="435">10</cx:pt>
          <cx:pt idx="436">10</cx:pt>
          <cx:pt idx="437">10</cx:pt>
          <cx:pt idx="438">9.5</cx:pt>
          <cx:pt idx="439">9.5</cx:pt>
          <cx:pt idx="440">9.5</cx:pt>
          <cx:pt idx="441">9.5</cx:pt>
          <cx:pt idx="442">9.4000000000000004</cx:pt>
          <cx:pt idx="443">9.4000000000000004</cx:pt>
          <cx:pt idx="444">9.4000000000000004</cx:pt>
          <cx:pt idx="445">9.4000000000000004</cx:pt>
          <cx:pt idx="446">9.4000000000000004</cx:pt>
          <cx:pt idx="447">9.3000000000000007</cx:pt>
          <cx:pt idx="448">9.3000000000000007</cx:pt>
          <cx:pt idx="449">8.4000000000000004</cx:pt>
          <cx:pt idx="450">8.0999999999999996</cx:pt>
          <cx:pt idx="451">7.7999999999999998</cx:pt>
          <cx:pt idx="452">7.7999999999999998</cx:pt>
          <cx:pt idx="453">7.7000000000000002</cx:pt>
          <cx:pt idx="454">7.3200000000000003</cx:pt>
          <cx:pt idx="455">7</cx:pt>
          <cx:pt idx="456">5.2999999999999998</cx:pt>
          <cx:pt idx="457">4.4500000000000002</cx:pt>
        </cx:lvl>
      </cx:numDim>
    </cx:data>
  </cx:chartData>
  <cx:chart>
    <cx:title pos="t" align="ctr" overlay="0">
      <cx:tx>
        <cx:rich>
          <a:bodyPr spcFirstLastPara="1" vertOverflow="ellipsis" horzOverflow="overflow" wrap="square" lIns="0" tIns="0" rIns="0" bIns="0" anchor="ctr" anchorCtr="1"/>
          <a:lstStyle/>
          <a:p>
            <a:pPr algn="ctr" rtl="0">
              <a:defRPr/>
            </a:pPr>
            <a:r>
              <a:rPr lang="en-US" sz="1400" b="0" i="0" u="none" strike="noStrike" baseline="0" dirty="0" err="1">
                <a:solidFill>
                  <a:sysClr val="windowText" lastClr="000000">
                    <a:lumMod val="65000"/>
                    <a:lumOff val="35000"/>
                  </a:sysClr>
                </a:solidFill>
                <a:latin typeface="Times New Roman" panose="02020603050405020304" pitchFamily="18" charset="0"/>
                <a:cs typeface="Times New Roman" panose="02020603050405020304" pitchFamily="18" charset="0"/>
              </a:rPr>
              <a:t>BoxPlot</a:t>
            </a:r>
            <a:r>
              <a:rPr lang="en-US" sz="1400" b="0" i="0" u="none" strike="noStrike" baseline="0" dirty="0">
                <a:solidFill>
                  <a:sysClr val="windowText" lastClr="000000">
                    <a:lumMod val="65000"/>
                    <a:lumOff val="35000"/>
                  </a:sysClr>
                </a:solidFill>
                <a:latin typeface="Times New Roman" panose="02020603050405020304" pitchFamily="18" charset="0"/>
                <a:cs typeface="Times New Roman" panose="02020603050405020304" pitchFamily="18" charset="0"/>
              </a:rPr>
              <a:t> / Manufacturers</a:t>
            </a:r>
          </a:p>
        </cx:rich>
      </cx:tx>
    </cx:title>
    <cx:plotArea>
      <cx:plotAreaRegion>
        <cx:series layoutId="boxWhisker" uniqueId="{CB82E6E8-6ABA-4BC0-A761-33C4C03D6011}">
          <cx:tx>
            <cx:txData>
              <cx:f>'T4'!$C$2</cx:f>
              <cx:v>City_Mileage_km_litre</cx:v>
            </cx:txData>
          </cx:tx>
          <cx:dataId val="0"/>
          <cx:layoutPr>
            <cx:visibility meanLine="0" meanMarker="1" nonoutliers="0" outliers="1"/>
            <cx:statistics quartileMethod="exclusive"/>
          </cx:layoutPr>
        </cx:series>
      </cx:plotAreaRegion>
      <cx:axis id="0">
        <cx:catScaling gapWidth="1"/>
        <cx:tickLabels/>
      </cx:axis>
      <cx:axis id="1">
        <cx:valScaling/>
        <cx:majorGridlines/>
        <cx:tickLabels/>
      </cx:axis>
    </cx:plotArea>
  </cx:chart>
</cx:chartSpace>
</file>

<file path=ppt/charts/chartEx2.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'T9'!$E$3:$E$419</cx:f>
        <cx:lvl ptCount="417" formatCode="General">
          <cx:pt idx="0">1248</cx:pt>
          <cx:pt idx="1">1248</cx:pt>
          <cx:pt idx="2">1248</cx:pt>
          <cx:pt idx="3">1248</cx:pt>
          <cx:pt idx="4">1248</cx:pt>
          <cx:pt idx="5">1248</cx:pt>
          <cx:pt idx="6">1248</cx:pt>
          <cx:pt idx="7">1248</cx:pt>
          <cx:pt idx="8">1248</cx:pt>
          <cx:pt idx="9">1248</cx:pt>
          <cx:pt idx="10">1248</cx:pt>
          <cx:pt idx="11">1248</cx:pt>
          <cx:pt idx="12">1248</cx:pt>
          <cx:pt idx="13">1248</cx:pt>
          <cx:pt idx="14">1248</cx:pt>
          <cx:pt idx="15">1498</cx:pt>
          <cx:pt idx="16">1498</cx:pt>
          <cx:pt idx="17">1498</cx:pt>
          <cx:pt idx="18">799</cx:pt>
          <cx:pt idx="19">799</cx:pt>
          <cx:pt idx="20">799</cx:pt>
          <cx:pt idx="21">799</cx:pt>
          <cx:pt idx="22">999</cx:pt>
          <cx:pt idx="23">999</cx:pt>
          <cx:pt idx="24">999</cx:pt>
          <cx:pt idx="25">999</cx:pt>
          <cx:pt idx="26">999</cx:pt>
          <cx:pt idx="27">999</cx:pt>
          <cx:pt idx="28">999</cx:pt>
          <cx:pt idx="29">1199</cx:pt>
          <cx:pt idx="30">1199</cx:pt>
          <cx:pt idx="31">1199</cx:pt>
          <cx:pt idx="32">1199</cx:pt>
          <cx:pt idx="33">1199</cx:pt>
          <cx:pt idx="34">1199</cx:pt>
          <cx:pt idx="35">1120</cx:pt>
          <cx:pt idx="36">1120</cx:pt>
          <cx:pt idx="37">1199</cx:pt>
          <cx:pt idx="38">1199</cx:pt>
          <cx:pt idx="39">1199</cx:pt>
          <cx:pt idx="40">1199</cx:pt>
          <cx:pt idx="41">1199</cx:pt>
          <cx:pt idx="42">1199</cx:pt>
          <cx:pt idx="43">1199</cx:pt>
          <cx:pt idx="44">624</cx:pt>
          <cx:pt idx="45">624</cx:pt>
          <cx:pt idx="46">624</cx:pt>
          <cx:pt idx="47">624</cx:pt>
          <cx:pt idx="48">624</cx:pt>
          <cx:pt idx="49">998</cx:pt>
          <cx:pt idx="50">998</cx:pt>
          <cx:pt idx="51">998</cx:pt>
          <cx:pt idx="52">998</cx:pt>
          <cx:pt idx="53">998</cx:pt>
          <cx:pt idx="54">998</cx:pt>
          <cx:pt idx="55">998</cx:pt>
          <cx:pt idx="56">998</cx:pt>
          <cx:pt idx="57">998</cx:pt>
          <cx:pt idx="58">998</cx:pt>
          <cx:pt idx="59">998</cx:pt>
          <cx:pt idx="60">998</cx:pt>
          <cx:pt idx="61">998</cx:pt>
          <cx:pt idx="62">998</cx:pt>
          <cx:pt idx="63">998</cx:pt>
          <cx:pt idx="64">998</cx:pt>
          <cx:pt idx="65">998</cx:pt>
          <cx:pt idx="66">998</cx:pt>
          <cx:pt idx="67">998</cx:pt>
          <cx:pt idx="68">1248</cx:pt>
          <cx:pt idx="69">1248</cx:pt>
          <cx:pt idx="70">1248</cx:pt>
          <cx:pt idx="71">1248</cx:pt>
          <cx:pt idx="72">1198</cx:pt>
          <cx:pt idx="73">1198</cx:pt>
          <cx:pt idx="74">1198</cx:pt>
          <cx:pt idx="75">1198</cx:pt>
          <cx:pt idx="76">1198</cx:pt>
          <cx:pt idx="77">1198</cx:pt>
          <cx:pt idx="78">1198</cx:pt>
          <cx:pt idx="79">1198</cx:pt>
          <cx:pt idx="80">1198</cx:pt>
          <cx:pt idx="81">1198</cx:pt>
          <cx:pt idx="82">1198</cx:pt>
          <cx:pt idx="83">1462</cx:pt>
          <cx:pt idx="84">1197</cx:pt>
          <cx:pt idx="85">1197</cx:pt>
          <cx:pt idx="86">1197</cx:pt>
          <cx:pt idx="87">1197</cx:pt>
          <cx:pt idx="88">1197</cx:pt>
          <cx:pt idx="89">1197</cx:pt>
          <cx:pt idx="90">1197</cx:pt>
          <cx:pt idx="91">1197</cx:pt>
          <cx:pt idx="92">1197</cx:pt>
          <cx:pt idx="93">998</cx:pt>
          <cx:pt idx="94">1396</cx:pt>
          <cx:pt idx="95">1396</cx:pt>
          <cx:pt idx="96">1396</cx:pt>
          <cx:pt idx="97">1396</cx:pt>
          <cx:pt idx="98">1197</cx:pt>
          <cx:pt idx="99">1197</cx:pt>
          <cx:pt idx="100">1197</cx:pt>
          <cx:pt idx="101">1197</cx:pt>
          <cx:pt idx="102">1197</cx:pt>
          <cx:pt idx="103">1197</cx:pt>
          <cx:pt idx="104">1186</cx:pt>
          <cx:pt idx="105">1364</cx:pt>
          <cx:pt idx="106">1364</cx:pt>
          <cx:pt idx="107">1364</cx:pt>
          <cx:pt idx="108">1364</cx:pt>
          <cx:pt idx="109">1364</cx:pt>
          <cx:pt idx="110">1364</cx:pt>
          <cx:pt idx="111">1364</cx:pt>
          <cx:pt idx="112">1364</cx:pt>
          <cx:pt idx="113">1364</cx:pt>
          <cx:pt idx="114">1364</cx:pt>
          <cx:pt idx="115">1364</cx:pt>
          <cx:pt idx="116">1364</cx:pt>
          <cx:pt idx="117">1248</cx:pt>
          <cx:pt idx="118">1248</cx:pt>
          <cx:pt idx="119">1248</cx:pt>
          <cx:pt idx="120">1248</cx:pt>
          <cx:pt idx="121">1248</cx:pt>
          <cx:pt idx="122">1248</cx:pt>
          <cx:pt idx="123">1248</cx:pt>
          <cx:pt idx="124">1248</cx:pt>
          <cx:pt idx="125">1248</cx:pt>
          <cx:pt idx="126">1582</cx:pt>
          <cx:pt idx="127">1582</cx:pt>
          <cx:pt idx="128">1248</cx:pt>
          <cx:pt idx="129">1248</cx:pt>
          <cx:pt idx="130">1248</cx:pt>
          <cx:pt idx="131">1248</cx:pt>
          <cx:pt idx="132">1248</cx:pt>
          <cx:pt idx="133">1248</cx:pt>
          <cx:pt idx="134">1248</cx:pt>
          <cx:pt idx="135">998</cx:pt>
          <cx:pt idx="136">1498</cx:pt>
          <cx:pt idx="137">1498</cx:pt>
          <cx:pt idx="138">1498</cx:pt>
          <cx:pt idx="139">1498</cx:pt>
          <cx:pt idx="140">1498</cx:pt>
          <cx:pt idx="141">1120</cx:pt>
          <cx:pt idx="142">1120</cx:pt>
          <cx:pt idx="143">1120</cx:pt>
          <cx:pt idx="144">1197</cx:pt>
          <cx:pt idx="145">1197</cx:pt>
          <cx:pt idx="146">1197</cx:pt>
          <cx:pt idx="147">1197</cx:pt>
          <cx:pt idx="148">1197</cx:pt>
          <cx:pt idx="149">1197</cx:pt>
          <cx:pt idx="150">1197</cx:pt>
          <cx:pt idx="151">1197</cx:pt>
          <cx:pt idx="152">2179</cx:pt>
          <cx:pt idx="153">2179</cx:pt>
          <cx:pt idx="154">2179</cx:pt>
          <cx:pt idx="155">1493</cx:pt>
          <cx:pt idx="156">1493</cx:pt>
          <cx:pt idx="157">1493</cx:pt>
          <cx:pt idx="158">1493</cx:pt>
          <cx:pt idx="159">1493</cx:pt>
          <cx:pt idx="160">1493</cx:pt>
          <cx:pt idx="161">1493</cx:pt>
          <cx:pt idx="162">1396</cx:pt>
          <cx:pt idx="163">1396</cx:pt>
          <cx:pt idx="164">1396</cx:pt>
          <cx:pt idx="165">1396</cx:pt>
          <cx:pt idx="166">1396</cx:pt>
          <cx:pt idx="167">1364</cx:pt>
          <cx:pt idx="168">1364</cx:pt>
          <cx:pt idx="169">1364</cx:pt>
          <cx:pt idx="170">1364</cx:pt>
          <cx:pt idx="171">1364</cx:pt>
          <cx:pt idx="172">1461</cx:pt>
          <cx:pt idx="173">1461</cx:pt>
          <cx:pt idx="174">1461</cx:pt>
          <cx:pt idx="175">1498</cx:pt>
          <cx:pt idx="176">1498</cx:pt>
          <cx:pt idx="177">796</cx:pt>
          <cx:pt idx="178">796</cx:pt>
          <cx:pt idx="179">1498</cx:pt>
          <cx:pt idx="180">1498</cx:pt>
          <cx:pt idx="181">1498</cx:pt>
          <cx:pt idx="182">1498</cx:pt>
          <cx:pt idx="183">1461</cx:pt>
          <cx:pt idx="184">1461</cx:pt>
          <cx:pt idx="185">1461</cx:pt>
          <cx:pt idx="186">1193</cx:pt>
          <cx:pt idx="187">1193</cx:pt>
          <cx:pt idx="188">1193</cx:pt>
          <cx:pt idx="189">1193</cx:pt>
          <cx:pt idx="190">1582</cx:pt>
          <cx:pt idx="191">1582</cx:pt>
          <cx:pt idx="192">1582</cx:pt>
          <cx:pt idx="193">1582</cx:pt>
          <cx:pt idx="194">1582</cx:pt>
          <cx:pt idx="195">1582</cx:pt>
          <cx:pt idx="196">1197</cx:pt>
          <cx:pt idx="197">1197</cx:pt>
          <cx:pt idx="198">1498</cx:pt>
          <cx:pt idx="199">1197</cx:pt>
          <cx:pt idx="200">1197</cx:pt>
          <cx:pt idx="201">1995</cx:pt>
          <cx:pt idx="202">1995</cx:pt>
          <cx:pt idx="203">1995</cx:pt>
          <cx:pt idx="204">1995</cx:pt>
          <cx:pt idx="205">1197</cx:pt>
          <cx:pt idx="206">1197</cx:pt>
          <cx:pt idx="207">1197</cx:pt>
          <cx:pt idx="208">1197</cx:pt>
          <cx:pt idx="209">1197</cx:pt>
          <cx:pt idx="210">1197</cx:pt>
          <cx:pt idx="211">1197</cx:pt>
          <cx:pt idx="212">1197</cx:pt>
          <cx:pt idx="213">1995</cx:pt>
          <cx:pt idx="214">1998</cx:pt>
          <cx:pt idx="215">1995</cx:pt>
          <cx:pt idx="216">1461</cx:pt>
          <cx:pt idx="217">1461</cx:pt>
          <cx:pt idx="218">1461</cx:pt>
          <cx:pt idx="219">1461</cx:pt>
          <cx:pt idx="220">1461</cx:pt>
          <cx:pt idx="221">1461</cx:pt>
          <cx:pt idx="222">2179</cx:pt>
          <cx:pt idx="223">2179</cx:pt>
          <cx:pt idx="224">2179</cx:pt>
          <cx:pt idx="225">2179</cx:pt>
          <cx:pt idx="226">2179</cx:pt>
          <cx:pt idx="227">2179</cx:pt>
          <cx:pt idx="228">2179</cx:pt>
          <cx:pt idx="229">2179</cx:pt>
          <cx:pt idx="230">2179</cx:pt>
          <cx:pt idx="231">2179</cx:pt>
          <cx:pt idx="232">2179</cx:pt>
          <cx:pt idx="233">2179</cx:pt>
          <cx:pt idx="234">2179</cx:pt>
          <cx:pt idx="235">2179</cx:pt>
          <cx:pt idx="236">2179</cx:pt>
          <cx:pt idx="237">2179</cx:pt>
          <cx:pt idx="238">2179</cx:pt>
          <cx:pt idx="239">2179</cx:pt>
          <cx:pt idx="240">2179</cx:pt>
          <cx:pt idx="241">1197</cx:pt>
          <cx:pt idx="242">1197</cx:pt>
          <cx:pt idx="243">1197</cx:pt>
          <cx:pt idx="244">1197</cx:pt>
          <cx:pt idx="245">1197</cx:pt>
          <cx:pt idx="246">1198</cx:pt>
          <cx:pt idx="247">1198</cx:pt>
          <cx:pt idx="248">1198</cx:pt>
          <cx:pt idx="249">1198</cx:pt>
          <cx:pt idx="250">1198</cx:pt>
          <cx:pt idx="251">1198</cx:pt>
          <cx:pt idx="252">1198</cx:pt>
          <cx:pt idx="253">1198</cx:pt>
          <cx:pt idx="254">1198</cx:pt>
          <cx:pt idx="255">1198</cx:pt>
          <cx:pt idx="256">1198</cx:pt>
          <cx:pt idx="257">1498</cx:pt>
          <cx:pt idx="258">1498</cx:pt>
          <cx:pt idx="259">1498</cx:pt>
          <cx:pt idx="260">1498</cx:pt>
          <cx:pt idx="261">1498</cx:pt>
          <cx:pt idx="262">1591</cx:pt>
          <cx:pt idx="263">1591</cx:pt>
          <cx:pt idx="264">1591</cx:pt>
          <cx:pt idx="265">1591</cx:pt>
          <cx:pt idx="266">1591</cx:pt>
          <cx:pt idx="267">1591</cx:pt>
          <cx:pt idx="268">1591</cx:pt>
          <cx:pt idx="269">1591</cx:pt>
          <cx:pt idx="270">1197</cx:pt>
          <cx:pt idx="271">1197</cx:pt>
          <cx:pt idx="272">1197</cx:pt>
          <cx:pt idx="273">1197</cx:pt>
          <cx:pt idx="274">1197</cx:pt>
          <cx:pt idx="275">1197</cx:pt>
          <cx:pt idx="276">1197</cx:pt>
          <cx:pt idx="277">1197</cx:pt>
          <cx:pt idx="278">1798</cx:pt>
          <cx:pt idx="279">1968</cx:pt>
          <cx:pt idx="280">1968</cx:pt>
          <cx:pt idx="281">1968</cx:pt>
          <cx:pt idx="282">1968</cx:pt>
          <cx:pt idx="283">1968</cx:pt>
          <cx:pt idx="284">1968</cx:pt>
          <cx:pt idx="285">1968</cx:pt>
          <cx:pt idx="286">1998</cx:pt>
          <cx:pt idx="287">1496</cx:pt>
          <cx:pt idx="288">1197</cx:pt>
          <cx:pt idx="289">1197</cx:pt>
          <cx:pt idx="290">1197</cx:pt>
          <cx:pt idx="291">1248</cx:pt>
          <cx:pt idx="292">1498</cx:pt>
          <cx:pt idx="293">1498</cx:pt>
          <cx:pt idx="294">1498</cx:pt>
          <cx:pt idx="295">998</cx:pt>
          <cx:pt idx="296">998</cx:pt>
          <cx:pt idx="297">998</cx:pt>
          <cx:pt idx="298">998</cx:pt>
          <cx:pt idx="299">999</cx:pt>
          <cx:pt idx="300">999</cx:pt>
          <cx:pt idx="301">999</cx:pt>
          <cx:pt idx="302">1582</cx:pt>
          <cx:pt idx="303">1582</cx:pt>
          <cx:pt idx="304">2179</cx:pt>
          <cx:pt idx="305">2179</cx:pt>
          <cx:pt idx="306">2179</cx:pt>
          <cx:pt idx="307">2179</cx:pt>
          <cx:pt idx="308">2179</cx:pt>
          <cx:pt idx="309">2179</cx:pt>
          <cx:pt idx="310">2179</cx:pt>
          <cx:pt idx="311">2179</cx:pt>
          <cx:pt idx="312">1493</cx:pt>
          <cx:pt idx="313">1493</cx:pt>
          <cx:pt idx="314">1493</cx:pt>
          <cx:pt idx="315">1493</cx:pt>
          <cx:pt idx="316">1496</cx:pt>
          <cx:pt idx="317">1496</cx:pt>
          <cx:pt idx="318">1496</cx:pt>
          <cx:pt idx="319">1496</cx:pt>
          <cx:pt idx="320">1496</cx:pt>
          <cx:pt idx="321">2993</cx:pt>
          <cx:pt idx="322">2993</cx:pt>
          <cx:pt idx="323">2993</cx:pt>
          <cx:pt idx="324">1197</cx:pt>
          <cx:pt idx="325">1197</cx:pt>
          <cx:pt idx="326">1197</cx:pt>
          <cx:pt idx="327">1197</cx:pt>
          <cx:pt idx="328">1197</cx:pt>
          <cx:pt idx="329">1197</cx:pt>
          <cx:pt idx="330">1197</cx:pt>
          <cx:pt idx="331">1999</cx:pt>
          <cx:pt idx="332">1999</cx:pt>
          <cx:pt idx="333">1999</cx:pt>
          <cx:pt idx="334">1999</cx:pt>
          <cx:pt idx="335">1193</cx:pt>
          <cx:pt idx="336">1193</cx:pt>
          <cx:pt idx="337">1193</cx:pt>
          <cx:pt idx="338">1193</cx:pt>
          <cx:pt idx="339">2993</cx:pt>
          <cx:pt idx="340">1999</cx:pt>
          <cx:pt idx="341">1999</cx:pt>
          <cx:pt idx="342">1999</cx:pt>
          <cx:pt idx="343">1999</cx:pt>
          <cx:pt idx="344">1493</cx:pt>
          <cx:pt idx="345">1493</cx:pt>
          <cx:pt idx="346">1197</cx:pt>
          <cx:pt idx="347">2755</cx:pt>
          <cx:pt idx="348">2755</cx:pt>
          <cx:pt idx="349">2755</cx:pt>
          <cx:pt idx="350">2755</cx:pt>
          <cx:pt idx="351">2755</cx:pt>
          <cx:pt idx="352">1493</cx:pt>
          <cx:pt idx="353">1493</cx:pt>
          <cx:pt idx="354">1493</cx:pt>
          <cx:pt idx="355">1493</cx:pt>
          <cx:pt idx="356">2523</cx:pt>
          <cx:pt idx="357">2523</cx:pt>
          <cx:pt idx="358">2523</cx:pt>
          <cx:pt idx="359">1598</cx:pt>
          <cx:pt idx="360">1598</cx:pt>
          <cx:pt idx="361">1598</cx:pt>
          <cx:pt idx="362">1598</cx:pt>
          <cx:pt idx="363">1598</cx:pt>
          <cx:pt idx="364">1598</cx:pt>
          <cx:pt idx="365">1598</cx:pt>
          <cx:pt idx="366">1598</cx:pt>
          <cx:pt idx="367">1598</cx:pt>
          <cx:pt idx="368">1598</cx:pt>
          <cx:pt idx="369">2523</cx:pt>
          <cx:pt idx="370">2179</cx:pt>
          <cx:pt idx="371">2179</cx:pt>
          <cx:pt idx="372">2179</cx:pt>
          <cx:pt idx="373">2179</cx:pt>
          <cx:pt idx="374">2179</cx:pt>
          <cx:pt idx="375">2179</cx:pt>
          <cx:pt idx="376">2179</cx:pt>
          <cx:pt idx="377">2179</cx:pt>
          <cx:pt idx="378">2179</cx:pt>
          <cx:pt idx="379">1798</cx:pt>
          <cx:pt idx="380">1798</cx:pt>
          <cx:pt idx="381">72</cx:pt>
          <cx:pt idx="382">72</cx:pt>
          <cx:pt idx="383">72</cx:pt>
          <cx:pt idx="384">2179</cx:pt>
          <cx:pt idx="385">2179</cx:pt>
          <cx:pt idx="386">2179</cx:pt>
          <cx:pt idx="387">2489</cx:pt>
          <cx:pt idx="388">1798</cx:pt>
          <cx:pt idx="389">2489</cx:pt>
          <cx:pt idx="390">1298</cx:pt>
          <cx:pt idx="391">1298</cx:pt>
          <cx:pt idx="392">1498</cx:pt>
          <cx:pt idx="393">1798</cx:pt>
          <cx:pt idx="394">1798</cx:pt>
          <cx:pt idx="395">1498</cx:pt>
          <cx:pt idx="396">1498</cx:pt>
          <cx:pt idx="397">1798</cx:pt>
          <cx:pt idx="398">1798</cx:pt>
          <cx:pt idx="399">1798</cx:pt>
          <cx:pt idx="400">1798</cx:pt>
          <cx:pt idx="401">2523</cx:pt>
          <cx:pt idx="402">2179</cx:pt>
          <cx:pt idx="403">2523</cx:pt>
          <cx:pt idx="404">2523</cx:pt>
          <cx:pt idx="405">2523</cx:pt>
          <cx:pt idx="406">2198</cx:pt>
          <cx:pt idx="407">2198</cx:pt>
          <cx:pt idx="408">1995</cx:pt>
          <cx:pt idx="409">2179</cx:pt>
          <cx:pt idx="410">2694</cx:pt>
          <cx:pt idx="411">2694</cx:pt>
          <cx:pt idx="412">3198</cx:pt>
          <cx:pt idx="413">2982</cx:pt>
          <cx:pt idx="414">4461</cx:pt>
          <cx:pt idx="415">624</cx:pt>
          <cx:pt idx="416">998</cx:pt>
        </cx:lvl>
      </cx:numDim>
    </cx:data>
  </cx:chartData>
  <cx:chart>
    <cx:title pos="t" align="ctr" overlay="0">
      <cx:tx>
        <cx:txData>
          <cx:v>Displacement (Bin Size 980)</cx:v>
        </cx:txData>
      </cx:tx>
      <cx:txPr>
        <a:bodyPr spcFirstLastPara="1" vertOverflow="ellipsis" horzOverflow="overflow" wrap="square" lIns="0" tIns="0" rIns="0" bIns="0" anchor="ctr" anchorCtr="1"/>
        <a:lstStyle/>
        <a:p>
          <a:pPr algn="ctr" rtl="0">
            <a:defRPr/>
          </a:pPr>
          <a:r>
            <a:rPr lang="en-US" sz="1400" b="0" i="0" u="none" strike="noStrike" baseline="0" dirty="0">
              <a:solidFill>
                <a:sysClr val="windowText" lastClr="000000">
                  <a:lumMod val="65000"/>
                  <a:lumOff val="35000"/>
                </a:sysClr>
              </a:solidFill>
              <a:latin typeface="Times New Roman" panose="02020603050405020304" pitchFamily="18" charset="0"/>
              <a:cs typeface="Times New Roman" panose="02020603050405020304" pitchFamily="18" charset="0"/>
            </a:rPr>
            <a:t>Displacement (Bin Size 980)</a:t>
          </a:r>
        </a:p>
      </cx:txPr>
    </cx:title>
    <cx:plotArea>
      <cx:plotAreaRegion>
        <cx:series layoutId="clusteredColumn" uniqueId="{07F7A301-DFF9-4B7E-87DD-5863EA7D3165}">
          <cx:tx>
            <cx:txData>
              <cx:f>'T9'!$E$2</cx:f>
              <cx:v>Displacement</cx:v>
            </cx:txData>
          </cx:tx>
          <cx:dataId val="0"/>
          <cx:layoutPr>
            <cx:binning intervalClosed="r">
              <cx:binSize val="980"/>
            </cx:binning>
          </cx:layoutPr>
        </cx:series>
      </cx:plotAreaRegion>
      <cx:axis id="0">
        <cx:catScaling gapWidth="0"/>
        <cx:tickLabels/>
      </cx:axis>
      <cx:axis id="1">
        <cx:valScaling/>
        <cx:majorGridlines/>
        <cx:tickLabels/>
      </cx:axis>
    </cx:plotArea>
  </cx:chart>
</cx:chartSpace>
</file>

<file path=ppt/charts/chartEx3.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'T9'!$F$3:$F$419</cx:f>
        <cx:lvl ptCount="417" formatCode="General">
          <cx:pt idx="0">80</cx:pt>
          <cx:pt idx="1">80</cx:pt>
          <cx:pt idx="2">28.399999999999999</cx:pt>
          <cx:pt idx="3">28.399999999999999</cx:pt>
          <cx:pt idx="4">28.399999999999999</cx:pt>
          <cx:pt idx="5">28.399999999999999</cx:pt>
          <cx:pt idx="6">28.399999999999999</cx:pt>
          <cx:pt idx="7">28.399999999999999</cx:pt>
          <cx:pt idx="8">28.399999999999999</cx:pt>
          <cx:pt idx="9">28.09</cx:pt>
          <cx:pt idx="10">28.09</cx:pt>
          <cx:pt idx="11">28.09</cx:pt>
          <cx:pt idx="12">28.09</cx:pt>
          <cx:pt idx="13">27.390000000000001</cx:pt>
          <cx:pt idx="14">27.390000000000001</cx:pt>
          <cx:pt idx="15">27.390000000000001</cx:pt>
          <cx:pt idx="16">27.390000000000001</cx:pt>
          <cx:pt idx="17">26.82</cx:pt>
          <cx:pt idx="18">26.32</cx:pt>
          <cx:pt idx="19">26.32</cx:pt>
          <cx:pt idx="20">25.170000000000002</cx:pt>
          <cx:pt idx="21">25.170000000000002</cx:pt>
          <cx:pt idx="22">25.170000000000002</cx:pt>
          <cx:pt idx="23">25.170000000000002</cx:pt>
          <cx:pt idx="24">25.170000000000002</cx:pt>
          <cx:pt idx="25">25.170000000000002</cx:pt>
          <cx:pt idx="26">25.170000000000002</cx:pt>
          <cx:pt idx="27">25.170000000000002</cx:pt>
          <cx:pt idx="28">25.170000000000002</cx:pt>
          <cx:pt idx="29">25.170000000000002</cx:pt>
          <cx:pt idx="30">25.170000000000002</cx:pt>
          <cx:pt idx="31">24.120000000000001</cx:pt>
          <cx:pt idx="32">24.120000000000001</cx:pt>
          <cx:pt idx="33">24.120000000000001</cx:pt>
          <cx:pt idx="34">24.120000000000001</cx:pt>
          <cx:pt idx="35">24.120000000000001</cx:pt>
          <cx:pt idx="36">24.120000000000001</cx:pt>
          <cx:pt idx="37">24</cx:pt>
          <cx:pt idx="38">24</cx:pt>
          <cx:pt idx="39">23.84</cx:pt>
          <cx:pt idx="40">23.84</cx:pt>
          <cx:pt idx="41">23.84</cx:pt>
          <cx:pt idx="42">23.84</cx:pt>
          <cx:pt idx="43">23.84</cx:pt>
          <cx:pt idx="44">23.84</cx:pt>
          <cx:pt idx="45">23.84</cx:pt>
          <cx:pt idx="46">23.600000000000001</cx:pt>
          <cx:pt idx="47">23.600000000000001</cx:pt>
          <cx:pt idx="48">23.600000000000001</cx:pt>
          <cx:pt idx="49">23.600000000000001</cx:pt>
          <cx:pt idx="50">23.600000000000001</cx:pt>
          <cx:pt idx="51">23</cx:pt>
          <cx:pt idx="52">23</cx:pt>
          <cx:pt idx="53">23</cx:pt>
          <cx:pt idx="54">23</cx:pt>
          <cx:pt idx="55">23</cx:pt>
          <cx:pt idx="56">23</cx:pt>
          <cx:pt idx="57">23</cx:pt>
          <cx:pt idx="58">23</cx:pt>
          <cx:pt idx="59">23</cx:pt>
          <cx:pt idx="60">23</cx:pt>
          <cx:pt idx="61">23</cx:pt>
          <cx:pt idx="62">23</cx:pt>
          <cx:pt idx="63">23</cx:pt>
          <cx:pt idx="64">23</cx:pt>
          <cx:pt idx="65">23</cx:pt>
          <cx:pt idx="66">23</cx:pt>
          <cx:pt idx="67">23</cx:pt>
          <cx:pt idx="68">23</cx:pt>
          <cx:pt idx="69">23</cx:pt>
          <cx:pt idx="70">22.949999999999999</cx:pt>
          <cx:pt idx="71">22.949999999999999</cx:pt>
          <cx:pt idx="72">22.949999999999999</cx:pt>
          <cx:pt idx="73">22.949999999999999</cx:pt>
          <cx:pt idx="74">22.25</cx:pt>
          <cx:pt idx="75">22.25</cx:pt>
          <cx:pt idx="76">22.25</cx:pt>
          <cx:pt idx="77">22.25</cx:pt>
          <cx:pt idx="78">22.25</cx:pt>
          <cx:pt idx="79">22.25</cx:pt>
          <cx:pt idx="80">22.25</cx:pt>
          <cx:pt idx="81">22.25</cx:pt>
          <cx:pt idx="82">22.25</cx:pt>
          <cx:pt idx="83">22.25</cx:pt>
          <cx:pt idx="84">22.25</cx:pt>
          <cx:pt idx="85">21.559999999999999</cx:pt>
          <cx:pt idx="86">21.399999999999999</cx:pt>
          <cx:pt idx="87">21.399999999999999</cx:pt>
          <cx:pt idx="88">21.399999999999999</cx:pt>
          <cx:pt idx="89">21.399999999999999</cx:pt>
          <cx:pt idx="90">21.399999999999999</cx:pt>
          <cx:pt idx="91">21.399999999999999</cx:pt>
          <cx:pt idx="92">21.399999999999999</cx:pt>
          <cx:pt idx="93">21.399999999999999</cx:pt>
          <cx:pt idx="94">21.399999999999999</cx:pt>
          <cx:pt idx="95">21.399999999999999</cx:pt>
          <cx:pt idx="96">21.379999999999999</cx:pt>
          <cx:pt idx="97">21.379999999999999</cx:pt>
          <cx:pt idx="98">21.379999999999999</cx:pt>
          <cx:pt idx="99">21.190000000000001</cx:pt>
          <cx:pt idx="100">20.890000000000001</cx:pt>
          <cx:pt idx="101">20.890000000000001</cx:pt>
          <cx:pt idx="102">20.890000000000001</cx:pt>
          <cx:pt idx="103">20.890000000000001</cx:pt>
          <cx:pt idx="104">20.890000000000001</cx:pt>
          <cx:pt idx="105">20.890000000000001</cx:pt>
          <cx:pt idx="106">20.699999999999999</cx:pt>
          <cx:pt idx="107">20.32</cx:pt>
          <cx:pt idx="108">20.32</cx:pt>
          <cx:pt idx="109">20.32</cx:pt>
          <cx:pt idx="110">20.300000000000001</cx:pt>
          <cx:pt idx="111">20.300000000000001</cx:pt>
          <cx:pt idx="112">20.300000000000001</cx:pt>
          <cx:pt idx="113">20.300000000000001</cx:pt>
          <cx:pt idx="114">20.300000000000001</cx:pt>
          <cx:pt idx="115">20.300000000000001</cx:pt>
          <cx:pt idx="116">20.300000000000001</cx:pt>
          <cx:pt idx="117">20.300000000000001</cx:pt>
          <cx:pt idx="118">20.300000000000001</cx:pt>
          <cx:pt idx="119">20</cx:pt>
          <cx:pt idx="120">20</cx:pt>
          <cx:pt idx="121">20</cx:pt>
          <cx:pt idx="122">20</cx:pt>
          <cx:pt idx="123">20</cx:pt>
          <cx:pt idx="124">20</cx:pt>
          <cx:pt idx="125">20</cx:pt>
          <cx:pt idx="126">20</cx:pt>
          <cx:pt idx="127">20</cx:pt>
          <cx:pt idx="128">19.899999999999999</cx:pt>
          <cx:pt idx="129">19.899999999999999</cx:pt>
          <cx:pt idx="130">19.199999999999999</cx:pt>
          <cx:pt idx="131">19.199999999999999</cx:pt>
          <cx:pt idx="132">19.199999999999999</cx:pt>
          <cx:pt idx="133">19.199999999999999</cx:pt>
          <cx:pt idx="134">19.199999999999999</cx:pt>
          <cx:pt idx="135">19.199999999999999</cx:pt>
          <cx:pt idx="136">19.199999999999999</cx:pt>
          <cx:pt idx="137">19</cx:pt>
          <cx:pt idx="138">19</cx:pt>
          <cx:pt idx="139">19</cx:pt>
          <cx:pt idx="140">19</cx:pt>
          <cx:pt idx="141">19</cx:pt>
          <cx:pt idx="142">19</cx:pt>
          <cx:pt idx="143">19</cx:pt>
          <cx:pt idx="144">19</cx:pt>
          <cx:pt idx="145">19</cx:pt>
          <cx:pt idx="146">19</cx:pt>
          <cx:pt idx="147">18.899999999999999</cx:pt>
          <cx:pt idx="148">18.899999999999999</cx:pt>
          <cx:pt idx="149">18.899999999999999</cx:pt>
          <cx:pt idx="150">18.899999999999999</cx:pt>
          <cx:pt idx="151">18.899999999999999</cx:pt>
          <cx:pt idx="152">18.899999999999999</cx:pt>
          <cx:pt idx="153">18.899999999999999</cx:pt>
          <cx:pt idx="154">18.489999999999998</cx:pt>
          <cx:pt idx="155">18.489999999999998</cx:pt>
          <cx:pt idx="156">18.489999999999998</cx:pt>
          <cx:pt idx="157">18.489999999999998</cx:pt>
          <cx:pt idx="158">18.489999999999998</cx:pt>
          <cx:pt idx="159">18.489999999999998</cx:pt>
          <cx:pt idx="160">18.489999999999998</cx:pt>
          <cx:pt idx="161">18.489999999999998</cx:pt>
          <cx:pt idx="162">18.489999999999998</cx:pt>
          <cx:pt idx="163">18.489999999999998</cx:pt>
          <cx:pt idx="164">18.399999999999999</cx:pt>
          <cx:pt idx="165">18.399999999999999</cx:pt>
          <cx:pt idx="166">18.399999999999999</cx:pt>
          <cx:pt idx="167">18.399999999999999</cx:pt>
          <cx:pt idx="168">18.399999999999999</cx:pt>
          <cx:pt idx="169">18.399999999999999</cx:pt>
          <cx:pt idx="170">18.199999999999999</cx:pt>
          <cx:pt idx="171">18.100000000000001</cx:pt>
          <cx:pt idx="172">18.100000000000001</cx:pt>
          <cx:pt idx="173">18.100000000000001</cx:pt>
          <cx:pt idx="174">18</cx:pt>
          <cx:pt idx="175">18</cx:pt>
          <cx:pt idx="176">18</cx:pt>
          <cx:pt idx="177">18</cx:pt>
          <cx:pt idx="178">18</cx:pt>
          <cx:pt idx="179">18</cx:pt>
          <cx:pt idx="180">18</cx:pt>
          <cx:pt idx="181">18</cx:pt>
          <cx:pt idx="182">18</cx:pt>
          <cx:pt idx="183">18</cx:pt>
          <cx:pt idx="184">18</cx:pt>
          <cx:pt idx="185">18</cx:pt>
          <cx:pt idx="186">18</cx:pt>
          <cx:pt idx="187">18</cx:pt>
          <cx:pt idx="188">17.57</cx:pt>
          <cx:pt idx="189">17.57</cx:pt>
          <cx:pt idx="190">17.57</cx:pt>
          <cx:pt idx="191">17.57</cx:pt>
          <cx:pt idx="192">17.010000000000002</cx:pt>
          <cx:pt idx="193">17.010000000000002</cx:pt>
          <cx:pt idx="194">17.010000000000002</cx:pt>
          <cx:pt idx="195">17.010000000000002</cx:pt>
          <cx:pt idx="196">17.010000000000002</cx:pt>
          <cx:pt idx="197">17.010000000000002</cx:pt>
          <cx:pt idx="198">17</cx:pt>
          <cx:pt idx="199">17</cx:pt>
          <cx:pt idx="200">17</cx:pt>
          <cx:pt idx="201">16.780000000000001</cx:pt>
          <cx:pt idx="202">16.780000000000001</cx:pt>
          <cx:pt idx="203">16.379999999999999</cx:pt>
          <cx:pt idx="204">16.379999999999999</cx:pt>
          <cx:pt idx="205">16.379999999999999</cx:pt>
          <cx:pt idx="206">16.379999999999999</cx:pt>
          <cx:pt idx="207">16.300000000000001</cx:pt>
          <cx:pt idx="208">16.300000000000001</cx:pt>
          <cx:pt idx="209">16.300000000000001</cx:pt>
          <cx:pt idx="210">16.300000000000001</cx:pt>
          <cx:pt idx="211">16.300000000000001</cx:pt>
          <cx:pt idx="212">16.300000000000001</cx:pt>
          <cx:pt idx="213">16.300000000000001</cx:pt>
          <cx:pt idx="214">16.300000000000001</cx:pt>
          <cx:pt idx="215">16</cx:pt>
          <cx:pt idx="216">16</cx:pt>
          <cx:pt idx="217">16</cx:pt>
          <cx:pt idx="218">16</cx:pt>
          <cx:pt idx="219">16</cx:pt>
          <cx:pt idx="220">16</cx:pt>
          <cx:pt idx="221">16</cx:pt>
          <cx:pt idx="222">16</cx:pt>
          <cx:pt idx="223">16</cx:pt>
          <cx:pt idx="224">16</cx:pt>
          <cx:pt idx="225">16</cx:pt>
          <cx:pt idx="226">16</cx:pt>
          <cx:pt idx="227">16</cx:pt>
          <cx:pt idx="228">16</cx:pt>
          <cx:pt idx="229">16</cx:pt>
          <cx:pt idx="230">16</cx:pt>
          <cx:pt idx="231">16</cx:pt>
          <cx:pt idx="232">16</cx:pt>
          <cx:pt idx="233">16</cx:pt>
          <cx:pt idx="234">16</cx:pt>
          <cx:pt idx="235">16</cx:pt>
          <cx:pt idx="236">16</cx:pt>
          <cx:pt idx="237">16</cx:pt>
          <cx:pt idx="238">16</cx:pt>
          <cx:pt idx="239">16</cx:pt>
          <cx:pt idx="240">16</cx:pt>
          <cx:pt idx="241">16</cx:pt>
          <cx:pt idx="242">16</cx:pt>
          <cx:pt idx="243">15.699999999999999</cx:pt>
          <cx:pt idx="244">15.699999999999999</cx:pt>
          <cx:pt idx="245">15.699999999999999</cx:pt>
          <cx:pt idx="246">15.699999999999999</cx:pt>
          <cx:pt idx="247">15.699999999999999</cx:pt>
          <cx:pt idx="248">15.5</cx:pt>
          <cx:pt idx="249">15.5</cx:pt>
          <cx:pt idx="250">15.5</cx:pt>
          <cx:pt idx="251">15.5</cx:pt>
          <cx:pt idx="252">15.5</cx:pt>
          <cx:pt idx="253">15.5</cx:pt>
          <cx:pt idx="254">15.5</cx:pt>
          <cx:pt idx="255">15.5</cx:pt>
          <cx:pt idx="256">15.5</cx:pt>
          <cx:pt idx="257">15.5</cx:pt>
          <cx:pt idx="258">15.5</cx:pt>
          <cx:pt idx="259">15.300000000000001</cx:pt>
          <cx:pt idx="260">15.300000000000001</cx:pt>
          <cx:pt idx="261">15.300000000000001</cx:pt>
          <cx:pt idx="262">15.300000000000001</cx:pt>
          <cx:pt idx="263">15.300000000000001</cx:pt>
          <cx:pt idx="264">15.289999999999999</cx:pt>
          <cx:pt idx="265">15.289999999999999</cx:pt>
          <cx:pt idx="266">15.289999999999999</cx:pt>
          <cx:pt idx="267">15.289999999999999</cx:pt>
          <cx:pt idx="268">15.289999999999999</cx:pt>
          <cx:pt idx="269">15.289999999999999</cx:pt>
          <cx:pt idx="270">15.289999999999999</cx:pt>
          <cx:pt idx="271">15.289999999999999</cx:pt>
          <cx:pt idx="272">15.1</cx:pt>
          <cx:pt idx="273">15.1</cx:pt>
          <cx:pt idx="274">15.1</cx:pt>
          <cx:pt idx="275">15.1</cx:pt>
          <cx:pt idx="276">15.1</cx:pt>
          <cx:pt idx="277">15.1</cx:pt>
          <cx:pt idx="278">15.1</cx:pt>
          <cx:pt idx="279">15.1</cx:pt>
          <cx:pt idx="280">15.1</cx:pt>
          <cx:pt idx="281">15.1</cx:pt>
          <cx:pt idx="282">15.1</cx:pt>
          <cx:pt idx="283">15.1</cx:pt>
          <cx:pt idx="284">15.1</cx:pt>
          <cx:pt idx="285">15.1</cx:pt>
          <cx:pt idx="286">15.1</cx:pt>
          <cx:pt idx="287">15.1</cx:pt>
          <cx:pt idx="288">15.01</cx:pt>
          <cx:pt idx="289">15</cx:pt>
          <cx:pt idx="290">15</cx:pt>
          <cx:pt idx="291">15</cx:pt>
          <cx:pt idx="292">15</cx:pt>
          <cx:pt idx="293">14.6</cx:pt>
          <cx:pt idx="294">14.5</cx:pt>
          <cx:pt idx="295">14.5</cx:pt>
          <cx:pt idx="296">14.5</cx:pt>
          <cx:pt idx="297">14</cx:pt>
          <cx:pt idx="298">14</cx:pt>
          <cx:pt idx="299">14</cx:pt>
          <cx:pt idx="300">14</cx:pt>
          <cx:pt idx="301">14</cx:pt>
          <cx:pt idx="302">14</cx:pt>
          <cx:pt idx="303">14</cx:pt>
          <cx:pt idx="304">14</cx:pt>
          <cx:pt idx="305">14</cx:pt>
          <cx:pt idx="306">14</cx:pt>
          <cx:pt idx="307">14</cx:pt>
          <cx:pt idx="308">14</cx:pt>
          <cx:pt idx="309">14</cx:pt>
          <cx:pt idx="310">14</cx:pt>
          <cx:pt idx="311">14</cx:pt>
          <cx:pt idx="312">14</cx:pt>
          <cx:pt idx="313">13.93</cx:pt>
          <cx:pt idx="314">13.800000000000001</cx:pt>
          <cx:pt idx="315">13.800000000000001</cx:pt>
          <cx:pt idx="316">13.800000000000001</cx:pt>
          <cx:pt idx="317">13.800000000000001</cx:pt>
          <cx:pt idx="318">13.6</cx:pt>
          <cx:pt idx="319">13.6</cx:pt>
          <cx:pt idx="320">13.6</cx:pt>
          <cx:pt idx="321">13.6</cx:pt>
          <cx:pt idx="322">13.6</cx:pt>
          <cx:pt idx="323">13.5</cx:pt>
          <cx:pt idx="324">13.5</cx:pt>
          <cx:pt idx="325">13.5</cx:pt>
          <cx:pt idx="326">13.300000000000001</cx:pt>
          <cx:pt idx="327">13.300000000000001</cx:pt>
          <cx:pt idx="328">13.300000000000001</cx:pt>
          <cx:pt idx="329">13.300000000000001</cx:pt>
          <cx:pt idx="330">13.300000000000001</cx:pt>
          <cx:pt idx="331">13.300000000000001</cx:pt>
          <cx:pt idx="332">13.300000000000001</cx:pt>
          <cx:pt idx="333">13.300000000000001</cx:pt>
          <cx:pt idx="334">13.300000000000001</cx:pt>
          <cx:pt idx="335">13.300000000000001</cx:pt>
          <cx:pt idx="336">13.300000000000001</cx:pt>
          <cx:pt idx="337">13.199999999999999</cx:pt>
          <cx:pt idx="338">13.199999999999999</cx:pt>
          <cx:pt idx="339">13.199999999999999</cx:pt>
          <cx:pt idx="340">13.199999999999999</cx:pt>
          <cx:pt idx="341">13.1</cx:pt>
          <cx:pt idx="342">13.1</cx:pt>
          <cx:pt idx="343">13.1</cx:pt>
          <cx:pt idx="344">13.1</cx:pt>
          <cx:pt idx="345">13.1</cx:pt>
          <cx:pt idx="346">12.800000000000001</cx:pt>
          <cx:pt idx="347">12.800000000000001</cx:pt>
          <cx:pt idx="348">12.6</cx:pt>
          <cx:pt idx="349">12.550000000000001</cx:pt>
          <cx:pt idx="350">12.550000000000001</cx:pt>
          <cx:pt idx="351">12.550000000000001</cx:pt>
          <cx:pt idx="352">12.550000000000001</cx:pt>
          <cx:pt idx="353">12.550000000000001</cx:pt>
          <cx:pt idx="354">12.4</cx:pt>
          <cx:pt idx="355">12.4</cx:pt>
          <cx:pt idx="356">12.4</cx:pt>
          <cx:pt idx="357">12.4</cx:pt>
          <cx:pt idx="358">12.4</cx:pt>
          <cx:pt idx="359">12.300000000000001</cx:pt>
          <cx:pt idx="360">12.300000000000001</cx:pt>
          <cx:pt idx="361">12.1</cx:pt>
          <cx:pt idx="362">12</cx:pt>
          <cx:pt idx="363">12</cx:pt>
          <cx:pt idx="364">12</cx:pt>
          <cx:pt idx="365">12</cx:pt>
          <cx:pt idx="366">12</cx:pt>
          <cx:pt idx="367">12</cx:pt>
          <cx:pt idx="368">12</cx:pt>
          <cx:pt idx="369">12</cx:pt>
          <cx:pt idx="370">12</cx:pt>
          <cx:pt idx="371">11.5</cx:pt>
          <cx:pt idx="372">11.5</cx:pt>
          <cx:pt idx="373">11.5</cx:pt>
          <cx:pt idx="374">11.5</cx:pt>
          <cx:pt idx="375">11.5</cx:pt>
          <cx:pt idx="376">11.5</cx:pt>
          <cx:pt idx="377">11.5</cx:pt>
          <cx:pt idx="378">11.4</cx:pt>
          <cx:pt idx="379">11.4</cx:pt>
          <cx:pt idx="380">11.4</cx:pt>
          <cx:pt idx="381">11.300000000000001</cx:pt>
          <cx:pt idx="382">11.300000000000001</cx:pt>
          <cx:pt idx="383">11</cx:pt>
          <cx:pt idx="384">11</cx:pt>
          <cx:pt idx="385">11</cx:pt>
          <cx:pt idx="386">10.800000000000001</cx:pt>
          <cx:pt idx="387">10.800000000000001</cx:pt>
          <cx:pt idx="388">10.800000000000001</cx:pt>
          <cx:pt idx="389">10.699999999999999</cx:pt>
          <cx:pt idx="390">10.6</cx:pt>
          <cx:pt idx="391">10.300000000000001</cx:pt>
          <cx:pt idx="392">10.199999999999999</cx:pt>
          <cx:pt idx="393">10.199999999999999</cx:pt>
          <cx:pt idx="394">10.199999999999999</cx:pt>
          <cx:pt idx="395">10.1</cx:pt>
          <cx:pt idx="396">10.1</cx:pt>
          <cx:pt idx="397">10</cx:pt>
          <cx:pt idx="398">10</cx:pt>
          <cx:pt idx="399">9.5</cx:pt>
          <cx:pt idx="400">9.5</cx:pt>
          <cx:pt idx="401">9.5</cx:pt>
          <cx:pt idx="402">9.5</cx:pt>
          <cx:pt idx="403">9.4000000000000004</cx:pt>
          <cx:pt idx="404">9.4000000000000004</cx:pt>
          <cx:pt idx="405">9.4000000000000004</cx:pt>
          <cx:pt idx="406">9.4000000000000004</cx:pt>
          <cx:pt idx="407">9.4000000000000004</cx:pt>
          <cx:pt idx="408">9.3000000000000007</cx:pt>
          <cx:pt idx="409">9.3000000000000007</cx:pt>
          <cx:pt idx="410">8.4000000000000004</cx:pt>
          <cx:pt idx="411">8.0999999999999996</cx:pt>
          <cx:pt idx="412">7.7999999999999998</cx:pt>
          <cx:pt idx="413">7.7999999999999998</cx:pt>
          <cx:pt idx="414">7.7000000000000002</cx:pt>
          <cx:pt idx="415">7</cx:pt>
          <cx:pt idx="416">5.2999999999999998</cx:pt>
        </cx:lvl>
      </cx:numDim>
    </cx:data>
  </cx:chartData>
  <cx:chart>
    <cx:title pos="t" align="ctr" overlay="0">
      <cx:tx>
        <cx:txData>
          <cx:v>City Milage (Bin Size = 0.88)</cx:v>
        </cx:txData>
      </cx:tx>
      <cx:txPr>
        <a:bodyPr spcFirstLastPara="1" vertOverflow="ellipsis" horzOverflow="overflow" wrap="square" lIns="0" tIns="0" rIns="0" bIns="0" anchor="ctr" anchorCtr="1"/>
        <a:lstStyle/>
        <a:p>
          <a:pPr algn="ctr" rtl="0">
            <a:defRPr/>
          </a:pPr>
          <a:r>
            <a:rPr lang="en-US" sz="1400" b="0" i="0" u="none" strike="noStrike" baseline="0">
              <a:solidFill>
                <a:sysClr val="windowText" lastClr="000000">
                  <a:lumMod val="65000"/>
                  <a:lumOff val="35000"/>
                </a:sysClr>
              </a:solidFill>
              <a:latin typeface="Calibri" panose="020F0502020204030204"/>
            </a:rPr>
            <a:t>City Milage (Bin Size = 0.88)</a:t>
          </a:r>
        </a:p>
      </cx:txPr>
    </cx:title>
    <cx:plotArea>
      <cx:plotAreaRegion>
        <cx:series layoutId="clusteredColumn" uniqueId="{13E0A9EE-17DF-4BDC-871E-322874222695}">
          <cx:tx>
            <cx:txData>
              <cx:f>'T9'!$F$2</cx:f>
              <cx:v>City_Mileage</cx:v>
            </cx:txData>
          </cx:tx>
          <cx:dataId val="0"/>
          <cx:layoutPr>
            <cx:binning intervalClosed="r">
              <cx:binSize val="0.88000000000000012"/>
            </cx:binning>
          </cx:layoutPr>
        </cx:series>
      </cx:plotAreaRegion>
      <cx:axis id="0">
        <cx:catScaling gapWidth="0"/>
        <cx:tickLabels/>
      </cx:axis>
      <cx:axis id="1">
        <cx:valScaling/>
        <cx:majorGridlines/>
        <cx:tickLabels/>
      </cx:axis>
    </cx:plotArea>
  </cx:chart>
</cx:chartSpace>
</file>

<file path=ppt/charts/chartEx4.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'T9'!$G$3:$G$419</cx:f>
        <cx:lvl ptCount="417" formatCode="General">
          <cx:pt idx="0">37</cx:pt>
          <cx:pt idx="1">37</cx:pt>
          <cx:pt idx="2">37</cx:pt>
          <cx:pt idx="3">37</cx:pt>
          <cx:pt idx="4">37</cx:pt>
          <cx:pt idx="5">37</cx:pt>
          <cx:pt idx="6">37</cx:pt>
          <cx:pt idx="7">43</cx:pt>
          <cx:pt idx="8">43</cx:pt>
          <cx:pt idx="9">43</cx:pt>
          <cx:pt idx="10">43</cx:pt>
          <cx:pt idx="11">37</cx:pt>
          <cx:pt idx="12">37</cx:pt>
          <cx:pt idx="13">37</cx:pt>
          <cx:pt idx="14">37</cx:pt>
          <cx:pt idx="15">43</cx:pt>
          <cx:pt idx="16">43</cx:pt>
          <cx:pt idx="17">43</cx:pt>
          <cx:pt idx="18">28</cx:pt>
          <cx:pt idx="19">28</cx:pt>
          <cx:pt idx="20">28</cx:pt>
          <cx:pt idx="21">28</cx:pt>
          <cx:pt idx="22">28</cx:pt>
          <cx:pt idx="23">28</cx:pt>
          <cx:pt idx="24">28</cx:pt>
          <cx:pt idx="25">28</cx:pt>
          <cx:pt idx="26">28</cx:pt>
          <cx:pt idx="27">28</cx:pt>
          <cx:pt idx="28">28</cx:pt>
          <cx:pt idx="29">35</cx:pt>
          <cx:pt idx="30">35</cx:pt>
          <cx:pt idx="31">35</cx:pt>
          <cx:pt idx="32">35</cx:pt>
          <cx:pt idx="33">35</cx:pt>
          <cx:pt idx="34">35</cx:pt>
          <cx:pt idx="35">43</cx:pt>
          <cx:pt idx="36">43</cx:pt>
          <cx:pt idx="37">35</cx:pt>
          <cx:pt idx="38">35</cx:pt>
          <cx:pt idx="39">35</cx:pt>
          <cx:pt idx="40">35</cx:pt>
          <cx:pt idx="41">35</cx:pt>
          <cx:pt idx="42">35</cx:pt>
          <cx:pt idx="43">35</cx:pt>
          <cx:pt idx="44">24</cx:pt>
          <cx:pt idx="45">24</cx:pt>
          <cx:pt idx="46">24</cx:pt>
          <cx:pt idx="47">24</cx:pt>
          <cx:pt idx="48">24</cx:pt>
          <cx:pt idx="49">35</cx:pt>
          <cx:pt idx="50">35</cx:pt>
          <cx:pt idx="51">35</cx:pt>
          <cx:pt idx="52">35</cx:pt>
          <cx:pt idx="53">35</cx:pt>
          <cx:pt idx="54">35</cx:pt>
          <cx:pt idx="55">35</cx:pt>
          <cx:pt idx="56">35</cx:pt>
          <cx:pt idx="57">35</cx:pt>
          <cx:pt idx="58">35</cx:pt>
          <cx:pt idx="59">35</cx:pt>
          <cx:pt idx="60">35</cx:pt>
          <cx:pt idx="61">35</cx:pt>
          <cx:pt idx="62">35</cx:pt>
          <cx:pt idx="63">35</cx:pt>
          <cx:pt idx="64">35</cx:pt>
          <cx:pt idx="65">35</cx:pt>
          <cx:pt idx="66">35</cx:pt>
          <cx:pt idx="67">35</cx:pt>
          <cx:pt idx="68">44</cx:pt>
          <cx:pt idx="69">44</cx:pt>
          <cx:pt idx="70">44</cx:pt>
          <cx:pt idx="71">44</cx:pt>
          <cx:pt idx="72">35</cx:pt>
          <cx:pt idx="73">35</cx:pt>
          <cx:pt idx="74">35</cx:pt>
          <cx:pt idx="75">35</cx:pt>
          <cx:pt idx="76">35</cx:pt>
          <cx:pt idx="77">35</cx:pt>
          <cx:pt idx="78">35</cx:pt>
          <cx:pt idx="79">35</cx:pt>
          <cx:pt idx="80">35</cx:pt>
          <cx:pt idx="81">35</cx:pt>
          <cx:pt idx="82">35</cx:pt>
          <cx:pt idx="83">43</cx:pt>
          <cx:pt idx="84">37</cx:pt>
          <cx:pt idx="85">37</cx:pt>
          <cx:pt idx="86">37</cx:pt>
          <cx:pt idx="87">37</cx:pt>
          <cx:pt idx="88">37</cx:pt>
          <cx:pt idx="89">37</cx:pt>
          <cx:pt idx="90">37</cx:pt>
          <cx:pt idx="91">37</cx:pt>
          <cx:pt idx="92">37</cx:pt>
          <cx:pt idx="93">37</cx:pt>
          <cx:pt idx="94">55</cx:pt>
          <cx:pt idx="95">55</cx:pt>
          <cx:pt idx="96">55</cx:pt>
          <cx:pt idx="97">40</cx:pt>
          <cx:pt idx="98">32</cx:pt>
          <cx:pt idx="99">32</cx:pt>
          <cx:pt idx="100">32</cx:pt>
          <cx:pt idx="101">32</cx:pt>
          <cx:pt idx="102">32</cx:pt>
          <cx:pt idx="103">32</cx:pt>
          <cx:pt idx="104">37</cx:pt>
          <cx:pt idx="105">45</cx:pt>
          <cx:pt idx="106">45</cx:pt>
          <cx:pt idx="107">45</cx:pt>
          <cx:pt idx="108">45</cx:pt>
          <cx:pt idx="109">45</cx:pt>
          <cx:pt idx="110">45</cx:pt>
          <cx:pt idx="111">45</cx:pt>
          <cx:pt idx="112">45</cx:pt>
          <cx:pt idx="113">45</cx:pt>
          <cx:pt idx="114">45</cx:pt>
          <cx:pt idx="115">45</cx:pt>
          <cx:pt idx="116">45</cx:pt>
          <cx:pt idx="117">48</cx:pt>
          <cx:pt idx="118">48</cx:pt>
          <cx:pt idx="119">48</cx:pt>
          <cx:pt idx="120">48</cx:pt>
          <cx:pt idx="121">48</cx:pt>
          <cx:pt idx="122">48</cx:pt>
          <cx:pt idx="123">48</cx:pt>
          <cx:pt idx="124">48</cx:pt>
          <cx:pt idx="125">48</cx:pt>
          <cx:pt idx="126">45</cx:pt>
          <cx:pt idx="127">45</cx:pt>
          <cx:pt idx="128">44</cx:pt>
          <cx:pt idx="129">44</cx:pt>
          <cx:pt idx="130">44</cx:pt>
          <cx:pt idx="131">44</cx:pt>
          <cx:pt idx="132">44</cx:pt>
          <cx:pt idx="133">44</cx:pt>
          <cx:pt idx="134">44</cx:pt>
          <cx:pt idx="135">35</cx:pt>
          <cx:pt idx="136">45</cx:pt>
          <cx:pt idx="137">45</cx:pt>
          <cx:pt idx="138">45</cx:pt>
          <cx:pt idx="139">45</cx:pt>
          <cx:pt idx="140">45</cx:pt>
          <cx:pt idx="141">43</cx:pt>
          <cx:pt idx="142">43</cx:pt>
          <cx:pt idx="143">43</cx:pt>
          <cx:pt idx="144">43</cx:pt>
          <cx:pt idx="145">43</cx:pt>
          <cx:pt idx="146">43</cx:pt>
          <cx:pt idx="147">43</cx:pt>
          <cx:pt idx="148">43</cx:pt>
          <cx:pt idx="149">43</cx:pt>
          <cx:pt idx="150">43</cx:pt>
          <cx:pt idx="151">43</cx:pt>
          <cx:pt idx="152">60</cx:pt>
          <cx:pt idx="153">60</cx:pt>
          <cx:pt idx="154">60</cx:pt>
          <cx:pt idx="155">60</cx:pt>
          <cx:pt idx="156">60</cx:pt>
          <cx:pt idx="157">60</cx:pt>
          <cx:pt idx="158">60</cx:pt>
          <cx:pt idx="159">60</cx:pt>
          <cx:pt idx="160">60</cx:pt>
          <cx:pt idx="161">60</cx:pt>
          <cx:pt idx="162">45</cx:pt>
          <cx:pt idx="163">45</cx:pt>
          <cx:pt idx="164">45</cx:pt>
          <cx:pt idx="165">45</cx:pt>
          <cx:pt idx="166">45</cx:pt>
          <cx:pt idx="167">43</cx:pt>
          <cx:pt idx="168">43</cx:pt>
          <cx:pt idx="169">45</cx:pt>
          <cx:pt idx="170">45</cx:pt>
          <cx:pt idx="171">45</cx:pt>
          <cx:pt idx="172">50</cx:pt>
          <cx:pt idx="173">50</cx:pt>
          <cx:pt idx="174">50</cx:pt>
          <cx:pt idx="175">55</cx:pt>
          <cx:pt idx="176">55</cx:pt>
          <cx:pt idx="177">35</cx:pt>
          <cx:pt idx="178">35</cx:pt>
          <cx:pt idx="179">55</cx:pt>
          <cx:pt idx="180">55</cx:pt>
          <cx:pt idx="181">55</cx:pt>
          <cx:pt idx="182">55</cx:pt>
          <cx:pt idx="183">50</cx:pt>
          <cx:pt idx="184">50</cx:pt>
          <cx:pt idx="185">50</cx:pt>
          <cx:pt idx="186">44</cx:pt>
          <cx:pt idx="187">44</cx:pt>
          <cx:pt idx="188">44</cx:pt>
          <cx:pt idx="189">44</cx:pt>
          <cx:pt idx="190">55</cx:pt>
          <cx:pt idx="191">55</cx:pt>
          <cx:pt idx="192">55</cx:pt>
          <cx:pt idx="193">55</cx:pt>
          <cx:pt idx="194">55</cx:pt>
          <cx:pt idx="195">55</cx:pt>
          <cx:pt idx="196">45</cx:pt>
          <cx:pt idx="197">45</cx:pt>
          <cx:pt idx="198">40</cx:pt>
          <cx:pt idx="199">45</cx:pt>
          <cx:pt idx="200">45</cx:pt>
          <cx:pt idx="201">62</cx:pt>
          <cx:pt idx="202">62</cx:pt>
          <cx:pt idx="203">62</cx:pt>
          <cx:pt idx="204">62</cx:pt>
          <cx:pt idx="205">42</cx:pt>
          <cx:pt idx="206">37</cx:pt>
          <cx:pt idx="207">37</cx:pt>
          <cx:pt idx="208">37</cx:pt>
          <cx:pt idx="209">37</cx:pt>
          <cx:pt idx="210">37</cx:pt>
          <cx:pt idx="211">37</cx:pt>
          <cx:pt idx="212">37</cx:pt>
          <cx:pt idx="213">67</cx:pt>
          <cx:pt idx="214">67</cx:pt>
          <cx:pt idx="215">67</cx:pt>
          <cx:pt idx="216">50</cx:pt>
          <cx:pt idx="217">50</cx:pt>
          <cx:pt idx="218">50</cx:pt>
          <cx:pt idx="219">50</cx:pt>
          <cx:pt idx="220">50</cx:pt>
          <cx:pt idx="221">50</cx:pt>
          <cx:pt idx="222">70</cx:pt>
          <cx:pt idx="223">70</cx:pt>
          <cx:pt idx="224">70</cx:pt>
          <cx:pt idx="225">70</cx:pt>
          <cx:pt idx="226">70</cx:pt>
          <cx:pt idx="227">70</cx:pt>
          <cx:pt idx="228">70</cx:pt>
          <cx:pt idx="229">70</cx:pt>
          <cx:pt idx="230">70</cx:pt>
          <cx:pt idx="231">70</cx:pt>
          <cx:pt idx="232">70</cx:pt>
          <cx:pt idx="233">70</cx:pt>
          <cx:pt idx="234">70</cx:pt>
          <cx:pt idx="235">70</cx:pt>
          <cx:pt idx="236">70</cx:pt>
          <cx:pt idx="237">70</cx:pt>
          <cx:pt idx="238">70</cx:pt>
          <cx:pt idx="239">70</cx:pt>
          <cx:pt idx="240">70</cx:pt>
          <cx:pt idx="241">43</cx:pt>
          <cx:pt idx="242">43</cx:pt>
          <cx:pt idx="243">43</cx:pt>
          <cx:pt idx="244">43</cx:pt>
          <cx:pt idx="245">43</cx:pt>
          <cx:pt idx="246">35</cx:pt>
          <cx:pt idx="247">35</cx:pt>
          <cx:pt idx="248">35</cx:pt>
          <cx:pt idx="249">35</cx:pt>
          <cx:pt idx="250">35</cx:pt>
          <cx:pt idx="251">35</cx:pt>
          <cx:pt idx="252">35</cx:pt>
          <cx:pt idx="253">35</cx:pt>
          <cx:pt idx="254">35</cx:pt>
          <cx:pt idx="255">35</cx:pt>
          <cx:pt idx="256">35</cx:pt>
          <cx:pt idx="257">45</cx:pt>
          <cx:pt idx="258">45</cx:pt>
          <cx:pt idx="259">45</cx:pt>
          <cx:pt idx="260">45</cx:pt>
          <cx:pt idx="261">45</cx:pt>
          <cx:pt idx="262">55</cx:pt>
          <cx:pt idx="263">55</cx:pt>
          <cx:pt idx="264">55</cx:pt>
          <cx:pt idx="265">55</cx:pt>
          <cx:pt idx="266">55</cx:pt>
          <cx:pt idx="267">55</cx:pt>
          <cx:pt idx="268">55</cx:pt>
          <cx:pt idx="269">55</cx:pt>
          <cx:pt idx="270">32</cx:pt>
          <cx:pt idx="271">45</cx:pt>
          <cx:pt idx="272">45</cx:pt>
          <cx:pt idx="273">45</cx:pt>
          <cx:pt idx="274">45</cx:pt>
          <cx:pt idx="275">45</cx:pt>
          <cx:pt idx="276">45</cx:pt>
          <cx:pt idx="277">45</cx:pt>
          <cx:pt idx="278">43</cx:pt>
          <cx:pt idx="279">66</cx:pt>
          <cx:pt idx="280">66</cx:pt>
          <cx:pt idx="281">66</cx:pt>
          <cx:pt idx="282">66</cx:pt>
          <cx:pt idx="283">66</cx:pt>
          <cx:pt idx="284">66</cx:pt>
          <cx:pt idx="285">66</cx:pt>
          <cx:pt idx="286">70</cx:pt>
          <cx:pt idx="287">45</cx:pt>
          <cx:pt idx="288">40</cx:pt>
          <cx:pt idx="289">40</cx:pt>
          <cx:pt idx="290">40</cx:pt>
          <cx:pt idx="291">42</cx:pt>
          <cx:pt idx="292">55</cx:pt>
          <cx:pt idx="293">55</cx:pt>
          <cx:pt idx="294">55</cx:pt>
          <cx:pt idx="295">35</cx:pt>
          <cx:pt idx="296">35</cx:pt>
          <cx:pt idx="297">35</cx:pt>
          <cx:pt idx="298">35</cx:pt>
          <cx:pt idx="299">45</cx:pt>
          <cx:pt idx="300">45</cx:pt>
          <cx:pt idx="301">45</cx:pt>
          <cx:pt idx="302">45</cx:pt>
          <cx:pt idx="303">45</cx:pt>
          <cx:pt idx="304">60</cx:pt>
          <cx:pt idx="305">60</cx:pt>
          <cx:pt idx="306">60</cx:pt>
          <cx:pt idx="307">60</cx:pt>
          <cx:pt idx="308">60</cx:pt>
          <cx:pt idx="309">63</cx:pt>
          <cx:pt idx="310">60</cx:pt>
          <cx:pt idx="311">60</cx:pt>
          <cx:pt idx="312">60</cx:pt>
          <cx:pt idx="313">45</cx:pt>
          <cx:pt idx="314">45</cx:pt>
          <cx:pt idx="315">45</cx:pt>
          <cx:pt idx="316">45</cx:pt>
          <cx:pt idx="317">45</cx:pt>
          <cx:pt idx="318">78</cx:pt>
          <cx:pt idx="319">78</cx:pt>
          <cx:pt idx="320">78</cx:pt>
          <cx:pt idx="321">45</cx:pt>
          <cx:pt idx="322">45</cx:pt>
          <cx:pt idx="323">45</cx:pt>
          <cx:pt idx="324">45</cx:pt>
          <cx:pt idx="325">45</cx:pt>
          <cx:pt idx="326">45</cx:pt>
          <cx:pt idx="327">45</cx:pt>
          <cx:pt idx="328">62</cx:pt>
          <cx:pt idx="329">62</cx:pt>
          <cx:pt idx="330">62</cx:pt>
          <cx:pt idx="331">62</cx:pt>
          <cx:pt idx="332">44</cx:pt>
          <cx:pt idx="333">44</cx:pt>
          <cx:pt idx="334">44</cx:pt>
          <cx:pt idx="335">44</cx:pt>
          <cx:pt idx="336">70</cx:pt>
          <cx:pt idx="337">50</cx:pt>
          <cx:pt idx="338">50</cx:pt>
          <cx:pt idx="339">50</cx:pt>
          <cx:pt idx="340">50</cx:pt>
          <cx:pt idx="341">60</cx:pt>
          <cx:pt idx="342">60</cx:pt>
          <cx:pt idx="343">37</cx:pt>
          <cx:pt idx="344">80</cx:pt>
          <cx:pt idx="345">80</cx:pt>
          <cx:pt idx="346">80</cx:pt>
          <cx:pt idx="347">80</cx:pt>
          <cx:pt idx="348">80</cx:pt>
          <cx:pt idx="349">60</cx:pt>
          <cx:pt idx="350">60</cx:pt>
          <cx:pt idx="351">60</cx:pt>
          <cx:pt idx="352">60</cx:pt>
          <cx:pt idx="353">60</cx:pt>
          <cx:pt idx="354">60</cx:pt>
          <cx:pt idx="355">60</cx:pt>
          <cx:pt idx="356">55</cx:pt>
          <cx:pt idx="357">55</cx:pt>
          <cx:pt idx="358">55</cx:pt>
          <cx:pt idx="359">55</cx:pt>
          <cx:pt idx="360">55</cx:pt>
          <cx:pt idx="361">55</cx:pt>
          <cx:pt idx="362">55</cx:pt>
          <cx:pt idx="363">55</cx:pt>
          <cx:pt idx="364">55</cx:pt>
          <cx:pt idx="365">55</cx:pt>
          <cx:pt idx="366">60</cx:pt>
          <cx:pt idx="367">60</cx:pt>
          <cx:pt idx="368">60</cx:pt>
          <cx:pt idx="369">60</cx:pt>
          <cx:pt idx="370">60</cx:pt>
          <cx:pt idx="371">60</cx:pt>
          <cx:pt idx="372">60</cx:pt>
          <cx:pt idx="373">55</cx:pt>
          <cx:pt idx="374">55</cx:pt>
          <cx:pt idx="375">55</cx:pt>
          <cx:pt idx="376">66</cx:pt>
          <cx:pt idx="377">66</cx:pt>
          <cx:pt idx="378">63</cx:pt>
          <cx:pt idx="379">63</cx:pt>
          <cx:pt idx="380">63</cx:pt>
          <cx:pt idx="381">55</cx:pt>
          <cx:pt idx="382">66</cx:pt>
          <cx:pt idx="383">55</cx:pt>
          <cx:pt idx="384">40</cx:pt>
          <cx:pt idx="385">40</cx:pt>
          <cx:pt idx="386">50</cx:pt>
          <cx:pt idx="387">66</cx:pt>
          <cx:pt idx="388">66</cx:pt>
          <cx:pt idx="389">50</cx:pt>
          <cx:pt idx="390">50</cx:pt>
          <cx:pt idx="391">55</cx:pt>
          <cx:pt idx="392">55</cx:pt>
          <cx:pt idx="393">55</cx:pt>
          <cx:pt idx="394">55</cx:pt>
          <cx:pt idx="395">60</cx:pt>
          <cx:pt idx="396">80</cx:pt>
          <cx:pt idx="397">60</cx:pt>
          <cx:pt idx="398">60</cx:pt>
          <cx:pt idx="399">60</cx:pt>
          <cx:pt idx="400">80</cx:pt>
          <cx:pt idx="401">80</cx:pt>
          <cx:pt idx="402">70</cx:pt>
          <cx:pt idx="403">80</cx:pt>
          <cx:pt idx="404">80</cx:pt>
          <cx:pt idx="405">80</cx:pt>
          <cx:pt idx="406">80</cx:pt>
          <cx:pt idx="407">87</cx:pt>
          <cx:pt idx="408">93</cx:pt>
          <cx:pt idx="409">15</cx:pt>
          <cx:pt idx="410">35</cx:pt>
          <cx:pt idx="411">60</cx:pt>
          <cx:pt idx="412">35</cx:pt>
          <cx:pt idx="413">35</cx:pt>
          <cx:pt idx="414">35</cx:pt>
          <cx:pt idx="415">35</cx:pt>
          <cx:pt idx="416">35</cx:pt>
        </cx:lvl>
      </cx:numDim>
    </cx:data>
  </cx:chartData>
  <cx:chart>
    <cx:title pos="t" align="ctr" overlay="0">
      <cx:tx>
        <cx:txData>
          <cx:v>Fuel Tank (Bin Size = 3)</cx:v>
        </cx:txData>
      </cx:tx>
      <cx:txPr>
        <a:bodyPr spcFirstLastPara="1" vertOverflow="ellipsis" horzOverflow="overflow" wrap="square" lIns="0" tIns="0" rIns="0" bIns="0" anchor="ctr" anchorCtr="1"/>
        <a:lstStyle/>
        <a:p>
          <a:pPr algn="ctr" rtl="0">
            <a:defRPr/>
          </a:pPr>
          <a:r>
            <a:rPr lang="en-US" sz="1400" b="0" i="0" u="none" strike="noStrike" baseline="0">
              <a:solidFill>
                <a:sysClr val="windowText" lastClr="000000">
                  <a:lumMod val="65000"/>
                  <a:lumOff val="35000"/>
                </a:sysClr>
              </a:solidFill>
              <a:latin typeface="Calibri" panose="020F0502020204030204"/>
            </a:rPr>
            <a:t>Fuel Tank (Bin Size = 3)</a:t>
          </a:r>
        </a:p>
      </cx:txPr>
    </cx:title>
    <cx:plotArea>
      <cx:plotAreaRegion>
        <cx:series layoutId="clusteredColumn" uniqueId="{FDB2EAFA-89C5-4CD3-9BB3-9741DB4846B4}">
          <cx:tx>
            <cx:txData>
              <cx:f>'T9'!$G$2</cx:f>
              <cx:v>Fuel_Tank_Capacity</cx:v>
            </cx:txData>
          </cx:tx>
          <cx:dataLabels>
            <cx:visibility seriesName="0" categoryName="0" value="1"/>
          </cx:dataLabels>
          <cx:dataId val="0"/>
          <cx:layoutPr>
            <cx:binning intervalClosed="r">
              <cx:binSize val="3"/>
            </cx:binning>
          </cx:layoutPr>
        </cx:series>
      </cx:plotAreaRegion>
      <cx:axis id="0">
        <cx:catScaling gapWidth="0"/>
        <cx:tickLabels/>
      </cx:axis>
      <cx:axis id="1">
        <cx:valScaling/>
        <cx:majorGridlines/>
        <cx:tickLabels/>
      </cx:axis>
    </cx:plotArea>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withinLinear" id="14">
  <a:schemeClr val="accent1"/>
</cs:colorStyle>
</file>

<file path=ppt/charts/colors11.xml><?xml version="1.0" encoding="utf-8"?>
<cs:colorStyle xmlns:cs="http://schemas.microsoft.com/office/drawing/2012/chartStyle" xmlns:a="http://schemas.openxmlformats.org/drawingml/2006/main" meth="withinLinear" id="14">
  <a:schemeClr val="accent1"/>
</cs:colorStyle>
</file>

<file path=ppt/charts/colors12.xml><?xml version="1.0" encoding="utf-8"?>
<cs:colorStyle xmlns:cs="http://schemas.microsoft.com/office/drawing/2012/chartStyle" xmlns:a="http://schemas.openxmlformats.org/drawingml/2006/main" meth="withinLinear" id="14">
  <a:schemeClr val="accent1"/>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withinLinear" id="14">
  <a:schemeClr val="accent1"/>
</cs:colorStyle>
</file>

<file path=ppt/charts/colors9.xml><?xml version="1.0" encoding="utf-8"?>
<cs:colorStyle xmlns:cs="http://schemas.microsoft.com/office/drawing/2012/chartStyle" xmlns:a="http://schemas.openxmlformats.org/drawingml/2006/main" meth="withinLinear" id="14">
  <a:schemeClr val="accent1"/>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40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solidFill>
      <a:ln>
        <a:solidFill>
          <a:schemeClr val="phClr"/>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5.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6.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A6855A2-05CA-F835-EE56-3C0F26FF16F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B816B5A4-4B7D-205D-3D87-61A9C257070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088F0C1-93F9-4D1C-B051-EF15E88A8804}" type="datetimeFigureOut">
              <a:rPr lang="en-IN" smtClean="0"/>
              <a:t>11-12-2024</a:t>
            </a:fld>
            <a:endParaRPr lang="en-IN"/>
          </a:p>
        </p:txBody>
      </p:sp>
      <p:sp>
        <p:nvSpPr>
          <p:cNvPr id="4" name="Footer Placeholder 3">
            <a:extLst>
              <a:ext uri="{FF2B5EF4-FFF2-40B4-BE49-F238E27FC236}">
                <a16:creationId xmlns:a16="http://schemas.microsoft.com/office/drawing/2014/main" id="{B95BC563-5415-81AA-7916-52B3869F685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IN"/>
              <a:t>PROJECT ANAYLSIS</a:t>
            </a:r>
          </a:p>
        </p:txBody>
      </p:sp>
      <p:sp>
        <p:nvSpPr>
          <p:cNvPr id="5" name="Slide Number Placeholder 4">
            <a:extLst>
              <a:ext uri="{FF2B5EF4-FFF2-40B4-BE49-F238E27FC236}">
                <a16:creationId xmlns:a16="http://schemas.microsoft.com/office/drawing/2014/main" id="{69EC7191-98B9-89E6-2DAF-6E8560ECF67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5BEDC00-E319-4ECA-9DE1-EA8A69E97408}" type="slidenum">
              <a:rPr lang="en-IN" smtClean="0"/>
              <a:t>‹#›</a:t>
            </a:fld>
            <a:endParaRPr lang="en-IN"/>
          </a:p>
        </p:txBody>
      </p:sp>
    </p:spTree>
    <p:extLst>
      <p:ext uri="{BB962C8B-B14F-4D97-AF65-F5344CB8AC3E}">
        <p14:creationId xmlns:p14="http://schemas.microsoft.com/office/powerpoint/2010/main" val="2949344445"/>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AC8ADD-6C00-4270-AB1F-4F8EC007BE94}" type="datetimeFigureOut">
              <a:rPr lang="en-IN" smtClean="0"/>
              <a:t>11-12-2024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IN"/>
              <a:t>PROJECT ANAYLSIS</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BCB6D7-FCEE-4975-8CC9-0BF55AAE9179}" type="slidenum">
              <a:rPr lang="en-IN" smtClean="0"/>
              <a:t>‹#›</a:t>
            </a:fld>
            <a:endParaRPr lang="en-IN"/>
          </a:p>
        </p:txBody>
      </p:sp>
    </p:spTree>
    <p:extLst>
      <p:ext uri="{BB962C8B-B14F-4D97-AF65-F5344CB8AC3E}">
        <p14:creationId xmlns:p14="http://schemas.microsoft.com/office/powerpoint/2010/main" val="3174395518"/>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4D32E3E9-5607-4DDF-A2C5-D0B88286D032}" type="datetime1">
              <a:rPr lang="en-IN" smtClean="0"/>
              <a:t>11-12-2024</a:t>
            </a:fld>
            <a:endParaRPr lang="en-IN"/>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r>
              <a:rPr lang="en-IN"/>
              <a:t>PROJECT ANALYSIS</a:t>
            </a:r>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27BDADFB-7794-4246-8CAA-3148596AE588}" type="slidenum">
              <a:rPr lang="en-IN" smtClean="0"/>
              <a:t>‹#›</a:t>
            </a:fld>
            <a:endParaRPr lang="en-IN"/>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3778098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41ED0A-9C82-48D9-B7C2-F3BA6BA906BE}" type="datetime1">
              <a:rPr lang="en-IN" smtClean="0"/>
              <a:t>11-12-2024</a:t>
            </a:fld>
            <a:endParaRPr lang="en-IN"/>
          </a:p>
        </p:txBody>
      </p:sp>
      <p:sp>
        <p:nvSpPr>
          <p:cNvPr id="5" name="Footer Placeholder 4"/>
          <p:cNvSpPr>
            <a:spLocks noGrp="1"/>
          </p:cNvSpPr>
          <p:nvPr>
            <p:ph type="ftr" sz="quarter" idx="11"/>
          </p:nvPr>
        </p:nvSpPr>
        <p:spPr/>
        <p:txBody>
          <a:bodyPr/>
          <a:lstStyle/>
          <a:p>
            <a:r>
              <a:rPr lang="en-IN"/>
              <a:t>PROJECT ANALYSIS</a:t>
            </a:r>
          </a:p>
        </p:txBody>
      </p:sp>
      <p:sp>
        <p:nvSpPr>
          <p:cNvPr id="6" name="Slide Number Placeholder 5"/>
          <p:cNvSpPr>
            <a:spLocks noGrp="1"/>
          </p:cNvSpPr>
          <p:nvPr>
            <p:ph type="sldNum" sz="quarter" idx="12"/>
          </p:nvPr>
        </p:nvSpPr>
        <p:spPr/>
        <p:txBody>
          <a:bodyPr/>
          <a:lstStyle/>
          <a:p>
            <a:fld id="{27BDADFB-7794-4246-8CAA-3148596AE588}" type="slidenum">
              <a:rPr lang="en-IN" smtClean="0"/>
              <a:t>‹#›</a:t>
            </a:fld>
            <a:endParaRPr lang="en-IN"/>
          </a:p>
        </p:txBody>
      </p:sp>
    </p:spTree>
    <p:extLst>
      <p:ext uri="{BB962C8B-B14F-4D97-AF65-F5344CB8AC3E}">
        <p14:creationId xmlns:p14="http://schemas.microsoft.com/office/powerpoint/2010/main" val="229006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6489AE-D0B9-4875-9699-F40F378DFD99}" type="datetime1">
              <a:rPr lang="en-IN" smtClean="0"/>
              <a:t>11-12-2024</a:t>
            </a:fld>
            <a:endParaRPr lang="en-IN"/>
          </a:p>
        </p:txBody>
      </p:sp>
      <p:sp>
        <p:nvSpPr>
          <p:cNvPr id="5" name="Footer Placeholder 4"/>
          <p:cNvSpPr>
            <a:spLocks noGrp="1"/>
          </p:cNvSpPr>
          <p:nvPr>
            <p:ph type="ftr" sz="quarter" idx="11"/>
          </p:nvPr>
        </p:nvSpPr>
        <p:spPr/>
        <p:txBody>
          <a:bodyPr/>
          <a:lstStyle/>
          <a:p>
            <a:r>
              <a:rPr lang="en-IN"/>
              <a:t>PROJECT ANALYSIS</a:t>
            </a:r>
          </a:p>
        </p:txBody>
      </p:sp>
      <p:sp>
        <p:nvSpPr>
          <p:cNvPr id="6" name="Slide Number Placeholder 5"/>
          <p:cNvSpPr>
            <a:spLocks noGrp="1"/>
          </p:cNvSpPr>
          <p:nvPr>
            <p:ph type="sldNum" sz="quarter" idx="12"/>
          </p:nvPr>
        </p:nvSpPr>
        <p:spPr/>
        <p:txBody>
          <a:bodyPr/>
          <a:lstStyle/>
          <a:p>
            <a:fld id="{27BDADFB-7794-4246-8CAA-3148596AE588}" type="slidenum">
              <a:rPr lang="en-IN" smtClean="0"/>
              <a:t>‹#›</a:t>
            </a:fld>
            <a:endParaRPr lang="en-IN"/>
          </a:p>
        </p:txBody>
      </p:sp>
    </p:spTree>
    <p:extLst>
      <p:ext uri="{BB962C8B-B14F-4D97-AF65-F5344CB8AC3E}">
        <p14:creationId xmlns:p14="http://schemas.microsoft.com/office/powerpoint/2010/main" val="23574878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BC8A18-D818-44C7-8D46-71B5FCFD4EE9}" type="datetime1">
              <a:rPr lang="en-IN" smtClean="0"/>
              <a:t>11-12-2024</a:t>
            </a:fld>
            <a:endParaRPr lang="en-IN"/>
          </a:p>
        </p:txBody>
      </p:sp>
      <p:sp>
        <p:nvSpPr>
          <p:cNvPr id="5" name="Footer Placeholder 4"/>
          <p:cNvSpPr>
            <a:spLocks noGrp="1"/>
          </p:cNvSpPr>
          <p:nvPr>
            <p:ph type="ftr" sz="quarter" idx="11"/>
          </p:nvPr>
        </p:nvSpPr>
        <p:spPr/>
        <p:txBody>
          <a:bodyPr/>
          <a:lstStyle/>
          <a:p>
            <a:r>
              <a:rPr lang="en-IN"/>
              <a:t>PROJECT ANALYSIS</a:t>
            </a:r>
          </a:p>
        </p:txBody>
      </p:sp>
      <p:sp>
        <p:nvSpPr>
          <p:cNvPr id="6" name="Slide Number Placeholder 5"/>
          <p:cNvSpPr>
            <a:spLocks noGrp="1"/>
          </p:cNvSpPr>
          <p:nvPr>
            <p:ph type="sldNum" sz="quarter" idx="12"/>
          </p:nvPr>
        </p:nvSpPr>
        <p:spPr/>
        <p:txBody>
          <a:bodyPr/>
          <a:lstStyle/>
          <a:p>
            <a:fld id="{27BDADFB-7794-4246-8CAA-3148596AE588}" type="slidenum">
              <a:rPr lang="en-IN" smtClean="0"/>
              <a:t>‹#›</a:t>
            </a:fld>
            <a:endParaRPr lang="en-IN"/>
          </a:p>
        </p:txBody>
      </p:sp>
    </p:spTree>
    <p:extLst>
      <p:ext uri="{BB962C8B-B14F-4D97-AF65-F5344CB8AC3E}">
        <p14:creationId xmlns:p14="http://schemas.microsoft.com/office/powerpoint/2010/main" val="3213029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FB38A0-7C58-4B37-B573-4A284A1EBB1D}" type="datetime1">
              <a:rPr lang="en-IN" smtClean="0"/>
              <a:t>11-12-2024</a:t>
            </a:fld>
            <a:endParaRPr lang="en-IN"/>
          </a:p>
        </p:txBody>
      </p:sp>
      <p:sp>
        <p:nvSpPr>
          <p:cNvPr id="5" name="Footer Placeholder 4"/>
          <p:cNvSpPr>
            <a:spLocks noGrp="1"/>
          </p:cNvSpPr>
          <p:nvPr>
            <p:ph type="ftr" sz="quarter" idx="11"/>
          </p:nvPr>
        </p:nvSpPr>
        <p:spPr/>
        <p:txBody>
          <a:bodyPr/>
          <a:lstStyle/>
          <a:p>
            <a:r>
              <a:rPr lang="en-IN"/>
              <a:t>PROJECT ANALYSIS</a:t>
            </a:r>
          </a:p>
        </p:txBody>
      </p:sp>
      <p:sp>
        <p:nvSpPr>
          <p:cNvPr id="6" name="Slide Number Placeholder 5"/>
          <p:cNvSpPr>
            <a:spLocks noGrp="1"/>
          </p:cNvSpPr>
          <p:nvPr>
            <p:ph type="sldNum" sz="quarter" idx="12"/>
          </p:nvPr>
        </p:nvSpPr>
        <p:spPr/>
        <p:txBody>
          <a:bodyPr/>
          <a:lstStyle/>
          <a:p>
            <a:fld id="{27BDADFB-7794-4246-8CAA-3148596AE588}" type="slidenum">
              <a:rPr lang="en-IN" smtClean="0"/>
              <a:t>‹#›</a:t>
            </a:fld>
            <a:endParaRPr lang="en-IN"/>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586969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556DACF-4604-47B2-B156-F0481294E231}" type="datetime1">
              <a:rPr lang="en-IN" smtClean="0"/>
              <a:t>11-12-2024</a:t>
            </a:fld>
            <a:endParaRPr lang="en-IN"/>
          </a:p>
        </p:txBody>
      </p:sp>
      <p:sp>
        <p:nvSpPr>
          <p:cNvPr id="6" name="Footer Placeholder 5"/>
          <p:cNvSpPr>
            <a:spLocks noGrp="1"/>
          </p:cNvSpPr>
          <p:nvPr>
            <p:ph type="ftr" sz="quarter" idx="11"/>
          </p:nvPr>
        </p:nvSpPr>
        <p:spPr/>
        <p:txBody>
          <a:bodyPr/>
          <a:lstStyle/>
          <a:p>
            <a:r>
              <a:rPr lang="en-IN"/>
              <a:t>PROJECT ANALYSIS</a:t>
            </a:r>
          </a:p>
        </p:txBody>
      </p:sp>
      <p:sp>
        <p:nvSpPr>
          <p:cNvPr id="7" name="Slide Number Placeholder 6"/>
          <p:cNvSpPr>
            <a:spLocks noGrp="1"/>
          </p:cNvSpPr>
          <p:nvPr>
            <p:ph type="sldNum" sz="quarter" idx="12"/>
          </p:nvPr>
        </p:nvSpPr>
        <p:spPr/>
        <p:txBody>
          <a:bodyPr/>
          <a:lstStyle/>
          <a:p>
            <a:fld id="{27BDADFB-7794-4246-8CAA-3148596AE588}" type="slidenum">
              <a:rPr lang="en-IN" smtClean="0"/>
              <a:t>‹#›</a:t>
            </a:fld>
            <a:endParaRPr lang="en-IN"/>
          </a:p>
        </p:txBody>
      </p:sp>
    </p:spTree>
    <p:extLst>
      <p:ext uri="{BB962C8B-B14F-4D97-AF65-F5344CB8AC3E}">
        <p14:creationId xmlns:p14="http://schemas.microsoft.com/office/powerpoint/2010/main" val="9968324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3B88E30-FC83-4CA8-A44E-BE47B9110A0F}" type="datetime1">
              <a:rPr lang="en-IN" smtClean="0"/>
              <a:t>11-12-2024</a:t>
            </a:fld>
            <a:endParaRPr lang="en-IN"/>
          </a:p>
        </p:txBody>
      </p:sp>
      <p:sp>
        <p:nvSpPr>
          <p:cNvPr id="8" name="Footer Placeholder 7"/>
          <p:cNvSpPr>
            <a:spLocks noGrp="1"/>
          </p:cNvSpPr>
          <p:nvPr>
            <p:ph type="ftr" sz="quarter" idx="11"/>
          </p:nvPr>
        </p:nvSpPr>
        <p:spPr/>
        <p:txBody>
          <a:bodyPr/>
          <a:lstStyle/>
          <a:p>
            <a:r>
              <a:rPr lang="en-IN"/>
              <a:t>PROJECT ANALYSIS</a:t>
            </a:r>
          </a:p>
        </p:txBody>
      </p:sp>
      <p:sp>
        <p:nvSpPr>
          <p:cNvPr id="9" name="Slide Number Placeholder 8"/>
          <p:cNvSpPr>
            <a:spLocks noGrp="1"/>
          </p:cNvSpPr>
          <p:nvPr>
            <p:ph type="sldNum" sz="quarter" idx="12"/>
          </p:nvPr>
        </p:nvSpPr>
        <p:spPr/>
        <p:txBody>
          <a:bodyPr/>
          <a:lstStyle/>
          <a:p>
            <a:fld id="{27BDADFB-7794-4246-8CAA-3148596AE588}" type="slidenum">
              <a:rPr lang="en-IN" smtClean="0"/>
              <a:t>‹#›</a:t>
            </a:fld>
            <a:endParaRPr lang="en-IN"/>
          </a:p>
        </p:txBody>
      </p:sp>
    </p:spTree>
    <p:extLst>
      <p:ext uri="{BB962C8B-B14F-4D97-AF65-F5344CB8AC3E}">
        <p14:creationId xmlns:p14="http://schemas.microsoft.com/office/powerpoint/2010/main" val="41334801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DA6185B-E715-4AAA-A1D6-D4673C6C5BBC}" type="datetime1">
              <a:rPr lang="en-IN" smtClean="0"/>
              <a:t>11-12-2024</a:t>
            </a:fld>
            <a:endParaRPr lang="en-IN"/>
          </a:p>
        </p:txBody>
      </p:sp>
      <p:sp>
        <p:nvSpPr>
          <p:cNvPr id="4" name="Footer Placeholder 3"/>
          <p:cNvSpPr>
            <a:spLocks noGrp="1"/>
          </p:cNvSpPr>
          <p:nvPr>
            <p:ph type="ftr" sz="quarter" idx="11"/>
          </p:nvPr>
        </p:nvSpPr>
        <p:spPr/>
        <p:txBody>
          <a:bodyPr/>
          <a:lstStyle/>
          <a:p>
            <a:r>
              <a:rPr lang="en-IN"/>
              <a:t>PROJECT ANALYSIS</a:t>
            </a:r>
          </a:p>
        </p:txBody>
      </p:sp>
      <p:sp>
        <p:nvSpPr>
          <p:cNvPr id="5" name="Slide Number Placeholder 4"/>
          <p:cNvSpPr>
            <a:spLocks noGrp="1"/>
          </p:cNvSpPr>
          <p:nvPr>
            <p:ph type="sldNum" sz="quarter" idx="12"/>
          </p:nvPr>
        </p:nvSpPr>
        <p:spPr/>
        <p:txBody>
          <a:bodyPr/>
          <a:lstStyle/>
          <a:p>
            <a:fld id="{27BDADFB-7794-4246-8CAA-3148596AE588}" type="slidenum">
              <a:rPr lang="en-IN" smtClean="0"/>
              <a:t>‹#›</a:t>
            </a:fld>
            <a:endParaRPr lang="en-IN"/>
          </a:p>
        </p:txBody>
      </p:sp>
    </p:spTree>
    <p:extLst>
      <p:ext uri="{BB962C8B-B14F-4D97-AF65-F5344CB8AC3E}">
        <p14:creationId xmlns:p14="http://schemas.microsoft.com/office/powerpoint/2010/main" val="16478662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E17938-F93D-457B-B399-373BC153037C}" type="datetime1">
              <a:rPr lang="en-IN" smtClean="0"/>
              <a:t>11-12-2024</a:t>
            </a:fld>
            <a:endParaRPr lang="en-IN"/>
          </a:p>
        </p:txBody>
      </p:sp>
      <p:sp>
        <p:nvSpPr>
          <p:cNvPr id="3" name="Footer Placeholder 2"/>
          <p:cNvSpPr>
            <a:spLocks noGrp="1"/>
          </p:cNvSpPr>
          <p:nvPr>
            <p:ph type="ftr" sz="quarter" idx="11"/>
          </p:nvPr>
        </p:nvSpPr>
        <p:spPr/>
        <p:txBody>
          <a:bodyPr/>
          <a:lstStyle/>
          <a:p>
            <a:r>
              <a:rPr lang="en-IN"/>
              <a:t>PROJECT ANALYSIS</a:t>
            </a:r>
          </a:p>
        </p:txBody>
      </p:sp>
      <p:sp>
        <p:nvSpPr>
          <p:cNvPr id="4" name="Slide Number Placeholder 3"/>
          <p:cNvSpPr>
            <a:spLocks noGrp="1"/>
          </p:cNvSpPr>
          <p:nvPr>
            <p:ph type="sldNum" sz="quarter" idx="12"/>
          </p:nvPr>
        </p:nvSpPr>
        <p:spPr/>
        <p:txBody>
          <a:bodyPr/>
          <a:lstStyle/>
          <a:p>
            <a:fld id="{27BDADFB-7794-4246-8CAA-3148596AE588}" type="slidenum">
              <a:rPr lang="en-IN" smtClean="0"/>
              <a:t>‹#›</a:t>
            </a:fld>
            <a:endParaRPr lang="en-IN"/>
          </a:p>
        </p:txBody>
      </p:sp>
    </p:spTree>
    <p:extLst>
      <p:ext uri="{BB962C8B-B14F-4D97-AF65-F5344CB8AC3E}">
        <p14:creationId xmlns:p14="http://schemas.microsoft.com/office/powerpoint/2010/main" val="736060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B6A5CE5-01EF-4B6D-A681-1B9D9EB224B0}" type="datetime1">
              <a:rPr lang="en-IN" smtClean="0"/>
              <a:t>11-12-2024</a:t>
            </a:fld>
            <a:endParaRPr lang="en-IN"/>
          </a:p>
        </p:txBody>
      </p:sp>
      <p:sp>
        <p:nvSpPr>
          <p:cNvPr id="6" name="Footer Placeholder 5"/>
          <p:cNvSpPr>
            <a:spLocks noGrp="1"/>
          </p:cNvSpPr>
          <p:nvPr>
            <p:ph type="ftr" sz="quarter" idx="11"/>
          </p:nvPr>
        </p:nvSpPr>
        <p:spPr/>
        <p:txBody>
          <a:bodyPr/>
          <a:lstStyle/>
          <a:p>
            <a:r>
              <a:rPr lang="en-IN"/>
              <a:t>PROJECT ANALYSIS</a:t>
            </a:r>
          </a:p>
        </p:txBody>
      </p:sp>
      <p:sp>
        <p:nvSpPr>
          <p:cNvPr id="7" name="Slide Number Placeholder 6"/>
          <p:cNvSpPr>
            <a:spLocks noGrp="1"/>
          </p:cNvSpPr>
          <p:nvPr>
            <p:ph type="sldNum" sz="quarter" idx="12"/>
          </p:nvPr>
        </p:nvSpPr>
        <p:spPr/>
        <p:txBody>
          <a:bodyPr/>
          <a:lstStyle/>
          <a:p>
            <a:fld id="{27BDADFB-7794-4246-8CAA-3148596AE588}" type="slidenum">
              <a:rPr lang="en-IN" smtClean="0"/>
              <a:t>‹#›</a:t>
            </a:fld>
            <a:endParaRPr lang="en-IN"/>
          </a:p>
        </p:txBody>
      </p:sp>
    </p:spTree>
    <p:extLst>
      <p:ext uri="{BB962C8B-B14F-4D97-AF65-F5344CB8AC3E}">
        <p14:creationId xmlns:p14="http://schemas.microsoft.com/office/powerpoint/2010/main" val="18762956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B4AF8CE-B64A-4F5E-81C3-409AAA91F0E9}" type="datetime1">
              <a:rPr lang="en-IN" smtClean="0"/>
              <a:t>11-12-2024</a:t>
            </a:fld>
            <a:endParaRPr lang="en-IN"/>
          </a:p>
        </p:txBody>
      </p:sp>
      <p:sp>
        <p:nvSpPr>
          <p:cNvPr id="6" name="Footer Placeholder 5"/>
          <p:cNvSpPr>
            <a:spLocks noGrp="1"/>
          </p:cNvSpPr>
          <p:nvPr>
            <p:ph type="ftr" sz="quarter" idx="11"/>
          </p:nvPr>
        </p:nvSpPr>
        <p:spPr/>
        <p:txBody>
          <a:bodyPr/>
          <a:lstStyle/>
          <a:p>
            <a:r>
              <a:rPr lang="en-US"/>
              <a:t>PROJECT ANALYSIS</a:t>
            </a:r>
            <a:endParaRPr lang="en-US" dirty="0"/>
          </a:p>
        </p:txBody>
      </p:sp>
      <p:sp>
        <p:nvSpPr>
          <p:cNvPr id="7" name="Slide Number Placeholder 6"/>
          <p:cNvSpPr>
            <a:spLocks noGrp="1"/>
          </p:cNvSpPr>
          <p:nvPr>
            <p:ph type="sldNum" sz="quarter" idx="12"/>
          </p:nvPr>
        </p:nvSpPr>
        <p:spPr/>
        <p:txBody>
          <a:bodyPr/>
          <a:lstStyle/>
          <a:p>
            <a:fld id="{27BDADFB-7794-4246-8CAA-3148596AE588}" type="slidenum">
              <a:rPr lang="en-IN" smtClean="0"/>
              <a:t>‹#›</a:t>
            </a:fld>
            <a:endParaRPr lang="en-IN"/>
          </a:p>
        </p:txBody>
      </p:sp>
    </p:spTree>
    <p:extLst>
      <p:ext uri="{BB962C8B-B14F-4D97-AF65-F5344CB8AC3E}">
        <p14:creationId xmlns:p14="http://schemas.microsoft.com/office/powerpoint/2010/main" val="11286971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EBD45F7D-7A84-4AD1-8265-3E6E37F79EDF}" type="datetime1">
              <a:rPr lang="en-IN" smtClean="0"/>
              <a:t>11-12-2024</a:t>
            </a:fld>
            <a:endParaRPr lang="en-IN"/>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r>
              <a:rPr lang="en-IN"/>
              <a:t>PROJECT ANALYSIS</a:t>
            </a:r>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27BDADFB-7794-4246-8CAA-3148596AE588}" type="slidenum">
              <a:rPr lang="en-IN" smtClean="0"/>
              <a:t>‹#›</a:t>
            </a:fld>
            <a:endParaRPr lang="en-IN"/>
          </a:p>
        </p:txBody>
      </p:sp>
    </p:spTree>
    <p:extLst>
      <p:ext uri="{BB962C8B-B14F-4D97-AF65-F5344CB8AC3E}">
        <p14:creationId xmlns:p14="http://schemas.microsoft.com/office/powerpoint/2010/main" val="735802140"/>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hf hd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microsoft.com/office/2014/relationships/chartEx" Target="../charts/chartEx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microsoft.com/office/2014/relationships/chartEx" Target="../charts/chartEx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microsoft.com/office/2014/relationships/chartEx" Target="../charts/chartEx3.xml"/><Relationship Id="rId1" Type="http://schemas.openxmlformats.org/officeDocument/2006/relationships/slideLayout" Target="../slideLayouts/slideLayout2.xml"/><Relationship Id="rId5" Type="http://schemas.openxmlformats.org/officeDocument/2006/relationships/image" Target="../media/image4.png"/><Relationship Id="rId4" Type="http://schemas.microsoft.com/office/2014/relationships/chartEx" Target="../charts/chartEx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E205E-B24A-468F-C06D-4C604C47C53B}"/>
              </a:ext>
            </a:extLst>
          </p:cNvPr>
          <p:cNvSpPr>
            <a:spLocks noGrp="1"/>
          </p:cNvSpPr>
          <p:nvPr>
            <p:ph type="ctrTitle"/>
          </p:nvPr>
        </p:nvSpPr>
        <p:spPr>
          <a:xfrm>
            <a:off x="1312606" y="599570"/>
            <a:ext cx="9566787" cy="1691640"/>
          </a:xfrm>
        </p:spPr>
        <p:txBody>
          <a:bodyPr>
            <a:normAutofit fontScale="90000"/>
          </a:bodyPr>
          <a:lstStyle/>
          <a:p>
            <a:r>
              <a:rPr lang="en-IN" sz="7400" dirty="0">
                <a:latin typeface="Times New Roman" panose="02020603050405020304" pitchFamily="18" charset="0"/>
                <a:cs typeface="Times New Roman" panose="02020603050405020304" pitchFamily="18" charset="0"/>
              </a:rPr>
              <a:t>MAHI MISTRY</a:t>
            </a:r>
            <a:br>
              <a:rPr lang="en-IN" dirty="0">
                <a:latin typeface="Times New Roman" panose="02020603050405020304" pitchFamily="18" charset="0"/>
                <a:cs typeface="Times New Roman" panose="02020603050405020304" pitchFamily="18" charset="0"/>
              </a:rPr>
            </a:br>
            <a:r>
              <a:rPr lang="en-IN" sz="1700" dirty="0">
                <a:latin typeface="Times New Roman" panose="02020603050405020304" pitchFamily="18" charset="0"/>
                <a:cs typeface="Times New Roman" panose="02020603050405020304" pitchFamily="18" charset="0"/>
              </a:rPr>
              <a:t> </a:t>
            </a:r>
            <a:br>
              <a:rPr lang="en-IN" sz="2100" dirty="0">
                <a:latin typeface="Times New Roman" panose="02020603050405020304" pitchFamily="18" charset="0"/>
                <a:cs typeface="Times New Roman" panose="02020603050405020304" pitchFamily="18" charset="0"/>
              </a:rPr>
            </a:br>
            <a:r>
              <a:rPr lang="en-IN" sz="1500" dirty="0">
                <a:latin typeface="Times New Roman" panose="02020603050405020304" pitchFamily="18" charset="0"/>
                <a:cs typeface="Times New Roman" panose="02020603050405020304" pitchFamily="18" charset="0"/>
              </a:rPr>
              <a:t>         </a:t>
            </a:r>
            <a:r>
              <a:rPr lang="en-IN" sz="2800" dirty="0">
                <a:latin typeface="Times New Roman" panose="02020603050405020304" pitchFamily="18" charset="0"/>
                <a:cs typeface="Times New Roman" panose="02020603050405020304" pitchFamily="18" charset="0"/>
              </a:rPr>
              <a:t>MENTOR – Mr. MUNNA PANDEY</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  </a:t>
            </a:r>
          </a:p>
        </p:txBody>
      </p:sp>
      <p:sp>
        <p:nvSpPr>
          <p:cNvPr id="3" name="Subtitle 2">
            <a:extLst>
              <a:ext uri="{FF2B5EF4-FFF2-40B4-BE49-F238E27FC236}">
                <a16:creationId xmlns:a16="http://schemas.microsoft.com/office/drawing/2014/main" id="{6B53C5F9-085D-B29E-6229-286EBE9B96FD}"/>
              </a:ext>
            </a:extLst>
          </p:cNvPr>
          <p:cNvSpPr>
            <a:spLocks noGrp="1"/>
          </p:cNvSpPr>
          <p:nvPr>
            <p:ph type="subTitle" idx="1"/>
          </p:nvPr>
        </p:nvSpPr>
        <p:spPr>
          <a:xfrm>
            <a:off x="813816" y="3393122"/>
            <a:ext cx="11073383" cy="1691640"/>
          </a:xfrm>
        </p:spPr>
        <p:txBody>
          <a:bodyPr>
            <a:normAutofit/>
          </a:bodyPr>
          <a:lstStyle/>
          <a:p>
            <a:pPr algn="ctr"/>
            <a:r>
              <a:rPr lang="en-IN" sz="3500" b="1" dirty="0">
                <a:solidFill>
                  <a:schemeClr val="tx1"/>
                </a:solidFill>
                <a:latin typeface="Times New Roman" panose="02020603050405020304" pitchFamily="18" charset="0"/>
                <a:cs typeface="Times New Roman" panose="02020603050405020304" pitchFamily="18" charset="0"/>
              </a:rPr>
              <a:t>AUTOMOBILE MARKET ANALYSIS PROJECT </a:t>
            </a:r>
          </a:p>
          <a:p>
            <a:pPr algn="ctr"/>
            <a:r>
              <a:rPr lang="en-IN" sz="3500" b="1" dirty="0">
                <a:solidFill>
                  <a:schemeClr val="tx1"/>
                </a:solidFill>
                <a:latin typeface="Times New Roman" panose="02020603050405020304" pitchFamily="18" charset="0"/>
                <a:cs typeface="Times New Roman" panose="02020603050405020304" pitchFamily="18" charset="0"/>
              </a:rPr>
              <a:t>PART I &amp; II </a:t>
            </a:r>
          </a:p>
        </p:txBody>
      </p:sp>
      <p:sp>
        <p:nvSpPr>
          <p:cNvPr id="4" name="Slide Number Placeholder 3">
            <a:extLst>
              <a:ext uri="{FF2B5EF4-FFF2-40B4-BE49-F238E27FC236}">
                <a16:creationId xmlns:a16="http://schemas.microsoft.com/office/drawing/2014/main" id="{88E769BE-E428-5165-9D57-2D51B16F7BF4}"/>
              </a:ext>
            </a:extLst>
          </p:cNvPr>
          <p:cNvSpPr>
            <a:spLocks noGrp="1"/>
          </p:cNvSpPr>
          <p:nvPr>
            <p:ph type="sldNum" sz="quarter" idx="12"/>
          </p:nvPr>
        </p:nvSpPr>
        <p:spPr/>
        <p:txBody>
          <a:bodyPr>
            <a:normAutofit lnSpcReduction="10000"/>
          </a:bodyPr>
          <a:lstStyle/>
          <a:p>
            <a:fld id="{27BDADFB-7794-4246-8CAA-3148596AE588}" type="slidenum">
              <a:rPr lang="en-IN" smtClean="0"/>
              <a:t>1</a:t>
            </a:fld>
            <a:endParaRPr lang="en-IN"/>
          </a:p>
        </p:txBody>
      </p:sp>
      <p:sp>
        <p:nvSpPr>
          <p:cNvPr id="5" name="Footer Placeholder 4">
            <a:extLst>
              <a:ext uri="{FF2B5EF4-FFF2-40B4-BE49-F238E27FC236}">
                <a16:creationId xmlns:a16="http://schemas.microsoft.com/office/drawing/2014/main" id="{ABA2216A-2D9B-2CFF-18AA-D0859D57E3E1}"/>
              </a:ext>
            </a:extLst>
          </p:cNvPr>
          <p:cNvSpPr>
            <a:spLocks noGrp="1"/>
          </p:cNvSpPr>
          <p:nvPr>
            <p:ph type="ftr" sz="quarter" idx="11"/>
          </p:nvPr>
        </p:nvSpPr>
        <p:spPr/>
        <p:txBody>
          <a:bodyPr/>
          <a:lstStyle/>
          <a:p>
            <a:r>
              <a:rPr lang="en-IN"/>
              <a:t>PROJECT ANALYSIS</a:t>
            </a:r>
          </a:p>
        </p:txBody>
      </p:sp>
    </p:spTree>
    <p:extLst>
      <p:ext uri="{BB962C8B-B14F-4D97-AF65-F5344CB8AC3E}">
        <p14:creationId xmlns:p14="http://schemas.microsoft.com/office/powerpoint/2010/main" val="4151475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D1773-BDB3-7016-A8C5-48F485653142}"/>
              </a:ext>
            </a:extLst>
          </p:cNvPr>
          <p:cNvSpPr>
            <a:spLocks noGrp="1"/>
          </p:cNvSpPr>
          <p:nvPr>
            <p:ph type="title"/>
          </p:nvPr>
        </p:nvSpPr>
        <p:spPr>
          <a:xfrm>
            <a:off x="540773" y="304802"/>
            <a:ext cx="10746659" cy="1189702"/>
          </a:xfrm>
        </p:spPr>
        <p:txBody>
          <a:bodyPr>
            <a:noAutofit/>
          </a:bodyPr>
          <a:lstStyle/>
          <a:p>
            <a:r>
              <a:rPr lang="en-IN" sz="2500" dirty="0">
                <a:latin typeface="Times New Roman" panose="02020603050405020304" pitchFamily="18" charset="0"/>
                <a:cs typeface="Times New Roman" panose="02020603050405020304" pitchFamily="18" charset="0"/>
              </a:rPr>
              <a:t>Q5. Find the most popular car body type, by count, from the analysis of (task 2).</a:t>
            </a:r>
            <a:br>
              <a:rPr lang="en-IN" sz="2500" dirty="0">
                <a:latin typeface="Times New Roman" panose="02020603050405020304" pitchFamily="18" charset="0"/>
                <a:cs typeface="Times New Roman" panose="02020603050405020304" pitchFamily="18" charset="0"/>
              </a:rPr>
            </a:br>
            <a:r>
              <a:rPr lang="en-IN" sz="2500" dirty="0">
                <a:latin typeface="Times New Roman" panose="02020603050405020304" pitchFamily="18" charset="0"/>
                <a:cs typeface="Times New Roman" panose="02020603050405020304" pitchFamily="18" charset="0"/>
              </a:rPr>
              <a:t>Car body type can fall under the categorical such as SUV, Sedan, and Hatchback. (Task 11)</a:t>
            </a:r>
          </a:p>
        </p:txBody>
      </p:sp>
      <p:graphicFrame>
        <p:nvGraphicFramePr>
          <p:cNvPr id="5" name="Chart 4">
            <a:extLst>
              <a:ext uri="{FF2B5EF4-FFF2-40B4-BE49-F238E27FC236}">
                <a16:creationId xmlns:a16="http://schemas.microsoft.com/office/drawing/2014/main" id="{23F78129-0CE5-AC80-B673-B7000734E07F}"/>
              </a:ext>
            </a:extLst>
          </p:cNvPr>
          <p:cNvGraphicFramePr>
            <a:graphicFrameLocks/>
          </p:cNvGraphicFramePr>
          <p:nvPr>
            <p:extLst>
              <p:ext uri="{D42A27DB-BD31-4B8C-83A1-F6EECF244321}">
                <p14:modId xmlns:p14="http://schemas.microsoft.com/office/powerpoint/2010/main" val="3829746971"/>
              </p:ext>
            </p:extLst>
          </p:nvPr>
        </p:nvGraphicFramePr>
        <p:xfrm>
          <a:off x="727588" y="1691147"/>
          <a:ext cx="6841612" cy="343145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Table 5">
            <a:extLst>
              <a:ext uri="{FF2B5EF4-FFF2-40B4-BE49-F238E27FC236}">
                <a16:creationId xmlns:a16="http://schemas.microsoft.com/office/drawing/2014/main" id="{D3A64502-C9F5-9FB5-9809-6E23A6A862AD}"/>
              </a:ext>
            </a:extLst>
          </p:cNvPr>
          <p:cNvGraphicFramePr>
            <a:graphicFrameLocks noGrp="1"/>
          </p:cNvGraphicFramePr>
          <p:nvPr>
            <p:extLst>
              <p:ext uri="{D42A27DB-BD31-4B8C-83A1-F6EECF244321}">
                <p14:modId xmlns:p14="http://schemas.microsoft.com/office/powerpoint/2010/main" val="1623621022"/>
              </p:ext>
            </p:extLst>
          </p:nvPr>
        </p:nvGraphicFramePr>
        <p:xfrm>
          <a:off x="8003456" y="2172926"/>
          <a:ext cx="3564022" cy="2684209"/>
        </p:xfrm>
        <a:graphic>
          <a:graphicData uri="http://schemas.openxmlformats.org/drawingml/2006/table">
            <a:tbl>
              <a:tblPr>
                <a:tableStyleId>{5C22544A-7EE6-4342-B048-85BDC9FD1C3A}</a:tableStyleId>
              </a:tblPr>
              <a:tblGrid>
                <a:gridCol w="1451218">
                  <a:extLst>
                    <a:ext uri="{9D8B030D-6E8A-4147-A177-3AD203B41FA5}">
                      <a16:colId xmlns:a16="http://schemas.microsoft.com/office/drawing/2014/main" val="2226666520"/>
                    </a:ext>
                  </a:extLst>
                </a:gridCol>
                <a:gridCol w="2112804">
                  <a:extLst>
                    <a:ext uri="{9D8B030D-6E8A-4147-A177-3AD203B41FA5}">
                      <a16:colId xmlns:a16="http://schemas.microsoft.com/office/drawing/2014/main" val="109479376"/>
                    </a:ext>
                  </a:extLst>
                </a:gridCol>
              </a:tblGrid>
              <a:tr h="850473">
                <a:tc>
                  <a:txBody>
                    <a:bodyPr/>
                    <a:lstStyle/>
                    <a:p>
                      <a:pPr algn="ctr" fontAlgn="b"/>
                      <a:r>
                        <a:rPr lang="en-IN" sz="1400" u="none" strike="noStrike" dirty="0">
                          <a:effectLst/>
                          <a:latin typeface="Times New Roman" panose="02020603050405020304" pitchFamily="18" charset="0"/>
                          <a:cs typeface="Times New Roman" panose="02020603050405020304" pitchFamily="18" charset="0"/>
                        </a:rPr>
                        <a:t>Row Labels</a:t>
                      </a:r>
                      <a:endParaRPr lang="en-IN"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1400" u="none" strike="noStrike" dirty="0">
                          <a:effectLst/>
                          <a:latin typeface="Times New Roman" panose="02020603050405020304" pitchFamily="18" charset="0"/>
                          <a:cs typeface="Times New Roman" panose="02020603050405020304" pitchFamily="18" charset="0"/>
                        </a:rPr>
                        <a:t>Count of </a:t>
                      </a:r>
                      <a:r>
                        <a:rPr lang="en-IN" sz="1400" u="none" strike="noStrike" dirty="0" err="1">
                          <a:effectLst/>
                          <a:latin typeface="Times New Roman" panose="02020603050405020304" pitchFamily="18" charset="0"/>
                          <a:cs typeface="Times New Roman" panose="02020603050405020304" pitchFamily="18" charset="0"/>
                        </a:rPr>
                        <a:t>Body_Type</a:t>
                      </a:r>
                      <a:endParaRPr lang="en-IN"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extLst>
                  <a:ext uri="{0D108BD9-81ED-4DB2-BD59-A6C34878D82A}">
                    <a16:rowId xmlns:a16="http://schemas.microsoft.com/office/drawing/2014/main" val="3276699400"/>
                  </a:ext>
                </a:extLst>
              </a:tr>
              <a:tr h="458434">
                <a:tc>
                  <a:txBody>
                    <a:bodyPr/>
                    <a:lstStyle/>
                    <a:p>
                      <a:pPr algn="ctr" fontAlgn="b"/>
                      <a:r>
                        <a:rPr lang="en-IN" sz="1400" u="none" strike="noStrike">
                          <a:effectLst/>
                          <a:latin typeface="Times New Roman" panose="02020603050405020304" pitchFamily="18" charset="0"/>
                          <a:cs typeface="Times New Roman" panose="02020603050405020304" pitchFamily="18" charset="0"/>
                        </a:rPr>
                        <a:t>Hatchback</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1400" u="none" strike="noStrike">
                          <a:effectLst/>
                          <a:latin typeface="Times New Roman" panose="02020603050405020304" pitchFamily="18" charset="0"/>
                          <a:cs typeface="Times New Roman" panose="02020603050405020304" pitchFamily="18" charset="0"/>
                        </a:rPr>
                        <a:t>263</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extLst>
                  <a:ext uri="{0D108BD9-81ED-4DB2-BD59-A6C34878D82A}">
                    <a16:rowId xmlns:a16="http://schemas.microsoft.com/office/drawing/2014/main" val="222205493"/>
                  </a:ext>
                </a:extLst>
              </a:tr>
              <a:tr h="458434">
                <a:tc>
                  <a:txBody>
                    <a:bodyPr/>
                    <a:lstStyle/>
                    <a:p>
                      <a:pPr algn="ctr" fontAlgn="b"/>
                      <a:r>
                        <a:rPr lang="en-IN" sz="1400" u="none" strike="noStrike">
                          <a:effectLst/>
                          <a:latin typeface="Times New Roman" panose="02020603050405020304" pitchFamily="18" charset="0"/>
                          <a:cs typeface="Times New Roman" panose="02020603050405020304" pitchFamily="18" charset="0"/>
                        </a:rPr>
                        <a:t>SUV</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1400" u="none" strike="noStrike">
                          <a:effectLst/>
                          <a:latin typeface="Times New Roman" panose="02020603050405020304" pitchFamily="18" charset="0"/>
                          <a:cs typeface="Times New Roman" panose="02020603050405020304" pitchFamily="18" charset="0"/>
                        </a:rPr>
                        <a:t>223</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extLst>
                  <a:ext uri="{0D108BD9-81ED-4DB2-BD59-A6C34878D82A}">
                    <a16:rowId xmlns:a16="http://schemas.microsoft.com/office/drawing/2014/main" val="2710836706"/>
                  </a:ext>
                </a:extLst>
              </a:tr>
              <a:tr h="458434">
                <a:tc>
                  <a:txBody>
                    <a:bodyPr/>
                    <a:lstStyle/>
                    <a:p>
                      <a:pPr algn="ctr" fontAlgn="b"/>
                      <a:r>
                        <a:rPr lang="en-IN" sz="1400" u="none" strike="noStrike">
                          <a:effectLst/>
                          <a:latin typeface="Times New Roman" panose="02020603050405020304" pitchFamily="18" charset="0"/>
                          <a:cs typeface="Times New Roman" panose="02020603050405020304" pitchFamily="18" charset="0"/>
                        </a:rPr>
                        <a:t>Sedan</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1400" u="none" strike="noStrike">
                          <a:effectLst/>
                          <a:latin typeface="Times New Roman" panose="02020603050405020304" pitchFamily="18" charset="0"/>
                          <a:cs typeface="Times New Roman" panose="02020603050405020304" pitchFamily="18" charset="0"/>
                        </a:rPr>
                        <a:t>223</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extLst>
                  <a:ext uri="{0D108BD9-81ED-4DB2-BD59-A6C34878D82A}">
                    <a16:rowId xmlns:a16="http://schemas.microsoft.com/office/drawing/2014/main" val="2181925329"/>
                  </a:ext>
                </a:extLst>
              </a:tr>
              <a:tr h="458434">
                <a:tc>
                  <a:txBody>
                    <a:bodyPr/>
                    <a:lstStyle/>
                    <a:p>
                      <a:pPr algn="ctr" fontAlgn="b"/>
                      <a:r>
                        <a:rPr lang="en-IN" sz="1400" u="none" strike="noStrike">
                          <a:effectLst/>
                          <a:latin typeface="Times New Roman" panose="02020603050405020304" pitchFamily="18" charset="0"/>
                          <a:cs typeface="Times New Roman" panose="02020603050405020304" pitchFamily="18" charset="0"/>
                        </a:rPr>
                        <a:t>Grand Total</a:t>
                      </a:r>
                      <a:endParaRPr lang="en-IN" sz="1400" b="1"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1400" u="none" strike="noStrike" dirty="0">
                          <a:effectLst/>
                          <a:latin typeface="Times New Roman" panose="02020603050405020304" pitchFamily="18" charset="0"/>
                          <a:cs typeface="Times New Roman" panose="02020603050405020304" pitchFamily="18" charset="0"/>
                        </a:rPr>
                        <a:t>709</a:t>
                      </a:r>
                      <a:endParaRPr lang="en-IN"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extLst>
                  <a:ext uri="{0D108BD9-81ED-4DB2-BD59-A6C34878D82A}">
                    <a16:rowId xmlns:a16="http://schemas.microsoft.com/office/drawing/2014/main" val="251498813"/>
                  </a:ext>
                </a:extLst>
              </a:tr>
            </a:tbl>
          </a:graphicData>
        </a:graphic>
      </p:graphicFrame>
      <p:sp>
        <p:nvSpPr>
          <p:cNvPr id="8" name="TextBox 7">
            <a:extLst>
              <a:ext uri="{FF2B5EF4-FFF2-40B4-BE49-F238E27FC236}">
                <a16:creationId xmlns:a16="http://schemas.microsoft.com/office/drawing/2014/main" id="{F674D729-1806-7BC7-1D2F-906939CAE3FF}"/>
              </a:ext>
            </a:extLst>
          </p:cNvPr>
          <p:cNvSpPr txBox="1"/>
          <p:nvPr/>
        </p:nvSpPr>
        <p:spPr>
          <a:xfrm>
            <a:off x="540773" y="5491561"/>
            <a:ext cx="10830560" cy="584775"/>
          </a:xfrm>
          <a:prstGeom prst="rect">
            <a:avLst/>
          </a:prstGeom>
          <a:noFill/>
        </p:spPr>
        <p:txBody>
          <a:bodyPr wrap="square">
            <a:spAutoFit/>
          </a:bodyPr>
          <a:lstStyle/>
          <a:p>
            <a:r>
              <a:rPr lang="en-IN" sz="1600" dirty="0">
                <a:latin typeface="Times New Roman" panose="02020603050405020304" pitchFamily="18" charset="0"/>
                <a:cs typeface="Times New Roman" panose="02020603050405020304" pitchFamily="18" charset="0"/>
              </a:rPr>
              <a:t>Interpretation: This will give you the count of each car body type (SUV, Sedan, Hatchback) and allow you to easily identify the most popular one. From this table, you can see which car body type has the highest count and thus is the most popular.</a:t>
            </a:r>
          </a:p>
        </p:txBody>
      </p:sp>
      <p:sp>
        <p:nvSpPr>
          <p:cNvPr id="3" name="Slide Number Placeholder 2">
            <a:extLst>
              <a:ext uri="{FF2B5EF4-FFF2-40B4-BE49-F238E27FC236}">
                <a16:creationId xmlns:a16="http://schemas.microsoft.com/office/drawing/2014/main" id="{FEDD60C9-1D33-A9DC-2C94-476A289B0AA2}"/>
              </a:ext>
            </a:extLst>
          </p:cNvPr>
          <p:cNvSpPr>
            <a:spLocks noGrp="1"/>
          </p:cNvSpPr>
          <p:nvPr>
            <p:ph type="sldNum" sz="quarter" idx="12"/>
          </p:nvPr>
        </p:nvSpPr>
        <p:spPr/>
        <p:txBody>
          <a:bodyPr>
            <a:normAutofit lnSpcReduction="10000"/>
          </a:bodyPr>
          <a:lstStyle/>
          <a:p>
            <a:fld id="{27BDADFB-7794-4246-8CAA-3148596AE588}" type="slidenum">
              <a:rPr lang="en-IN" smtClean="0"/>
              <a:t>10</a:t>
            </a:fld>
            <a:endParaRPr lang="en-IN"/>
          </a:p>
        </p:txBody>
      </p:sp>
      <p:sp>
        <p:nvSpPr>
          <p:cNvPr id="4" name="Footer Placeholder 3">
            <a:extLst>
              <a:ext uri="{FF2B5EF4-FFF2-40B4-BE49-F238E27FC236}">
                <a16:creationId xmlns:a16="http://schemas.microsoft.com/office/drawing/2014/main" id="{2DDDF670-E9F3-79CD-9963-5003BF123AEB}"/>
              </a:ext>
            </a:extLst>
          </p:cNvPr>
          <p:cNvSpPr>
            <a:spLocks noGrp="1"/>
          </p:cNvSpPr>
          <p:nvPr>
            <p:ph type="ftr" sz="quarter" idx="11"/>
          </p:nvPr>
        </p:nvSpPr>
        <p:spPr/>
        <p:txBody>
          <a:bodyPr/>
          <a:lstStyle/>
          <a:p>
            <a:r>
              <a:rPr lang="en-IN"/>
              <a:t>PROJECT ANALYSIS</a:t>
            </a:r>
          </a:p>
        </p:txBody>
      </p:sp>
    </p:spTree>
    <p:extLst>
      <p:ext uri="{BB962C8B-B14F-4D97-AF65-F5344CB8AC3E}">
        <p14:creationId xmlns:p14="http://schemas.microsoft.com/office/powerpoint/2010/main" val="21162233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CBA64-A1DD-C19D-76EC-F87C6A047941}"/>
              </a:ext>
            </a:extLst>
          </p:cNvPr>
          <p:cNvSpPr>
            <a:spLocks noGrp="1"/>
          </p:cNvSpPr>
          <p:nvPr>
            <p:ph type="title"/>
          </p:nvPr>
        </p:nvSpPr>
        <p:spPr>
          <a:xfrm>
            <a:off x="892868" y="2128978"/>
            <a:ext cx="10222992" cy="1408176"/>
          </a:xfrm>
        </p:spPr>
        <p:txBody>
          <a:bodyPr>
            <a:normAutofit/>
          </a:bodyPr>
          <a:lstStyle/>
          <a:p>
            <a:pPr algn="ctr"/>
            <a:r>
              <a:rPr lang="en-IN" sz="3500" b="1" dirty="0">
                <a:solidFill>
                  <a:schemeClr val="tx1"/>
                </a:solidFill>
                <a:latin typeface="Times New Roman" panose="02020603050405020304" pitchFamily="18" charset="0"/>
                <a:cs typeface="Times New Roman" panose="02020603050405020304" pitchFamily="18" charset="0"/>
              </a:rPr>
              <a:t>AUTOMOBILE MARKET ANALYSIS PROJECT </a:t>
            </a:r>
            <a:br>
              <a:rPr lang="en-IN" sz="4000" b="1" dirty="0">
                <a:latin typeface="Times New Roman" panose="02020603050405020304" pitchFamily="18" charset="0"/>
                <a:cs typeface="Times New Roman" panose="02020603050405020304" pitchFamily="18" charset="0"/>
              </a:rPr>
            </a:br>
            <a:r>
              <a:rPr lang="en-IN" sz="4000" b="1" dirty="0">
                <a:latin typeface="Times New Roman" panose="02020603050405020304" pitchFamily="18" charset="0"/>
                <a:cs typeface="Times New Roman" panose="02020603050405020304" pitchFamily="18" charset="0"/>
              </a:rPr>
              <a:t>PART - II</a:t>
            </a:r>
            <a:endParaRPr lang="en-IN" sz="4000" b="1" dirty="0"/>
          </a:p>
        </p:txBody>
      </p:sp>
      <p:sp>
        <p:nvSpPr>
          <p:cNvPr id="4" name="Slide Number Placeholder 3">
            <a:extLst>
              <a:ext uri="{FF2B5EF4-FFF2-40B4-BE49-F238E27FC236}">
                <a16:creationId xmlns:a16="http://schemas.microsoft.com/office/drawing/2014/main" id="{07936512-2648-53CC-BFD2-AB786FC4E2F1}"/>
              </a:ext>
            </a:extLst>
          </p:cNvPr>
          <p:cNvSpPr>
            <a:spLocks noGrp="1"/>
          </p:cNvSpPr>
          <p:nvPr>
            <p:ph type="sldNum" sz="quarter" idx="12"/>
          </p:nvPr>
        </p:nvSpPr>
        <p:spPr/>
        <p:txBody>
          <a:bodyPr>
            <a:normAutofit lnSpcReduction="10000"/>
          </a:bodyPr>
          <a:lstStyle/>
          <a:p>
            <a:fld id="{27BDADFB-7794-4246-8CAA-3148596AE588}" type="slidenum">
              <a:rPr lang="en-IN" smtClean="0"/>
              <a:t>11</a:t>
            </a:fld>
            <a:endParaRPr lang="en-IN"/>
          </a:p>
        </p:txBody>
      </p:sp>
      <p:sp>
        <p:nvSpPr>
          <p:cNvPr id="5" name="Footer Placeholder 4">
            <a:extLst>
              <a:ext uri="{FF2B5EF4-FFF2-40B4-BE49-F238E27FC236}">
                <a16:creationId xmlns:a16="http://schemas.microsoft.com/office/drawing/2014/main" id="{320A8D64-C496-4419-900A-9CAA7D8186CF}"/>
              </a:ext>
            </a:extLst>
          </p:cNvPr>
          <p:cNvSpPr>
            <a:spLocks noGrp="1"/>
          </p:cNvSpPr>
          <p:nvPr>
            <p:ph type="ftr" sz="quarter" idx="11"/>
          </p:nvPr>
        </p:nvSpPr>
        <p:spPr/>
        <p:txBody>
          <a:bodyPr/>
          <a:lstStyle/>
          <a:p>
            <a:r>
              <a:rPr lang="en-IN"/>
              <a:t>PROJECT ANALYSIS</a:t>
            </a:r>
          </a:p>
        </p:txBody>
      </p:sp>
    </p:spTree>
    <p:extLst>
      <p:ext uri="{BB962C8B-B14F-4D97-AF65-F5344CB8AC3E}">
        <p14:creationId xmlns:p14="http://schemas.microsoft.com/office/powerpoint/2010/main" val="33376324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D7806-8580-5099-34B1-BAD437F88533}"/>
              </a:ext>
            </a:extLst>
          </p:cNvPr>
          <p:cNvSpPr>
            <a:spLocks noGrp="1"/>
          </p:cNvSpPr>
          <p:nvPr>
            <p:ph type="title"/>
          </p:nvPr>
        </p:nvSpPr>
        <p:spPr>
          <a:xfrm>
            <a:off x="713232" y="347472"/>
            <a:ext cx="10588752" cy="1344168"/>
          </a:xfrm>
        </p:spPr>
        <p:txBody>
          <a:bodyPr>
            <a:normAutofit fontScale="90000"/>
          </a:bodyPr>
          <a:lstStyle/>
          <a:p>
            <a:r>
              <a:rPr lang="en-IN" sz="2500" dirty="0"/>
              <a:t>Q1. Identify the top two manufacturers who offer the widest range of cars variants, Use appropriate chart/graphs to present the output, capturing the number of car variants under each body type for the two manufacturers identified above. (Task 1)</a:t>
            </a:r>
          </a:p>
        </p:txBody>
      </p:sp>
      <p:graphicFrame>
        <p:nvGraphicFramePr>
          <p:cNvPr id="5" name="Chart 4">
            <a:extLst>
              <a:ext uri="{FF2B5EF4-FFF2-40B4-BE49-F238E27FC236}">
                <a16:creationId xmlns:a16="http://schemas.microsoft.com/office/drawing/2014/main" id="{EE845412-29D0-6A68-5F62-EF07694A5300}"/>
              </a:ext>
            </a:extLst>
          </p:cNvPr>
          <p:cNvGraphicFramePr>
            <a:graphicFrameLocks/>
          </p:cNvGraphicFramePr>
          <p:nvPr>
            <p:extLst>
              <p:ext uri="{D42A27DB-BD31-4B8C-83A1-F6EECF244321}">
                <p14:modId xmlns:p14="http://schemas.microsoft.com/office/powerpoint/2010/main" val="2596697102"/>
              </p:ext>
            </p:extLst>
          </p:nvPr>
        </p:nvGraphicFramePr>
        <p:xfrm>
          <a:off x="557784" y="1572768"/>
          <a:ext cx="6611112" cy="359359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Table 5">
            <a:extLst>
              <a:ext uri="{FF2B5EF4-FFF2-40B4-BE49-F238E27FC236}">
                <a16:creationId xmlns:a16="http://schemas.microsoft.com/office/drawing/2014/main" id="{E5E54E55-C542-02DE-2DBF-EC2794554576}"/>
              </a:ext>
            </a:extLst>
          </p:cNvPr>
          <p:cNvGraphicFramePr>
            <a:graphicFrameLocks noGrp="1"/>
          </p:cNvGraphicFramePr>
          <p:nvPr>
            <p:extLst>
              <p:ext uri="{D42A27DB-BD31-4B8C-83A1-F6EECF244321}">
                <p14:modId xmlns:p14="http://schemas.microsoft.com/office/powerpoint/2010/main" val="2543797668"/>
              </p:ext>
            </p:extLst>
          </p:nvPr>
        </p:nvGraphicFramePr>
        <p:xfrm>
          <a:off x="7479792" y="1645602"/>
          <a:ext cx="4251960" cy="3237293"/>
        </p:xfrm>
        <a:graphic>
          <a:graphicData uri="http://schemas.openxmlformats.org/drawingml/2006/table">
            <a:tbl>
              <a:tblPr>
                <a:tableStyleId>{5C22544A-7EE6-4342-B048-85BDC9FD1C3A}</a:tableStyleId>
              </a:tblPr>
              <a:tblGrid>
                <a:gridCol w="1818448">
                  <a:extLst>
                    <a:ext uri="{9D8B030D-6E8A-4147-A177-3AD203B41FA5}">
                      <a16:colId xmlns:a16="http://schemas.microsoft.com/office/drawing/2014/main" val="669526154"/>
                    </a:ext>
                  </a:extLst>
                </a:gridCol>
                <a:gridCol w="2433512">
                  <a:extLst>
                    <a:ext uri="{9D8B030D-6E8A-4147-A177-3AD203B41FA5}">
                      <a16:colId xmlns:a16="http://schemas.microsoft.com/office/drawing/2014/main" val="3929283400"/>
                    </a:ext>
                  </a:extLst>
                </a:gridCol>
              </a:tblGrid>
              <a:tr h="236299">
                <a:tc>
                  <a:txBody>
                    <a:bodyPr/>
                    <a:lstStyle/>
                    <a:p>
                      <a:pPr algn="ctr" fontAlgn="b"/>
                      <a:endParaRPr lang="en-IN" sz="1300" u="none" strike="noStrike" dirty="0">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1300" u="none" strike="noStrike">
                          <a:effectLst/>
                          <a:latin typeface="Times New Roman" panose="02020603050405020304" pitchFamily="18" charset="0"/>
                          <a:cs typeface="Times New Roman" panose="02020603050405020304" pitchFamily="18" charset="0"/>
                        </a:rPr>
                        <a:t>(Multiple Items)</a:t>
                      </a:r>
                      <a:endParaRPr lang="en-IN" sz="13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extLst>
                  <a:ext uri="{0D108BD9-81ED-4DB2-BD59-A6C34878D82A}">
                    <a16:rowId xmlns:a16="http://schemas.microsoft.com/office/drawing/2014/main" val="2304416371"/>
                  </a:ext>
                </a:extLst>
              </a:tr>
              <a:tr h="236299">
                <a:tc>
                  <a:txBody>
                    <a:bodyPr/>
                    <a:lstStyle/>
                    <a:p>
                      <a:pPr algn="ctr" fontAlgn="b"/>
                      <a:r>
                        <a:rPr lang="en-IN" sz="1300" u="none" strike="noStrike">
                          <a:effectLst/>
                          <a:latin typeface="Times New Roman" panose="02020603050405020304" pitchFamily="18" charset="0"/>
                          <a:cs typeface="Times New Roman" panose="02020603050405020304" pitchFamily="18" charset="0"/>
                        </a:rPr>
                        <a:t> </a:t>
                      </a:r>
                      <a:endParaRPr lang="en-IN" sz="13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1300" u="none" strike="noStrike">
                          <a:effectLst/>
                          <a:latin typeface="Times New Roman" panose="02020603050405020304" pitchFamily="18" charset="0"/>
                          <a:cs typeface="Times New Roman" panose="02020603050405020304" pitchFamily="18" charset="0"/>
                        </a:rPr>
                        <a:t> </a:t>
                      </a:r>
                      <a:endParaRPr lang="en-IN" sz="13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extLst>
                  <a:ext uri="{0D108BD9-81ED-4DB2-BD59-A6C34878D82A}">
                    <a16:rowId xmlns:a16="http://schemas.microsoft.com/office/drawing/2014/main" val="859018949"/>
                  </a:ext>
                </a:extLst>
              </a:tr>
              <a:tr h="236299">
                <a:tc>
                  <a:txBody>
                    <a:bodyPr/>
                    <a:lstStyle/>
                    <a:p>
                      <a:pPr algn="ctr" fontAlgn="b"/>
                      <a:r>
                        <a:rPr lang="en-IN" sz="1300" u="none" strike="noStrike" dirty="0">
                          <a:effectLst/>
                          <a:latin typeface="Times New Roman" panose="02020603050405020304" pitchFamily="18" charset="0"/>
                          <a:cs typeface="Times New Roman" panose="02020603050405020304" pitchFamily="18" charset="0"/>
                        </a:rPr>
                        <a:t>Row Labels</a:t>
                      </a:r>
                      <a:endParaRPr lang="en-IN" sz="13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1300" u="none" strike="noStrike" dirty="0">
                          <a:effectLst/>
                          <a:latin typeface="Times New Roman" panose="02020603050405020304" pitchFamily="18" charset="0"/>
                          <a:cs typeface="Times New Roman" panose="02020603050405020304" pitchFamily="18" charset="0"/>
                        </a:rPr>
                        <a:t>Count of Variant</a:t>
                      </a:r>
                      <a:endParaRPr lang="en-IN" sz="13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extLst>
                  <a:ext uri="{0D108BD9-81ED-4DB2-BD59-A6C34878D82A}">
                    <a16:rowId xmlns:a16="http://schemas.microsoft.com/office/drawing/2014/main" val="2582208440"/>
                  </a:ext>
                </a:extLst>
              </a:tr>
              <a:tr h="228422">
                <a:tc>
                  <a:txBody>
                    <a:bodyPr/>
                    <a:lstStyle/>
                    <a:p>
                      <a:pPr algn="ctr" fontAlgn="b"/>
                      <a:r>
                        <a:rPr lang="en-IN" sz="1300" u="none" strike="noStrike">
                          <a:effectLst/>
                          <a:latin typeface="Times New Roman" panose="02020603050405020304" pitchFamily="18" charset="0"/>
                          <a:cs typeface="Times New Roman" panose="02020603050405020304" pitchFamily="18" charset="0"/>
                        </a:rPr>
                        <a:t>Suzuki</a:t>
                      </a:r>
                      <a:endParaRPr lang="en-IN" sz="13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1300" u="none" strike="noStrike">
                          <a:effectLst/>
                          <a:latin typeface="Times New Roman" panose="02020603050405020304" pitchFamily="18" charset="0"/>
                          <a:cs typeface="Times New Roman" panose="02020603050405020304" pitchFamily="18" charset="0"/>
                        </a:rPr>
                        <a:t>163</a:t>
                      </a:r>
                      <a:endParaRPr lang="en-IN" sz="13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extLst>
                  <a:ext uri="{0D108BD9-81ED-4DB2-BD59-A6C34878D82A}">
                    <a16:rowId xmlns:a16="http://schemas.microsoft.com/office/drawing/2014/main" val="455793823"/>
                  </a:ext>
                </a:extLst>
              </a:tr>
              <a:tr h="228422">
                <a:tc>
                  <a:txBody>
                    <a:bodyPr/>
                    <a:lstStyle/>
                    <a:p>
                      <a:pPr algn="ctr" fontAlgn="b"/>
                      <a:r>
                        <a:rPr lang="en-IN" sz="1300" u="none" strike="noStrike">
                          <a:effectLst/>
                          <a:latin typeface="Times New Roman" panose="02020603050405020304" pitchFamily="18" charset="0"/>
                          <a:cs typeface="Times New Roman" panose="02020603050405020304" pitchFamily="18" charset="0"/>
                        </a:rPr>
                        <a:t>Hyundai</a:t>
                      </a:r>
                      <a:endParaRPr lang="en-IN" sz="13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1300" u="none" strike="noStrike">
                          <a:effectLst/>
                          <a:latin typeface="Times New Roman" panose="02020603050405020304" pitchFamily="18" charset="0"/>
                          <a:cs typeface="Times New Roman" panose="02020603050405020304" pitchFamily="18" charset="0"/>
                        </a:rPr>
                        <a:t>130</a:t>
                      </a:r>
                      <a:endParaRPr lang="en-IN" sz="13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extLst>
                  <a:ext uri="{0D108BD9-81ED-4DB2-BD59-A6C34878D82A}">
                    <a16:rowId xmlns:a16="http://schemas.microsoft.com/office/drawing/2014/main" val="3994904271"/>
                  </a:ext>
                </a:extLst>
              </a:tr>
              <a:tr h="228422">
                <a:tc>
                  <a:txBody>
                    <a:bodyPr/>
                    <a:lstStyle/>
                    <a:p>
                      <a:pPr algn="ctr" fontAlgn="b"/>
                      <a:r>
                        <a:rPr lang="en-IN" sz="1300" u="none" strike="noStrike" dirty="0">
                          <a:effectLst/>
                          <a:latin typeface="Times New Roman" panose="02020603050405020304" pitchFamily="18" charset="0"/>
                          <a:cs typeface="Times New Roman" panose="02020603050405020304" pitchFamily="18" charset="0"/>
                        </a:rPr>
                        <a:t>Mahindra</a:t>
                      </a:r>
                      <a:endParaRPr lang="en-IN" sz="13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1300" u="none" strike="noStrike">
                          <a:effectLst/>
                          <a:latin typeface="Times New Roman" panose="02020603050405020304" pitchFamily="18" charset="0"/>
                          <a:cs typeface="Times New Roman" panose="02020603050405020304" pitchFamily="18" charset="0"/>
                        </a:rPr>
                        <a:t>118</a:t>
                      </a:r>
                      <a:endParaRPr lang="en-IN" sz="13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extLst>
                  <a:ext uri="{0D108BD9-81ED-4DB2-BD59-A6C34878D82A}">
                    <a16:rowId xmlns:a16="http://schemas.microsoft.com/office/drawing/2014/main" val="2998532699"/>
                  </a:ext>
                </a:extLst>
              </a:tr>
              <a:tr h="228422">
                <a:tc>
                  <a:txBody>
                    <a:bodyPr/>
                    <a:lstStyle/>
                    <a:p>
                      <a:pPr algn="ctr" fontAlgn="b"/>
                      <a:r>
                        <a:rPr lang="en-IN" sz="1300" u="none" strike="noStrike">
                          <a:effectLst/>
                          <a:latin typeface="Times New Roman" panose="02020603050405020304" pitchFamily="18" charset="0"/>
                          <a:cs typeface="Times New Roman" panose="02020603050405020304" pitchFamily="18" charset="0"/>
                        </a:rPr>
                        <a:t>Tata</a:t>
                      </a:r>
                      <a:endParaRPr lang="en-IN" sz="13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1300" u="none" strike="noStrike">
                          <a:effectLst/>
                          <a:latin typeface="Times New Roman" panose="02020603050405020304" pitchFamily="18" charset="0"/>
                          <a:cs typeface="Times New Roman" panose="02020603050405020304" pitchFamily="18" charset="0"/>
                        </a:rPr>
                        <a:t>100</a:t>
                      </a:r>
                      <a:endParaRPr lang="en-IN" sz="13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extLst>
                  <a:ext uri="{0D108BD9-81ED-4DB2-BD59-A6C34878D82A}">
                    <a16:rowId xmlns:a16="http://schemas.microsoft.com/office/drawing/2014/main" val="733927002"/>
                  </a:ext>
                </a:extLst>
              </a:tr>
              <a:tr h="228422">
                <a:tc>
                  <a:txBody>
                    <a:bodyPr/>
                    <a:lstStyle/>
                    <a:p>
                      <a:pPr algn="ctr" fontAlgn="b"/>
                      <a:r>
                        <a:rPr lang="en-IN" sz="1300" u="none" strike="noStrike">
                          <a:effectLst/>
                          <a:latin typeface="Times New Roman" panose="02020603050405020304" pitchFamily="18" charset="0"/>
                          <a:cs typeface="Times New Roman" panose="02020603050405020304" pitchFamily="18" charset="0"/>
                        </a:rPr>
                        <a:t>Toyota</a:t>
                      </a:r>
                      <a:endParaRPr lang="en-IN" sz="13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1300" u="none" strike="noStrike">
                          <a:effectLst/>
                          <a:latin typeface="Times New Roman" panose="02020603050405020304" pitchFamily="18" charset="0"/>
                          <a:cs typeface="Times New Roman" panose="02020603050405020304" pitchFamily="18" charset="0"/>
                        </a:rPr>
                        <a:t>82</a:t>
                      </a:r>
                      <a:endParaRPr lang="en-IN" sz="13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extLst>
                  <a:ext uri="{0D108BD9-81ED-4DB2-BD59-A6C34878D82A}">
                    <a16:rowId xmlns:a16="http://schemas.microsoft.com/office/drawing/2014/main" val="1720315177"/>
                  </a:ext>
                </a:extLst>
              </a:tr>
              <a:tr h="228422">
                <a:tc>
                  <a:txBody>
                    <a:bodyPr/>
                    <a:lstStyle/>
                    <a:p>
                      <a:pPr algn="ctr" fontAlgn="b"/>
                      <a:r>
                        <a:rPr lang="en-IN" sz="1300" u="none" strike="noStrike">
                          <a:effectLst/>
                          <a:latin typeface="Times New Roman" panose="02020603050405020304" pitchFamily="18" charset="0"/>
                          <a:cs typeface="Times New Roman" panose="02020603050405020304" pitchFamily="18" charset="0"/>
                        </a:rPr>
                        <a:t>Ford</a:t>
                      </a:r>
                      <a:endParaRPr lang="en-IN" sz="13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1300" u="none" strike="noStrike">
                          <a:effectLst/>
                          <a:latin typeface="Times New Roman" panose="02020603050405020304" pitchFamily="18" charset="0"/>
                          <a:cs typeface="Times New Roman" panose="02020603050405020304" pitchFamily="18" charset="0"/>
                        </a:rPr>
                        <a:t>43</a:t>
                      </a:r>
                      <a:endParaRPr lang="en-IN" sz="13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extLst>
                  <a:ext uri="{0D108BD9-81ED-4DB2-BD59-A6C34878D82A}">
                    <a16:rowId xmlns:a16="http://schemas.microsoft.com/office/drawing/2014/main" val="1164894292"/>
                  </a:ext>
                </a:extLst>
              </a:tr>
              <a:tr h="228422">
                <a:tc>
                  <a:txBody>
                    <a:bodyPr/>
                    <a:lstStyle/>
                    <a:p>
                      <a:pPr algn="ctr" fontAlgn="b"/>
                      <a:r>
                        <a:rPr lang="en-IN" sz="1300" u="none" strike="noStrike" dirty="0">
                          <a:effectLst/>
                          <a:latin typeface="Times New Roman" panose="02020603050405020304" pitchFamily="18" charset="0"/>
                          <a:cs typeface="Times New Roman" panose="02020603050405020304" pitchFamily="18" charset="0"/>
                        </a:rPr>
                        <a:t>Skoda</a:t>
                      </a:r>
                      <a:endParaRPr lang="en-IN" sz="13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1300" u="none" strike="noStrike" dirty="0">
                          <a:effectLst/>
                          <a:latin typeface="Times New Roman" panose="02020603050405020304" pitchFamily="18" charset="0"/>
                          <a:cs typeface="Times New Roman" panose="02020603050405020304" pitchFamily="18" charset="0"/>
                        </a:rPr>
                        <a:t>43</a:t>
                      </a:r>
                      <a:endParaRPr lang="en-IN" sz="13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extLst>
                  <a:ext uri="{0D108BD9-81ED-4DB2-BD59-A6C34878D82A}">
                    <a16:rowId xmlns:a16="http://schemas.microsoft.com/office/drawing/2014/main" val="275610853"/>
                  </a:ext>
                </a:extLst>
              </a:tr>
              <a:tr h="228422">
                <a:tc>
                  <a:txBody>
                    <a:bodyPr/>
                    <a:lstStyle/>
                    <a:p>
                      <a:pPr algn="ctr" fontAlgn="b"/>
                      <a:r>
                        <a:rPr lang="en-IN" sz="1300" u="none" strike="noStrike">
                          <a:effectLst/>
                          <a:latin typeface="Times New Roman" panose="02020603050405020304" pitchFamily="18" charset="0"/>
                          <a:cs typeface="Times New Roman" panose="02020603050405020304" pitchFamily="18" charset="0"/>
                        </a:rPr>
                        <a:t>Renault</a:t>
                      </a:r>
                      <a:endParaRPr lang="en-IN" sz="13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1300" u="none" strike="noStrike">
                          <a:effectLst/>
                          <a:latin typeface="Times New Roman" panose="02020603050405020304" pitchFamily="18" charset="0"/>
                          <a:cs typeface="Times New Roman" panose="02020603050405020304" pitchFamily="18" charset="0"/>
                        </a:rPr>
                        <a:t>36</a:t>
                      </a:r>
                      <a:endParaRPr lang="en-IN" sz="13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extLst>
                  <a:ext uri="{0D108BD9-81ED-4DB2-BD59-A6C34878D82A}">
                    <a16:rowId xmlns:a16="http://schemas.microsoft.com/office/drawing/2014/main" val="1769877639"/>
                  </a:ext>
                </a:extLst>
              </a:tr>
              <a:tr h="228422">
                <a:tc>
                  <a:txBody>
                    <a:bodyPr/>
                    <a:lstStyle/>
                    <a:p>
                      <a:pPr algn="ctr" fontAlgn="b"/>
                      <a:r>
                        <a:rPr lang="en-IN" sz="1300" u="none" strike="noStrike">
                          <a:effectLst/>
                          <a:latin typeface="Times New Roman" panose="02020603050405020304" pitchFamily="18" charset="0"/>
                          <a:cs typeface="Times New Roman" panose="02020603050405020304" pitchFamily="18" charset="0"/>
                        </a:rPr>
                        <a:t>Bmw</a:t>
                      </a:r>
                      <a:endParaRPr lang="en-IN" sz="13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1300" u="none" strike="noStrike">
                          <a:effectLst/>
                          <a:latin typeface="Times New Roman" panose="02020603050405020304" pitchFamily="18" charset="0"/>
                          <a:cs typeface="Times New Roman" panose="02020603050405020304" pitchFamily="18" charset="0"/>
                        </a:rPr>
                        <a:t>35</a:t>
                      </a:r>
                      <a:endParaRPr lang="en-IN" sz="13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extLst>
                  <a:ext uri="{0D108BD9-81ED-4DB2-BD59-A6C34878D82A}">
                    <a16:rowId xmlns:a16="http://schemas.microsoft.com/office/drawing/2014/main" val="3667606760"/>
                  </a:ext>
                </a:extLst>
              </a:tr>
              <a:tr h="236299">
                <a:tc>
                  <a:txBody>
                    <a:bodyPr/>
                    <a:lstStyle/>
                    <a:p>
                      <a:pPr algn="ctr" fontAlgn="b"/>
                      <a:r>
                        <a:rPr lang="en-IN" sz="1300" u="none" strike="noStrike">
                          <a:effectLst/>
                          <a:latin typeface="Times New Roman" panose="02020603050405020304" pitchFamily="18" charset="0"/>
                          <a:cs typeface="Times New Roman" panose="02020603050405020304" pitchFamily="18" charset="0"/>
                        </a:rPr>
                        <a:t>Volkswagen</a:t>
                      </a:r>
                      <a:endParaRPr lang="en-IN" sz="13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1300" u="none" strike="noStrike">
                          <a:effectLst/>
                          <a:latin typeface="Times New Roman" panose="02020603050405020304" pitchFamily="18" charset="0"/>
                          <a:cs typeface="Times New Roman" panose="02020603050405020304" pitchFamily="18" charset="0"/>
                        </a:rPr>
                        <a:t>34</a:t>
                      </a:r>
                      <a:endParaRPr lang="en-IN" sz="13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extLst>
                  <a:ext uri="{0D108BD9-81ED-4DB2-BD59-A6C34878D82A}">
                    <a16:rowId xmlns:a16="http://schemas.microsoft.com/office/drawing/2014/main" val="3980645119"/>
                  </a:ext>
                </a:extLst>
              </a:tr>
              <a:tr h="236299">
                <a:tc>
                  <a:txBody>
                    <a:bodyPr/>
                    <a:lstStyle/>
                    <a:p>
                      <a:pPr algn="ctr" fontAlgn="b"/>
                      <a:r>
                        <a:rPr lang="en-IN" sz="1300" u="none" strike="noStrike">
                          <a:effectLst/>
                          <a:latin typeface="Times New Roman" panose="02020603050405020304" pitchFamily="18" charset="0"/>
                          <a:cs typeface="Times New Roman" panose="02020603050405020304" pitchFamily="18" charset="0"/>
                        </a:rPr>
                        <a:t>Grand Total</a:t>
                      </a:r>
                      <a:endParaRPr lang="en-IN" sz="1300" b="1"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1300" u="none" strike="noStrike" dirty="0">
                          <a:effectLst/>
                          <a:latin typeface="Times New Roman" panose="02020603050405020304" pitchFamily="18" charset="0"/>
                          <a:cs typeface="Times New Roman" panose="02020603050405020304" pitchFamily="18" charset="0"/>
                        </a:rPr>
                        <a:t>784</a:t>
                      </a:r>
                      <a:endParaRPr lang="en-IN" sz="13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extLst>
                  <a:ext uri="{0D108BD9-81ED-4DB2-BD59-A6C34878D82A}">
                    <a16:rowId xmlns:a16="http://schemas.microsoft.com/office/drawing/2014/main" val="1943464656"/>
                  </a:ext>
                </a:extLst>
              </a:tr>
            </a:tbl>
          </a:graphicData>
        </a:graphic>
      </p:graphicFrame>
      <p:sp>
        <p:nvSpPr>
          <p:cNvPr id="8" name="TextBox 7">
            <a:extLst>
              <a:ext uri="{FF2B5EF4-FFF2-40B4-BE49-F238E27FC236}">
                <a16:creationId xmlns:a16="http://schemas.microsoft.com/office/drawing/2014/main" id="{0DDB4ACF-2EA0-D0CE-802A-1FACBE3A392A}"/>
              </a:ext>
            </a:extLst>
          </p:cNvPr>
          <p:cNvSpPr txBox="1"/>
          <p:nvPr/>
        </p:nvSpPr>
        <p:spPr>
          <a:xfrm>
            <a:off x="713232" y="5166360"/>
            <a:ext cx="10588752" cy="584775"/>
          </a:xfrm>
          <a:prstGeom prst="rect">
            <a:avLst/>
          </a:prstGeom>
          <a:noFill/>
        </p:spPr>
        <p:txBody>
          <a:bodyPr wrap="square">
            <a:spAutoFit/>
          </a:bodyPr>
          <a:lstStyle/>
          <a:p>
            <a:r>
              <a:rPr lang="en-IN" sz="1600" dirty="0"/>
              <a:t>Interpretation: This Bar show the top manufacturers who offers the widest range of car variant. The 1st manufacturers is Suzuki (163 variant) and 2nd manufacturer is Hyundai (130 variants) in all the body type.</a:t>
            </a:r>
          </a:p>
        </p:txBody>
      </p:sp>
      <p:sp>
        <p:nvSpPr>
          <p:cNvPr id="3" name="Slide Number Placeholder 2">
            <a:extLst>
              <a:ext uri="{FF2B5EF4-FFF2-40B4-BE49-F238E27FC236}">
                <a16:creationId xmlns:a16="http://schemas.microsoft.com/office/drawing/2014/main" id="{F629164D-97BB-898D-A0C8-7D41163B7312}"/>
              </a:ext>
            </a:extLst>
          </p:cNvPr>
          <p:cNvSpPr>
            <a:spLocks noGrp="1"/>
          </p:cNvSpPr>
          <p:nvPr>
            <p:ph type="sldNum" sz="quarter" idx="12"/>
          </p:nvPr>
        </p:nvSpPr>
        <p:spPr/>
        <p:txBody>
          <a:bodyPr>
            <a:normAutofit lnSpcReduction="10000"/>
          </a:bodyPr>
          <a:lstStyle/>
          <a:p>
            <a:fld id="{27BDADFB-7794-4246-8CAA-3148596AE588}" type="slidenum">
              <a:rPr lang="en-IN" smtClean="0"/>
              <a:t>12</a:t>
            </a:fld>
            <a:endParaRPr lang="en-IN"/>
          </a:p>
        </p:txBody>
      </p:sp>
      <p:sp>
        <p:nvSpPr>
          <p:cNvPr id="4" name="Footer Placeholder 3">
            <a:extLst>
              <a:ext uri="{FF2B5EF4-FFF2-40B4-BE49-F238E27FC236}">
                <a16:creationId xmlns:a16="http://schemas.microsoft.com/office/drawing/2014/main" id="{F9C95D94-826D-39DE-FED8-1F14068020DB}"/>
              </a:ext>
            </a:extLst>
          </p:cNvPr>
          <p:cNvSpPr>
            <a:spLocks noGrp="1"/>
          </p:cNvSpPr>
          <p:nvPr>
            <p:ph type="ftr" sz="quarter" idx="11"/>
          </p:nvPr>
        </p:nvSpPr>
        <p:spPr/>
        <p:txBody>
          <a:bodyPr/>
          <a:lstStyle/>
          <a:p>
            <a:r>
              <a:rPr lang="en-IN"/>
              <a:t>PROJECT ANALYSIS</a:t>
            </a:r>
          </a:p>
        </p:txBody>
      </p:sp>
    </p:spTree>
    <p:extLst>
      <p:ext uri="{BB962C8B-B14F-4D97-AF65-F5344CB8AC3E}">
        <p14:creationId xmlns:p14="http://schemas.microsoft.com/office/powerpoint/2010/main" val="40073790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B545F-760E-2691-0630-B22006661B85}"/>
              </a:ext>
            </a:extLst>
          </p:cNvPr>
          <p:cNvSpPr>
            <a:spLocks noGrp="1"/>
          </p:cNvSpPr>
          <p:nvPr>
            <p:ph type="title"/>
          </p:nvPr>
        </p:nvSpPr>
        <p:spPr>
          <a:xfrm>
            <a:off x="576072" y="237744"/>
            <a:ext cx="11164824" cy="1429703"/>
          </a:xfrm>
        </p:spPr>
        <p:txBody>
          <a:bodyPr>
            <a:normAutofit/>
          </a:bodyPr>
          <a:lstStyle/>
          <a:p>
            <a:r>
              <a:rPr lang="en-IN" sz="2500" dirty="0">
                <a:latin typeface="Times New Roman" panose="02020603050405020304" pitchFamily="18" charset="0"/>
                <a:cs typeface="Times New Roman" panose="02020603050405020304" pitchFamily="18" charset="0"/>
              </a:rPr>
              <a:t>Q2. Calculate and compare variations between city mileage data using different measures of dispersion of the following three manufacturers. (Task 2)</a:t>
            </a:r>
            <a:br>
              <a:rPr lang="en-IN" sz="2500" dirty="0">
                <a:latin typeface="Times New Roman" panose="02020603050405020304" pitchFamily="18" charset="0"/>
                <a:cs typeface="Times New Roman" panose="02020603050405020304" pitchFamily="18" charset="0"/>
              </a:rPr>
            </a:br>
            <a:r>
              <a:rPr lang="en-IN" sz="1700" dirty="0">
                <a:latin typeface="Times New Roman" panose="02020603050405020304" pitchFamily="18" charset="0"/>
                <a:cs typeface="Times New Roman" panose="02020603050405020304" pitchFamily="18" charset="0"/>
              </a:rPr>
              <a:t> </a:t>
            </a:r>
            <a:r>
              <a:rPr lang="en-IN" sz="1900" dirty="0">
                <a:latin typeface="Times New Roman" panose="02020603050405020304" pitchFamily="18" charset="0"/>
                <a:cs typeface="Times New Roman" panose="02020603050405020304" pitchFamily="18" charset="0"/>
              </a:rPr>
              <a:t>1) Tata  2) Maruti Suzuki  3) Hyundai </a:t>
            </a:r>
            <a:br>
              <a:rPr lang="en-IN" sz="1900" dirty="0">
                <a:latin typeface="Times New Roman" panose="02020603050405020304" pitchFamily="18" charset="0"/>
                <a:cs typeface="Times New Roman" panose="02020603050405020304" pitchFamily="18" charset="0"/>
              </a:rPr>
            </a:br>
            <a:r>
              <a:rPr lang="en-IN" sz="1900" dirty="0">
                <a:latin typeface="Times New Roman" panose="02020603050405020304" pitchFamily="18" charset="0"/>
                <a:cs typeface="Times New Roman" panose="02020603050405020304" pitchFamily="18" charset="0"/>
              </a:rPr>
              <a:t> Which manufacturer offers the widest variation of city mileage?</a:t>
            </a:r>
          </a:p>
        </p:txBody>
      </p:sp>
      <p:graphicFrame>
        <p:nvGraphicFramePr>
          <p:cNvPr id="4" name="Chart 3">
            <a:extLst>
              <a:ext uri="{FF2B5EF4-FFF2-40B4-BE49-F238E27FC236}">
                <a16:creationId xmlns:a16="http://schemas.microsoft.com/office/drawing/2014/main" id="{3662D0EE-8B57-4F07-9558-FDA7EA77698B}"/>
              </a:ext>
            </a:extLst>
          </p:cNvPr>
          <p:cNvGraphicFramePr>
            <a:graphicFrameLocks/>
          </p:cNvGraphicFramePr>
          <p:nvPr>
            <p:extLst>
              <p:ext uri="{D42A27DB-BD31-4B8C-83A1-F6EECF244321}">
                <p14:modId xmlns:p14="http://schemas.microsoft.com/office/powerpoint/2010/main" val="1148853339"/>
              </p:ext>
            </p:extLst>
          </p:nvPr>
        </p:nvGraphicFramePr>
        <p:xfrm>
          <a:off x="768096" y="1813750"/>
          <a:ext cx="5852160" cy="280987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Table 4">
            <a:extLst>
              <a:ext uri="{FF2B5EF4-FFF2-40B4-BE49-F238E27FC236}">
                <a16:creationId xmlns:a16="http://schemas.microsoft.com/office/drawing/2014/main" id="{C40E50E7-D3C4-38F6-A19B-4C3C405A3EBF}"/>
              </a:ext>
            </a:extLst>
          </p:cNvPr>
          <p:cNvGraphicFramePr>
            <a:graphicFrameLocks noGrp="1"/>
          </p:cNvGraphicFramePr>
          <p:nvPr>
            <p:extLst>
              <p:ext uri="{D42A27DB-BD31-4B8C-83A1-F6EECF244321}">
                <p14:modId xmlns:p14="http://schemas.microsoft.com/office/powerpoint/2010/main" val="617229225"/>
              </p:ext>
            </p:extLst>
          </p:nvPr>
        </p:nvGraphicFramePr>
        <p:xfrm>
          <a:off x="6757416" y="1897886"/>
          <a:ext cx="4745736" cy="2672918"/>
        </p:xfrm>
        <a:graphic>
          <a:graphicData uri="http://schemas.openxmlformats.org/drawingml/2006/table">
            <a:tbl>
              <a:tblPr>
                <a:tableStyleId>{5C22544A-7EE6-4342-B048-85BDC9FD1C3A}</a:tableStyleId>
              </a:tblPr>
              <a:tblGrid>
                <a:gridCol w="2686740">
                  <a:extLst>
                    <a:ext uri="{9D8B030D-6E8A-4147-A177-3AD203B41FA5}">
                      <a16:colId xmlns:a16="http://schemas.microsoft.com/office/drawing/2014/main" val="592130230"/>
                    </a:ext>
                  </a:extLst>
                </a:gridCol>
                <a:gridCol w="2058996">
                  <a:extLst>
                    <a:ext uri="{9D8B030D-6E8A-4147-A177-3AD203B41FA5}">
                      <a16:colId xmlns:a16="http://schemas.microsoft.com/office/drawing/2014/main" val="2105761074"/>
                    </a:ext>
                  </a:extLst>
                </a:gridCol>
              </a:tblGrid>
              <a:tr h="342828">
                <a:tc>
                  <a:txBody>
                    <a:bodyPr/>
                    <a:lstStyle/>
                    <a:p>
                      <a:pPr algn="ctr" fontAlgn="b"/>
                      <a:r>
                        <a:rPr lang="en-IN" sz="2000" u="none" strike="noStrike" dirty="0" err="1">
                          <a:effectLst/>
                        </a:rPr>
                        <a:t>City_Mileage_km_litre</a:t>
                      </a:r>
                      <a:endParaRPr lang="en-IN" sz="20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IN" sz="2000" u="none" strike="noStrike" dirty="0">
                          <a:effectLst/>
                        </a:rPr>
                        <a:t>(All)</a:t>
                      </a:r>
                      <a:endParaRPr lang="en-IN" sz="20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142543142"/>
                  </a:ext>
                </a:extLst>
              </a:tr>
              <a:tr h="342828">
                <a:tc>
                  <a:txBody>
                    <a:bodyPr/>
                    <a:lstStyle/>
                    <a:p>
                      <a:pPr algn="ctr" fontAlgn="b"/>
                      <a:r>
                        <a:rPr lang="en-IN" sz="1600" u="none" strike="noStrike" dirty="0">
                          <a:effectLst/>
                        </a:rPr>
                        <a:t> </a:t>
                      </a:r>
                      <a:endParaRPr lang="en-IN"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IN" sz="1600" u="none" strike="noStrike" dirty="0">
                          <a:effectLst/>
                        </a:rPr>
                        <a:t> </a:t>
                      </a:r>
                      <a:endParaRPr lang="en-IN" sz="16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417633993"/>
                  </a:ext>
                </a:extLst>
              </a:tr>
              <a:tr h="342828">
                <a:tc>
                  <a:txBody>
                    <a:bodyPr/>
                    <a:lstStyle/>
                    <a:p>
                      <a:pPr algn="ctr" fontAlgn="b"/>
                      <a:r>
                        <a:rPr lang="en-IN" sz="1600" u="none" strike="noStrike" dirty="0">
                          <a:effectLst/>
                        </a:rPr>
                        <a:t>Row Labels</a:t>
                      </a:r>
                      <a:endParaRPr lang="en-IN" sz="16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IN" sz="1600" u="none" strike="noStrike">
                          <a:effectLst/>
                        </a:rPr>
                        <a:t>Count of Variant</a:t>
                      </a:r>
                      <a:endParaRPr lang="en-IN" sz="1600" b="1"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260977606"/>
                  </a:ext>
                </a:extLst>
              </a:tr>
              <a:tr h="342828">
                <a:tc>
                  <a:txBody>
                    <a:bodyPr/>
                    <a:lstStyle/>
                    <a:p>
                      <a:pPr algn="ctr" fontAlgn="b"/>
                      <a:r>
                        <a:rPr lang="en-IN" sz="1600" u="none" strike="noStrike" dirty="0">
                          <a:effectLst/>
                        </a:rPr>
                        <a:t>Tata</a:t>
                      </a:r>
                      <a:endParaRPr lang="en-IN"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IN" sz="1600" u="none" strike="noStrike">
                          <a:effectLst/>
                        </a:rPr>
                        <a:t>100</a:t>
                      </a:r>
                      <a:endParaRPr lang="en-IN" sz="16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647314680"/>
                  </a:ext>
                </a:extLst>
              </a:tr>
              <a:tr h="342828">
                <a:tc>
                  <a:txBody>
                    <a:bodyPr/>
                    <a:lstStyle/>
                    <a:p>
                      <a:pPr algn="ctr" fontAlgn="b"/>
                      <a:r>
                        <a:rPr lang="en-IN" sz="1600" u="none" strike="noStrike">
                          <a:effectLst/>
                        </a:rPr>
                        <a:t>Hyundai</a:t>
                      </a:r>
                      <a:endParaRPr lang="en-IN" sz="16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IN" sz="1600" u="none" strike="noStrike">
                          <a:effectLst/>
                        </a:rPr>
                        <a:t>130</a:t>
                      </a:r>
                      <a:endParaRPr lang="en-IN" sz="16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681120866"/>
                  </a:ext>
                </a:extLst>
              </a:tr>
              <a:tr h="342828">
                <a:tc>
                  <a:txBody>
                    <a:bodyPr/>
                    <a:lstStyle/>
                    <a:p>
                      <a:pPr algn="ctr" fontAlgn="b"/>
                      <a:r>
                        <a:rPr lang="en-IN" sz="1600" u="none" strike="noStrike">
                          <a:effectLst/>
                        </a:rPr>
                        <a:t>Suzuki</a:t>
                      </a:r>
                      <a:endParaRPr lang="en-IN" sz="16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IN" sz="1600" u="none" strike="noStrike">
                          <a:effectLst/>
                        </a:rPr>
                        <a:t>163</a:t>
                      </a:r>
                      <a:endParaRPr lang="en-IN" sz="16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013405615"/>
                  </a:ext>
                </a:extLst>
              </a:tr>
              <a:tr h="342828">
                <a:tc>
                  <a:txBody>
                    <a:bodyPr/>
                    <a:lstStyle/>
                    <a:p>
                      <a:pPr algn="ctr" fontAlgn="b"/>
                      <a:r>
                        <a:rPr lang="en-IN" sz="1600" u="none" strike="noStrike">
                          <a:effectLst/>
                        </a:rPr>
                        <a:t>Grand Total</a:t>
                      </a:r>
                      <a:endParaRPr lang="en-IN" sz="1600" b="1"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IN" sz="1600" u="none" strike="noStrike" dirty="0">
                          <a:effectLst/>
                        </a:rPr>
                        <a:t>393</a:t>
                      </a:r>
                      <a:endParaRPr lang="en-IN" sz="1600" b="1"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807640252"/>
                  </a:ext>
                </a:extLst>
              </a:tr>
            </a:tbl>
          </a:graphicData>
        </a:graphic>
      </p:graphicFrame>
      <p:sp>
        <p:nvSpPr>
          <p:cNvPr id="7" name="TextBox 6">
            <a:extLst>
              <a:ext uri="{FF2B5EF4-FFF2-40B4-BE49-F238E27FC236}">
                <a16:creationId xmlns:a16="http://schemas.microsoft.com/office/drawing/2014/main" id="{B2C00F79-79DF-4A30-1029-44B244965306}"/>
              </a:ext>
            </a:extLst>
          </p:cNvPr>
          <p:cNvSpPr txBox="1"/>
          <p:nvPr/>
        </p:nvSpPr>
        <p:spPr>
          <a:xfrm>
            <a:off x="704088" y="4931956"/>
            <a:ext cx="10689336" cy="923330"/>
          </a:xfrm>
          <a:prstGeom prst="rect">
            <a:avLst/>
          </a:prstGeom>
          <a:noFill/>
        </p:spPr>
        <p:txBody>
          <a:bodyPr wrap="square">
            <a:spAutoFit/>
          </a:bodyPr>
          <a:lstStyle/>
          <a:p>
            <a:r>
              <a:rPr lang="en-IN" dirty="0"/>
              <a:t>Interpretation: This bar show the comparison between variants and city milage but measure of dispersion (finding the average) of all the manufactures. Maruti Suzuki giver the widest variation of city milage.</a:t>
            </a:r>
          </a:p>
        </p:txBody>
      </p:sp>
      <p:sp>
        <p:nvSpPr>
          <p:cNvPr id="3" name="Slide Number Placeholder 2">
            <a:extLst>
              <a:ext uri="{FF2B5EF4-FFF2-40B4-BE49-F238E27FC236}">
                <a16:creationId xmlns:a16="http://schemas.microsoft.com/office/drawing/2014/main" id="{252C507C-0BE8-ACF7-FC0A-311243CB9A3D}"/>
              </a:ext>
            </a:extLst>
          </p:cNvPr>
          <p:cNvSpPr>
            <a:spLocks noGrp="1"/>
          </p:cNvSpPr>
          <p:nvPr>
            <p:ph type="sldNum" sz="quarter" idx="12"/>
          </p:nvPr>
        </p:nvSpPr>
        <p:spPr/>
        <p:txBody>
          <a:bodyPr>
            <a:normAutofit lnSpcReduction="10000"/>
          </a:bodyPr>
          <a:lstStyle/>
          <a:p>
            <a:fld id="{27BDADFB-7794-4246-8CAA-3148596AE588}" type="slidenum">
              <a:rPr lang="en-IN" smtClean="0"/>
              <a:t>13</a:t>
            </a:fld>
            <a:endParaRPr lang="en-IN"/>
          </a:p>
        </p:txBody>
      </p:sp>
      <p:sp>
        <p:nvSpPr>
          <p:cNvPr id="6" name="Footer Placeholder 5">
            <a:extLst>
              <a:ext uri="{FF2B5EF4-FFF2-40B4-BE49-F238E27FC236}">
                <a16:creationId xmlns:a16="http://schemas.microsoft.com/office/drawing/2014/main" id="{8D7C29AF-D793-3677-D48B-C8ECF2DAACBD}"/>
              </a:ext>
            </a:extLst>
          </p:cNvPr>
          <p:cNvSpPr>
            <a:spLocks noGrp="1"/>
          </p:cNvSpPr>
          <p:nvPr>
            <p:ph type="ftr" sz="quarter" idx="11"/>
          </p:nvPr>
        </p:nvSpPr>
        <p:spPr/>
        <p:txBody>
          <a:bodyPr/>
          <a:lstStyle/>
          <a:p>
            <a:r>
              <a:rPr lang="en-IN"/>
              <a:t>PROJECT ANALYSIS</a:t>
            </a:r>
          </a:p>
        </p:txBody>
      </p:sp>
    </p:spTree>
    <p:extLst>
      <p:ext uri="{BB962C8B-B14F-4D97-AF65-F5344CB8AC3E}">
        <p14:creationId xmlns:p14="http://schemas.microsoft.com/office/powerpoint/2010/main" val="42345358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07F0F-5E85-6B52-96F0-C068F46DDE12}"/>
              </a:ext>
            </a:extLst>
          </p:cNvPr>
          <p:cNvSpPr>
            <a:spLocks noGrp="1"/>
          </p:cNvSpPr>
          <p:nvPr>
            <p:ph type="title"/>
          </p:nvPr>
        </p:nvSpPr>
        <p:spPr>
          <a:xfrm>
            <a:off x="585216" y="301752"/>
            <a:ext cx="10643616" cy="1064224"/>
          </a:xfrm>
        </p:spPr>
        <p:txBody>
          <a:bodyPr>
            <a:normAutofit fontScale="90000"/>
          </a:bodyPr>
          <a:lstStyle/>
          <a:p>
            <a:r>
              <a:rPr lang="en-IN" sz="2500" dirty="0">
                <a:latin typeface="Times New Roman" panose="02020603050405020304" pitchFamily="18" charset="0"/>
                <a:cs typeface="Times New Roman" panose="02020603050405020304" pitchFamily="18" charset="0"/>
              </a:rPr>
              <a:t>Q3.  (Task 3) </a:t>
            </a:r>
            <a:br>
              <a:rPr lang="en-IN" sz="2500" dirty="0">
                <a:latin typeface="Times New Roman" panose="02020603050405020304" pitchFamily="18" charset="0"/>
                <a:cs typeface="Times New Roman" panose="02020603050405020304" pitchFamily="18" charset="0"/>
              </a:rPr>
            </a:br>
            <a:r>
              <a:rPr lang="en-IN" sz="2500" dirty="0">
                <a:latin typeface="Times New Roman" panose="02020603050405020304" pitchFamily="18" charset="0"/>
                <a:cs typeface="Times New Roman" panose="02020603050405020304" pitchFamily="18" charset="0"/>
              </a:rPr>
              <a:t>A) Display and check how  City mileage depends on Fuel Tank Capacity using scatter plot along with trend line and Person’s product-moment  co-efficiency (R).</a:t>
            </a:r>
          </a:p>
        </p:txBody>
      </p:sp>
      <p:graphicFrame>
        <p:nvGraphicFramePr>
          <p:cNvPr id="4" name="Chart 3">
            <a:extLst>
              <a:ext uri="{FF2B5EF4-FFF2-40B4-BE49-F238E27FC236}">
                <a16:creationId xmlns:a16="http://schemas.microsoft.com/office/drawing/2014/main" id="{F93CC2E5-5AAB-4DF1-75BB-66C4B940CA08}"/>
              </a:ext>
            </a:extLst>
          </p:cNvPr>
          <p:cNvGraphicFramePr>
            <a:graphicFrameLocks/>
          </p:cNvGraphicFramePr>
          <p:nvPr>
            <p:extLst>
              <p:ext uri="{D42A27DB-BD31-4B8C-83A1-F6EECF244321}">
                <p14:modId xmlns:p14="http://schemas.microsoft.com/office/powerpoint/2010/main" val="2697840783"/>
              </p:ext>
            </p:extLst>
          </p:nvPr>
        </p:nvGraphicFramePr>
        <p:xfrm>
          <a:off x="896112" y="1620916"/>
          <a:ext cx="6117336" cy="3133964"/>
        </p:xfrm>
        <a:graphic>
          <a:graphicData uri="http://schemas.openxmlformats.org/drawingml/2006/chart">
            <c:chart xmlns:c="http://schemas.openxmlformats.org/drawingml/2006/chart" xmlns:r="http://schemas.openxmlformats.org/officeDocument/2006/relationships" r:id="rId2"/>
          </a:graphicData>
        </a:graphic>
      </p:graphicFrame>
      <p:sp>
        <p:nvSpPr>
          <p:cNvPr id="8" name="TextBox 7">
            <a:extLst>
              <a:ext uri="{FF2B5EF4-FFF2-40B4-BE49-F238E27FC236}">
                <a16:creationId xmlns:a16="http://schemas.microsoft.com/office/drawing/2014/main" id="{0FFD1E67-FA51-97D0-8E2F-7F9443FE23F9}"/>
              </a:ext>
            </a:extLst>
          </p:cNvPr>
          <p:cNvSpPr txBox="1"/>
          <p:nvPr/>
        </p:nvSpPr>
        <p:spPr>
          <a:xfrm>
            <a:off x="774192" y="5032568"/>
            <a:ext cx="10643616" cy="830997"/>
          </a:xfrm>
          <a:prstGeom prst="rect">
            <a:avLst/>
          </a:prstGeom>
          <a:noFill/>
        </p:spPr>
        <p:txBody>
          <a:bodyPr wrap="square">
            <a:spAutoFit/>
          </a:bodyPr>
          <a:lstStyle/>
          <a:p>
            <a:r>
              <a:rPr lang="en-IN" sz="1600" dirty="0">
                <a:latin typeface="Times New Roman" panose="02020603050405020304" pitchFamily="18" charset="0"/>
                <a:cs typeface="Times New Roman" panose="02020603050405020304" pitchFamily="18" charset="0"/>
              </a:rPr>
              <a:t>Interpretation: The slope is very close to zero, indicating that changes in fuel tank capacity have a negligible effect on city mileage. value is 0.0045, which means that the fuel tank capacity explains only about 0.45% of the variance in city mileage. This confirms that there is no significant linear relationship between the two variables. </a:t>
            </a:r>
          </a:p>
        </p:txBody>
      </p:sp>
      <p:graphicFrame>
        <p:nvGraphicFramePr>
          <p:cNvPr id="9" name="Table 8">
            <a:extLst>
              <a:ext uri="{FF2B5EF4-FFF2-40B4-BE49-F238E27FC236}">
                <a16:creationId xmlns:a16="http://schemas.microsoft.com/office/drawing/2014/main" id="{C41AB67B-8773-62F8-2C13-A3C75A96AD84}"/>
              </a:ext>
            </a:extLst>
          </p:cNvPr>
          <p:cNvGraphicFramePr>
            <a:graphicFrameLocks noGrp="1"/>
          </p:cNvGraphicFramePr>
          <p:nvPr>
            <p:extLst>
              <p:ext uri="{D42A27DB-BD31-4B8C-83A1-F6EECF244321}">
                <p14:modId xmlns:p14="http://schemas.microsoft.com/office/powerpoint/2010/main" val="1225537895"/>
              </p:ext>
            </p:extLst>
          </p:nvPr>
        </p:nvGraphicFramePr>
        <p:xfrm>
          <a:off x="7260336" y="1643666"/>
          <a:ext cx="4415028" cy="3111212"/>
        </p:xfrm>
        <a:graphic>
          <a:graphicData uri="http://schemas.openxmlformats.org/drawingml/2006/table">
            <a:tbl>
              <a:tblPr>
                <a:tableStyleId>{5C22544A-7EE6-4342-B048-85BDC9FD1C3A}</a:tableStyleId>
              </a:tblPr>
              <a:tblGrid>
                <a:gridCol w="2223866">
                  <a:extLst>
                    <a:ext uri="{9D8B030D-6E8A-4147-A177-3AD203B41FA5}">
                      <a16:colId xmlns:a16="http://schemas.microsoft.com/office/drawing/2014/main" val="1253835178"/>
                    </a:ext>
                  </a:extLst>
                </a:gridCol>
                <a:gridCol w="2191162">
                  <a:extLst>
                    <a:ext uri="{9D8B030D-6E8A-4147-A177-3AD203B41FA5}">
                      <a16:colId xmlns:a16="http://schemas.microsoft.com/office/drawing/2014/main" val="3812569235"/>
                    </a:ext>
                  </a:extLst>
                </a:gridCol>
              </a:tblGrid>
              <a:tr h="215534">
                <a:tc>
                  <a:txBody>
                    <a:bodyPr/>
                    <a:lstStyle/>
                    <a:p>
                      <a:pPr algn="ctr" fontAlgn="ctr"/>
                      <a:r>
                        <a:rPr lang="en-IN" sz="1300" u="none" strike="noStrike" dirty="0" err="1">
                          <a:effectLst/>
                          <a:latin typeface="Times New Roman" panose="02020603050405020304" pitchFamily="18" charset="0"/>
                          <a:cs typeface="Times New Roman" panose="02020603050405020304" pitchFamily="18" charset="0"/>
                        </a:rPr>
                        <a:t>City_Mileage_km_litre</a:t>
                      </a:r>
                      <a:endParaRPr lang="en-IN" sz="13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IN" sz="1300" u="none" strike="noStrike" dirty="0" err="1">
                          <a:effectLst/>
                          <a:latin typeface="Times New Roman" panose="02020603050405020304" pitchFamily="18" charset="0"/>
                          <a:cs typeface="Times New Roman" panose="02020603050405020304" pitchFamily="18" charset="0"/>
                        </a:rPr>
                        <a:t>Fuel_Tank_Capacity_litre</a:t>
                      </a:r>
                      <a:endParaRPr lang="en-IN" sz="13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extLst>
                  <a:ext uri="{0D108BD9-81ED-4DB2-BD59-A6C34878D82A}">
                    <a16:rowId xmlns:a16="http://schemas.microsoft.com/office/drawing/2014/main" val="568706875"/>
                  </a:ext>
                </a:extLst>
              </a:tr>
              <a:tr h="160871">
                <a:tc>
                  <a:txBody>
                    <a:bodyPr/>
                    <a:lstStyle/>
                    <a:p>
                      <a:pPr algn="ctr" fontAlgn="ctr"/>
                      <a:r>
                        <a:rPr lang="en-IN" sz="800" u="none" strike="noStrike" dirty="0">
                          <a:effectLst/>
                        </a:rPr>
                        <a:t>23.6</a:t>
                      </a:r>
                      <a:endParaRPr lang="en-IN" sz="8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r>
                        <a:rPr lang="en-IN" sz="800" u="none" strike="noStrike" dirty="0">
                          <a:effectLst/>
                        </a:rPr>
                        <a:t>24</a:t>
                      </a:r>
                      <a:endParaRPr lang="en-IN" sz="8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989914228"/>
                  </a:ext>
                </a:extLst>
              </a:tr>
              <a:tr h="160871">
                <a:tc>
                  <a:txBody>
                    <a:bodyPr/>
                    <a:lstStyle/>
                    <a:p>
                      <a:pPr algn="ctr" fontAlgn="ctr"/>
                      <a:r>
                        <a:rPr lang="en-IN" sz="800" u="none" strike="noStrike" dirty="0">
                          <a:effectLst/>
                        </a:rPr>
                        <a:t>23.6</a:t>
                      </a:r>
                      <a:endParaRPr lang="en-IN" sz="8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r>
                        <a:rPr lang="en-IN" sz="800" u="none" strike="noStrike" dirty="0">
                          <a:effectLst/>
                        </a:rPr>
                        <a:t>24</a:t>
                      </a:r>
                      <a:endParaRPr lang="en-IN" sz="8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4153397931"/>
                  </a:ext>
                </a:extLst>
              </a:tr>
              <a:tr h="160871">
                <a:tc>
                  <a:txBody>
                    <a:bodyPr/>
                    <a:lstStyle/>
                    <a:p>
                      <a:pPr algn="ctr" fontAlgn="ctr"/>
                      <a:r>
                        <a:rPr lang="en-IN" sz="800" u="none" strike="noStrike" dirty="0">
                          <a:effectLst/>
                        </a:rPr>
                        <a:t>0</a:t>
                      </a:r>
                      <a:endParaRPr lang="en-IN" sz="8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r>
                        <a:rPr lang="en-IN" sz="800" u="none" strike="noStrike" dirty="0">
                          <a:effectLst/>
                        </a:rPr>
                        <a:t>15</a:t>
                      </a:r>
                      <a:endParaRPr lang="en-IN" sz="8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095525420"/>
                  </a:ext>
                </a:extLst>
              </a:tr>
              <a:tr h="160871">
                <a:tc>
                  <a:txBody>
                    <a:bodyPr/>
                    <a:lstStyle/>
                    <a:p>
                      <a:pPr algn="ctr" fontAlgn="ctr"/>
                      <a:r>
                        <a:rPr lang="en-IN" sz="800" u="none" strike="noStrike" dirty="0">
                          <a:effectLst/>
                        </a:rPr>
                        <a:t>23.6</a:t>
                      </a:r>
                      <a:endParaRPr lang="en-IN" sz="8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r>
                        <a:rPr lang="en-IN" sz="800" u="none" strike="noStrike" dirty="0">
                          <a:effectLst/>
                        </a:rPr>
                        <a:t>24</a:t>
                      </a:r>
                      <a:endParaRPr lang="en-IN" sz="8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3068151515"/>
                  </a:ext>
                </a:extLst>
              </a:tr>
              <a:tr h="160871">
                <a:tc>
                  <a:txBody>
                    <a:bodyPr/>
                    <a:lstStyle/>
                    <a:p>
                      <a:pPr algn="ctr" fontAlgn="ctr"/>
                      <a:r>
                        <a:rPr lang="en-IN" sz="800" u="none" strike="noStrike" dirty="0">
                          <a:effectLst/>
                        </a:rPr>
                        <a:t>23.6</a:t>
                      </a:r>
                      <a:endParaRPr lang="en-IN" sz="8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r>
                        <a:rPr lang="en-IN" sz="800" u="none" strike="noStrike" dirty="0">
                          <a:effectLst/>
                        </a:rPr>
                        <a:t>24</a:t>
                      </a:r>
                      <a:endParaRPr lang="en-IN" sz="8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887101365"/>
                  </a:ext>
                </a:extLst>
              </a:tr>
              <a:tr h="160871">
                <a:tc>
                  <a:txBody>
                    <a:bodyPr/>
                    <a:lstStyle/>
                    <a:p>
                      <a:pPr algn="ctr" fontAlgn="ctr"/>
                      <a:r>
                        <a:rPr lang="en-IN" sz="800" u="none" strike="noStrike" dirty="0">
                          <a:effectLst/>
                        </a:rPr>
                        <a:t>23.6</a:t>
                      </a:r>
                      <a:endParaRPr lang="en-IN" sz="8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r>
                        <a:rPr lang="en-IN" sz="800" u="none" strike="noStrike" dirty="0">
                          <a:effectLst/>
                        </a:rPr>
                        <a:t>24</a:t>
                      </a:r>
                      <a:endParaRPr lang="en-IN" sz="8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3067798784"/>
                  </a:ext>
                </a:extLst>
              </a:tr>
              <a:tr h="160871">
                <a:tc>
                  <a:txBody>
                    <a:bodyPr/>
                    <a:lstStyle/>
                    <a:p>
                      <a:pPr algn="ctr" fontAlgn="ctr"/>
                      <a:r>
                        <a:rPr lang="en-IN" sz="800" u="none" strike="noStrike" dirty="0">
                          <a:effectLst/>
                        </a:rPr>
                        <a:t>25.17</a:t>
                      </a:r>
                      <a:endParaRPr lang="en-IN" sz="8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r>
                        <a:rPr lang="en-IN" sz="800" u="none" strike="noStrike" dirty="0">
                          <a:effectLst/>
                        </a:rPr>
                        <a:t>28</a:t>
                      </a:r>
                      <a:endParaRPr lang="en-IN" sz="8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213105552"/>
                  </a:ext>
                </a:extLst>
              </a:tr>
              <a:tr h="160871">
                <a:tc>
                  <a:txBody>
                    <a:bodyPr/>
                    <a:lstStyle/>
                    <a:p>
                      <a:pPr algn="ctr" fontAlgn="ctr"/>
                      <a:r>
                        <a:rPr lang="en-IN" sz="800" u="none" strike="noStrike" dirty="0">
                          <a:effectLst/>
                        </a:rPr>
                        <a:t>25.17</a:t>
                      </a:r>
                      <a:endParaRPr lang="en-IN" sz="8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r>
                        <a:rPr lang="en-IN" sz="800" u="none" strike="noStrike" dirty="0">
                          <a:effectLst/>
                        </a:rPr>
                        <a:t>28</a:t>
                      </a:r>
                      <a:endParaRPr lang="en-IN" sz="8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647098018"/>
                  </a:ext>
                </a:extLst>
              </a:tr>
              <a:tr h="160871">
                <a:tc>
                  <a:txBody>
                    <a:bodyPr/>
                    <a:lstStyle/>
                    <a:p>
                      <a:pPr algn="ctr" fontAlgn="ctr"/>
                      <a:r>
                        <a:rPr lang="en-IN" sz="800" u="none" strike="noStrike" dirty="0">
                          <a:effectLst/>
                        </a:rPr>
                        <a:t>25.17</a:t>
                      </a:r>
                      <a:endParaRPr lang="en-IN" sz="8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r>
                        <a:rPr lang="en-IN" sz="800" u="none" strike="noStrike" dirty="0">
                          <a:effectLst/>
                        </a:rPr>
                        <a:t>28</a:t>
                      </a:r>
                      <a:endParaRPr lang="en-IN" sz="8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2701700539"/>
                  </a:ext>
                </a:extLst>
              </a:tr>
              <a:tr h="160871">
                <a:tc>
                  <a:txBody>
                    <a:bodyPr/>
                    <a:lstStyle/>
                    <a:p>
                      <a:pPr algn="ctr" fontAlgn="ctr"/>
                      <a:r>
                        <a:rPr lang="en-IN" sz="800" u="none" strike="noStrike" dirty="0">
                          <a:effectLst/>
                        </a:rPr>
                        <a:t>25.17</a:t>
                      </a:r>
                      <a:endParaRPr lang="en-IN" sz="8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r>
                        <a:rPr lang="en-IN" sz="800" u="none" strike="noStrike" dirty="0">
                          <a:effectLst/>
                        </a:rPr>
                        <a:t>28</a:t>
                      </a:r>
                      <a:endParaRPr lang="en-IN" sz="8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4095825108"/>
                  </a:ext>
                </a:extLst>
              </a:tr>
              <a:tr h="160871">
                <a:tc>
                  <a:txBody>
                    <a:bodyPr/>
                    <a:lstStyle/>
                    <a:p>
                      <a:pPr algn="ctr" fontAlgn="ctr"/>
                      <a:r>
                        <a:rPr lang="en-IN" sz="800" u="none" strike="noStrike">
                          <a:effectLst/>
                        </a:rPr>
                        <a:t>25.17</a:t>
                      </a:r>
                      <a:endParaRPr lang="en-IN" sz="8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ctr"/>
                      <a:r>
                        <a:rPr lang="en-IN" sz="800" u="none" strike="noStrike" dirty="0">
                          <a:effectLst/>
                        </a:rPr>
                        <a:t>28</a:t>
                      </a:r>
                      <a:endParaRPr lang="en-IN" sz="8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3545659685"/>
                  </a:ext>
                </a:extLst>
              </a:tr>
              <a:tr h="160871">
                <a:tc>
                  <a:txBody>
                    <a:bodyPr/>
                    <a:lstStyle/>
                    <a:p>
                      <a:pPr algn="ctr" fontAlgn="ctr"/>
                      <a:r>
                        <a:rPr lang="en-IN" sz="800" u="none" strike="noStrike" dirty="0">
                          <a:effectLst/>
                        </a:rPr>
                        <a:t>25.17</a:t>
                      </a:r>
                      <a:endParaRPr lang="en-IN" sz="8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r>
                        <a:rPr lang="en-IN" sz="800" u="none" strike="noStrike" dirty="0">
                          <a:effectLst/>
                        </a:rPr>
                        <a:t>28</a:t>
                      </a:r>
                      <a:endParaRPr lang="en-IN" sz="8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532178249"/>
                  </a:ext>
                </a:extLst>
              </a:tr>
              <a:tr h="160871">
                <a:tc>
                  <a:txBody>
                    <a:bodyPr/>
                    <a:lstStyle/>
                    <a:p>
                      <a:pPr algn="ctr" fontAlgn="ctr"/>
                      <a:r>
                        <a:rPr lang="en-IN" sz="800" u="none" strike="noStrike">
                          <a:effectLst/>
                        </a:rPr>
                        <a:t>25.17</a:t>
                      </a:r>
                      <a:endParaRPr lang="en-IN" sz="8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ctr"/>
                      <a:r>
                        <a:rPr lang="en-IN" sz="800" u="none" strike="noStrike" dirty="0">
                          <a:effectLst/>
                        </a:rPr>
                        <a:t>28</a:t>
                      </a:r>
                      <a:endParaRPr lang="en-IN" sz="8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2954269516"/>
                  </a:ext>
                </a:extLst>
              </a:tr>
              <a:tr h="160871">
                <a:tc>
                  <a:txBody>
                    <a:bodyPr/>
                    <a:lstStyle/>
                    <a:p>
                      <a:pPr algn="ctr" fontAlgn="ctr"/>
                      <a:r>
                        <a:rPr lang="en-IN" sz="800" u="none" strike="noStrike">
                          <a:effectLst/>
                        </a:rPr>
                        <a:t>25.17</a:t>
                      </a:r>
                      <a:endParaRPr lang="en-IN" sz="8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ctr"/>
                      <a:r>
                        <a:rPr lang="en-IN" sz="800" u="none" strike="noStrike" dirty="0">
                          <a:effectLst/>
                        </a:rPr>
                        <a:t>28</a:t>
                      </a:r>
                      <a:endParaRPr lang="en-IN" sz="8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519597721"/>
                  </a:ext>
                </a:extLst>
              </a:tr>
              <a:tr h="160871">
                <a:tc>
                  <a:txBody>
                    <a:bodyPr/>
                    <a:lstStyle/>
                    <a:p>
                      <a:pPr algn="ctr" fontAlgn="ctr"/>
                      <a:r>
                        <a:rPr lang="en-IN" sz="800" u="none" strike="noStrike">
                          <a:effectLst/>
                        </a:rPr>
                        <a:t>25.17</a:t>
                      </a:r>
                      <a:endParaRPr lang="en-IN" sz="8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ctr"/>
                      <a:r>
                        <a:rPr lang="en-IN" sz="800" u="none" strike="noStrike" dirty="0">
                          <a:effectLst/>
                        </a:rPr>
                        <a:t>28</a:t>
                      </a:r>
                      <a:endParaRPr lang="en-IN" sz="8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2007069328"/>
                  </a:ext>
                </a:extLst>
              </a:tr>
              <a:tr h="160871">
                <a:tc>
                  <a:txBody>
                    <a:bodyPr/>
                    <a:lstStyle/>
                    <a:p>
                      <a:pPr algn="ctr" fontAlgn="ctr"/>
                      <a:r>
                        <a:rPr lang="en-IN" sz="800" u="none" strike="noStrike">
                          <a:effectLst/>
                        </a:rPr>
                        <a:t>25.17</a:t>
                      </a:r>
                      <a:endParaRPr lang="en-IN" sz="8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ctr"/>
                      <a:r>
                        <a:rPr lang="en-IN" sz="800" u="none" strike="noStrike" dirty="0">
                          <a:effectLst/>
                        </a:rPr>
                        <a:t>28</a:t>
                      </a:r>
                      <a:endParaRPr lang="en-IN" sz="8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254694788"/>
                  </a:ext>
                </a:extLst>
              </a:tr>
              <a:tr h="160871">
                <a:tc>
                  <a:txBody>
                    <a:bodyPr/>
                    <a:lstStyle/>
                    <a:p>
                      <a:pPr algn="ctr" fontAlgn="ctr"/>
                      <a:r>
                        <a:rPr lang="en-IN" sz="800" u="none" strike="noStrike">
                          <a:effectLst/>
                        </a:rPr>
                        <a:t>25.17</a:t>
                      </a:r>
                      <a:endParaRPr lang="en-IN" sz="8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ctr"/>
                      <a:r>
                        <a:rPr lang="en-IN" sz="800" u="none" strike="noStrike" dirty="0">
                          <a:effectLst/>
                        </a:rPr>
                        <a:t>28</a:t>
                      </a:r>
                      <a:endParaRPr lang="en-IN" sz="8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2165048248"/>
                  </a:ext>
                </a:extLst>
              </a:tr>
              <a:tr h="160871">
                <a:tc>
                  <a:txBody>
                    <a:bodyPr/>
                    <a:lstStyle/>
                    <a:p>
                      <a:pPr algn="ctr" fontAlgn="ctr"/>
                      <a:r>
                        <a:rPr lang="en-IN" sz="800" u="none" strike="noStrike">
                          <a:effectLst/>
                        </a:rPr>
                        <a:t>25.17</a:t>
                      </a:r>
                      <a:endParaRPr lang="en-IN" sz="8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ctr"/>
                      <a:r>
                        <a:rPr lang="en-IN" sz="800" u="none" strike="noStrike" dirty="0">
                          <a:effectLst/>
                        </a:rPr>
                        <a:t>28</a:t>
                      </a:r>
                      <a:endParaRPr lang="en-IN" sz="8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3533268412"/>
                  </a:ext>
                </a:extLst>
              </a:tr>
            </a:tbl>
          </a:graphicData>
        </a:graphic>
      </p:graphicFrame>
      <p:sp>
        <p:nvSpPr>
          <p:cNvPr id="3" name="Slide Number Placeholder 2">
            <a:extLst>
              <a:ext uri="{FF2B5EF4-FFF2-40B4-BE49-F238E27FC236}">
                <a16:creationId xmlns:a16="http://schemas.microsoft.com/office/drawing/2014/main" id="{3AA8118F-9CA8-597F-6720-0E0A66C51224}"/>
              </a:ext>
            </a:extLst>
          </p:cNvPr>
          <p:cNvSpPr>
            <a:spLocks noGrp="1"/>
          </p:cNvSpPr>
          <p:nvPr>
            <p:ph type="sldNum" sz="quarter" idx="12"/>
          </p:nvPr>
        </p:nvSpPr>
        <p:spPr/>
        <p:txBody>
          <a:bodyPr>
            <a:normAutofit lnSpcReduction="10000"/>
          </a:bodyPr>
          <a:lstStyle/>
          <a:p>
            <a:fld id="{27BDADFB-7794-4246-8CAA-3148596AE588}" type="slidenum">
              <a:rPr lang="en-IN" smtClean="0"/>
              <a:t>14</a:t>
            </a:fld>
            <a:endParaRPr lang="en-IN"/>
          </a:p>
        </p:txBody>
      </p:sp>
      <p:sp>
        <p:nvSpPr>
          <p:cNvPr id="5" name="Footer Placeholder 4">
            <a:extLst>
              <a:ext uri="{FF2B5EF4-FFF2-40B4-BE49-F238E27FC236}">
                <a16:creationId xmlns:a16="http://schemas.microsoft.com/office/drawing/2014/main" id="{938FA523-4027-6B6D-2C1C-DB18198D489E}"/>
              </a:ext>
            </a:extLst>
          </p:cNvPr>
          <p:cNvSpPr>
            <a:spLocks noGrp="1"/>
          </p:cNvSpPr>
          <p:nvPr>
            <p:ph type="ftr" sz="quarter" idx="11"/>
          </p:nvPr>
        </p:nvSpPr>
        <p:spPr/>
        <p:txBody>
          <a:bodyPr/>
          <a:lstStyle/>
          <a:p>
            <a:r>
              <a:rPr lang="en-IN"/>
              <a:t>PROJECT ANALYSIS</a:t>
            </a:r>
          </a:p>
        </p:txBody>
      </p:sp>
    </p:spTree>
    <p:extLst>
      <p:ext uri="{BB962C8B-B14F-4D97-AF65-F5344CB8AC3E}">
        <p14:creationId xmlns:p14="http://schemas.microsoft.com/office/powerpoint/2010/main" val="28191847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E9954-48E6-BE42-291A-327AD0E8E489}"/>
              </a:ext>
            </a:extLst>
          </p:cNvPr>
          <p:cNvSpPr>
            <a:spLocks noGrp="1"/>
          </p:cNvSpPr>
          <p:nvPr>
            <p:ph type="title"/>
          </p:nvPr>
        </p:nvSpPr>
        <p:spPr>
          <a:xfrm>
            <a:off x="704088" y="171133"/>
            <a:ext cx="10131552" cy="1195551"/>
          </a:xfrm>
        </p:spPr>
        <p:txBody>
          <a:bodyPr>
            <a:normAutofit/>
          </a:bodyPr>
          <a:lstStyle/>
          <a:p>
            <a:r>
              <a:rPr lang="en-IN" sz="2500" dirty="0">
                <a:latin typeface="Times New Roman" panose="02020603050405020304" pitchFamily="18" charset="0"/>
                <a:cs typeface="Times New Roman" panose="02020603050405020304" pitchFamily="18" charset="0"/>
              </a:rPr>
              <a:t>Q3. (Task 3)</a:t>
            </a:r>
            <a:br>
              <a:rPr lang="en-IN" sz="2500" dirty="0">
                <a:latin typeface="Times New Roman" panose="02020603050405020304" pitchFamily="18" charset="0"/>
                <a:cs typeface="Times New Roman" panose="02020603050405020304" pitchFamily="18" charset="0"/>
              </a:rPr>
            </a:br>
            <a:r>
              <a:rPr lang="en-IN" sz="2500" dirty="0">
                <a:latin typeface="Times New Roman" panose="02020603050405020304" pitchFamily="18" charset="0"/>
                <a:cs typeface="Times New Roman" panose="02020603050405020304" pitchFamily="18" charset="0"/>
              </a:rPr>
              <a:t>B) Display and check how Displacement depends on Fuel Tank Capacity using scatter plot along with trend line and Person’s product-moment  co-efficiency (R).</a:t>
            </a:r>
          </a:p>
        </p:txBody>
      </p:sp>
      <p:graphicFrame>
        <p:nvGraphicFramePr>
          <p:cNvPr id="4" name="Chart 3">
            <a:extLst>
              <a:ext uri="{FF2B5EF4-FFF2-40B4-BE49-F238E27FC236}">
                <a16:creationId xmlns:a16="http://schemas.microsoft.com/office/drawing/2014/main" id="{89A323E0-0CE1-348D-466A-395C2016A390}"/>
              </a:ext>
            </a:extLst>
          </p:cNvPr>
          <p:cNvGraphicFramePr>
            <a:graphicFrameLocks/>
          </p:cNvGraphicFramePr>
          <p:nvPr>
            <p:extLst>
              <p:ext uri="{D42A27DB-BD31-4B8C-83A1-F6EECF244321}">
                <p14:modId xmlns:p14="http://schemas.microsoft.com/office/powerpoint/2010/main" val="3603303053"/>
              </p:ext>
            </p:extLst>
          </p:nvPr>
        </p:nvGraphicFramePr>
        <p:xfrm>
          <a:off x="1040066" y="1803724"/>
          <a:ext cx="5936806" cy="3390068"/>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9FD15A4F-B2C8-FCB4-DE59-084BDCE21110}"/>
              </a:ext>
            </a:extLst>
          </p:cNvPr>
          <p:cNvSpPr txBox="1"/>
          <p:nvPr/>
        </p:nvSpPr>
        <p:spPr>
          <a:xfrm>
            <a:off x="811530" y="5402732"/>
            <a:ext cx="10426446" cy="584775"/>
          </a:xfrm>
          <a:prstGeom prst="rect">
            <a:avLst/>
          </a:prstGeom>
          <a:noFill/>
        </p:spPr>
        <p:txBody>
          <a:bodyPr wrap="square">
            <a:spAutoFit/>
          </a:bodyPr>
          <a:lstStyle/>
          <a:p>
            <a:r>
              <a:rPr lang="en-IN" sz="1600" dirty="0"/>
              <a:t>Interpretation: This Scatterplot slope shows the positive correlation between Displacement and fuel tank capacity where R=0.76</a:t>
            </a:r>
          </a:p>
        </p:txBody>
      </p:sp>
      <p:graphicFrame>
        <p:nvGraphicFramePr>
          <p:cNvPr id="7" name="Table 6">
            <a:extLst>
              <a:ext uri="{FF2B5EF4-FFF2-40B4-BE49-F238E27FC236}">
                <a16:creationId xmlns:a16="http://schemas.microsoft.com/office/drawing/2014/main" id="{5D28C61D-28A6-FBC5-A82B-FF114D9B9653}"/>
              </a:ext>
            </a:extLst>
          </p:cNvPr>
          <p:cNvGraphicFramePr>
            <a:graphicFrameLocks noGrp="1"/>
          </p:cNvGraphicFramePr>
          <p:nvPr>
            <p:extLst>
              <p:ext uri="{D42A27DB-BD31-4B8C-83A1-F6EECF244321}">
                <p14:modId xmlns:p14="http://schemas.microsoft.com/office/powerpoint/2010/main" val="3623022821"/>
              </p:ext>
            </p:extLst>
          </p:nvPr>
        </p:nvGraphicFramePr>
        <p:xfrm>
          <a:off x="7479792" y="1692700"/>
          <a:ext cx="4096512" cy="3501100"/>
        </p:xfrm>
        <a:graphic>
          <a:graphicData uri="http://schemas.openxmlformats.org/drawingml/2006/table">
            <a:tbl>
              <a:tblPr>
                <a:tableStyleId>{5C22544A-7EE6-4342-B048-85BDC9FD1C3A}</a:tableStyleId>
              </a:tblPr>
              <a:tblGrid>
                <a:gridCol w="2239682">
                  <a:extLst>
                    <a:ext uri="{9D8B030D-6E8A-4147-A177-3AD203B41FA5}">
                      <a16:colId xmlns:a16="http://schemas.microsoft.com/office/drawing/2014/main" val="194517060"/>
                    </a:ext>
                  </a:extLst>
                </a:gridCol>
                <a:gridCol w="1856830">
                  <a:extLst>
                    <a:ext uri="{9D8B030D-6E8A-4147-A177-3AD203B41FA5}">
                      <a16:colId xmlns:a16="http://schemas.microsoft.com/office/drawing/2014/main" val="2371828925"/>
                    </a:ext>
                  </a:extLst>
                </a:gridCol>
              </a:tblGrid>
              <a:tr h="189933">
                <a:tc>
                  <a:txBody>
                    <a:bodyPr/>
                    <a:lstStyle/>
                    <a:p>
                      <a:pPr algn="ctr" fontAlgn="ctr"/>
                      <a:r>
                        <a:rPr lang="en-IN" sz="1100" u="none" strike="noStrike" dirty="0" err="1">
                          <a:effectLst/>
                        </a:rPr>
                        <a:t>Fuel_Tank_Capacity_litre</a:t>
                      </a:r>
                      <a:endParaRPr lang="en-IN" sz="11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r>
                        <a:rPr lang="en-IN" sz="1100" u="none" strike="noStrike" dirty="0">
                          <a:effectLst/>
                        </a:rPr>
                        <a:t>Displacement</a:t>
                      </a:r>
                      <a:endParaRPr lang="en-IN" sz="11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3504931334"/>
                  </a:ext>
                </a:extLst>
              </a:tr>
              <a:tr h="183602">
                <a:tc>
                  <a:txBody>
                    <a:bodyPr/>
                    <a:lstStyle/>
                    <a:p>
                      <a:pPr algn="ctr" fontAlgn="ctr"/>
                      <a:r>
                        <a:rPr lang="en-IN" sz="1100" u="none" strike="noStrike">
                          <a:effectLst/>
                        </a:rPr>
                        <a:t>24</a:t>
                      </a:r>
                      <a:endParaRPr lang="en-IN" sz="11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ctr"/>
                      <a:r>
                        <a:rPr lang="en-IN" sz="1100" u="none" strike="noStrike">
                          <a:effectLst/>
                        </a:rPr>
                        <a:t>624</a:t>
                      </a:r>
                      <a:endParaRPr lang="en-IN" sz="1100" b="0" i="0" u="none" strike="noStrike">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847964143"/>
                  </a:ext>
                </a:extLst>
              </a:tr>
              <a:tr h="183602">
                <a:tc>
                  <a:txBody>
                    <a:bodyPr/>
                    <a:lstStyle/>
                    <a:p>
                      <a:pPr algn="ctr" fontAlgn="ctr"/>
                      <a:r>
                        <a:rPr lang="en-IN" sz="1100" u="none" strike="noStrike">
                          <a:effectLst/>
                        </a:rPr>
                        <a:t>24</a:t>
                      </a:r>
                      <a:endParaRPr lang="en-IN" sz="11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ctr"/>
                      <a:r>
                        <a:rPr lang="en-IN" sz="1100" u="none" strike="noStrike">
                          <a:effectLst/>
                        </a:rPr>
                        <a:t>624</a:t>
                      </a:r>
                      <a:endParaRPr lang="en-IN" sz="1100" b="0" i="0" u="none" strike="noStrike">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2309914668"/>
                  </a:ext>
                </a:extLst>
              </a:tr>
              <a:tr h="183602">
                <a:tc>
                  <a:txBody>
                    <a:bodyPr/>
                    <a:lstStyle/>
                    <a:p>
                      <a:pPr algn="ctr" fontAlgn="ctr"/>
                      <a:r>
                        <a:rPr lang="en-IN" sz="1100" u="none" strike="noStrike">
                          <a:effectLst/>
                        </a:rPr>
                        <a:t>15</a:t>
                      </a:r>
                      <a:endParaRPr lang="en-IN" sz="11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ctr"/>
                      <a:r>
                        <a:rPr lang="en-IN" sz="1100" u="none" strike="noStrike">
                          <a:effectLst/>
                        </a:rPr>
                        <a:t>624</a:t>
                      </a:r>
                      <a:endParaRPr lang="en-IN" sz="1100" b="0" i="0" u="none" strike="noStrike">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2013877665"/>
                  </a:ext>
                </a:extLst>
              </a:tr>
              <a:tr h="183602">
                <a:tc>
                  <a:txBody>
                    <a:bodyPr/>
                    <a:lstStyle/>
                    <a:p>
                      <a:pPr algn="ctr" fontAlgn="ctr"/>
                      <a:r>
                        <a:rPr lang="en-IN" sz="1100" u="none" strike="noStrike">
                          <a:effectLst/>
                        </a:rPr>
                        <a:t>24</a:t>
                      </a:r>
                      <a:endParaRPr lang="en-IN" sz="11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ctr"/>
                      <a:r>
                        <a:rPr lang="en-IN" sz="1100" u="none" strike="noStrike">
                          <a:effectLst/>
                        </a:rPr>
                        <a:t>624</a:t>
                      </a:r>
                      <a:endParaRPr lang="en-IN" sz="1100" b="0" i="0" u="none" strike="noStrike">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869975125"/>
                  </a:ext>
                </a:extLst>
              </a:tr>
              <a:tr h="183602">
                <a:tc>
                  <a:txBody>
                    <a:bodyPr/>
                    <a:lstStyle/>
                    <a:p>
                      <a:pPr algn="ctr" fontAlgn="ctr"/>
                      <a:r>
                        <a:rPr lang="en-IN" sz="1100" u="none" strike="noStrike">
                          <a:effectLst/>
                        </a:rPr>
                        <a:t>24</a:t>
                      </a:r>
                      <a:endParaRPr lang="en-IN" sz="11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ctr"/>
                      <a:r>
                        <a:rPr lang="en-IN" sz="1100" u="none" strike="noStrike">
                          <a:effectLst/>
                        </a:rPr>
                        <a:t>624</a:t>
                      </a:r>
                      <a:endParaRPr lang="en-IN" sz="1100" b="0" i="0" u="none" strike="noStrike">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4022188351"/>
                  </a:ext>
                </a:extLst>
              </a:tr>
              <a:tr h="183602">
                <a:tc>
                  <a:txBody>
                    <a:bodyPr/>
                    <a:lstStyle/>
                    <a:p>
                      <a:pPr algn="ctr" fontAlgn="ctr"/>
                      <a:r>
                        <a:rPr lang="en-IN" sz="1100" u="none" strike="noStrike">
                          <a:effectLst/>
                        </a:rPr>
                        <a:t>24</a:t>
                      </a:r>
                      <a:endParaRPr lang="en-IN" sz="11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ctr"/>
                      <a:r>
                        <a:rPr lang="en-IN" sz="1100" u="none" strike="noStrike">
                          <a:effectLst/>
                        </a:rPr>
                        <a:t>624</a:t>
                      </a:r>
                      <a:endParaRPr lang="en-IN" sz="1100" b="0" i="0" u="none" strike="noStrike">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915871276"/>
                  </a:ext>
                </a:extLst>
              </a:tr>
              <a:tr h="183602">
                <a:tc>
                  <a:txBody>
                    <a:bodyPr/>
                    <a:lstStyle/>
                    <a:p>
                      <a:pPr algn="ctr" fontAlgn="ctr"/>
                      <a:r>
                        <a:rPr lang="en-IN" sz="1100" u="none" strike="noStrike" dirty="0">
                          <a:effectLst/>
                        </a:rPr>
                        <a:t>28</a:t>
                      </a:r>
                      <a:endParaRPr lang="en-IN" sz="11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r>
                        <a:rPr lang="en-IN" sz="1100" u="none" strike="noStrike">
                          <a:effectLst/>
                        </a:rPr>
                        <a:t>799</a:t>
                      </a:r>
                      <a:endParaRPr lang="en-IN" sz="1100" b="0" i="0" u="none" strike="noStrike">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3323296711"/>
                  </a:ext>
                </a:extLst>
              </a:tr>
              <a:tr h="183602">
                <a:tc>
                  <a:txBody>
                    <a:bodyPr/>
                    <a:lstStyle/>
                    <a:p>
                      <a:pPr algn="ctr" fontAlgn="ctr"/>
                      <a:r>
                        <a:rPr lang="en-IN" sz="1100" u="none" strike="noStrike">
                          <a:effectLst/>
                        </a:rPr>
                        <a:t>28</a:t>
                      </a:r>
                      <a:endParaRPr lang="en-IN" sz="11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ctr"/>
                      <a:r>
                        <a:rPr lang="en-IN" sz="1100" u="none" strike="noStrike">
                          <a:effectLst/>
                        </a:rPr>
                        <a:t>799</a:t>
                      </a:r>
                      <a:endParaRPr lang="en-IN" sz="1100" b="0" i="0" u="none" strike="noStrike">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734523456"/>
                  </a:ext>
                </a:extLst>
              </a:tr>
              <a:tr h="183602">
                <a:tc>
                  <a:txBody>
                    <a:bodyPr/>
                    <a:lstStyle/>
                    <a:p>
                      <a:pPr algn="ctr" fontAlgn="ctr"/>
                      <a:r>
                        <a:rPr lang="en-IN" sz="1100" u="none" strike="noStrike">
                          <a:effectLst/>
                        </a:rPr>
                        <a:t>28</a:t>
                      </a:r>
                      <a:endParaRPr lang="en-IN" sz="11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ctr"/>
                      <a:r>
                        <a:rPr lang="en-IN" sz="1100" u="none" strike="noStrike">
                          <a:effectLst/>
                        </a:rPr>
                        <a:t>799</a:t>
                      </a:r>
                      <a:endParaRPr lang="en-IN" sz="1100" b="0" i="0" u="none" strike="noStrike">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2466179045"/>
                  </a:ext>
                </a:extLst>
              </a:tr>
              <a:tr h="183602">
                <a:tc>
                  <a:txBody>
                    <a:bodyPr/>
                    <a:lstStyle/>
                    <a:p>
                      <a:pPr algn="ctr" fontAlgn="ctr"/>
                      <a:r>
                        <a:rPr lang="en-IN" sz="1100" u="none" strike="noStrike">
                          <a:effectLst/>
                        </a:rPr>
                        <a:t>28</a:t>
                      </a:r>
                      <a:endParaRPr lang="en-IN" sz="11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ctr"/>
                      <a:r>
                        <a:rPr lang="en-IN" sz="1100" u="none" strike="noStrike">
                          <a:effectLst/>
                        </a:rPr>
                        <a:t>799</a:t>
                      </a:r>
                      <a:endParaRPr lang="en-IN" sz="1100" b="0" i="0" u="none" strike="noStrike">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3039046110"/>
                  </a:ext>
                </a:extLst>
              </a:tr>
              <a:tr h="183602">
                <a:tc>
                  <a:txBody>
                    <a:bodyPr/>
                    <a:lstStyle/>
                    <a:p>
                      <a:pPr algn="ctr" fontAlgn="ctr"/>
                      <a:r>
                        <a:rPr lang="en-IN" sz="1100" u="none" strike="noStrike">
                          <a:effectLst/>
                        </a:rPr>
                        <a:t>28</a:t>
                      </a:r>
                      <a:endParaRPr lang="en-IN" sz="11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ctr"/>
                      <a:r>
                        <a:rPr lang="en-IN" sz="1100" u="none" strike="noStrike">
                          <a:effectLst/>
                        </a:rPr>
                        <a:t>999</a:t>
                      </a:r>
                      <a:endParaRPr lang="en-IN" sz="1100" b="0" i="0" u="none" strike="noStrike">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80746172"/>
                  </a:ext>
                </a:extLst>
              </a:tr>
              <a:tr h="183602">
                <a:tc>
                  <a:txBody>
                    <a:bodyPr/>
                    <a:lstStyle/>
                    <a:p>
                      <a:pPr algn="ctr" fontAlgn="ctr"/>
                      <a:r>
                        <a:rPr lang="en-IN" sz="1100" u="none" strike="noStrike">
                          <a:effectLst/>
                        </a:rPr>
                        <a:t>28</a:t>
                      </a:r>
                      <a:endParaRPr lang="en-IN" sz="11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ctr"/>
                      <a:r>
                        <a:rPr lang="en-IN" sz="1100" u="none" strike="noStrike">
                          <a:effectLst/>
                        </a:rPr>
                        <a:t>999</a:t>
                      </a:r>
                      <a:endParaRPr lang="en-IN" sz="1100" b="0" i="0" u="none" strike="noStrike">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4119591129"/>
                  </a:ext>
                </a:extLst>
              </a:tr>
              <a:tr h="183602">
                <a:tc>
                  <a:txBody>
                    <a:bodyPr/>
                    <a:lstStyle/>
                    <a:p>
                      <a:pPr algn="ctr" fontAlgn="ctr"/>
                      <a:r>
                        <a:rPr lang="en-IN" sz="1100" u="none" strike="noStrike">
                          <a:effectLst/>
                        </a:rPr>
                        <a:t>28</a:t>
                      </a:r>
                      <a:endParaRPr lang="en-IN" sz="11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ctr"/>
                      <a:r>
                        <a:rPr lang="en-IN" sz="1100" u="none" strike="noStrike">
                          <a:effectLst/>
                        </a:rPr>
                        <a:t>999</a:t>
                      </a:r>
                      <a:endParaRPr lang="en-IN" sz="1100" b="0" i="0" u="none" strike="noStrike">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681460902"/>
                  </a:ext>
                </a:extLst>
              </a:tr>
              <a:tr h="183602">
                <a:tc>
                  <a:txBody>
                    <a:bodyPr/>
                    <a:lstStyle/>
                    <a:p>
                      <a:pPr algn="ctr" fontAlgn="ctr"/>
                      <a:r>
                        <a:rPr lang="en-IN" sz="1100" u="none" strike="noStrike">
                          <a:effectLst/>
                        </a:rPr>
                        <a:t>28</a:t>
                      </a:r>
                      <a:endParaRPr lang="en-IN" sz="11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ctr"/>
                      <a:r>
                        <a:rPr lang="en-IN" sz="1100" u="none" strike="noStrike">
                          <a:effectLst/>
                        </a:rPr>
                        <a:t>999</a:t>
                      </a:r>
                      <a:endParaRPr lang="en-IN" sz="1100" b="0" i="0" u="none" strike="noStrike">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3484421062"/>
                  </a:ext>
                </a:extLst>
              </a:tr>
              <a:tr h="189933">
                <a:tc>
                  <a:txBody>
                    <a:bodyPr/>
                    <a:lstStyle/>
                    <a:p>
                      <a:pPr algn="ctr" fontAlgn="ctr"/>
                      <a:r>
                        <a:rPr lang="en-IN" sz="1100" u="none" strike="noStrike">
                          <a:effectLst/>
                        </a:rPr>
                        <a:t>28</a:t>
                      </a:r>
                      <a:endParaRPr lang="en-IN" sz="11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ctr"/>
                      <a:r>
                        <a:rPr lang="en-IN" sz="1100" u="none" strike="noStrike">
                          <a:effectLst/>
                        </a:rPr>
                        <a:t>999</a:t>
                      </a:r>
                      <a:endParaRPr lang="en-IN" sz="1100" b="0" i="0" u="none" strike="noStrike">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023920885"/>
                  </a:ext>
                </a:extLst>
              </a:tr>
              <a:tr h="183602">
                <a:tc>
                  <a:txBody>
                    <a:bodyPr/>
                    <a:lstStyle/>
                    <a:p>
                      <a:pPr algn="ctr" fontAlgn="ctr"/>
                      <a:r>
                        <a:rPr lang="en-IN" sz="1100" u="none" strike="noStrike">
                          <a:effectLst/>
                        </a:rPr>
                        <a:t>28</a:t>
                      </a:r>
                      <a:endParaRPr lang="en-IN" sz="11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ctr"/>
                      <a:r>
                        <a:rPr lang="en-IN" sz="1100" u="none" strike="noStrike">
                          <a:effectLst/>
                        </a:rPr>
                        <a:t>999</a:t>
                      </a:r>
                      <a:endParaRPr lang="en-IN" sz="1100" b="0" i="0" u="none" strike="noStrike">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2080477176"/>
                  </a:ext>
                </a:extLst>
              </a:tr>
              <a:tr h="183602">
                <a:tc>
                  <a:txBody>
                    <a:bodyPr/>
                    <a:lstStyle/>
                    <a:p>
                      <a:pPr algn="ctr" fontAlgn="ctr"/>
                      <a:r>
                        <a:rPr lang="en-IN" sz="1100" u="none" strike="noStrike">
                          <a:effectLst/>
                        </a:rPr>
                        <a:t>28</a:t>
                      </a:r>
                      <a:endParaRPr lang="en-IN" sz="11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ctr"/>
                      <a:r>
                        <a:rPr lang="en-IN" sz="1100" u="none" strike="noStrike">
                          <a:effectLst/>
                        </a:rPr>
                        <a:t>999</a:t>
                      </a:r>
                      <a:endParaRPr lang="en-IN" sz="1100" b="0" i="0" u="none" strike="noStrike">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353720144"/>
                  </a:ext>
                </a:extLst>
              </a:tr>
              <a:tr h="183602">
                <a:tc>
                  <a:txBody>
                    <a:bodyPr/>
                    <a:lstStyle/>
                    <a:p>
                      <a:pPr algn="ctr" fontAlgn="ctr"/>
                      <a:r>
                        <a:rPr lang="en-IN" sz="1100" u="none" strike="noStrike" dirty="0">
                          <a:effectLst/>
                        </a:rPr>
                        <a:t>28</a:t>
                      </a:r>
                      <a:endParaRPr lang="en-IN" sz="11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r>
                        <a:rPr lang="en-IN" sz="1100" u="none" strike="noStrike" dirty="0">
                          <a:effectLst/>
                        </a:rPr>
                        <a:t>999</a:t>
                      </a:r>
                      <a:endParaRPr lang="en-IN" sz="11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920147570"/>
                  </a:ext>
                </a:extLst>
              </a:tr>
            </a:tbl>
          </a:graphicData>
        </a:graphic>
      </p:graphicFrame>
      <p:sp>
        <p:nvSpPr>
          <p:cNvPr id="3" name="Slide Number Placeholder 2">
            <a:extLst>
              <a:ext uri="{FF2B5EF4-FFF2-40B4-BE49-F238E27FC236}">
                <a16:creationId xmlns:a16="http://schemas.microsoft.com/office/drawing/2014/main" id="{485DE064-9CDE-BC1A-5D68-586F8B00635E}"/>
              </a:ext>
            </a:extLst>
          </p:cNvPr>
          <p:cNvSpPr>
            <a:spLocks noGrp="1"/>
          </p:cNvSpPr>
          <p:nvPr>
            <p:ph type="sldNum" sz="quarter" idx="12"/>
          </p:nvPr>
        </p:nvSpPr>
        <p:spPr/>
        <p:txBody>
          <a:bodyPr>
            <a:normAutofit lnSpcReduction="10000"/>
          </a:bodyPr>
          <a:lstStyle/>
          <a:p>
            <a:fld id="{27BDADFB-7794-4246-8CAA-3148596AE588}" type="slidenum">
              <a:rPr lang="en-IN" smtClean="0"/>
              <a:t>15</a:t>
            </a:fld>
            <a:endParaRPr lang="en-IN"/>
          </a:p>
        </p:txBody>
      </p:sp>
      <p:sp>
        <p:nvSpPr>
          <p:cNvPr id="5" name="Footer Placeholder 4">
            <a:extLst>
              <a:ext uri="{FF2B5EF4-FFF2-40B4-BE49-F238E27FC236}">
                <a16:creationId xmlns:a16="http://schemas.microsoft.com/office/drawing/2014/main" id="{2CFC9306-FCD2-5A5D-324D-E78DAEBA4E67}"/>
              </a:ext>
            </a:extLst>
          </p:cNvPr>
          <p:cNvSpPr>
            <a:spLocks noGrp="1"/>
          </p:cNvSpPr>
          <p:nvPr>
            <p:ph type="ftr" sz="quarter" idx="11"/>
          </p:nvPr>
        </p:nvSpPr>
        <p:spPr/>
        <p:txBody>
          <a:bodyPr/>
          <a:lstStyle/>
          <a:p>
            <a:r>
              <a:rPr lang="en-IN"/>
              <a:t>PROJECT ANALYSIS</a:t>
            </a:r>
          </a:p>
        </p:txBody>
      </p:sp>
    </p:spTree>
    <p:extLst>
      <p:ext uri="{BB962C8B-B14F-4D97-AF65-F5344CB8AC3E}">
        <p14:creationId xmlns:p14="http://schemas.microsoft.com/office/powerpoint/2010/main" val="33154368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BF1D4-C47D-E37C-5C87-241F4664C0C2}"/>
              </a:ext>
            </a:extLst>
          </p:cNvPr>
          <p:cNvSpPr>
            <a:spLocks noGrp="1"/>
          </p:cNvSpPr>
          <p:nvPr>
            <p:ph type="title"/>
          </p:nvPr>
        </p:nvSpPr>
        <p:spPr>
          <a:xfrm>
            <a:off x="737419" y="401058"/>
            <a:ext cx="10186220" cy="1013373"/>
          </a:xfrm>
        </p:spPr>
        <p:txBody>
          <a:bodyPr>
            <a:normAutofit/>
          </a:bodyPr>
          <a:lstStyle/>
          <a:p>
            <a:r>
              <a:rPr lang="en-IN" sz="2500" dirty="0"/>
              <a:t>Q4. Data Analysis (Task 4b) </a:t>
            </a:r>
            <a:br>
              <a:rPr lang="en-IN" sz="2500" dirty="0"/>
            </a:br>
            <a:r>
              <a:rPr lang="en-IN" sz="1900" dirty="0"/>
              <a:t>B) Convert categorical variable  to numerical codes </a:t>
            </a:r>
            <a:br>
              <a:rPr lang="en-IN" sz="1900" dirty="0"/>
            </a:br>
            <a:r>
              <a:rPr lang="en-IN" sz="1900" dirty="0"/>
              <a:t>(Ex. Petrol = 1, Diesel = 2, Electric = 3, CNG = 4, CNG + Petrol = 5)</a:t>
            </a:r>
          </a:p>
        </p:txBody>
      </p:sp>
      <p:graphicFrame>
        <p:nvGraphicFramePr>
          <p:cNvPr id="4" name="Table 3">
            <a:extLst>
              <a:ext uri="{FF2B5EF4-FFF2-40B4-BE49-F238E27FC236}">
                <a16:creationId xmlns:a16="http://schemas.microsoft.com/office/drawing/2014/main" id="{5DA1F447-F2E0-FE63-08C1-2EF3CC555CE1}"/>
              </a:ext>
            </a:extLst>
          </p:cNvPr>
          <p:cNvGraphicFramePr>
            <a:graphicFrameLocks noGrp="1"/>
          </p:cNvGraphicFramePr>
          <p:nvPr>
            <p:extLst>
              <p:ext uri="{D42A27DB-BD31-4B8C-83A1-F6EECF244321}">
                <p14:modId xmlns:p14="http://schemas.microsoft.com/office/powerpoint/2010/main" val="3216164115"/>
              </p:ext>
            </p:extLst>
          </p:nvPr>
        </p:nvGraphicFramePr>
        <p:xfrm>
          <a:off x="1129982" y="1568895"/>
          <a:ext cx="4058540" cy="3720209"/>
        </p:xfrm>
        <a:graphic>
          <a:graphicData uri="http://schemas.openxmlformats.org/drawingml/2006/table">
            <a:tbl>
              <a:tblPr>
                <a:tableStyleId>{5C22544A-7EE6-4342-B048-85BDC9FD1C3A}</a:tableStyleId>
              </a:tblPr>
              <a:tblGrid>
                <a:gridCol w="2504204">
                  <a:extLst>
                    <a:ext uri="{9D8B030D-6E8A-4147-A177-3AD203B41FA5}">
                      <a16:colId xmlns:a16="http://schemas.microsoft.com/office/drawing/2014/main" val="632947920"/>
                    </a:ext>
                  </a:extLst>
                </a:gridCol>
                <a:gridCol w="1554336">
                  <a:extLst>
                    <a:ext uri="{9D8B030D-6E8A-4147-A177-3AD203B41FA5}">
                      <a16:colId xmlns:a16="http://schemas.microsoft.com/office/drawing/2014/main" val="1758057961"/>
                    </a:ext>
                  </a:extLst>
                </a:gridCol>
              </a:tblGrid>
              <a:tr h="163737">
                <a:tc>
                  <a:txBody>
                    <a:bodyPr/>
                    <a:lstStyle/>
                    <a:p>
                      <a:pPr algn="ctr" fontAlgn="ctr"/>
                      <a:r>
                        <a:rPr lang="en-IN" sz="1000" u="none" strike="noStrike" dirty="0" err="1">
                          <a:effectLst/>
                        </a:rPr>
                        <a:t>Fuel_Type</a:t>
                      </a:r>
                      <a:endParaRPr lang="en-IN" sz="1000" b="0" i="0" u="none" strike="noStrike" dirty="0">
                        <a:solidFill>
                          <a:srgbClr val="000000"/>
                        </a:solidFill>
                        <a:effectLst/>
                        <a:latin typeface="Calibri" panose="020F0502020204030204" pitchFamily="34" charset="0"/>
                      </a:endParaRPr>
                    </a:p>
                  </a:txBody>
                  <a:tcPr marL="5162" marR="5162" marT="5162" marB="0" anchor="ctr"/>
                </a:tc>
                <a:tc>
                  <a:txBody>
                    <a:bodyPr/>
                    <a:lstStyle/>
                    <a:p>
                      <a:pPr algn="ctr" fontAlgn="ctr"/>
                      <a:r>
                        <a:rPr lang="en-IN" sz="1000" u="none" strike="noStrike" dirty="0">
                          <a:effectLst/>
                        </a:rPr>
                        <a:t>Value</a:t>
                      </a:r>
                      <a:endParaRPr lang="en-IN" sz="1000" b="0" i="0" u="none" strike="noStrike" dirty="0">
                        <a:solidFill>
                          <a:srgbClr val="000000"/>
                        </a:solidFill>
                        <a:effectLst/>
                        <a:latin typeface="Calibri" panose="020F0502020204030204" pitchFamily="34" charset="0"/>
                      </a:endParaRPr>
                    </a:p>
                  </a:txBody>
                  <a:tcPr marL="5162" marR="5162" marT="5162" marB="0" anchor="ctr"/>
                </a:tc>
                <a:extLst>
                  <a:ext uri="{0D108BD9-81ED-4DB2-BD59-A6C34878D82A}">
                    <a16:rowId xmlns:a16="http://schemas.microsoft.com/office/drawing/2014/main" val="914465520"/>
                  </a:ext>
                </a:extLst>
              </a:tr>
              <a:tr h="127254">
                <a:tc>
                  <a:txBody>
                    <a:bodyPr/>
                    <a:lstStyle/>
                    <a:p>
                      <a:pPr algn="ctr" fontAlgn="ctr"/>
                      <a:r>
                        <a:rPr lang="en-IN" sz="700" u="none" strike="noStrike" dirty="0">
                          <a:effectLst/>
                        </a:rPr>
                        <a:t>Petrol</a:t>
                      </a:r>
                      <a:endParaRPr lang="en-IN" sz="700" b="0" i="0" u="none" strike="noStrike" dirty="0">
                        <a:solidFill>
                          <a:srgbClr val="000000"/>
                        </a:solidFill>
                        <a:effectLst/>
                        <a:latin typeface="Calibri" panose="020F0502020204030204" pitchFamily="34" charset="0"/>
                      </a:endParaRPr>
                    </a:p>
                  </a:txBody>
                  <a:tcPr marL="5162" marR="5162" marT="5162" marB="0" anchor="ctr"/>
                </a:tc>
                <a:tc>
                  <a:txBody>
                    <a:bodyPr/>
                    <a:lstStyle/>
                    <a:p>
                      <a:pPr algn="ctr" fontAlgn="ctr"/>
                      <a:r>
                        <a:rPr lang="en-IN" sz="700" u="none" strike="noStrike" dirty="0">
                          <a:effectLst/>
                        </a:rPr>
                        <a:t>1</a:t>
                      </a:r>
                      <a:endParaRPr lang="en-IN" sz="700" b="0" i="0" u="none" strike="noStrike" dirty="0">
                        <a:solidFill>
                          <a:srgbClr val="000000"/>
                        </a:solidFill>
                        <a:effectLst/>
                        <a:latin typeface="Calibri" panose="020F0502020204030204" pitchFamily="34" charset="0"/>
                      </a:endParaRPr>
                    </a:p>
                  </a:txBody>
                  <a:tcPr marL="5162" marR="5162" marT="5162" marB="0" anchor="ctr"/>
                </a:tc>
                <a:extLst>
                  <a:ext uri="{0D108BD9-81ED-4DB2-BD59-A6C34878D82A}">
                    <a16:rowId xmlns:a16="http://schemas.microsoft.com/office/drawing/2014/main" val="3232132954"/>
                  </a:ext>
                </a:extLst>
              </a:tr>
              <a:tr h="127254">
                <a:tc>
                  <a:txBody>
                    <a:bodyPr/>
                    <a:lstStyle/>
                    <a:p>
                      <a:pPr algn="ctr" fontAlgn="ctr"/>
                      <a:r>
                        <a:rPr lang="en-IN" sz="700" u="none" strike="noStrike">
                          <a:effectLst/>
                        </a:rPr>
                        <a:t>Petrol</a:t>
                      </a:r>
                      <a:endParaRPr lang="en-IN" sz="700" b="0" i="0" u="none" strike="noStrike">
                        <a:solidFill>
                          <a:srgbClr val="000000"/>
                        </a:solidFill>
                        <a:effectLst/>
                        <a:latin typeface="Calibri" panose="020F0502020204030204" pitchFamily="34" charset="0"/>
                      </a:endParaRPr>
                    </a:p>
                  </a:txBody>
                  <a:tcPr marL="5162" marR="5162" marT="5162" marB="0" anchor="ctr"/>
                </a:tc>
                <a:tc>
                  <a:txBody>
                    <a:bodyPr/>
                    <a:lstStyle/>
                    <a:p>
                      <a:pPr algn="ctr" fontAlgn="ctr"/>
                      <a:r>
                        <a:rPr lang="en-IN" sz="700" u="none" strike="noStrike" dirty="0">
                          <a:effectLst/>
                        </a:rPr>
                        <a:t>1</a:t>
                      </a:r>
                      <a:endParaRPr lang="en-IN" sz="700" b="0" i="0" u="none" strike="noStrike" dirty="0">
                        <a:solidFill>
                          <a:srgbClr val="000000"/>
                        </a:solidFill>
                        <a:effectLst/>
                        <a:latin typeface="Calibri" panose="020F0502020204030204" pitchFamily="34" charset="0"/>
                      </a:endParaRPr>
                    </a:p>
                  </a:txBody>
                  <a:tcPr marL="5162" marR="5162" marT="5162" marB="0" anchor="ctr"/>
                </a:tc>
                <a:extLst>
                  <a:ext uri="{0D108BD9-81ED-4DB2-BD59-A6C34878D82A}">
                    <a16:rowId xmlns:a16="http://schemas.microsoft.com/office/drawing/2014/main" val="4164292004"/>
                  </a:ext>
                </a:extLst>
              </a:tr>
              <a:tr h="127254">
                <a:tc>
                  <a:txBody>
                    <a:bodyPr/>
                    <a:lstStyle/>
                    <a:p>
                      <a:pPr algn="ctr" fontAlgn="ctr"/>
                      <a:r>
                        <a:rPr lang="en-IN" sz="700" u="none" strike="noStrike">
                          <a:effectLst/>
                        </a:rPr>
                        <a:t>CNG</a:t>
                      </a:r>
                      <a:endParaRPr lang="en-IN" sz="700" b="0" i="0" u="none" strike="noStrike">
                        <a:solidFill>
                          <a:srgbClr val="000000"/>
                        </a:solidFill>
                        <a:effectLst/>
                        <a:latin typeface="Calibri" panose="020F0502020204030204" pitchFamily="34" charset="0"/>
                      </a:endParaRPr>
                    </a:p>
                  </a:txBody>
                  <a:tcPr marL="5162" marR="5162" marT="5162" marB="0" anchor="ctr"/>
                </a:tc>
                <a:tc>
                  <a:txBody>
                    <a:bodyPr/>
                    <a:lstStyle/>
                    <a:p>
                      <a:pPr algn="ctr" fontAlgn="ctr"/>
                      <a:r>
                        <a:rPr lang="en-IN" sz="700" u="none" strike="noStrike" dirty="0">
                          <a:effectLst/>
                        </a:rPr>
                        <a:t>4</a:t>
                      </a:r>
                      <a:endParaRPr lang="en-IN" sz="700" b="0" i="0" u="none" strike="noStrike" dirty="0">
                        <a:solidFill>
                          <a:srgbClr val="000000"/>
                        </a:solidFill>
                        <a:effectLst/>
                        <a:latin typeface="Calibri" panose="020F0502020204030204" pitchFamily="34" charset="0"/>
                      </a:endParaRPr>
                    </a:p>
                  </a:txBody>
                  <a:tcPr marL="5162" marR="5162" marT="5162" marB="0" anchor="ctr"/>
                </a:tc>
                <a:extLst>
                  <a:ext uri="{0D108BD9-81ED-4DB2-BD59-A6C34878D82A}">
                    <a16:rowId xmlns:a16="http://schemas.microsoft.com/office/drawing/2014/main" val="1249391109"/>
                  </a:ext>
                </a:extLst>
              </a:tr>
              <a:tr h="127254">
                <a:tc>
                  <a:txBody>
                    <a:bodyPr/>
                    <a:lstStyle/>
                    <a:p>
                      <a:pPr algn="ctr" fontAlgn="ctr"/>
                      <a:r>
                        <a:rPr lang="en-IN" sz="700" u="none" strike="noStrike">
                          <a:effectLst/>
                        </a:rPr>
                        <a:t>Petrol</a:t>
                      </a:r>
                      <a:endParaRPr lang="en-IN" sz="700" b="0" i="0" u="none" strike="noStrike">
                        <a:solidFill>
                          <a:srgbClr val="000000"/>
                        </a:solidFill>
                        <a:effectLst/>
                        <a:latin typeface="Calibri" panose="020F0502020204030204" pitchFamily="34" charset="0"/>
                      </a:endParaRPr>
                    </a:p>
                  </a:txBody>
                  <a:tcPr marL="5162" marR="5162" marT="5162" marB="0" anchor="ctr"/>
                </a:tc>
                <a:tc>
                  <a:txBody>
                    <a:bodyPr/>
                    <a:lstStyle/>
                    <a:p>
                      <a:pPr algn="ctr" fontAlgn="ctr"/>
                      <a:r>
                        <a:rPr lang="en-IN" sz="700" u="none" strike="noStrike" dirty="0">
                          <a:effectLst/>
                        </a:rPr>
                        <a:t>1</a:t>
                      </a:r>
                      <a:endParaRPr lang="en-IN" sz="700" b="0" i="0" u="none" strike="noStrike" dirty="0">
                        <a:solidFill>
                          <a:srgbClr val="000000"/>
                        </a:solidFill>
                        <a:effectLst/>
                        <a:latin typeface="Calibri" panose="020F0502020204030204" pitchFamily="34" charset="0"/>
                      </a:endParaRPr>
                    </a:p>
                  </a:txBody>
                  <a:tcPr marL="5162" marR="5162" marT="5162" marB="0" anchor="ctr"/>
                </a:tc>
                <a:extLst>
                  <a:ext uri="{0D108BD9-81ED-4DB2-BD59-A6C34878D82A}">
                    <a16:rowId xmlns:a16="http://schemas.microsoft.com/office/drawing/2014/main" val="2459039935"/>
                  </a:ext>
                </a:extLst>
              </a:tr>
              <a:tr h="127254">
                <a:tc>
                  <a:txBody>
                    <a:bodyPr/>
                    <a:lstStyle/>
                    <a:p>
                      <a:pPr algn="ctr" fontAlgn="ctr"/>
                      <a:r>
                        <a:rPr lang="en-IN" sz="700" u="none" strike="noStrike">
                          <a:effectLst/>
                        </a:rPr>
                        <a:t>Petrol</a:t>
                      </a:r>
                      <a:endParaRPr lang="en-IN" sz="700" b="0" i="0" u="none" strike="noStrike">
                        <a:solidFill>
                          <a:srgbClr val="000000"/>
                        </a:solidFill>
                        <a:effectLst/>
                        <a:latin typeface="Calibri" panose="020F0502020204030204" pitchFamily="34" charset="0"/>
                      </a:endParaRPr>
                    </a:p>
                  </a:txBody>
                  <a:tcPr marL="5162" marR="5162" marT="5162" marB="0" anchor="ctr"/>
                </a:tc>
                <a:tc>
                  <a:txBody>
                    <a:bodyPr/>
                    <a:lstStyle/>
                    <a:p>
                      <a:pPr algn="ctr" fontAlgn="ctr"/>
                      <a:r>
                        <a:rPr lang="en-IN" sz="700" u="none" strike="noStrike" dirty="0">
                          <a:effectLst/>
                        </a:rPr>
                        <a:t>1</a:t>
                      </a:r>
                      <a:endParaRPr lang="en-IN" sz="700" b="0" i="0" u="none" strike="noStrike" dirty="0">
                        <a:solidFill>
                          <a:srgbClr val="000000"/>
                        </a:solidFill>
                        <a:effectLst/>
                        <a:latin typeface="Calibri" panose="020F0502020204030204" pitchFamily="34" charset="0"/>
                      </a:endParaRPr>
                    </a:p>
                  </a:txBody>
                  <a:tcPr marL="5162" marR="5162" marT="5162" marB="0" anchor="ctr"/>
                </a:tc>
                <a:extLst>
                  <a:ext uri="{0D108BD9-81ED-4DB2-BD59-A6C34878D82A}">
                    <a16:rowId xmlns:a16="http://schemas.microsoft.com/office/drawing/2014/main" val="506113472"/>
                  </a:ext>
                </a:extLst>
              </a:tr>
              <a:tr h="127254">
                <a:tc>
                  <a:txBody>
                    <a:bodyPr/>
                    <a:lstStyle/>
                    <a:p>
                      <a:pPr algn="ctr" fontAlgn="ctr"/>
                      <a:r>
                        <a:rPr lang="en-IN" sz="700" u="none" strike="noStrike">
                          <a:effectLst/>
                        </a:rPr>
                        <a:t>Petrol</a:t>
                      </a:r>
                      <a:endParaRPr lang="en-IN" sz="700" b="0" i="0" u="none" strike="noStrike">
                        <a:solidFill>
                          <a:srgbClr val="000000"/>
                        </a:solidFill>
                        <a:effectLst/>
                        <a:latin typeface="Calibri" panose="020F0502020204030204" pitchFamily="34" charset="0"/>
                      </a:endParaRPr>
                    </a:p>
                  </a:txBody>
                  <a:tcPr marL="5162" marR="5162" marT="5162" marB="0" anchor="ctr"/>
                </a:tc>
                <a:tc>
                  <a:txBody>
                    <a:bodyPr/>
                    <a:lstStyle/>
                    <a:p>
                      <a:pPr algn="ctr" fontAlgn="ctr"/>
                      <a:r>
                        <a:rPr lang="en-IN" sz="700" u="none" strike="noStrike" dirty="0">
                          <a:effectLst/>
                        </a:rPr>
                        <a:t>1</a:t>
                      </a:r>
                      <a:endParaRPr lang="en-IN" sz="700" b="0" i="0" u="none" strike="noStrike" dirty="0">
                        <a:solidFill>
                          <a:srgbClr val="000000"/>
                        </a:solidFill>
                        <a:effectLst/>
                        <a:latin typeface="Calibri" panose="020F0502020204030204" pitchFamily="34" charset="0"/>
                      </a:endParaRPr>
                    </a:p>
                  </a:txBody>
                  <a:tcPr marL="5162" marR="5162" marT="5162" marB="0" anchor="ctr"/>
                </a:tc>
                <a:extLst>
                  <a:ext uri="{0D108BD9-81ED-4DB2-BD59-A6C34878D82A}">
                    <a16:rowId xmlns:a16="http://schemas.microsoft.com/office/drawing/2014/main" val="4120450512"/>
                  </a:ext>
                </a:extLst>
              </a:tr>
              <a:tr h="127254">
                <a:tc>
                  <a:txBody>
                    <a:bodyPr/>
                    <a:lstStyle/>
                    <a:p>
                      <a:pPr algn="ctr" fontAlgn="ctr"/>
                      <a:r>
                        <a:rPr lang="en-IN" sz="700" u="none" strike="noStrike">
                          <a:effectLst/>
                        </a:rPr>
                        <a:t>Petrol</a:t>
                      </a:r>
                      <a:endParaRPr lang="en-IN" sz="700" b="0" i="0" u="none" strike="noStrike">
                        <a:solidFill>
                          <a:srgbClr val="000000"/>
                        </a:solidFill>
                        <a:effectLst/>
                        <a:latin typeface="Calibri" panose="020F0502020204030204" pitchFamily="34" charset="0"/>
                      </a:endParaRPr>
                    </a:p>
                  </a:txBody>
                  <a:tcPr marL="5162" marR="5162" marT="5162" marB="0" anchor="ctr"/>
                </a:tc>
                <a:tc>
                  <a:txBody>
                    <a:bodyPr/>
                    <a:lstStyle/>
                    <a:p>
                      <a:pPr algn="ctr" fontAlgn="ctr"/>
                      <a:r>
                        <a:rPr lang="en-IN" sz="700" u="none" strike="noStrike" dirty="0">
                          <a:effectLst/>
                        </a:rPr>
                        <a:t>1</a:t>
                      </a:r>
                      <a:endParaRPr lang="en-IN" sz="700" b="0" i="0" u="none" strike="noStrike" dirty="0">
                        <a:solidFill>
                          <a:srgbClr val="000000"/>
                        </a:solidFill>
                        <a:effectLst/>
                        <a:latin typeface="Calibri" panose="020F0502020204030204" pitchFamily="34" charset="0"/>
                      </a:endParaRPr>
                    </a:p>
                  </a:txBody>
                  <a:tcPr marL="5162" marR="5162" marT="5162" marB="0" anchor="ctr"/>
                </a:tc>
                <a:extLst>
                  <a:ext uri="{0D108BD9-81ED-4DB2-BD59-A6C34878D82A}">
                    <a16:rowId xmlns:a16="http://schemas.microsoft.com/office/drawing/2014/main" val="1237828471"/>
                  </a:ext>
                </a:extLst>
              </a:tr>
              <a:tr h="127254">
                <a:tc>
                  <a:txBody>
                    <a:bodyPr/>
                    <a:lstStyle/>
                    <a:p>
                      <a:pPr algn="ctr" fontAlgn="ctr"/>
                      <a:r>
                        <a:rPr lang="en-IN" sz="700" u="none" strike="noStrike">
                          <a:effectLst/>
                        </a:rPr>
                        <a:t>Petrol</a:t>
                      </a:r>
                      <a:endParaRPr lang="en-IN" sz="700" b="0" i="0" u="none" strike="noStrike">
                        <a:solidFill>
                          <a:srgbClr val="000000"/>
                        </a:solidFill>
                        <a:effectLst/>
                        <a:latin typeface="Calibri" panose="020F0502020204030204" pitchFamily="34" charset="0"/>
                      </a:endParaRPr>
                    </a:p>
                  </a:txBody>
                  <a:tcPr marL="5162" marR="5162" marT="5162" marB="0" anchor="ctr"/>
                </a:tc>
                <a:tc>
                  <a:txBody>
                    <a:bodyPr/>
                    <a:lstStyle/>
                    <a:p>
                      <a:pPr algn="ctr" fontAlgn="ctr"/>
                      <a:r>
                        <a:rPr lang="en-IN" sz="700" u="none" strike="noStrike" dirty="0">
                          <a:effectLst/>
                        </a:rPr>
                        <a:t>1</a:t>
                      </a:r>
                      <a:endParaRPr lang="en-IN" sz="700" b="0" i="0" u="none" strike="noStrike" dirty="0">
                        <a:solidFill>
                          <a:srgbClr val="000000"/>
                        </a:solidFill>
                        <a:effectLst/>
                        <a:latin typeface="Calibri" panose="020F0502020204030204" pitchFamily="34" charset="0"/>
                      </a:endParaRPr>
                    </a:p>
                  </a:txBody>
                  <a:tcPr marL="5162" marR="5162" marT="5162" marB="0" anchor="ctr"/>
                </a:tc>
                <a:extLst>
                  <a:ext uri="{0D108BD9-81ED-4DB2-BD59-A6C34878D82A}">
                    <a16:rowId xmlns:a16="http://schemas.microsoft.com/office/drawing/2014/main" val="326032638"/>
                  </a:ext>
                </a:extLst>
              </a:tr>
              <a:tr h="116225">
                <a:tc>
                  <a:txBody>
                    <a:bodyPr/>
                    <a:lstStyle/>
                    <a:p>
                      <a:pPr algn="ctr" fontAlgn="ctr"/>
                      <a:r>
                        <a:rPr lang="en-IN" sz="700" u="none" strike="noStrike">
                          <a:effectLst/>
                        </a:rPr>
                        <a:t>Petrol</a:t>
                      </a:r>
                      <a:endParaRPr lang="en-IN" sz="700" b="0" i="0" u="none" strike="noStrike">
                        <a:solidFill>
                          <a:srgbClr val="000000"/>
                        </a:solidFill>
                        <a:effectLst/>
                        <a:latin typeface="Calibri" panose="020F0502020204030204" pitchFamily="34" charset="0"/>
                      </a:endParaRPr>
                    </a:p>
                  </a:txBody>
                  <a:tcPr marL="5162" marR="5162" marT="5162" marB="0" anchor="ctr"/>
                </a:tc>
                <a:tc>
                  <a:txBody>
                    <a:bodyPr/>
                    <a:lstStyle/>
                    <a:p>
                      <a:pPr algn="ctr" fontAlgn="ctr"/>
                      <a:r>
                        <a:rPr lang="en-IN" sz="700" u="none" strike="noStrike" dirty="0">
                          <a:effectLst/>
                        </a:rPr>
                        <a:t>1</a:t>
                      </a:r>
                      <a:endParaRPr lang="en-IN" sz="700" b="0" i="0" u="none" strike="noStrike" dirty="0">
                        <a:solidFill>
                          <a:srgbClr val="000000"/>
                        </a:solidFill>
                        <a:effectLst/>
                        <a:latin typeface="Calibri" panose="020F0502020204030204" pitchFamily="34" charset="0"/>
                      </a:endParaRPr>
                    </a:p>
                  </a:txBody>
                  <a:tcPr marL="5162" marR="5162" marT="5162" marB="0" anchor="ctr"/>
                </a:tc>
                <a:extLst>
                  <a:ext uri="{0D108BD9-81ED-4DB2-BD59-A6C34878D82A}">
                    <a16:rowId xmlns:a16="http://schemas.microsoft.com/office/drawing/2014/main" val="95435117"/>
                  </a:ext>
                </a:extLst>
              </a:tr>
              <a:tr h="127254">
                <a:tc>
                  <a:txBody>
                    <a:bodyPr/>
                    <a:lstStyle/>
                    <a:p>
                      <a:pPr algn="ctr" fontAlgn="ctr"/>
                      <a:r>
                        <a:rPr lang="en-IN" sz="700" u="none" strike="noStrike">
                          <a:effectLst/>
                        </a:rPr>
                        <a:t>CNG</a:t>
                      </a:r>
                      <a:endParaRPr lang="en-IN" sz="700" b="0" i="0" u="none" strike="noStrike">
                        <a:solidFill>
                          <a:srgbClr val="000000"/>
                        </a:solidFill>
                        <a:effectLst/>
                        <a:latin typeface="Calibri" panose="020F0502020204030204" pitchFamily="34" charset="0"/>
                      </a:endParaRPr>
                    </a:p>
                  </a:txBody>
                  <a:tcPr marL="5162" marR="5162" marT="5162" marB="0" anchor="ctr"/>
                </a:tc>
                <a:tc>
                  <a:txBody>
                    <a:bodyPr/>
                    <a:lstStyle/>
                    <a:p>
                      <a:pPr algn="ctr" fontAlgn="ctr"/>
                      <a:r>
                        <a:rPr lang="en-IN" sz="700" u="none" strike="noStrike" dirty="0">
                          <a:effectLst/>
                        </a:rPr>
                        <a:t>4</a:t>
                      </a:r>
                      <a:endParaRPr lang="en-IN" sz="700" b="0" i="0" u="none" strike="noStrike" dirty="0">
                        <a:solidFill>
                          <a:srgbClr val="000000"/>
                        </a:solidFill>
                        <a:effectLst/>
                        <a:latin typeface="Calibri" panose="020F0502020204030204" pitchFamily="34" charset="0"/>
                      </a:endParaRPr>
                    </a:p>
                  </a:txBody>
                  <a:tcPr marL="5162" marR="5162" marT="5162" marB="0" anchor="ctr"/>
                </a:tc>
                <a:extLst>
                  <a:ext uri="{0D108BD9-81ED-4DB2-BD59-A6C34878D82A}">
                    <a16:rowId xmlns:a16="http://schemas.microsoft.com/office/drawing/2014/main" val="1885309633"/>
                  </a:ext>
                </a:extLst>
              </a:tr>
              <a:tr h="131643">
                <a:tc>
                  <a:txBody>
                    <a:bodyPr/>
                    <a:lstStyle/>
                    <a:p>
                      <a:pPr algn="ctr" fontAlgn="ctr"/>
                      <a:r>
                        <a:rPr lang="en-IN" sz="700" u="none" strike="noStrike" dirty="0">
                          <a:effectLst/>
                        </a:rPr>
                        <a:t>CNG</a:t>
                      </a:r>
                      <a:endParaRPr lang="en-IN" sz="700" b="0" i="0" u="none" strike="noStrike" dirty="0">
                        <a:solidFill>
                          <a:srgbClr val="000000"/>
                        </a:solidFill>
                        <a:effectLst/>
                        <a:latin typeface="Calibri" panose="020F0502020204030204" pitchFamily="34" charset="0"/>
                      </a:endParaRPr>
                    </a:p>
                  </a:txBody>
                  <a:tcPr marL="5162" marR="5162" marT="5162" marB="0" anchor="ctr"/>
                </a:tc>
                <a:tc>
                  <a:txBody>
                    <a:bodyPr/>
                    <a:lstStyle/>
                    <a:p>
                      <a:pPr algn="ctr" fontAlgn="ctr"/>
                      <a:r>
                        <a:rPr lang="en-IN" sz="700" u="none" strike="noStrike" dirty="0">
                          <a:effectLst/>
                        </a:rPr>
                        <a:t>4</a:t>
                      </a:r>
                      <a:endParaRPr lang="en-IN" sz="700" b="0" i="0" u="none" strike="noStrike" dirty="0">
                        <a:solidFill>
                          <a:srgbClr val="000000"/>
                        </a:solidFill>
                        <a:effectLst/>
                        <a:latin typeface="Calibri" panose="020F0502020204030204" pitchFamily="34" charset="0"/>
                      </a:endParaRPr>
                    </a:p>
                  </a:txBody>
                  <a:tcPr marL="5162" marR="5162" marT="5162" marB="0" anchor="ctr"/>
                </a:tc>
                <a:extLst>
                  <a:ext uri="{0D108BD9-81ED-4DB2-BD59-A6C34878D82A}">
                    <a16:rowId xmlns:a16="http://schemas.microsoft.com/office/drawing/2014/main" val="53524889"/>
                  </a:ext>
                </a:extLst>
              </a:tr>
              <a:tr h="127254">
                <a:tc>
                  <a:txBody>
                    <a:bodyPr/>
                    <a:lstStyle/>
                    <a:p>
                      <a:pPr algn="ctr" fontAlgn="ctr"/>
                      <a:r>
                        <a:rPr lang="en-IN" sz="700" u="none" strike="noStrike">
                          <a:effectLst/>
                        </a:rPr>
                        <a:t>Petrol</a:t>
                      </a:r>
                      <a:endParaRPr lang="en-IN" sz="700" b="0" i="0" u="none" strike="noStrike">
                        <a:solidFill>
                          <a:srgbClr val="000000"/>
                        </a:solidFill>
                        <a:effectLst/>
                        <a:latin typeface="Calibri" panose="020F0502020204030204" pitchFamily="34" charset="0"/>
                      </a:endParaRPr>
                    </a:p>
                  </a:txBody>
                  <a:tcPr marL="5162" marR="5162" marT="5162" marB="0" anchor="ctr"/>
                </a:tc>
                <a:tc>
                  <a:txBody>
                    <a:bodyPr/>
                    <a:lstStyle/>
                    <a:p>
                      <a:pPr algn="ctr" fontAlgn="ctr"/>
                      <a:r>
                        <a:rPr lang="en-IN" sz="700" u="none" strike="noStrike" dirty="0">
                          <a:effectLst/>
                        </a:rPr>
                        <a:t>1</a:t>
                      </a:r>
                      <a:endParaRPr lang="en-IN" sz="700" b="0" i="0" u="none" strike="noStrike" dirty="0">
                        <a:solidFill>
                          <a:srgbClr val="000000"/>
                        </a:solidFill>
                        <a:effectLst/>
                        <a:latin typeface="Calibri" panose="020F0502020204030204" pitchFamily="34" charset="0"/>
                      </a:endParaRPr>
                    </a:p>
                  </a:txBody>
                  <a:tcPr marL="5162" marR="5162" marT="5162" marB="0" anchor="ctr"/>
                </a:tc>
                <a:extLst>
                  <a:ext uri="{0D108BD9-81ED-4DB2-BD59-A6C34878D82A}">
                    <a16:rowId xmlns:a16="http://schemas.microsoft.com/office/drawing/2014/main" val="3917282988"/>
                  </a:ext>
                </a:extLst>
              </a:tr>
              <a:tr h="127254">
                <a:tc>
                  <a:txBody>
                    <a:bodyPr/>
                    <a:lstStyle/>
                    <a:p>
                      <a:pPr algn="ctr" fontAlgn="ctr"/>
                      <a:r>
                        <a:rPr lang="en-IN" sz="700" u="none" strike="noStrike">
                          <a:effectLst/>
                        </a:rPr>
                        <a:t>Petrol</a:t>
                      </a:r>
                      <a:endParaRPr lang="en-IN" sz="700" b="0" i="0" u="none" strike="noStrike">
                        <a:solidFill>
                          <a:srgbClr val="000000"/>
                        </a:solidFill>
                        <a:effectLst/>
                        <a:latin typeface="Calibri" panose="020F0502020204030204" pitchFamily="34" charset="0"/>
                      </a:endParaRPr>
                    </a:p>
                  </a:txBody>
                  <a:tcPr marL="5162" marR="5162" marT="5162" marB="0" anchor="ctr"/>
                </a:tc>
                <a:tc>
                  <a:txBody>
                    <a:bodyPr/>
                    <a:lstStyle/>
                    <a:p>
                      <a:pPr algn="ctr" fontAlgn="ctr"/>
                      <a:r>
                        <a:rPr lang="en-IN" sz="700" u="none" strike="noStrike" dirty="0">
                          <a:effectLst/>
                        </a:rPr>
                        <a:t>1</a:t>
                      </a:r>
                      <a:endParaRPr lang="en-IN" sz="700" b="0" i="0" u="none" strike="noStrike" dirty="0">
                        <a:solidFill>
                          <a:srgbClr val="000000"/>
                        </a:solidFill>
                        <a:effectLst/>
                        <a:latin typeface="Calibri" panose="020F0502020204030204" pitchFamily="34" charset="0"/>
                      </a:endParaRPr>
                    </a:p>
                  </a:txBody>
                  <a:tcPr marL="5162" marR="5162" marT="5162" marB="0" anchor="ctr"/>
                </a:tc>
                <a:extLst>
                  <a:ext uri="{0D108BD9-81ED-4DB2-BD59-A6C34878D82A}">
                    <a16:rowId xmlns:a16="http://schemas.microsoft.com/office/drawing/2014/main" val="3662037798"/>
                  </a:ext>
                </a:extLst>
              </a:tr>
              <a:tr h="127254">
                <a:tc>
                  <a:txBody>
                    <a:bodyPr/>
                    <a:lstStyle/>
                    <a:p>
                      <a:pPr algn="ctr" fontAlgn="ctr"/>
                      <a:r>
                        <a:rPr lang="en-IN" sz="700" u="none" strike="noStrike">
                          <a:effectLst/>
                        </a:rPr>
                        <a:t>Petrol</a:t>
                      </a:r>
                      <a:endParaRPr lang="en-IN" sz="700" b="0" i="0" u="none" strike="noStrike">
                        <a:solidFill>
                          <a:srgbClr val="000000"/>
                        </a:solidFill>
                        <a:effectLst/>
                        <a:latin typeface="Calibri" panose="020F0502020204030204" pitchFamily="34" charset="0"/>
                      </a:endParaRPr>
                    </a:p>
                  </a:txBody>
                  <a:tcPr marL="5162" marR="5162" marT="5162" marB="0" anchor="ctr"/>
                </a:tc>
                <a:tc>
                  <a:txBody>
                    <a:bodyPr/>
                    <a:lstStyle/>
                    <a:p>
                      <a:pPr algn="ctr" fontAlgn="ctr"/>
                      <a:r>
                        <a:rPr lang="en-IN" sz="700" u="none" strike="noStrike" dirty="0">
                          <a:effectLst/>
                        </a:rPr>
                        <a:t>1</a:t>
                      </a:r>
                      <a:endParaRPr lang="en-IN" sz="700" b="0" i="0" u="none" strike="noStrike" dirty="0">
                        <a:solidFill>
                          <a:srgbClr val="000000"/>
                        </a:solidFill>
                        <a:effectLst/>
                        <a:latin typeface="Calibri" panose="020F0502020204030204" pitchFamily="34" charset="0"/>
                      </a:endParaRPr>
                    </a:p>
                  </a:txBody>
                  <a:tcPr marL="5162" marR="5162" marT="5162" marB="0" anchor="ctr"/>
                </a:tc>
                <a:extLst>
                  <a:ext uri="{0D108BD9-81ED-4DB2-BD59-A6C34878D82A}">
                    <a16:rowId xmlns:a16="http://schemas.microsoft.com/office/drawing/2014/main" val="2346131157"/>
                  </a:ext>
                </a:extLst>
              </a:tr>
              <a:tr h="127254">
                <a:tc>
                  <a:txBody>
                    <a:bodyPr/>
                    <a:lstStyle/>
                    <a:p>
                      <a:pPr algn="ctr" fontAlgn="ctr"/>
                      <a:r>
                        <a:rPr lang="en-IN" sz="700" u="none" strike="noStrike">
                          <a:effectLst/>
                        </a:rPr>
                        <a:t>Petrol</a:t>
                      </a:r>
                      <a:endParaRPr lang="en-IN" sz="700" b="0" i="0" u="none" strike="noStrike">
                        <a:solidFill>
                          <a:srgbClr val="000000"/>
                        </a:solidFill>
                        <a:effectLst/>
                        <a:latin typeface="Calibri" panose="020F0502020204030204" pitchFamily="34" charset="0"/>
                      </a:endParaRPr>
                    </a:p>
                  </a:txBody>
                  <a:tcPr marL="5162" marR="5162" marT="5162" marB="0" anchor="ctr"/>
                </a:tc>
                <a:tc>
                  <a:txBody>
                    <a:bodyPr/>
                    <a:lstStyle/>
                    <a:p>
                      <a:pPr algn="ctr" fontAlgn="ctr"/>
                      <a:r>
                        <a:rPr lang="en-IN" sz="700" u="none" strike="noStrike" dirty="0">
                          <a:effectLst/>
                        </a:rPr>
                        <a:t>1</a:t>
                      </a:r>
                      <a:endParaRPr lang="en-IN" sz="700" b="0" i="0" u="none" strike="noStrike" dirty="0">
                        <a:solidFill>
                          <a:srgbClr val="000000"/>
                        </a:solidFill>
                        <a:effectLst/>
                        <a:latin typeface="Calibri" panose="020F0502020204030204" pitchFamily="34" charset="0"/>
                      </a:endParaRPr>
                    </a:p>
                  </a:txBody>
                  <a:tcPr marL="5162" marR="5162" marT="5162" marB="0" anchor="ctr"/>
                </a:tc>
                <a:extLst>
                  <a:ext uri="{0D108BD9-81ED-4DB2-BD59-A6C34878D82A}">
                    <a16:rowId xmlns:a16="http://schemas.microsoft.com/office/drawing/2014/main" val="3868085809"/>
                  </a:ext>
                </a:extLst>
              </a:tr>
              <a:tr h="127254">
                <a:tc>
                  <a:txBody>
                    <a:bodyPr/>
                    <a:lstStyle/>
                    <a:p>
                      <a:pPr algn="ctr" fontAlgn="ctr"/>
                      <a:r>
                        <a:rPr lang="en-IN" sz="700" u="none" strike="noStrike">
                          <a:effectLst/>
                        </a:rPr>
                        <a:t>CNG</a:t>
                      </a:r>
                      <a:endParaRPr lang="en-IN" sz="700" b="0" i="0" u="none" strike="noStrike">
                        <a:solidFill>
                          <a:srgbClr val="000000"/>
                        </a:solidFill>
                        <a:effectLst/>
                        <a:latin typeface="Calibri" panose="020F0502020204030204" pitchFamily="34" charset="0"/>
                      </a:endParaRPr>
                    </a:p>
                  </a:txBody>
                  <a:tcPr marL="5162" marR="5162" marT="5162" marB="0" anchor="ctr"/>
                </a:tc>
                <a:tc>
                  <a:txBody>
                    <a:bodyPr/>
                    <a:lstStyle/>
                    <a:p>
                      <a:pPr algn="ctr" fontAlgn="ctr"/>
                      <a:r>
                        <a:rPr lang="en-IN" sz="700" u="none" strike="noStrike" dirty="0">
                          <a:effectLst/>
                        </a:rPr>
                        <a:t>4</a:t>
                      </a:r>
                      <a:endParaRPr lang="en-IN" sz="700" b="0" i="0" u="none" strike="noStrike" dirty="0">
                        <a:solidFill>
                          <a:srgbClr val="000000"/>
                        </a:solidFill>
                        <a:effectLst/>
                        <a:latin typeface="Calibri" panose="020F0502020204030204" pitchFamily="34" charset="0"/>
                      </a:endParaRPr>
                    </a:p>
                  </a:txBody>
                  <a:tcPr marL="5162" marR="5162" marT="5162" marB="0" anchor="ctr"/>
                </a:tc>
                <a:extLst>
                  <a:ext uri="{0D108BD9-81ED-4DB2-BD59-A6C34878D82A}">
                    <a16:rowId xmlns:a16="http://schemas.microsoft.com/office/drawing/2014/main" val="429038896"/>
                  </a:ext>
                </a:extLst>
              </a:tr>
              <a:tr h="127254">
                <a:tc>
                  <a:txBody>
                    <a:bodyPr/>
                    <a:lstStyle/>
                    <a:p>
                      <a:pPr algn="ctr" fontAlgn="ctr"/>
                      <a:r>
                        <a:rPr lang="en-IN" sz="700" u="none" strike="noStrike">
                          <a:effectLst/>
                        </a:rPr>
                        <a:t>Petrol</a:t>
                      </a:r>
                      <a:endParaRPr lang="en-IN" sz="700" b="0" i="0" u="none" strike="noStrike">
                        <a:solidFill>
                          <a:srgbClr val="000000"/>
                        </a:solidFill>
                        <a:effectLst/>
                        <a:latin typeface="Calibri" panose="020F0502020204030204" pitchFamily="34" charset="0"/>
                      </a:endParaRPr>
                    </a:p>
                  </a:txBody>
                  <a:tcPr marL="5162" marR="5162" marT="5162" marB="0" anchor="ctr"/>
                </a:tc>
                <a:tc>
                  <a:txBody>
                    <a:bodyPr/>
                    <a:lstStyle/>
                    <a:p>
                      <a:pPr algn="ctr" fontAlgn="ctr"/>
                      <a:r>
                        <a:rPr lang="en-IN" sz="700" u="none" strike="noStrike" dirty="0">
                          <a:effectLst/>
                        </a:rPr>
                        <a:t>1</a:t>
                      </a:r>
                      <a:endParaRPr lang="en-IN" sz="700" b="0" i="0" u="none" strike="noStrike" dirty="0">
                        <a:solidFill>
                          <a:srgbClr val="000000"/>
                        </a:solidFill>
                        <a:effectLst/>
                        <a:latin typeface="Calibri" panose="020F0502020204030204" pitchFamily="34" charset="0"/>
                      </a:endParaRPr>
                    </a:p>
                  </a:txBody>
                  <a:tcPr marL="5162" marR="5162" marT="5162" marB="0" anchor="ctr"/>
                </a:tc>
                <a:extLst>
                  <a:ext uri="{0D108BD9-81ED-4DB2-BD59-A6C34878D82A}">
                    <a16:rowId xmlns:a16="http://schemas.microsoft.com/office/drawing/2014/main" val="4152619084"/>
                  </a:ext>
                </a:extLst>
              </a:tr>
              <a:tr h="127254">
                <a:tc>
                  <a:txBody>
                    <a:bodyPr/>
                    <a:lstStyle/>
                    <a:p>
                      <a:pPr algn="ctr" fontAlgn="ctr"/>
                      <a:r>
                        <a:rPr lang="en-IN" sz="700" u="none" strike="noStrike">
                          <a:effectLst/>
                        </a:rPr>
                        <a:t>Petrol</a:t>
                      </a:r>
                      <a:endParaRPr lang="en-IN" sz="700" b="0" i="0" u="none" strike="noStrike">
                        <a:solidFill>
                          <a:srgbClr val="000000"/>
                        </a:solidFill>
                        <a:effectLst/>
                        <a:latin typeface="Calibri" panose="020F0502020204030204" pitchFamily="34" charset="0"/>
                      </a:endParaRPr>
                    </a:p>
                  </a:txBody>
                  <a:tcPr marL="5162" marR="5162" marT="5162" marB="0" anchor="ctr"/>
                </a:tc>
                <a:tc>
                  <a:txBody>
                    <a:bodyPr/>
                    <a:lstStyle/>
                    <a:p>
                      <a:pPr algn="ctr" fontAlgn="ctr"/>
                      <a:r>
                        <a:rPr lang="en-IN" sz="700" u="none" strike="noStrike" dirty="0">
                          <a:effectLst/>
                        </a:rPr>
                        <a:t>1</a:t>
                      </a:r>
                      <a:endParaRPr lang="en-IN" sz="700" b="0" i="0" u="none" strike="noStrike" dirty="0">
                        <a:solidFill>
                          <a:srgbClr val="000000"/>
                        </a:solidFill>
                        <a:effectLst/>
                        <a:latin typeface="Calibri" panose="020F0502020204030204" pitchFamily="34" charset="0"/>
                      </a:endParaRPr>
                    </a:p>
                  </a:txBody>
                  <a:tcPr marL="5162" marR="5162" marT="5162" marB="0" anchor="ctr"/>
                </a:tc>
                <a:extLst>
                  <a:ext uri="{0D108BD9-81ED-4DB2-BD59-A6C34878D82A}">
                    <a16:rowId xmlns:a16="http://schemas.microsoft.com/office/drawing/2014/main" val="2448072802"/>
                  </a:ext>
                </a:extLst>
              </a:tr>
              <a:tr h="127254">
                <a:tc>
                  <a:txBody>
                    <a:bodyPr/>
                    <a:lstStyle/>
                    <a:p>
                      <a:pPr algn="ctr" fontAlgn="ctr"/>
                      <a:r>
                        <a:rPr lang="en-IN" sz="700" u="none" strike="noStrike">
                          <a:effectLst/>
                        </a:rPr>
                        <a:t>CNG</a:t>
                      </a:r>
                      <a:endParaRPr lang="en-IN" sz="700" b="0" i="0" u="none" strike="noStrike">
                        <a:solidFill>
                          <a:srgbClr val="000000"/>
                        </a:solidFill>
                        <a:effectLst/>
                        <a:latin typeface="Calibri" panose="020F0502020204030204" pitchFamily="34" charset="0"/>
                      </a:endParaRPr>
                    </a:p>
                  </a:txBody>
                  <a:tcPr marL="5162" marR="5162" marT="5162" marB="0" anchor="ctr"/>
                </a:tc>
                <a:tc>
                  <a:txBody>
                    <a:bodyPr/>
                    <a:lstStyle/>
                    <a:p>
                      <a:pPr algn="ctr" fontAlgn="ctr"/>
                      <a:r>
                        <a:rPr lang="en-IN" sz="700" u="none" strike="noStrike" dirty="0">
                          <a:effectLst/>
                        </a:rPr>
                        <a:t>4</a:t>
                      </a:r>
                      <a:endParaRPr lang="en-IN" sz="700" b="0" i="0" u="none" strike="noStrike" dirty="0">
                        <a:solidFill>
                          <a:srgbClr val="000000"/>
                        </a:solidFill>
                        <a:effectLst/>
                        <a:latin typeface="Calibri" panose="020F0502020204030204" pitchFamily="34" charset="0"/>
                      </a:endParaRPr>
                    </a:p>
                  </a:txBody>
                  <a:tcPr marL="5162" marR="5162" marT="5162" marB="0" anchor="ctr"/>
                </a:tc>
                <a:extLst>
                  <a:ext uri="{0D108BD9-81ED-4DB2-BD59-A6C34878D82A}">
                    <a16:rowId xmlns:a16="http://schemas.microsoft.com/office/drawing/2014/main" val="2819583242"/>
                  </a:ext>
                </a:extLst>
              </a:tr>
              <a:tr h="127254">
                <a:tc>
                  <a:txBody>
                    <a:bodyPr/>
                    <a:lstStyle/>
                    <a:p>
                      <a:pPr algn="ctr" fontAlgn="ctr"/>
                      <a:r>
                        <a:rPr lang="en-IN" sz="700" u="none" strike="noStrike">
                          <a:effectLst/>
                        </a:rPr>
                        <a:t>Petrol</a:t>
                      </a:r>
                      <a:endParaRPr lang="en-IN" sz="700" b="0" i="0" u="none" strike="noStrike">
                        <a:solidFill>
                          <a:srgbClr val="000000"/>
                        </a:solidFill>
                        <a:effectLst/>
                        <a:latin typeface="Calibri" panose="020F0502020204030204" pitchFamily="34" charset="0"/>
                      </a:endParaRPr>
                    </a:p>
                  </a:txBody>
                  <a:tcPr marL="5162" marR="5162" marT="5162" marB="0" anchor="ctr"/>
                </a:tc>
                <a:tc>
                  <a:txBody>
                    <a:bodyPr/>
                    <a:lstStyle/>
                    <a:p>
                      <a:pPr algn="ctr" fontAlgn="ctr"/>
                      <a:r>
                        <a:rPr lang="en-IN" sz="700" u="none" strike="noStrike" dirty="0">
                          <a:effectLst/>
                        </a:rPr>
                        <a:t>1</a:t>
                      </a:r>
                      <a:endParaRPr lang="en-IN" sz="700" b="0" i="0" u="none" strike="noStrike" dirty="0">
                        <a:solidFill>
                          <a:srgbClr val="000000"/>
                        </a:solidFill>
                        <a:effectLst/>
                        <a:latin typeface="Calibri" panose="020F0502020204030204" pitchFamily="34" charset="0"/>
                      </a:endParaRPr>
                    </a:p>
                  </a:txBody>
                  <a:tcPr marL="5162" marR="5162" marT="5162" marB="0" anchor="ctr"/>
                </a:tc>
                <a:extLst>
                  <a:ext uri="{0D108BD9-81ED-4DB2-BD59-A6C34878D82A}">
                    <a16:rowId xmlns:a16="http://schemas.microsoft.com/office/drawing/2014/main" val="3321757264"/>
                  </a:ext>
                </a:extLst>
              </a:tr>
              <a:tr h="127254">
                <a:tc>
                  <a:txBody>
                    <a:bodyPr/>
                    <a:lstStyle/>
                    <a:p>
                      <a:pPr algn="ctr" fontAlgn="ctr"/>
                      <a:r>
                        <a:rPr lang="en-IN" sz="700" u="none" strike="noStrike">
                          <a:effectLst/>
                        </a:rPr>
                        <a:t>Petrol</a:t>
                      </a:r>
                      <a:endParaRPr lang="en-IN" sz="700" b="0" i="0" u="none" strike="noStrike">
                        <a:solidFill>
                          <a:srgbClr val="000000"/>
                        </a:solidFill>
                        <a:effectLst/>
                        <a:latin typeface="Calibri" panose="020F0502020204030204" pitchFamily="34" charset="0"/>
                      </a:endParaRPr>
                    </a:p>
                  </a:txBody>
                  <a:tcPr marL="5162" marR="5162" marT="5162" marB="0" anchor="ctr"/>
                </a:tc>
                <a:tc>
                  <a:txBody>
                    <a:bodyPr/>
                    <a:lstStyle/>
                    <a:p>
                      <a:pPr algn="ctr" fontAlgn="ctr"/>
                      <a:r>
                        <a:rPr lang="en-IN" sz="700" u="none" strike="noStrike" dirty="0">
                          <a:effectLst/>
                        </a:rPr>
                        <a:t>1</a:t>
                      </a:r>
                      <a:endParaRPr lang="en-IN" sz="700" b="0" i="0" u="none" strike="noStrike" dirty="0">
                        <a:solidFill>
                          <a:srgbClr val="000000"/>
                        </a:solidFill>
                        <a:effectLst/>
                        <a:latin typeface="Calibri" panose="020F0502020204030204" pitchFamily="34" charset="0"/>
                      </a:endParaRPr>
                    </a:p>
                  </a:txBody>
                  <a:tcPr marL="5162" marR="5162" marT="5162" marB="0" anchor="ctr"/>
                </a:tc>
                <a:extLst>
                  <a:ext uri="{0D108BD9-81ED-4DB2-BD59-A6C34878D82A}">
                    <a16:rowId xmlns:a16="http://schemas.microsoft.com/office/drawing/2014/main" val="2159493391"/>
                  </a:ext>
                </a:extLst>
              </a:tr>
              <a:tr h="127254">
                <a:tc>
                  <a:txBody>
                    <a:bodyPr/>
                    <a:lstStyle/>
                    <a:p>
                      <a:pPr algn="ctr" fontAlgn="ctr"/>
                      <a:r>
                        <a:rPr lang="en-IN" sz="700" u="none" strike="noStrike">
                          <a:effectLst/>
                        </a:rPr>
                        <a:t>CNG</a:t>
                      </a:r>
                      <a:endParaRPr lang="en-IN" sz="700" b="0" i="0" u="none" strike="noStrike">
                        <a:solidFill>
                          <a:srgbClr val="000000"/>
                        </a:solidFill>
                        <a:effectLst/>
                        <a:latin typeface="Calibri" panose="020F0502020204030204" pitchFamily="34" charset="0"/>
                      </a:endParaRPr>
                    </a:p>
                  </a:txBody>
                  <a:tcPr marL="5162" marR="5162" marT="5162" marB="0" anchor="ctr"/>
                </a:tc>
                <a:tc>
                  <a:txBody>
                    <a:bodyPr/>
                    <a:lstStyle/>
                    <a:p>
                      <a:pPr algn="ctr" fontAlgn="ctr"/>
                      <a:r>
                        <a:rPr lang="en-IN" sz="700" u="none" strike="noStrike" dirty="0">
                          <a:effectLst/>
                        </a:rPr>
                        <a:t>4</a:t>
                      </a:r>
                      <a:endParaRPr lang="en-IN" sz="700" b="0" i="0" u="none" strike="noStrike" dirty="0">
                        <a:solidFill>
                          <a:srgbClr val="000000"/>
                        </a:solidFill>
                        <a:effectLst/>
                        <a:latin typeface="Calibri" panose="020F0502020204030204" pitchFamily="34" charset="0"/>
                      </a:endParaRPr>
                    </a:p>
                  </a:txBody>
                  <a:tcPr marL="5162" marR="5162" marT="5162" marB="0" anchor="ctr"/>
                </a:tc>
                <a:extLst>
                  <a:ext uri="{0D108BD9-81ED-4DB2-BD59-A6C34878D82A}">
                    <a16:rowId xmlns:a16="http://schemas.microsoft.com/office/drawing/2014/main" val="2820984000"/>
                  </a:ext>
                </a:extLst>
              </a:tr>
              <a:tr h="127254">
                <a:tc>
                  <a:txBody>
                    <a:bodyPr/>
                    <a:lstStyle/>
                    <a:p>
                      <a:pPr algn="ctr" fontAlgn="ctr"/>
                      <a:r>
                        <a:rPr lang="en-IN" sz="700" u="none" strike="noStrike">
                          <a:effectLst/>
                        </a:rPr>
                        <a:t>Petrol</a:t>
                      </a:r>
                      <a:endParaRPr lang="en-IN" sz="700" b="0" i="0" u="none" strike="noStrike">
                        <a:solidFill>
                          <a:srgbClr val="000000"/>
                        </a:solidFill>
                        <a:effectLst/>
                        <a:latin typeface="Calibri" panose="020F0502020204030204" pitchFamily="34" charset="0"/>
                      </a:endParaRPr>
                    </a:p>
                  </a:txBody>
                  <a:tcPr marL="5162" marR="5162" marT="5162" marB="0" anchor="ctr"/>
                </a:tc>
                <a:tc>
                  <a:txBody>
                    <a:bodyPr/>
                    <a:lstStyle/>
                    <a:p>
                      <a:pPr algn="ctr" fontAlgn="ctr"/>
                      <a:r>
                        <a:rPr lang="en-IN" sz="700" u="none" strike="noStrike" dirty="0">
                          <a:effectLst/>
                        </a:rPr>
                        <a:t>1</a:t>
                      </a:r>
                      <a:endParaRPr lang="en-IN" sz="700" b="0" i="0" u="none" strike="noStrike" dirty="0">
                        <a:solidFill>
                          <a:srgbClr val="000000"/>
                        </a:solidFill>
                        <a:effectLst/>
                        <a:latin typeface="Calibri" panose="020F0502020204030204" pitchFamily="34" charset="0"/>
                      </a:endParaRPr>
                    </a:p>
                  </a:txBody>
                  <a:tcPr marL="5162" marR="5162" marT="5162" marB="0" anchor="ctr"/>
                </a:tc>
                <a:extLst>
                  <a:ext uri="{0D108BD9-81ED-4DB2-BD59-A6C34878D82A}">
                    <a16:rowId xmlns:a16="http://schemas.microsoft.com/office/drawing/2014/main" val="3849792639"/>
                  </a:ext>
                </a:extLst>
              </a:tr>
              <a:tr h="127254">
                <a:tc>
                  <a:txBody>
                    <a:bodyPr/>
                    <a:lstStyle/>
                    <a:p>
                      <a:pPr algn="ctr" fontAlgn="ctr"/>
                      <a:r>
                        <a:rPr lang="en-IN" sz="700" u="none" strike="noStrike">
                          <a:effectLst/>
                        </a:rPr>
                        <a:t>Petrol</a:t>
                      </a:r>
                      <a:endParaRPr lang="en-IN" sz="700" b="0" i="0" u="none" strike="noStrike">
                        <a:solidFill>
                          <a:srgbClr val="000000"/>
                        </a:solidFill>
                        <a:effectLst/>
                        <a:latin typeface="Calibri" panose="020F0502020204030204" pitchFamily="34" charset="0"/>
                      </a:endParaRPr>
                    </a:p>
                  </a:txBody>
                  <a:tcPr marL="5162" marR="5162" marT="5162" marB="0" anchor="ctr"/>
                </a:tc>
                <a:tc>
                  <a:txBody>
                    <a:bodyPr/>
                    <a:lstStyle/>
                    <a:p>
                      <a:pPr algn="ctr" fontAlgn="ctr"/>
                      <a:r>
                        <a:rPr lang="en-IN" sz="700" u="none" strike="noStrike" dirty="0">
                          <a:effectLst/>
                        </a:rPr>
                        <a:t>1</a:t>
                      </a:r>
                      <a:endParaRPr lang="en-IN" sz="700" b="0" i="0" u="none" strike="noStrike" dirty="0">
                        <a:solidFill>
                          <a:srgbClr val="000000"/>
                        </a:solidFill>
                        <a:effectLst/>
                        <a:latin typeface="Calibri" panose="020F0502020204030204" pitchFamily="34" charset="0"/>
                      </a:endParaRPr>
                    </a:p>
                  </a:txBody>
                  <a:tcPr marL="5162" marR="5162" marT="5162" marB="0" anchor="ctr"/>
                </a:tc>
                <a:extLst>
                  <a:ext uri="{0D108BD9-81ED-4DB2-BD59-A6C34878D82A}">
                    <a16:rowId xmlns:a16="http://schemas.microsoft.com/office/drawing/2014/main" val="3842078661"/>
                  </a:ext>
                </a:extLst>
              </a:tr>
              <a:tr h="127254">
                <a:tc>
                  <a:txBody>
                    <a:bodyPr/>
                    <a:lstStyle/>
                    <a:p>
                      <a:pPr algn="ctr" fontAlgn="ctr"/>
                      <a:r>
                        <a:rPr lang="en-IN" sz="700" u="none" strike="noStrike">
                          <a:effectLst/>
                        </a:rPr>
                        <a:t>CNG</a:t>
                      </a:r>
                      <a:endParaRPr lang="en-IN" sz="700" b="0" i="0" u="none" strike="noStrike">
                        <a:solidFill>
                          <a:srgbClr val="000000"/>
                        </a:solidFill>
                        <a:effectLst/>
                        <a:latin typeface="Calibri" panose="020F0502020204030204" pitchFamily="34" charset="0"/>
                      </a:endParaRPr>
                    </a:p>
                  </a:txBody>
                  <a:tcPr marL="5162" marR="5162" marT="5162" marB="0" anchor="ctr"/>
                </a:tc>
                <a:tc>
                  <a:txBody>
                    <a:bodyPr/>
                    <a:lstStyle/>
                    <a:p>
                      <a:pPr algn="ctr" fontAlgn="ctr"/>
                      <a:r>
                        <a:rPr lang="en-IN" sz="700" u="none" strike="noStrike" dirty="0">
                          <a:effectLst/>
                        </a:rPr>
                        <a:t>4</a:t>
                      </a:r>
                      <a:endParaRPr lang="en-IN" sz="700" b="0" i="0" u="none" strike="noStrike" dirty="0">
                        <a:solidFill>
                          <a:srgbClr val="000000"/>
                        </a:solidFill>
                        <a:effectLst/>
                        <a:latin typeface="Calibri" panose="020F0502020204030204" pitchFamily="34" charset="0"/>
                      </a:endParaRPr>
                    </a:p>
                  </a:txBody>
                  <a:tcPr marL="5162" marR="5162" marT="5162" marB="0" anchor="ctr"/>
                </a:tc>
                <a:extLst>
                  <a:ext uri="{0D108BD9-81ED-4DB2-BD59-A6C34878D82A}">
                    <a16:rowId xmlns:a16="http://schemas.microsoft.com/office/drawing/2014/main" val="3671070188"/>
                  </a:ext>
                </a:extLst>
              </a:tr>
              <a:tr h="127254">
                <a:tc>
                  <a:txBody>
                    <a:bodyPr/>
                    <a:lstStyle/>
                    <a:p>
                      <a:pPr algn="ctr" fontAlgn="ctr"/>
                      <a:r>
                        <a:rPr lang="en-IN" sz="700" u="none" strike="noStrike">
                          <a:effectLst/>
                        </a:rPr>
                        <a:t>Petrol</a:t>
                      </a:r>
                      <a:endParaRPr lang="en-IN" sz="700" b="0" i="0" u="none" strike="noStrike">
                        <a:solidFill>
                          <a:srgbClr val="000000"/>
                        </a:solidFill>
                        <a:effectLst/>
                        <a:latin typeface="Calibri" panose="020F0502020204030204" pitchFamily="34" charset="0"/>
                      </a:endParaRPr>
                    </a:p>
                  </a:txBody>
                  <a:tcPr marL="5162" marR="5162" marT="5162" marB="0" anchor="ctr"/>
                </a:tc>
                <a:tc>
                  <a:txBody>
                    <a:bodyPr/>
                    <a:lstStyle/>
                    <a:p>
                      <a:pPr algn="ctr" fontAlgn="ctr"/>
                      <a:r>
                        <a:rPr lang="en-IN" sz="700" u="none" strike="noStrike" dirty="0">
                          <a:effectLst/>
                        </a:rPr>
                        <a:t>1</a:t>
                      </a:r>
                      <a:endParaRPr lang="en-IN" sz="700" b="0" i="0" u="none" strike="noStrike" dirty="0">
                        <a:solidFill>
                          <a:srgbClr val="000000"/>
                        </a:solidFill>
                        <a:effectLst/>
                        <a:latin typeface="Calibri" panose="020F0502020204030204" pitchFamily="34" charset="0"/>
                      </a:endParaRPr>
                    </a:p>
                  </a:txBody>
                  <a:tcPr marL="5162" marR="5162" marT="5162" marB="0" anchor="ctr"/>
                </a:tc>
                <a:extLst>
                  <a:ext uri="{0D108BD9-81ED-4DB2-BD59-A6C34878D82A}">
                    <a16:rowId xmlns:a16="http://schemas.microsoft.com/office/drawing/2014/main" val="1975627580"/>
                  </a:ext>
                </a:extLst>
              </a:tr>
              <a:tr h="127254">
                <a:tc>
                  <a:txBody>
                    <a:bodyPr/>
                    <a:lstStyle/>
                    <a:p>
                      <a:pPr algn="ctr" fontAlgn="ctr"/>
                      <a:r>
                        <a:rPr lang="en-IN" sz="700" u="none" strike="noStrike" dirty="0">
                          <a:effectLst/>
                        </a:rPr>
                        <a:t>Petrol</a:t>
                      </a:r>
                      <a:endParaRPr lang="en-IN" sz="700" b="0" i="0" u="none" strike="noStrike" dirty="0">
                        <a:solidFill>
                          <a:srgbClr val="000000"/>
                        </a:solidFill>
                        <a:effectLst/>
                        <a:latin typeface="Calibri" panose="020F0502020204030204" pitchFamily="34" charset="0"/>
                      </a:endParaRPr>
                    </a:p>
                  </a:txBody>
                  <a:tcPr marL="5162" marR="5162" marT="5162" marB="0" anchor="ctr"/>
                </a:tc>
                <a:tc>
                  <a:txBody>
                    <a:bodyPr/>
                    <a:lstStyle/>
                    <a:p>
                      <a:pPr algn="ctr" fontAlgn="ctr"/>
                      <a:r>
                        <a:rPr lang="en-IN" sz="700" u="none" strike="noStrike" dirty="0">
                          <a:effectLst/>
                        </a:rPr>
                        <a:t>1</a:t>
                      </a:r>
                      <a:endParaRPr lang="en-IN" sz="700" b="0" i="0" u="none" strike="noStrike" dirty="0">
                        <a:solidFill>
                          <a:srgbClr val="000000"/>
                        </a:solidFill>
                        <a:effectLst/>
                        <a:latin typeface="Calibri" panose="020F0502020204030204" pitchFamily="34" charset="0"/>
                      </a:endParaRPr>
                    </a:p>
                  </a:txBody>
                  <a:tcPr marL="5162" marR="5162" marT="5162" marB="0" anchor="ctr"/>
                </a:tc>
                <a:extLst>
                  <a:ext uri="{0D108BD9-81ED-4DB2-BD59-A6C34878D82A}">
                    <a16:rowId xmlns:a16="http://schemas.microsoft.com/office/drawing/2014/main" val="2728255613"/>
                  </a:ext>
                </a:extLst>
              </a:tr>
              <a:tr h="127254">
                <a:tc>
                  <a:txBody>
                    <a:bodyPr/>
                    <a:lstStyle/>
                    <a:p>
                      <a:pPr algn="ctr" fontAlgn="ctr"/>
                      <a:r>
                        <a:rPr lang="en-IN" sz="700" u="none" strike="noStrike">
                          <a:effectLst/>
                        </a:rPr>
                        <a:t>Petrol</a:t>
                      </a:r>
                      <a:endParaRPr lang="en-IN" sz="700" b="0" i="0" u="none" strike="noStrike">
                        <a:solidFill>
                          <a:srgbClr val="000000"/>
                        </a:solidFill>
                        <a:effectLst/>
                        <a:latin typeface="Calibri" panose="020F0502020204030204" pitchFamily="34" charset="0"/>
                      </a:endParaRPr>
                    </a:p>
                  </a:txBody>
                  <a:tcPr marL="5162" marR="5162" marT="5162" marB="0" anchor="ctr"/>
                </a:tc>
                <a:tc>
                  <a:txBody>
                    <a:bodyPr/>
                    <a:lstStyle/>
                    <a:p>
                      <a:pPr algn="ctr" fontAlgn="ctr"/>
                      <a:r>
                        <a:rPr lang="en-IN" sz="700" u="none" strike="noStrike" dirty="0">
                          <a:effectLst/>
                        </a:rPr>
                        <a:t>1</a:t>
                      </a:r>
                      <a:endParaRPr lang="en-IN" sz="700" b="0" i="0" u="none" strike="noStrike" dirty="0">
                        <a:solidFill>
                          <a:srgbClr val="000000"/>
                        </a:solidFill>
                        <a:effectLst/>
                        <a:latin typeface="Calibri" panose="020F0502020204030204" pitchFamily="34" charset="0"/>
                      </a:endParaRPr>
                    </a:p>
                  </a:txBody>
                  <a:tcPr marL="5162" marR="5162" marT="5162" marB="0" anchor="ctr"/>
                </a:tc>
                <a:extLst>
                  <a:ext uri="{0D108BD9-81ED-4DB2-BD59-A6C34878D82A}">
                    <a16:rowId xmlns:a16="http://schemas.microsoft.com/office/drawing/2014/main" val="83323378"/>
                  </a:ext>
                </a:extLst>
              </a:tr>
            </a:tbl>
          </a:graphicData>
        </a:graphic>
      </p:graphicFrame>
      <p:sp>
        <p:nvSpPr>
          <p:cNvPr id="6" name="TextBox 5">
            <a:extLst>
              <a:ext uri="{FF2B5EF4-FFF2-40B4-BE49-F238E27FC236}">
                <a16:creationId xmlns:a16="http://schemas.microsoft.com/office/drawing/2014/main" id="{A537C0D7-4438-CE55-56FC-F49327E6EF9E}"/>
              </a:ext>
            </a:extLst>
          </p:cNvPr>
          <p:cNvSpPr txBox="1"/>
          <p:nvPr/>
        </p:nvSpPr>
        <p:spPr>
          <a:xfrm>
            <a:off x="5495544" y="1672415"/>
            <a:ext cx="5907024" cy="3416320"/>
          </a:xfrm>
          <a:prstGeom prst="rect">
            <a:avLst/>
          </a:prstGeom>
          <a:noFill/>
        </p:spPr>
        <p:txBody>
          <a:bodyPr wrap="square">
            <a:spAutoFit/>
          </a:bodyPr>
          <a:lstStyle/>
          <a:p>
            <a:r>
              <a:rPr lang="en-IN" dirty="0"/>
              <a:t>Converting categorical data into numerical codes is a crucial step in data preprocessing for analysis and modelling. </a:t>
            </a:r>
          </a:p>
          <a:p>
            <a:endParaRPr lang="en-IN" dirty="0"/>
          </a:p>
          <a:p>
            <a:r>
              <a:rPr lang="en-IN" dirty="0"/>
              <a:t>The formula provided helps automate this process in Excel, ensuring each category is consistently represented by a unique number. </a:t>
            </a:r>
          </a:p>
          <a:p>
            <a:endParaRPr lang="en-IN" dirty="0"/>
          </a:p>
          <a:p>
            <a:r>
              <a:rPr lang="en-IN" dirty="0"/>
              <a:t>This conversion facilitates efficient data analysis, visualization, and application of various statistical and machine learning techniques.</a:t>
            </a:r>
          </a:p>
          <a:p>
            <a:endParaRPr lang="en-IN" dirty="0"/>
          </a:p>
        </p:txBody>
      </p:sp>
      <p:sp>
        <p:nvSpPr>
          <p:cNvPr id="8" name="TextBox 7">
            <a:extLst>
              <a:ext uri="{FF2B5EF4-FFF2-40B4-BE49-F238E27FC236}">
                <a16:creationId xmlns:a16="http://schemas.microsoft.com/office/drawing/2014/main" id="{B997B976-3BC6-940B-3D08-16FB3F71F8AD}"/>
              </a:ext>
            </a:extLst>
          </p:cNvPr>
          <p:cNvSpPr txBox="1"/>
          <p:nvPr/>
        </p:nvSpPr>
        <p:spPr>
          <a:xfrm>
            <a:off x="822960" y="5397663"/>
            <a:ext cx="10467594" cy="584775"/>
          </a:xfrm>
          <a:prstGeom prst="rect">
            <a:avLst/>
          </a:prstGeom>
          <a:noFill/>
        </p:spPr>
        <p:txBody>
          <a:bodyPr wrap="square">
            <a:spAutoFit/>
          </a:bodyPr>
          <a:lstStyle/>
          <a:p>
            <a:r>
              <a:rPr lang="en-IN" sz="1600" dirty="0"/>
              <a:t>=IF(B3="CNG", 4, IF(B3="Petrol", 1, IF(B3="Electric", 3, IF(B3="Diesel", 2, IF(B3="CNG + Petrol", 5,"")))))</a:t>
            </a:r>
          </a:p>
          <a:p>
            <a:endParaRPr lang="en-IN" sz="1600" dirty="0"/>
          </a:p>
        </p:txBody>
      </p:sp>
      <p:sp>
        <p:nvSpPr>
          <p:cNvPr id="3" name="Slide Number Placeholder 2">
            <a:extLst>
              <a:ext uri="{FF2B5EF4-FFF2-40B4-BE49-F238E27FC236}">
                <a16:creationId xmlns:a16="http://schemas.microsoft.com/office/drawing/2014/main" id="{93BB69FE-E7D9-A421-5ED5-759DD2DBF633}"/>
              </a:ext>
            </a:extLst>
          </p:cNvPr>
          <p:cNvSpPr>
            <a:spLocks noGrp="1"/>
          </p:cNvSpPr>
          <p:nvPr>
            <p:ph type="sldNum" sz="quarter" idx="12"/>
          </p:nvPr>
        </p:nvSpPr>
        <p:spPr/>
        <p:txBody>
          <a:bodyPr>
            <a:normAutofit lnSpcReduction="10000"/>
          </a:bodyPr>
          <a:lstStyle/>
          <a:p>
            <a:fld id="{27BDADFB-7794-4246-8CAA-3148596AE588}" type="slidenum">
              <a:rPr lang="en-IN" smtClean="0"/>
              <a:t>16</a:t>
            </a:fld>
            <a:endParaRPr lang="en-IN"/>
          </a:p>
        </p:txBody>
      </p:sp>
      <p:sp>
        <p:nvSpPr>
          <p:cNvPr id="5" name="Footer Placeholder 4">
            <a:extLst>
              <a:ext uri="{FF2B5EF4-FFF2-40B4-BE49-F238E27FC236}">
                <a16:creationId xmlns:a16="http://schemas.microsoft.com/office/drawing/2014/main" id="{EB9779FB-D392-97F2-8538-177F21AC1B89}"/>
              </a:ext>
            </a:extLst>
          </p:cNvPr>
          <p:cNvSpPr>
            <a:spLocks noGrp="1"/>
          </p:cNvSpPr>
          <p:nvPr>
            <p:ph type="ftr" sz="quarter" idx="11"/>
          </p:nvPr>
        </p:nvSpPr>
        <p:spPr/>
        <p:txBody>
          <a:bodyPr/>
          <a:lstStyle/>
          <a:p>
            <a:r>
              <a:rPr lang="en-IN"/>
              <a:t>PROJECT ANALYSIS</a:t>
            </a:r>
          </a:p>
        </p:txBody>
      </p:sp>
    </p:spTree>
    <p:extLst>
      <p:ext uri="{BB962C8B-B14F-4D97-AF65-F5344CB8AC3E}">
        <p14:creationId xmlns:p14="http://schemas.microsoft.com/office/powerpoint/2010/main" val="10028296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BF67D-E66F-DD34-36A8-BF3316167995}"/>
              </a:ext>
            </a:extLst>
          </p:cNvPr>
          <p:cNvSpPr>
            <a:spLocks noGrp="1"/>
          </p:cNvSpPr>
          <p:nvPr>
            <p:ph type="title"/>
          </p:nvPr>
        </p:nvSpPr>
        <p:spPr>
          <a:xfrm>
            <a:off x="594361" y="238951"/>
            <a:ext cx="10351008" cy="877824"/>
          </a:xfrm>
        </p:spPr>
        <p:txBody>
          <a:bodyPr>
            <a:normAutofit/>
          </a:bodyPr>
          <a:lstStyle/>
          <a:p>
            <a:r>
              <a:rPr lang="en-IN" sz="2500" dirty="0">
                <a:latin typeface="Times New Roman" panose="02020603050405020304" pitchFamily="18" charset="0"/>
                <a:cs typeface="Times New Roman" panose="02020603050405020304" pitchFamily="18" charset="0"/>
              </a:rPr>
              <a:t>Q4. Data Analysis (Task 4b) </a:t>
            </a:r>
            <a:br>
              <a:rPr lang="en-IN" sz="2500" dirty="0">
                <a:latin typeface="Times New Roman" panose="02020603050405020304" pitchFamily="18" charset="0"/>
                <a:cs typeface="Times New Roman" panose="02020603050405020304" pitchFamily="18" charset="0"/>
              </a:rPr>
            </a:br>
            <a:r>
              <a:rPr lang="en-IN" sz="2500" dirty="0">
                <a:latin typeface="Times New Roman" panose="02020603050405020304" pitchFamily="18" charset="0"/>
                <a:cs typeface="Times New Roman" panose="02020603050405020304" pitchFamily="18" charset="0"/>
              </a:rPr>
              <a:t>C)Standardize the Unit.</a:t>
            </a:r>
          </a:p>
        </p:txBody>
      </p:sp>
      <p:graphicFrame>
        <p:nvGraphicFramePr>
          <p:cNvPr id="6" name="Table 5">
            <a:extLst>
              <a:ext uri="{FF2B5EF4-FFF2-40B4-BE49-F238E27FC236}">
                <a16:creationId xmlns:a16="http://schemas.microsoft.com/office/drawing/2014/main" id="{8346B634-AEFC-4480-92F4-A97D8B67F372}"/>
              </a:ext>
            </a:extLst>
          </p:cNvPr>
          <p:cNvGraphicFramePr>
            <a:graphicFrameLocks noGrp="1"/>
          </p:cNvGraphicFramePr>
          <p:nvPr>
            <p:extLst>
              <p:ext uri="{D42A27DB-BD31-4B8C-83A1-F6EECF244321}">
                <p14:modId xmlns:p14="http://schemas.microsoft.com/office/powerpoint/2010/main" val="577960317"/>
              </p:ext>
            </p:extLst>
          </p:nvPr>
        </p:nvGraphicFramePr>
        <p:xfrm>
          <a:off x="841248" y="1310444"/>
          <a:ext cx="5404104" cy="4404578"/>
        </p:xfrm>
        <a:graphic>
          <a:graphicData uri="http://schemas.openxmlformats.org/drawingml/2006/table">
            <a:tbl>
              <a:tblPr>
                <a:tableStyleId>{5C22544A-7EE6-4342-B048-85BDC9FD1C3A}</a:tableStyleId>
              </a:tblPr>
              <a:tblGrid>
                <a:gridCol w="1515169">
                  <a:extLst>
                    <a:ext uri="{9D8B030D-6E8A-4147-A177-3AD203B41FA5}">
                      <a16:colId xmlns:a16="http://schemas.microsoft.com/office/drawing/2014/main" val="3801507486"/>
                    </a:ext>
                  </a:extLst>
                </a:gridCol>
                <a:gridCol w="2138072">
                  <a:extLst>
                    <a:ext uri="{9D8B030D-6E8A-4147-A177-3AD203B41FA5}">
                      <a16:colId xmlns:a16="http://schemas.microsoft.com/office/drawing/2014/main" val="3460110555"/>
                    </a:ext>
                  </a:extLst>
                </a:gridCol>
                <a:gridCol w="1750863">
                  <a:extLst>
                    <a:ext uri="{9D8B030D-6E8A-4147-A177-3AD203B41FA5}">
                      <a16:colId xmlns:a16="http://schemas.microsoft.com/office/drawing/2014/main" val="3544141161"/>
                    </a:ext>
                  </a:extLst>
                </a:gridCol>
              </a:tblGrid>
              <a:tr h="149874">
                <a:tc>
                  <a:txBody>
                    <a:bodyPr/>
                    <a:lstStyle/>
                    <a:p>
                      <a:pPr algn="ctr" fontAlgn="ctr"/>
                      <a:r>
                        <a:rPr lang="en-IN" sz="1300" u="none" strike="noStrike">
                          <a:effectLst/>
                        </a:rPr>
                        <a:t>Displacement</a:t>
                      </a:r>
                      <a:endParaRPr lang="en-IN" sz="1300" b="0" i="0" u="none" strike="noStrike">
                        <a:solidFill>
                          <a:srgbClr val="000000"/>
                        </a:solidFill>
                        <a:effectLst/>
                        <a:latin typeface="Calibri" panose="020F0502020204030204" pitchFamily="34" charset="0"/>
                      </a:endParaRPr>
                    </a:p>
                  </a:txBody>
                  <a:tcPr marL="4996" marR="4996" marT="4996" marB="0" anchor="ctr"/>
                </a:tc>
                <a:tc>
                  <a:txBody>
                    <a:bodyPr/>
                    <a:lstStyle/>
                    <a:p>
                      <a:pPr algn="ctr" fontAlgn="ctr"/>
                      <a:r>
                        <a:rPr lang="en-IN" sz="1300" u="none" strike="noStrike">
                          <a:effectLst/>
                        </a:rPr>
                        <a:t>Fuel_Tank_Capacity_litre</a:t>
                      </a:r>
                      <a:endParaRPr lang="en-IN" sz="1300" b="0" i="0" u="none" strike="noStrike">
                        <a:solidFill>
                          <a:srgbClr val="000000"/>
                        </a:solidFill>
                        <a:effectLst/>
                        <a:latin typeface="Calibri" panose="020F0502020204030204" pitchFamily="34" charset="0"/>
                      </a:endParaRPr>
                    </a:p>
                  </a:txBody>
                  <a:tcPr marL="4996" marR="4996" marT="4996" marB="0" anchor="ctr"/>
                </a:tc>
                <a:tc>
                  <a:txBody>
                    <a:bodyPr/>
                    <a:lstStyle/>
                    <a:p>
                      <a:pPr algn="ctr" fontAlgn="ctr"/>
                      <a:r>
                        <a:rPr lang="en-IN" sz="1300" u="none" strike="noStrike" dirty="0" err="1">
                          <a:effectLst/>
                        </a:rPr>
                        <a:t>Ground_Clearance</a:t>
                      </a:r>
                      <a:endParaRPr lang="en-IN" sz="1300" b="0" i="0" u="none" strike="noStrike" dirty="0">
                        <a:solidFill>
                          <a:srgbClr val="000000"/>
                        </a:solidFill>
                        <a:effectLst/>
                        <a:latin typeface="Calibri" panose="020F0502020204030204" pitchFamily="34" charset="0"/>
                      </a:endParaRPr>
                    </a:p>
                  </a:txBody>
                  <a:tcPr marL="4996" marR="4996" marT="4996" marB="0" anchor="ctr"/>
                </a:tc>
                <a:extLst>
                  <a:ext uri="{0D108BD9-81ED-4DB2-BD59-A6C34878D82A}">
                    <a16:rowId xmlns:a16="http://schemas.microsoft.com/office/drawing/2014/main" val="2107521945"/>
                  </a:ext>
                </a:extLst>
              </a:tr>
              <a:tr h="144878">
                <a:tc>
                  <a:txBody>
                    <a:bodyPr/>
                    <a:lstStyle/>
                    <a:p>
                      <a:pPr algn="ctr" fontAlgn="ctr"/>
                      <a:r>
                        <a:rPr lang="en-IN" sz="900" u="none" strike="noStrike">
                          <a:effectLst/>
                        </a:rPr>
                        <a:t>1248</a:t>
                      </a:r>
                      <a:endParaRPr lang="en-IN" sz="900" b="0" i="0" u="none" strike="noStrike">
                        <a:solidFill>
                          <a:srgbClr val="000000"/>
                        </a:solidFill>
                        <a:effectLst/>
                        <a:latin typeface="Calibri" panose="020F0502020204030204" pitchFamily="34" charset="0"/>
                      </a:endParaRPr>
                    </a:p>
                  </a:txBody>
                  <a:tcPr marL="4996" marR="4996" marT="4996" marB="0" anchor="ctr"/>
                </a:tc>
                <a:tc>
                  <a:txBody>
                    <a:bodyPr/>
                    <a:lstStyle/>
                    <a:p>
                      <a:pPr algn="ctr" fontAlgn="ctr"/>
                      <a:r>
                        <a:rPr lang="en-IN" sz="900" u="none" strike="noStrike">
                          <a:effectLst/>
                        </a:rPr>
                        <a:t>37</a:t>
                      </a:r>
                      <a:endParaRPr lang="en-IN" sz="900" b="0" i="0" u="none" strike="noStrike">
                        <a:solidFill>
                          <a:srgbClr val="000000"/>
                        </a:solidFill>
                        <a:effectLst/>
                        <a:latin typeface="Calibri" panose="020F0502020204030204" pitchFamily="34" charset="0"/>
                      </a:endParaRPr>
                    </a:p>
                  </a:txBody>
                  <a:tcPr marL="4996" marR="4996" marT="4996" marB="0" anchor="ctr"/>
                </a:tc>
                <a:tc>
                  <a:txBody>
                    <a:bodyPr/>
                    <a:lstStyle/>
                    <a:p>
                      <a:pPr algn="ctr" fontAlgn="ctr"/>
                      <a:r>
                        <a:rPr lang="en-IN" sz="900" u="none" strike="noStrike" dirty="0">
                          <a:effectLst/>
                        </a:rPr>
                        <a:t>170</a:t>
                      </a:r>
                      <a:endParaRPr lang="en-IN" sz="900" b="0" i="0" u="none" strike="noStrike" dirty="0">
                        <a:solidFill>
                          <a:srgbClr val="000000"/>
                        </a:solidFill>
                        <a:effectLst/>
                        <a:latin typeface="Calibri" panose="020F0502020204030204" pitchFamily="34" charset="0"/>
                      </a:endParaRPr>
                    </a:p>
                  </a:txBody>
                  <a:tcPr marL="4996" marR="4996" marT="4996" marB="0" anchor="ctr"/>
                </a:tc>
                <a:extLst>
                  <a:ext uri="{0D108BD9-81ED-4DB2-BD59-A6C34878D82A}">
                    <a16:rowId xmlns:a16="http://schemas.microsoft.com/office/drawing/2014/main" val="816932301"/>
                  </a:ext>
                </a:extLst>
              </a:tr>
              <a:tr h="144878">
                <a:tc>
                  <a:txBody>
                    <a:bodyPr/>
                    <a:lstStyle/>
                    <a:p>
                      <a:pPr algn="ctr" fontAlgn="ctr"/>
                      <a:r>
                        <a:rPr lang="en-IN" sz="900" u="none" strike="noStrike">
                          <a:effectLst/>
                        </a:rPr>
                        <a:t>1248</a:t>
                      </a:r>
                      <a:endParaRPr lang="en-IN" sz="900" b="0" i="0" u="none" strike="noStrike">
                        <a:solidFill>
                          <a:srgbClr val="000000"/>
                        </a:solidFill>
                        <a:effectLst/>
                        <a:latin typeface="Calibri" panose="020F0502020204030204" pitchFamily="34" charset="0"/>
                      </a:endParaRPr>
                    </a:p>
                  </a:txBody>
                  <a:tcPr marL="4996" marR="4996" marT="4996" marB="0" anchor="ctr"/>
                </a:tc>
                <a:tc>
                  <a:txBody>
                    <a:bodyPr/>
                    <a:lstStyle/>
                    <a:p>
                      <a:pPr algn="ctr" fontAlgn="ctr"/>
                      <a:r>
                        <a:rPr lang="en-IN" sz="900" u="none" strike="noStrike">
                          <a:effectLst/>
                        </a:rPr>
                        <a:t>37</a:t>
                      </a:r>
                      <a:endParaRPr lang="en-IN" sz="900" b="0" i="0" u="none" strike="noStrike">
                        <a:solidFill>
                          <a:srgbClr val="000000"/>
                        </a:solidFill>
                        <a:effectLst/>
                        <a:latin typeface="Calibri" panose="020F0502020204030204" pitchFamily="34" charset="0"/>
                      </a:endParaRPr>
                    </a:p>
                  </a:txBody>
                  <a:tcPr marL="4996" marR="4996" marT="4996" marB="0" anchor="ctr"/>
                </a:tc>
                <a:tc>
                  <a:txBody>
                    <a:bodyPr/>
                    <a:lstStyle/>
                    <a:p>
                      <a:pPr algn="ctr" fontAlgn="ctr"/>
                      <a:r>
                        <a:rPr lang="en-IN" sz="900" u="none" strike="noStrike" dirty="0">
                          <a:effectLst/>
                        </a:rPr>
                        <a:t>170</a:t>
                      </a:r>
                      <a:endParaRPr lang="en-IN" sz="900" b="0" i="0" u="none" strike="noStrike" dirty="0">
                        <a:solidFill>
                          <a:srgbClr val="000000"/>
                        </a:solidFill>
                        <a:effectLst/>
                        <a:latin typeface="Calibri" panose="020F0502020204030204" pitchFamily="34" charset="0"/>
                      </a:endParaRPr>
                    </a:p>
                  </a:txBody>
                  <a:tcPr marL="4996" marR="4996" marT="4996" marB="0" anchor="ctr"/>
                </a:tc>
                <a:extLst>
                  <a:ext uri="{0D108BD9-81ED-4DB2-BD59-A6C34878D82A}">
                    <a16:rowId xmlns:a16="http://schemas.microsoft.com/office/drawing/2014/main" val="168604719"/>
                  </a:ext>
                </a:extLst>
              </a:tr>
              <a:tr h="144878">
                <a:tc>
                  <a:txBody>
                    <a:bodyPr/>
                    <a:lstStyle/>
                    <a:p>
                      <a:pPr algn="ctr" fontAlgn="ctr"/>
                      <a:r>
                        <a:rPr lang="en-IN" sz="900" u="none" strike="noStrike">
                          <a:effectLst/>
                        </a:rPr>
                        <a:t>1248</a:t>
                      </a:r>
                      <a:endParaRPr lang="en-IN" sz="900" b="0" i="0" u="none" strike="noStrike">
                        <a:solidFill>
                          <a:srgbClr val="000000"/>
                        </a:solidFill>
                        <a:effectLst/>
                        <a:latin typeface="Calibri" panose="020F0502020204030204" pitchFamily="34" charset="0"/>
                      </a:endParaRPr>
                    </a:p>
                  </a:txBody>
                  <a:tcPr marL="4996" marR="4996" marT="4996" marB="0" anchor="ctr"/>
                </a:tc>
                <a:tc>
                  <a:txBody>
                    <a:bodyPr/>
                    <a:lstStyle/>
                    <a:p>
                      <a:pPr algn="ctr" fontAlgn="ctr"/>
                      <a:r>
                        <a:rPr lang="en-IN" sz="900" u="none" strike="noStrike">
                          <a:effectLst/>
                        </a:rPr>
                        <a:t>37</a:t>
                      </a:r>
                      <a:endParaRPr lang="en-IN" sz="900" b="0" i="0" u="none" strike="noStrike">
                        <a:solidFill>
                          <a:srgbClr val="000000"/>
                        </a:solidFill>
                        <a:effectLst/>
                        <a:latin typeface="Calibri" panose="020F0502020204030204" pitchFamily="34" charset="0"/>
                      </a:endParaRPr>
                    </a:p>
                  </a:txBody>
                  <a:tcPr marL="4996" marR="4996" marT="4996" marB="0" anchor="ctr"/>
                </a:tc>
                <a:tc>
                  <a:txBody>
                    <a:bodyPr/>
                    <a:lstStyle/>
                    <a:p>
                      <a:pPr algn="ctr" fontAlgn="ctr"/>
                      <a:r>
                        <a:rPr lang="en-IN" sz="900" u="none" strike="noStrike" dirty="0">
                          <a:effectLst/>
                        </a:rPr>
                        <a:t>163</a:t>
                      </a:r>
                      <a:endParaRPr lang="en-IN" sz="900" b="0" i="0" u="none" strike="noStrike" dirty="0">
                        <a:solidFill>
                          <a:srgbClr val="000000"/>
                        </a:solidFill>
                        <a:effectLst/>
                        <a:latin typeface="Calibri" panose="020F0502020204030204" pitchFamily="34" charset="0"/>
                      </a:endParaRPr>
                    </a:p>
                  </a:txBody>
                  <a:tcPr marL="4996" marR="4996" marT="4996" marB="0" anchor="ctr"/>
                </a:tc>
                <a:extLst>
                  <a:ext uri="{0D108BD9-81ED-4DB2-BD59-A6C34878D82A}">
                    <a16:rowId xmlns:a16="http://schemas.microsoft.com/office/drawing/2014/main" val="1094457710"/>
                  </a:ext>
                </a:extLst>
              </a:tr>
              <a:tr h="144878">
                <a:tc>
                  <a:txBody>
                    <a:bodyPr/>
                    <a:lstStyle/>
                    <a:p>
                      <a:pPr algn="ctr" fontAlgn="ctr"/>
                      <a:r>
                        <a:rPr lang="en-IN" sz="900" u="none" strike="noStrike">
                          <a:effectLst/>
                        </a:rPr>
                        <a:t>1248</a:t>
                      </a:r>
                      <a:endParaRPr lang="en-IN" sz="900" b="0" i="0" u="none" strike="noStrike">
                        <a:solidFill>
                          <a:srgbClr val="000000"/>
                        </a:solidFill>
                        <a:effectLst/>
                        <a:latin typeface="Calibri" panose="020F0502020204030204" pitchFamily="34" charset="0"/>
                      </a:endParaRPr>
                    </a:p>
                  </a:txBody>
                  <a:tcPr marL="4996" marR="4996" marT="4996" marB="0" anchor="ctr"/>
                </a:tc>
                <a:tc>
                  <a:txBody>
                    <a:bodyPr/>
                    <a:lstStyle/>
                    <a:p>
                      <a:pPr algn="ctr" fontAlgn="ctr"/>
                      <a:r>
                        <a:rPr lang="en-IN" sz="900" u="none" strike="noStrike" dirty="0">
                          <a:effectLst/>
                        </a:rPr>
                        <a:t>37</a:t>
                      </a:r>
                      <a:endParaRPr lang="en-IN" sz="900" b="0" i="0" u="none" strike="noStrike" dirty="0">
                        <a:solidFill>
                          <a:srgbClr val="000000"/>
                        </a:solidFill>
                        <a:effectLst/>
                        <a:latin typeface="Calibri" panose="020F0502020204030204" pitchFamily="34" charset="0"/>
                      </a:endParaRPr>
                    </a:p>
                  </a:txBody>
                  <a:tcPr marL="4996" marR="4996" marT="4996" marB="0" anchor="ctr"/>
                </a:tc>
                <a:tc>
                  <a:txBody>
                    <a:bodyPr/>
                    <a:lstStyle/>
                    <a:p>
                      <a:pPr algn="ctr" fontAlgn="ctr"/>
                      <a:r>
                        <a:rPr lang="en-IN" sz="900" u="none" strike="noStrike" dirty="0">
                          <a:effectLst/>
                        </a:rPr>
                        <a:t>163</a:t>
                      </a:r>
                      <a:endParaRPr lang="en-IN" sz="900" b="0" i="0" u="none" strike="noStrike" dirty="0">
                        <a:solidFill>
                          <a:srgbClr val="000000"/>
                        </a:solidFill>
                        <a:effectLst/>
                        <a:latin typeface="Calibri" panose="020F0502020204030204" pitchFamily="34" charset="0"/>
                      </a:endParaRPr>
                    </a:p>
                  </a:txBody>
                  <a:tcPr marL="4996" marR="4996" marT="4996" marB="0" anchor="ctr"/>
                </a:tc>
                <a:extLst>
                  <a:ext uri="{0D108BD9-81ED-4DB2-BD59-A6C34878D82A}">
                    <a16:rowId xmlns:a16="http://schemas.microsoft.com/office/drawing/2014/main" val="310011633"/>
                  </a:ext>
                </a:extLst>
              </a:tr>
              <a:tr h="144878">
                <a:tc>
                  <a:txBody>
                    <a:bodyPr/>
                    <a:lstStyle/>
                    <a:p>
                      <a:pPr algn="ctr" fontAlgn="ctr"/>
                      <a:r>
                        <a:rPr lang="en-IN" sz="900" u="none" strike="noStrike">
                          <a:effectLst/>
                        </a:rPr>
                        <a:t>1248</a:t>
                      </a:r>
                      <a:endParaRPr lang="en-IN" sz="900" b="0" i="0" u="none" strike="noStrike">
                        <a:solidFill>
                          <a:srgbClr val="000000"/>
                        </a:solidFill>
                        <a:effectLst/>
                        <a:latin typeface="Calibri" panose="020F0502020204030204" pitchFamily="34" charset="0"/>
                      </a:endParaRPr>
                    </a:p>
                  </a:txBody>
                  <a:tcPr marL="4996" marR="4996" marT="4996" marB="0" anchor="ctr"/>
                </a:tc>
                <a:tc>
                  <a:txBody>
                    <a:bodyPr/>
                    <a:lstStyle/>
                    <a:p>
                      <a:pPr algn="ctr" fontAlgn="ctr"/>
                      <a:r>
                        <a:rPr lang="en-IN" sz="900" u="none" strike="noStrike">
                          <a:effectLst/>
                        </a:rPr>
                        <a:t>37</a:t>
                      </a:r>
                      <a:endParaRPr lang="en-IN" sz="900" b="0" i="0" u="none" strike="noStrike">
                        <a:solidFill>
                          <a:srgbClr val="000000"/>
                        </a:solidFill>
                        <a:effectLst/>
                        <a:latin typeface="Calibri" panose="020F0502020204030204" pitchFamily="34" charset="0"/>
                      </a:endParaRPr>
                    </a:p>
                  </a:txBody>
                  <a:tcPr marL="4996" marR="4996" marT="4996" marB="0" anchor="ctr"/>
                </a:tc>
                <a:tc>
                  <a:txBody>
                    <a:bodyPr/>
                    <a:lstStyle/>
                    <a:p>
                      <a:pPr algn="ctr" fontAlgn="ctr"/>
                      <a:r>
                        <a:rPr lang="en-IN" sz="900" u="none" strike="noStrike" dirty="0">
                          <a:effectLst/>
                        </a:rPr>
                        <a:t>163</a:t>
                      </a:r>
                      <a:endParaRPr lang="en-IN" sz="900" b="0" i="0" u="none" strike="noStrike" dirty="0">
                        <a:solidFill>
                          <a:srgbClr val="000000"/>
                        </a:solidFill>
                        <a:effectLst/>
                        <a:latin typeface="Calibri" panose="020F0502020204030204" pitchFamily="34" charset="0"/>
                      </a:endParaRPr>
                    </a:p>
                  </a:txBody>
                  <a:tcPr marL="4996" marR="4996" marT="4996" marB="0" anchor="ctr"/>
                </a:tc>
                <a:extLst>
                  <a:ext uri="{0D108BD9-81ED-4DB2-BD59-A6C34878D82A}">
                    <a16:rowId xmlns:a16="http://schemas.microsoft.com/office/drawing/2014/main" val="3185177937"/>
                  </a:ext>
                </a:extLst>
              </a:tr>
              <a:tr h="144878">
                <a:tc>
                  <a:txBody>
                    <a:bodyPr/>
                    <a:lstStyle/>
                    <a:p>
                      <a:pPr algn="ctr" fontAlgn="ctr"/>
                      <a:r>
                        <a:rPr lang="en-IN" sz="900" u="none" strike="noStrike">
                          <a:effectLst/>
                        </a:rPr>
                        <a:t>1248</a:t>
                      </a:r>
                      <a:endParaRPr lang="en-IN" sz="900" b="0" i="0" u="none" strike="noStrike">
                        <a:solidFill>
                          <a:srgbClr val="000000"/>
                        </a:solidFill>
                        <a:effectLst/>
                        <a:latin typeface="Calibri" panose="020F0502020204030204" pitchFamily="34" charset="0"/>
                      </a:endParaRPr>
                    </a:p>
                  </a:txBody>
                  <a:tcPr marL="4996" marR="4996" marT="4996" marB="0" anchor="ctr"/>
                </a:tc>
                <a:tc>
                  <a:txBody>
                    <a:bodyPr/>
                    <a:lstStyle/>
                    <a:p>
                      <a:pPr algn="ctr" fontAlgn="ctr"/>
                      <a:r>
                        <a:rPr lang="en-IN" sz="900" u="none" strike="noStrike">
                          <a:effectLst/>
                        </a:rPr>
                        <a:t>37</a:t>
                      </a:r>
                      <a:endParaRPr lang="en-IN" sz="900" b="0" i="0" u="none" strike="noStrike">
                        <a:solidFill>
                          <a:srgbClr val="000000"/>
                        </a:solidFill>
                        <a:effectLst/>
                        <a:latin typeface="Calibri" panose="020F0502020204030204" pitchFamily="34" charset="0"/>
                      </a:endParaRPr>
                    </a:p>
                  </a:txBody>
                  <a:tcPr marL="4996" marR="4996" marT="4996" marB="0" anchor="ctr"/>
                </a:tc>
                <a:tc>
                  <a:txBody>
                    <a:bodyPr/>
                    <a:lstStyle/>
                    <a:p>
                      <a:pPr algn="ctr" fontAlgn="ctr"/>
                      <a:r>
                        <a:rPr lang="en-IN" sz="900" u="none" strike="noStrike">
                          <a:effectLst/>
                        </a:rPr>
                        <a:t>163</a:t>
                      </a:r>
                      <a:endParaRPr lang="en-IN" sz="900" b="0" i="0" u="none" strike="noStrike">
                        <a:solidFill>
                          <a:srgbClr val="000000"/>
                        </a:solidFill>
                        <a:effectLst/>
                        <a:latin typeface="Calibri" panose="020F0502020204030204" pitchFamily="34" charset="0"/>
                      </a:endParaRPr>
                    </a:p>
                  </a:txBody>
                  <a:tcPr marL="4996" marR="4996" marT="4996" marB="0" anchor="ctr"/>
                </a:tc>
                <a:extLst>
                  <a:ext uri="{0D108BD9-81ED-4DB2-BD59-A6C34878D82A}">
                    <a16:rowId xmlns:a16="http://schemas.microsoft.com/office/drawing/2014/main" val="2130040561"/>
                  </a:ext>
                </a:extLst>
              </a:tr>
              <a:tr h="144878">
                <a:tc>
                  <a:txBody>
                    <a:bodyPr/>
                    <a:lstStyle/>
                    <a:p>
                      <a:pPr algn="ctr" fontAlgn="ctr"/>
                      <a:r>
                        <a:rPr lang="en-IN" sz="900" u="none" strike="noStrike">
                          <a:effectLst/>
                        </a:rPr>
                        <a:t>1248</a:t>
                      </a:r>
                      <a:endParaRPr lang="en-IN" sz="900" b="0" i="0" u="none" strike="noStrike">
                        <a:solidFill>
                          <a:srgbClr val="000000"/>
                        </a:solidFill>
                        <a:effectLst/>
                        <a:latin typeface="Calibri" panose="020F0502020204030204" pitchFamily="34" charset="0"/>
                      </a:endParaRPr>
                    </a:p>
                  </a:txBody>
                  <a:tcPr marL="4996" marR="4996" marT="4996" marB="0" anchor="ctr"/>
                </a:tc>
                <a:tc>
                  <a:txBody>
                    <a:bodyPr/>
                    <a:lstStyle/>
                    <a:p>
                      <a:pPr algn="ctr" fontAlgn="ctr"/>
                      <a:r>
                        <a:rPr lang="en-IN" sz="900" u="none" strike="noStrike">
                          <a:effectLst/>
                        </a:rPr>
                        <a:t>37</a:t>
                      </a:r>
                      <a:endParaRPr lang="en-IN" sz="900" b="0" i="0" u="none" strike="noStrike">
                        <a:solidFill>
                          <a:srgbClr val="000000"/>
                        </a:solidFill>
                        <a:effectLst/>
                        <a:latin typeface="Calibri" panose="020F0502020204030204" pitchFamily="34" charset="0"/>
                      </a:endParaRPr>
                    </a:p>
                  </a:txBody>
                  <a:tcPr marL="4996" marR="4996" marT="4996" marB="0" anchor="ctr"/>
                </a:tc>
                <a:tc>
                  <a:txBody>
                    <a:bodyPr/>
                    <a:lstStyle/>
                    <a:p>
                      <a:pPr algn="ctr" fontAlgn="ctr"/>
                      <a:r>
                        <a:rPr lang="en-IN" sz="900" u="none" strike="noStrike">
                          <a:effectLst/>
                        </a:rPr>
                        <a:t>163</a:t>
                      </a:r>
                      <a:endParaRPr lang="en-IN" sz="900" b="0" i="0" u="none" strike="noStrike">
                        <a:solidFill>
                          <a:srgbClr val="000000"/>
                        </a:solidFill>
                        <a:effectLst/>
                        <a:latin typeface="Calibri" panose="020F0502020204030204" pitchFamily="34" charset="0"/>
                      </a:endParaRPr>
                    </a:p>
                  </a:txBody>
                  <a:tcPr marL="4996" marR="4996" marT="4996" marB="0" anchor="ctr"/>
                </a:tc>
                <a:extLst>
                  <a:ext uri="{0D108BD9-81ED-4DB2-BD59-A6C34878D82A}">
                    <a16:rowId xmlns:a16="http://schemas.microsoft.com/office/drawing/2014/main" val="4094837397"/>
                  </a:ext>
                </a:extLst>
              </a:tr>
              <a:tr h="144878">
                <a:tc>
                  <a:txBody>
                    <a:bodyPr/>
                    <a:lstStyle/>
                    <a:p>
                      <a:pPr algn="ctr" fontAlgn="ctr"/>
                      <a:r>
                        <a:rPr lang="en-IN" sz="900" u="none" strike="noStrike">
                          <a:effectLst/>
                        </a:rPr>
                        <a:t>1248</a:t>
                      </a:r>
                      <a:endParaRPr lang="en-IN" sz="900" b="0" i="0" u="none" strike="noStrike">
                        <a:solidFill>
                          <a:srgbClr val="000000"/>
                        </a:solidFill>
                        <a:effectLst/>
                        <a:latin typeface="Calibri" panose="020F0502020204030204" pitchFamily="34" charset="0"/>
                      </a:endParaRPr>
                    </a:p>
                  </a:txBody>
                  <a:tcPr marL="4996" marR="4996" marT="4996" marB="0" anchor="ctr"/>
                </a:tc>
                <a:tc>
                  <a:txBody>
                    <a:bodyPr/>
                    <a:lstStyle/>
                    <a:p>
                      <a:pPr algn="ctr" fontAlgn="ctr"/>
                      <a:r>
                        <a:rPr lang="en-IN" sz="900" u="none" strike="noStrike">
                          <a:effectLst/>
                        </a:rPr>
                        <a:t>43</a:t>
                      </a:r>
                      <a:endParaRPr lang="en-IN" sz="900" b="0" i="0" u="none" strike="noStrike">
                        <a:solidFill>
                          <a:srgbClr val="000000"/>
                        </a:solidFill>
                        <a:effectLst/>
                        <a:latin typeface="Calibri" panose="020F0502020204030204" pitchFamily="34" charset="0"/>
                      </a:endParaRPr>
                    </a:p>
                  </a:txBody>
                  <a:tcPr marL="4996" marR="4996" marT="4996" marB="0" anchor="ctr"/>
                </a:tc>
                <a:tc>
                  <a:txBody>
                    <a:bodyPr/>
                    <a:lstStyle/>
                    <a:p>
                      <a:pPr algn="ctr" fontAlgn="ctr"/>
                      <a:r>
                        <a:rPr lang="en-IN" sz="900" u="none" strike="noStrike">
                          <a:effectLst/>
                        </a:rPr>
                        <a:t>163</a:t>
                      </a:r>
                      <a:endParaRPr lang="en-IN" sz="900" b="0" i="0" u="none" strike="noStrike">
                        <a:solidFill>
                          <a:srgbClr val="000000"/>
                        </a:solidFill>
                        <a:effectLst/>
                        <a:latin typeface="Calibri" panose="020F0502020204030204" pitchFamily="34" charset="0"/>
                      </a:endParaRPr>
                    </a:p>
                  </a:txBody>
                  <a:tcPr marL="4996" marR="4996" marT="4996" marB="0" anchor="ctr"/>
                </a:tc>
                <a:extLst>
                  <a:ext uri="{0D108BD9-81ED-4DB2-BD59-A6C34878D82A}">
                    <a16:rowId xmlns:a16="http://schemas.microsoft.com/office/drawing/2014/main" val="3961997014"/>
                  </a:ext>
                </a:extLst>
              </a:tr>
              <a:tr h="144878">
                <a:tc>
                  <a:txBody>
                    <a:bodyPr/>
                    <a:lstStyle/>
                    <a:p>
                      <a:pPr algn="ctr" fontAlgn="ctr"/>
                      <a:r>
                        <a:rPr lang="en-IN" sz="900" u="none" strike="noStrike">
                          <a:effectLst/>
                        </a:rPr>
                        <a:t>1248</a:t>
                      </a:r>
                      <a:endParaRPr lang="en-IN" sz="900" b="0" i="0" u="none" strike="noStrike">
                        <a:solidFill>
                          <a:srgbClr val="000000"/>
                        </a:solidFill>
                        <a:effectLst/>
                        <a:latin typeface="Calibri" panose="020F0502020204030204" pitchFamily="34" charset="0"/>
                      </a:endParaRPr>
                    </a:p>
                  </a:txBody>
                  <a:tcPr marL="4996" marR="4996" marT="4996" marB="0" anchor="ctr"/>
                </a:tc>
                <a:tc>
                  <a:txBody>
                    <a:bodyPr/>
                    <a:lstStyle/>
                    <a:p>
                      <a:pPr algn="ctr" fontAlgn="ctr"/>
                      <a:r>
                        <a:rPr lang="en-IN" sz="900" u="none" strike="noStrike">
                          <a:effectLst/>
                        </a:rPr>
                        <a:t>43</a:t>
                      </a:r>
                      <a:endParaRPr lang="en-IN" sz="900" b="0" i="0" u="none" strike="noStrike">
                        <a:solidFill>
                          <a:srgbClr val="000000"/>
                        </a:solidFill>
                        <a:effectLst/>
                        <a:latin typeface="Calibri" panose="020F0502020204030204" pitchFamily="34" charset="0"/>
                      </a:endParaRPr>
                    </a:p>
                  </a:txBody>
                  <a:tcPr marL="4996" marR="4996" marT="4996" marB="0" anchor="ctr"/>
                </a:tc>
                <a:tc>
                  <a:txBody>
                    <a:bodyPr/>
                    <a:lstStyle/>
                    <a:p>
                      <a:pPr algn="ctr" fontAlgn="ctr"/>
                      <a:r>
                        <a:rPr lang="en-IN" sz="900" u="none" strike="noStrike">
                          <a:effectLst/>
                        </a:rPr>
                        <a:t>163</a:t>
                      </a:r>
                      <a:endParaRPr lang="en-IN" sz="900" b="0" i="0" u="none" strike="noStrike">
                        <a:solidFill>
                          <a:srgbClr val="000000"/>
                        </a:solidFill>
                        <a:effectLst/>
                        <a:latin typeface="Calibri" panose="020F0502020204030204" pitchFamily="34" charset="0"/>
                      </a:endParaRPr>
                    </a:p>
                  </a:txBody>
                  <a:tcPr marL="4996" marR="4996" marT="4996" marB="0" anchor="ctr"/>
                </a:tc>
                <a:extLst>
                  <a:ext uri="{0D108BD9-81ED-4DB2-BD59-A6C34878D82A}">
                    <a16:rowId xmlns:a16="http://schemas.microsoft.com/office/drawing/2014/main" val="1123227265"/>
                  </a:ext>
                </a:extLst>
              </a:tr>
              <a:tr h="144878">
                <a:tc>
                  <a:txBody>
                    <a:bodyPr/>
                    <a:lstStyle/>
                    <a:p>
                      <a:pPr algn="ctr" fontAlgn="ctr"/>
                      <a:r>
                        <a:rPr lang="en-IN" sz="900" u="none" strike="noStrike">
                          <a:effectLst/>
                        </a:rPr>
                        <a:t>1248</a:t>
                      </a:r>
                      <a:endParaRPr lang="en-IN" sz="900" b="0" i="0" u="none" strike="noStrike">
                        <a:solidFill>
                          <a:srgbClr val="000000"/>
                        </a:solidFill>
                        <a:effectLst/>
                        <a:latin typeface="Calibri" panose="020F0502020204030204" pitchFamily="34" charset="0"/>
                      </a:endParaRPr>
                    </a:p>
                  </a:txBody>
                  <a:tcPr marL="4996" marR="4996" marT="4996" marB="0" anchor="ctr"/>
                </a:tc>
                <a:tc>
                  <a:txBody>
                    <a:bodyPr/>
                    <a:lstStyle/>
                    <a:p>
                      <a:pPr algn="ctr" fontAlgn="ctr"/>
                      <a:r>
                        <a:rPr lang="en-IN" sz="900" u="none" strike="noStrike">
                          <a:effectLst/>
                        </a:rPr>
                        <a:t>43</a:t>
                      </a:r>
                      <a:endParaRPr lang="en-IN" sz="900" b="0" i="0" u="none" strike="noStrike">
                        <a:solidFill>
                          <a:srgbClr val="000000"/>
                        </a:solidFill>
                        <a:effectLst/>
                        <a:latin typeface="Calibri" panose="020F0502020204030204" pitchFamily="34" charset="0"/>
                      </a:endParaRPr>
                    </a:p>
                  </a:txBody>
                  <a:tcPr marL="4996" marR="4996" marT="4996" marB="0" anchor="ctr"/>
                </a:tc>
                <a:tc>
                  <a:txBody>
                    <a:bodyPr/>
                    <a:lstStyle/>
                    <a:p>
                      <a:pPr algn="ctr" fontAlgn="ctr"/>
                      <a:r>
                        <a:rPr lang="en-IN" sz="900" u="none" strike="noStrike">
                          <a:effectLst/>
                        </a:rPr>
                        <a:t>170</a:t>
                      </a:r>
                      <a:endParaRPr lang="en-IN" sz="900" b="0" i="0" u="none" strike="noStrike">
                        <a:solidFill>
                          <a:srgbClr val="000000"/>
                        </a:solidFill>
                        <a:effectLst/>
                        <a:latin typeface="Calibri" panose="020F0502020204030204" pitchFamily="34" charset="0"/>
                      </a:endParaRPr>
                    </a:p>
                  </a:txBody>
                  <a:tcPr marL="4996" marR="4996" marT="4996" marB="0" anchor="ctr"/>
                </a:tc>
                <a:extLst>
                  <a:ext uri="{0D108BD9-81ED-4DB2-BD59-A6C34878D82A}">
                    <a16:rowId xmlns:a16="http://schemas.microsoft.com/office/drawing/2014/main" val="1760163807"/>
                  </a:ext>
                </a:extLst>
              </a:tr>
              <a:tr h="144878">
                <a:tc>
                  <a:txBody>
                    <a:bodyPr/>
                    <a:lstStyle/>
                    <a:p>
                      <a:pPr algn="ctr" fontAlgn="ctr"/>
                      <a:r>
                        <a:rPr lang="en-IN" sz="900" u="none" strike="noStrike">
                          <a:effectLst/>
                        </a:rPr>
                        <a:t>1248</a:t>
                      </a:r>
                      <a:endParaRPr lang="en-IN" sz="900" b="0" i="0" u="none" strike="noStrike">
                        <a:solidFill>
                          <a:srgbClr val="000000"/>
                        </a:solidFill>
                        <a:effectLst/>
                        <a:latin typeface="Calibri" panose="020F0502020204030204" pitchFamily="34" charset="0"/>
                      </a:endParaRPr>
                    </a:p>
                  </a:txBody>
                  <a:tcPr marL="4996" marR="4996" marT="4996" marB="0" anchor="ctr"/>
                </a:tc>
                <a:tc>
                  <a:txBody>
                    <a:bodyPr/>
                    <a:lstStyle/>
                    <a:p>
                      <a:pPr algn="ctr" fontAlgn="ctr"/>
                      <a:r>
                        <a:rPr lang="en-IN" sz="900" u="none" strike="noStrike">
                          <a:effectLst/>
                        </a:rPr>
                        <a:t>43</a:t>
                      </a:r>
                      <a:endParaRPr lang="en-IN" sz="900" b="0" i="0" u="none" strike="noStrike">
                        <a:solidFill>
                          <a:srgbClr val="000000"/>
                        </a:solidFill>
                        <a:effectLst/>
                        <a:latin typeface="Calibri" panose="020F0502020204030204" pitchFamily="34" charset="0"/>
                      </a:endParaRPr>
                    </a:p>
                  </a:txBody>
                  <a:tcPr marL="4996" marR="4996" marT="4996" marB="0" anchor="ctr"/>
                </a:tc>
                <a:tc>
                  <a:txBody>
                    <a:bodyPr/>
                    <a:lstStyle/>
                    <a:p>
                      <a:pPr algn="ctr" fontAlgn="ctr"/>
                      <a:r>
                        <a:rPr lang="en-IN" sz="900" u="none" strike="noStrike">
                          <a:effectLst/>
                        </a:rPr>
                        <a:t>170</a:t>
                      </a:r>
                      <a:endParaRPr lang="en-IN" sz="900" b="0" i="0" u="none" strike="noStrike">
                        <a:solidFill>
                          <a:srgbClr val="000000"/>
                        </a:solidFill>
                        <a:effectLst/>
                        <a:latin typeface="Calibri" panose="020F0502020204030204" pitchFamily="34" charset="0"/>
                      </a:endParaRPr>
                    </a:p>
                  </a:txBody>
                  <a:tcPr marL="4996" marR="4996" marT="4996" marB="0" anchor="ctr"/>
                </a:tc>
                <a:extLst>
                  <a:ext uri="{0D108BD9-81ED-4DB2-BD59-A6C34878D82A}">
                    <a16:rowId xmlns:a16="http://schemas.microsoft.com/office/drawing/2014/main" val="54962280"/>
                  </a:ext>
                </a:extLst>
              </a:tr>
              <a:tr h="144878">
                <a:tc>
                  <a:txBody>
                    <a:bodyPr/>
                    <a:lstStyle/>
                    <a:p>
                      <a:pPr algn="ctr" fontAlgn="ctr"/>
                      <a:r>
                        <a:rPr lang="en-IN" sz="900" u="none" strike="noStrike">
                          <a:effectLst/>
                        </a:rPr>
                        <a:t>1248</a:t>
                      </a:r>
                      <a:endParaRPr lang="en-IN" sz="900" b="0" i="0" u="none" strike="noStrike">
                        <a:solidFill>
                          <a:srgbClr val="000000"/>
                        </a:solidFill>
                        <a:effectLst/>
                        <a:latin typeface="Calibri" panose="020F0502020204030204" pitchFamily="34" charset="0"/>
                      </a:endParaRPr>
                    </a:p>
                  </a:txBody>
                  <a:tcPr marL="4996" marR="4996" marT="4996" marB="0" anchor="ctr"/>
                </a:tc>
                <a:tc>
                  <a:txBody>
                    <a:bodyPr/>
                    <a:lstStyle/>
                    <a:p>
                      <a:pPr algn="ctr" fontAlgn="ctr"/>
                      <a:r>
                        <a:rPr lang="en-IN" sz="900" u="none" strike="noStrike">
                          <a:effectLst/>
                        </a:rPr>
                        <a:t>37</a:t>
                      </a:r>
                      <a:endParaRPr lang="en-IN" sz="900" b="0" i="0" u="none" strike="noStrike">
                        <a:solidFill>
                          <a:srgbClr val="000000"/>
                        </a:solidFill>
                        <a:effectLst/>
                        <a:latin typeface="Calibri" panose="020F0502020204030204" pitchFamily="34" charset="0"/>
                      </a:endParaRPr>
                    </a:p>
                  </a:txBody>
                  <a:tcPr marL="4996" marR="4996" marT="4996" marB="0" anchor="ctr"/>
                </a:tc>
                <a:tc>
                  <a:txBody>
                    <a:bodyPr/>
                    <a:lstStyle/>
                    <a:p>
                      <a:pPr algn="ctr" fontAlgn="ctr"/>
                      <a:r>
                        <a:rPr lang="en-IN" sz="900" u="none" strike="noStrike">
                          <a:effectLst/>
                        </a:rPr>
                        <a:t>170</a:t>
                      </a:r>
                      <a:endParaRPr lang="en-IN" sz="900" b="0" i="0" u="none" strike="noStrike">
                        <a:solidFill>
                          <a:srgbClr val="000000"/>
                        </a:solidFill>
                        <a:effectLst/>
                        <a:latin typeface="Calibri" panose="020F0502020204030204" pitchFamily="34" charset="0"/>
                      </a:endParaRPr>
                    </a:p>
                  </a:txBody>
                  <a:tcPr marL="4996" marR="4996" marT="4996" marB="0" anchor="ctr"/>
                </a:tc>
                <a:extLst>
                  <a:ext uri="{0D108BD9-81ED-4DB2-BD59-A6C34878D82A}">
                    <a16:rowId xmlns:a16="http://schemas.microsoft.com/office/drawing/2014/main" val="3136421718"/>
                  </a:ext>
                </a:extLst>
              </a:tr>
              <a:tr h="144878">
                <a:tc>
                  <a:txBody>
                    <a:bodyPr/>
                    <a:lstStyle/>
                    <a:p>
                      <a:pPr algn="ctr" fontAlgn="ctr"/>
                      <a:r>
                        <a:rPr lang="en-IN" sz="900" u="none" strike="noStrike">
                          <a:effectLst/>
                        </a:rPr>
                        <a:t>1248</a:t>
                      </a:r>
                      <a:endParaRPr lang="en-IN" sz="900" b="0" i="0" u="none" strike="noStrike">
                        <a:solidFill>
                          <a:srgbClr val="000000"/>
                        </a:solidFill>
                        <a:effectLst/>
                        <a:latin typeface="Calibri" panose="020F0502020204030204" pitchFamily="34" charset="0"/>
                      </a:endParaRPr>
                    </a:p>
                  </a:txBody>
                  <a:tcPr marL="4996" marR="4996" marT="4996" marB="0" anchor="ctr"/>
                </a:tc>
                <a:tc>
                  <a:txBody>
                    <a:bodyPr/>
                    <a:lstStyle/>
                    <a:p>
                      <a:pPr algn="ctr" fontAlgn="ctr"/>
                      <a:r>
                        <a:rPr lang="en-IN" sz="900" u="none" strike="noStrike">
                          <a:effectLst/>
                        </a:rPr>
                        <a:t>37</a:t>
                      </a:r>
                      <a:endParaRPr lang="en-IN" sz="900" b="0" i="0" u="none" strike="noStrike">
                        <a:solidFill>
                          <a:srgbClr val="000000"/>
                        </a:solidFill>
                        <a:effectLst/>
                        <a:latin typeface="Calibri" panose="020F0502020204030204" pitchFamily="34" charset="0"/>
                      </a:endParaRPr>
                    </a:p>
                  </a:txBody>
                  <a:tcPr marL="4996" marR="4996" marT="4996" marB="0" anchor="ctr"/>
                </a:tc>
                <a:tc>
                  <a:txBody>
                    <a:bodyPr/>
                    <a:lstStyle/>
                    <a:p>
                      <a:pPr algn="ctr" fontAlgn="ctr"/>
                      <a:r>
                        <a:rPr lang="en-IN" sz="900" u="none" strike="noStrike">
                          <a:effectLst/>
                        </a:rPr>
                        <a:t>170</a:t>
                      </a:r>
                      <a:endParaRPr lang="en-IN" sz="900" b="0" i="0" u="none" strike="noStrike">
                        <a:solidFill>
                          <a:srgbClr val="000000"/>
                        </a:solidFill>
                        <a:effectLst/>
                        <a:latin typeface="Calibri" panose="020F0502020204030204" pitchFamily="34" charset="0"/>
                      </a:endParaRPr>
                    </a:p>
                  </a:txBody>
                  <a:tcPr marL="4996" marR="4996" marT="4996" marB="0" anchor="ctr"/>
                </a:tc>
                <a:extLst>
                  <a:ext uri="{0D108BD9-81ED-4DB2-BD59-A6C34878D82A}">
                    <a16:rowId xmlns:a16="http://schemas.microsoft.com/office/drawing/2014/main" val="4220994160"/>
                  </a:ext>
                </a:extLst>
              </a:tr>
              <a:tr h="144878">
                <a:tc>
                  <a:txBody>
                    <a:bodyPr/>
                    <a:lstStyle/>
                    <a:p>
                      <a:pPr algn="ctr" fontAlgn="ctr"/>
                      <a:r>
                        <a:rPr lang="en-IN" sz="900" u="none" strike="noStrike">
                          <a:effectLst/>
                        </a:rPr>
                        <a:t>1248</a:t>
                      </a:r>
                      <a:endParaRPr lang="en-IN" sz="900" b="0" i="0" u="none" strike="noStrike">
                        <a:solidFill>
                          <a:srgbClr val="000000"/>
                        </a:solidFill>
                        <a:effectLst/>
                        <a:latin typeface="Calibri" panose="020F0502020204030204" pitchFamily="34" charset="0"/>
                      </a:endParaRPr>
                    </a:p>
                  </a:txBody>
                  <a:tcPr marL="4996" marR="4996" marT="4996" marB="0" anchor="ctr"/>
                </a:tc>
                <a:tc>
                  <a:txBody>
                    <a:bodyPr/>
                    <a:lstStyle/>
                    <a:p>
                      <a:pPr algn="ctr" fontAlgn="ctr"/>
                      <a:r>
                        <a:rPr lang="en-IN" sz="900" u="none" strike="noStrike">
                          <a:effectLst/>
                        </a:rPr>
                        <a:t>37</a:t>
                      </a:r>
                      <a:endParaRPr lang="en-IN" sz="900" b="0" i="0" u="none" strike="noStrike">
                        <a:solidFill>
                          <a:srgbClr val="000000"/>
                        </a:solidFill>
                        <a:effectLst/>
                        <a:latin typeface="Calibri" panose="020F0502020204030204" pitchFamily="34" charset="0"/>
                      </a:endParaRPr>
                    </a:p>
                  </a:txBody>
                  <a:tcPr marL="4996" marR="4996" marT="4996" marB="0" anchor="ctr"/>
                </a:tc>
                <a:tc>
                  <a:txBody>
                    <a:bodyPr/>
                    <a:lstStyle/>
                    <a:p>
                      <a:pPr algn="ctr" fontAlgn="ctr"/>
                      <a:r>
                        <a:rPr lang="en-IN" sz="900" u="none" strike="noStrike" dirty="0">
                          <a:effectLst/>
                        </a:rPr>
                        <a:t>170</a:t>
                      </a:r>
                      <a:endParaRPr lang="en-IN" sz="900" b="0" i="0" u="none" strike="noStrike" dirty="0">
                        <a:solidFill>
                          <a:srgbClr val="000000"/>
                        </a:solidFill>
                        <a:effectLst/>
                        <a:latin typeface="Calibri" panose="020F0502020204030204" pitchFamily="34" charset="0"/>
                      </a:endParaRPr>
                    </a:p>
                  </a:txBody>
                  <a:tcPr marL="4996" marR="4996" marT="4996" marB="0" anchor="ctr"/>
                </a:tc>
                <a:extLst>
                  <a:ext uri="{0D108BD9-81ED-4DB2-BD59-A6C34878D82A}">
                    <a16:rowId xmlns:a16="http://schemas.microsoft.com/office/drawing/2014/main" val="158284438"/>
                  </a:ext>
                </a:extLst>
              </a:tr>
              <a:tr h="144878">
                <a:tc>
                  <a:txBody>
                    <a:bodyPr/>
                    <a:lstStyle/>
                    <a:p>
                      <a:pPr algn="ctr" fontAlgn="ctr"/>
                      <a:r>
                        <a:rPr lang="en-IN" sz="900" u="none" strike="noStrike">
                          <a:effectLst/>
                        </a:rPr>
                        <a:t>1248</a:t>
                      </a:r>
                      <a:endParaRPr lang="en-IN" sz="900" b="0" i="0" u="none" strike="noStrike">
                        <a:solidFill>
                          <a:srgbClr val="000000"/>
                        </a:solidFill>
                        <a:effectLst/>
                        <a:latin typeface="Calibri" panose="020F0502020204030204" pitchFamily="34" charset="0"/>
                      </a:endParaRPr>
                    </a:p>
                  </a:txBody>
                  <a:tcPr marL="4996" marR="4996" marT="4996" marB="0" anchor="ctr"/>
                </a:tc>
                <a:tc>
                  <a:txBody>
                    <a:bodyPr/>
                    <a:lstStyle/>
                    <a:p>
                      <a:pPr algn="ctr" fontAlgn="ctr"/>
                      <a:r>
                        <a:rPr lang="en-IN" sz="900" u="none" strike="noStrike">
                          <a:effectLst/>
                        </a:rPr>
                        <a:t>37</a:t>
                      </a:r>
                      <a:endParaRPr lang="en-IN" sz="900" b="0" i="0" u="none" strike="noStrike">
                        <a:solidFill>
                          <a:srgbClr val="000000"/>
                        </a:solidFill>
                        <a:effectLst/>
                        <a:latin typeface="Calibri" panose="020F0502020204030204" pitchFamily="34" charset="0"/>
                      </a:endParaRPr>
                    </a:p>
                  </a:txBody>
                  <a:tcPr marL="4996" marR="4996" marT="4996" marB="0" anchor="ctr"/>
                </a:tc>
                <a:tc>
                  <a:txBody>
                    <a:bodyPr/>
                    <a:lstStyle/>
                    <a:p>
                      <a:pPr algn="ctr" fontAlgn="ctr"/>
                      <a:r>
                        <a:rPr lang="en-IN" sz="900" u="none" strike="noStrike">
                          <a:effectLst/>
                        </a:rPr>
                        <a:t>170</a:t>
                      </a:r>
                      <a:endParaRPr lang="en-IN" sz="900" b="0" i="0" u="none" strike="noStrike">
                        <a:solidFill>
                          <a:srgbClr val="000000"/>
                        </a:solidFill>
                        <a:effectLst/>
                        <a:latin typeface="Calibri" panose="020F0502020204030204" pitchFamily="34" charset="0"/>
                      </a:endParaRPr>
                    </a:p>
                  </a:txBody>
                  <a:tcPr marL="4996" marR="4996" marT="4996" marB="0" anchor="ctr"/>
                </a:tc>
                <a:extLst>
                  <a:ext uri="{0D108BD9-81ED-4DB2-BD59-A6C34878D82A}">
                    <a16:rowId xmlns:a16="http://schemas.microsoft.com/office/drawing/2014/main" val="3432930828"/>
                  </a:ext>
                </a:extLst>
              </a:tr>
              <a:tr h="144878">
                <a:tc>
                  <a:txBody>
                    <a:bodyPr/>
                    <a:lstStyle/>
                    <a:p>
                      <a:pPr algn="ctr" fontAlgn="ctr"/>
                      <a:r>
                        <a:rPr lang="en-IN" sz="900" u="none" strike="noStrike">
                          <a:effectLst/>
                        </a:rPr>
                        <a:t>1248</a:t>
                      </a:r>
                      <a:endParaRPr lang="en-IN" sz="900" b="0" i="0" u="none" strike="noStrike">
                        <a:solidFill>
                          <a:srgbClr val="000000"/>
                        </a:solidFill>
                        <a:effectLst/>
                        <a:latin typeface="Calibri" panose="020F0502020204030204" pitchFamily="34" charset="0"/>
                      </a:endParaRPr>
                    </a:p>
                  </a:txBody>
                  <a:tcPr marL="4996" marR="4996" marT="4996" marB="0" anchor="ctr"/>
                </a:tc>
                <a:tc>
                  <a:txBody>
                    <a:bodyPr/>
                    <a:lstStyle/>
                    <a:p>
                      <a:pPr algn="ctr" fontAlgn="ctr"/>
                      <a:r>
                        <a:rPr lang="en-IN" sz="900" u="none" strike="noStrike">
                          <a:effectLst/>
                        </a:rPr>
                        <a:t>43</a:t>
                      </a:r>
                      <a:endParaRPr lang="en-IN" sz="900" b="0" i="0" u="none" strike="noStrike">
                        <a:solidFill>
                          <a:srgbClr val="000000"/>
                        </a:solidFill>
                        <a:effectLst/>
                        <a:latin typeface="Calibri" panose="020F0502020204030204" pitchFamily="34" charset="0"/>
                      </a:endParaRPr>
                    </a:p>
                  </a:txBody>
                  <a:tcPr marL="4996" marR="4996" marT="4996" marB="0" anchor="ctr"/>
                </a:tc>
                <a:tc>
                  <a:txBody>
                    <a:bodyPr/>
                    <a:lstStyle/>
                    <a:p>
                      <a:pPr algn="ctr" fontAlgn="ctr"/>
                      <a:r>
                        <a:rPr lang="en-IN" sz="900" u="none" strike="noStrike">
                          <a:effectLst/>
                        </a:rPr>
                        <a:t>170</a:t>
                      </a:r>
                      <a:endParaRPr lang="en-IN" sz="900" b="0" i="0" u="none" strike="noStrike">
                        <a:solidFill>
                          <a:srgbClr val="000000"/>
                        </a:solidFill>
                        <a:effectLst/>
                        <a:latin typeface="Calibri" panose="020F0502020204030204" pitchFamily="34" charset="0"/>
                      </a:endParaRPr>
                    </a:p>
                  </a:txBody>
                  <a:tcPr marL="4996" marR="4996" marT="4996" marB="0" anchor="ctr"/>
                </a:tc>
                <a:extLst>
                  <a:ext uri="{0D108BD9-81ED-4DB2-BD59-A6C34878D82A}">
                    <a16:rowId xmlns:a16="http://schemas.microsoft.com/office/drawing/2014/main" val="1416620919"/>
                  </a:ext>
                </a:extLst>
              </a:tr>
              <a:tr h="144878">
                <a:tc>
                  <a:txBody>
                    <a:bodyPr/>
                    <a:lstStyle/>
                    <a:p>
                      <a:pPr algn="ctr" fontAlgn="ctr"/>
                      <a:r>
                        <a:rPr lang="en-IN" sz="900" u="none" strike="noStrike">
                          <a:effectLst/>
                        </a:rPr>
                        <a:t>1248</a:t>
                      </a:r>
                      <a:endParaRPr lang="en-IN" sz="900" b="0" i="0" u="none" strike="noStrike">
                        <a:solidFill>
                          <a:srgbClr val="000000"/>
                        </a:solidFill>
                        <a:effectLst/>
                        <a:latin typeface="Calibri" panose="020F0502020204030204" pitchFamily="34" charset="0"/>
                      </a:endParaRPr>
                    </a:p>
                  </a:txBody>
                  <a:tcPr marL="4996" marR="4996" marT="4996" marB="0" anchor="ctr"/>
                </a:tc>
                <a:tc>
                  <a:txBody>
                    <a:bodyPr/>
                    <a:lstStyle/>
                    <a:p>
                      <a:pPr algn="ctr" fontAlgn="ctr"/>
                      <a:r>
                        <a:rPr lang="en-IN" sz="900" u="none" strike="noStrike">
                          <a:effectLst/>
                        </a:rPr>
                        <a:t>43</a:t>
                      </a:r>
                      <a:endParaRPr lang="en-IN" sz="900" b="0" i="0" u="none" strike="noStrike">
                        <a:solidFill>
                          <a:srgbClr val="000000"/>
                        </a:solidFill>
                        <a:effectLst/>
                        <a:latin typeface="Calibri" panose="020F0502020204030204" pitchFamily="34" charset="0"/>
                      </a:endParaRPr>
                    </a:p>
                  </a:txBody>
                  <a:tcPr marL="4996" marR="4996" marT="4996" marB="0" anchor="ctr"/>
                </a:tc>
                <a:tc>
                  <a:txBody>
                    <a:bodyPr/>
                    <a:lstStyle/>
                    <a:p>
                      <a:pPr algn="ctr" fontAlgn="ctr"/>
                      <a:r>
                        <a:rPr lang="en-IN" sz="900" u="none" strike="noStrike">
                          <a:effectLst/>
                        </a:rPr>
                        <a:t>170</a:t>
                      </a:r>
                      <a:endParaRPr lang="en-IN" sz="900" b="0" i="0" u="none" strike="noStrike">
                        <a:solidFill>
                          <a:srgbClr val="000000"/>
                        </a:solidFill>
                        <a:effectLst/>
                        <a:latin typeface="Calibri" panose="020F0502020204030204" pitchFamily="34" charset="0"/>
                      </a:endParaRPr>
                    </a:p>
                  </a:txBody>
                  <a:tcPr marL="4996" marR="4996" marT="4996" marB="0" anchor="ctr"/>
                </a:tc>
                <a:extLst>
                  <a:ext uri="{0D108BD9-81ED-4DB2-BD59-A6C34878D82A}">
                    <a16:rowId xmlns:a16="http://schemas.microsoft.com/office/drawing/2014/main" val="2129442077"/>
                  </a:ext>
                </a:extLst>
              </a:tr>
              <a:tr h="144878">
                <a:tc>
                  <a:txBody>
                    <a:bodyPr/>
                    <a:lstStyle/>
                    <a:p>
                      <a:pPr algn="ctr" fontAlgn="ctr"/>
                      <a:r>
                        <a:rPr lang="en-IN" sz="900" u="none" strike="noStrike">
                          <a:effectLst/>
                        </a:rPr>
                        <a:t>1498</a:t>
                      </a:r>
                      <a:endParaRPr lang="en-IN" sz="900" b="0" i="0" u="none" strike="noStrike">
                        <a:solidFill>
                          <a:srgbClr val="000000"/>
                        </a:solidFill>
                        <a:effectLst/>
                        <a:latin typeface="Calibri" panose="020F0502020204030204" pitchFamily="34" charset="0"/>
                      </a:endParaRPr>
                    </a:p>
                  </a:txBody>
                  <a:tcPr marL="4996" marR="4996" marT="4996" marB="0" anchor="ctr"/>
                </a:tc>
                <a:tc>
                  <a:txBody>
                    <a:bodyPr/>
                    <a:lstStyle/>
                    <a:p>
                      <a:pPr algn="ctr" fontAlgn="ctr"/>
                      <a:r>
                        <a:rPr lang="en-IN" sz="900" u="none" strike="noStrike">
                          <a:effectLst/>
                        </a:rPr>
                        <a:t>43</a:t>
                      </a:r>
                      <a:endParaRPr lang="en-IN" sz="900" b="0" i="0" u="none" strike="noStrike">
                        <a:solidFill>
                          <a:srgbClr val="000000"/>
                        </a:solidFill>
                        <a:effectLst/>
                        <a:latin typeface="Calibri" panose="020F0502020204030204" pitchFamily="34" charset="0"/>
                      </a:endParaRPr>
                    </a:p>
                  </a:txBody>
                  <a:tcPr marL="4996" marR="4996" marT="4996" marB="0" anchor="ctr"/>
                </a:tc>
                <a:tc>
                  <a:txBody>
                    <a:bodyPr/>
                    <a:lstStyle/>
                    <a:p>
                      <a:pPr algn="ctr" fontAlgn="ctr"/>
                      <a:r>
                        <a:rPr lang="en-IN" sz="900" u="none" strike="noStrike">
                          <a:effectLst/>
                        </a:rPr>
                        <a:t>170</a:t>
                      </a:r>
                      <a:endParaRPr lang="en-IN" sz="900" b="0" i="0" u="none" strike="noStrike">
                        <a:solidFill>
                          <a:srgbClr val="000000"/>
                        </a:solidFill>
                        <a:effectLst/>
                        <a:latin typeface="Calibri" panose="020F0502020204030204" pitchFamily="34" charset="0"/>
                      </a:endParaRPr>
                    </a:p>
                  </a:txBody>
                  <a:tcPr marL="4996" marR="4996" marT="4996" marB="0" anchor="ctr"/>
                </a:tc>
                <a:extLst>
                  <a:ext uri="{0D108BD9-81ED-4DB2-BD59-A6C34878D82A}">
                    <a16:rowId xmlns:a16="http://schemas.microsoft.com/office/drawing/2014/main" val="1001053924"/>
                  </a:ext>
                </a:extLst>
              </a:tr>
              <a:tr h="144878">
                <a:tc>
                  <a:txBody>
                    <a:bodyPr/>
                    <a:lstStyle/>
                    <a:p>
                      <a:pPr algn="ctr" fontAlgn="ctr"/>
                      <a:r>
                        <a:rPr lang="en-IN" sz="900" u="none" strike="noStrike">
                          <a:effectLst/>
                        </a:rPr>
                        <a:t>1498</a:t>
                      </a:r>
                      <a:endParaRPr lang="en-IN" sz="900" b="0" i="0" u="none" strike="noStrike">
                        <a:solidFill>
                          <a:srgbClr val="000000"/>
                        </a:solidFill>
                        <a:effectLst/>
                        <a:latin typeface="Calibri" panose="020F0502020204030204" pitchFamily="34" charset="0"/>
                      </a:endParaRPr>
                    </a:p>
                  </a:txBody>
                  <a:tcPr marL="4996" marR="4996" marT="4996" marB="0" anchor="ctr"/>
                </a:tc>
                <a:tc>
                  <a:txBody>
                    <a:bodyPr/>
                    <a:lstStyle/>
                    <a:p>
                      <a:pPr algn="ctr" fontAlgn="ctr"/>
                      <a:r>
                        <a:rPr lang="en-IN" sz="900" u="none" strike="noStrike" dirty="0">
                          <a:effectLst/>
                        </a:rPr>
                        <a:t>28</a:t>
                      </a:r>
                      <a:endParaRPr lang="en-IN" sz="900" b="0" i="0" u="none" strike="noStrike" dirty="0">
                        <a:solidFill>
                          <a:srgbClr val="000000"/>
                        </a:solidFill>
                        <a:effectLst/>
                        <a:latin typeface="Calibri" panose="020F0502020204030204" pitchFamily="34" charset="0"/>
                      </a:endParaRPr>
                    </a:p>
                  </a:txBody>
                  <a:tcPr marL="4996" marR="4996" marT="4996" marB="0" anchor="ctr"/>
                </a:tc>
                <a:tc>
                  <a:txBody>
                    <a:bodyPr/>
                    <a:lstStyle/>
                    <a:p>
                      <a:pPr algn="ctr" fontAlgn="ctr"/>
                      <a:r>
                        <a:rPr lang="en-IN" sz="900" u="none" strike="noStrike">
                          <a:effectLst/>
                        </a:rPr>
                        <a:t>170</a:t>
                      </a:r>
                      <a:endParaRPr lang="en-IN" sz="900" b="0" i="0" u="none" strike="noStrike">
                        <a:solidFill>
                          <a:srgbClr val="000000"/>
                        </a:solidFill>
                        <a:effectLst/>
                        <a:latin typeface="Calibri" panose="020F0502020204030204" pitchFamily="34" charset="0"/>
                      </a:endParaRPr>
                    </a:p>
                  </a:txBody>
                  <a:tcPr marL="4996" marR="4996" marT="4996" marB="0" anchor="ctr"/>
                </a:tc>
                <a:extLst>
                  <a:ext uri="{0D108BD9-81ED-4DB2-BD59-A6C34878D82A}">
                    <a16:rowId xmlns:a16="http://schemas.microsoft.com/office/drawing/2014/main" val="3177371964"/>
                  </a:ext>
                </a:extLst>
              </a:tr>
              <a:tr h="144878">
                <a:tc>
                  <a:txBody>
                    <a:bodyPr/>
                    <a:lstStyle/>
                    <a:p>
                      <a:pPr algn="ctr" fontAlgn="ctr"/>
                      <a:r>
                        <a:rPr lang="en-IN" sz="900" u="none" strike="noStrike">
                          <a:effectLst/>
                        </a:rPr>
                        <a:t>1498</a:t>
                      </a:r>
                      <a:endParaRPr lang="en-IN" sz="900" b="0" i="0" u="none" strike="noStrike">
                        <a:solidFill>
                          <a:srgbClr val="000000"/>
                        </a:solidFill>
                        <a:effectLst/>
                        <a:latin typeface="Calibri" panose="020F0502020204030204" pitchFamily="34" charset="0"/>
                      </a:endParaRPr>
                    </a:p>
                  </a:txBody>
                  <a:tcPr marL="4996" marR="4996" marT="4996" marB="0" anchor="ctr"/>
                </a:tc>
                <a:tc>
                  <a:txBody>
                    <a:bodyPr/>
                    <a:lstStyle/>
                    <a:p>
                      <a:pPr algn="ctr" fontAlgn="ctr"/>
                      <a:r>
                        <a:rPr lang="en-IN" sz="900" u="none" strike="noStrike">
                          <a:effectLst/>
                        </a:rPr>
                        <a:t>28</a:t>
                      </a:r>
                      <a:endParaRPr lang="en-IN" sz="900" b="0" i="0" u="none" strike="noStrike">
                        <a:solidFill>
                          <a:srgbClr val="000000"/>
                        </a:solidFill>
                        <a:effectLst/>
                        <a:latin typeface="Calibri" panose="020F0502020204030204" pitchFamily="34" charset="0"/>
                      </a:endParaRPr>
                    </a:p>
                  </a:txBody>
                  <a:tcPr marL="4996" marR="4996" marT="4996" marB="0" anchor="ctr"/>
                </a:tc>
                <a:tc>
                  <a:txBody>
                    <a:bodyPr/>
                    <a:lstStyle/>
                    <a:p>
                      <a:pPr algn="ctr" fontAlgn="ctr"/>
                      <a:r>
                        <a:rPr lang="en-IN" sz="900" u="none" strike="noStrike">
                          <a:effectLst/>
                        </a:rPr>
                        <a:t>170</a:t>
                      </a:r>
                      <a:endParaRPr lang="en-IN" sz="900" b="0" i="0" u="none" strike="noStrike">
                        <a:solidFill>
                          <a:srgbClr val="000000"/>
                        </a:solidFill>
                        <a:effectLst/>
                        <a:latin typeface="Calibri" panose="020F0502020204030204" pitchFamily="34" charset="0"/>
                      </a:endParaRPr>
                    </a:p>
                  </a:txBody>
                  <a:tcPr marL="4996" marR="4996" marT="4996" marB="0" anchor="ctr"/>
                </a:tc>
                <a:extLst>
                  <a:ext uri="{0D108BD9-81ED-4DB2-BD59-A6C34878D82A}">
                    <a16:rowId xmlns:a16="http://schemas.microsoft.com/office/drawing/2014/main" val="3109003845"/>
                  </a:ext>
                </a:extLst>
              </a:tr>
              <a:tr h="144878">
                <a:tc>
                  <a:txBody>
                    <a:bodyPr/>
                    <a:lstStyle/>
                    <a:p>
                      <a:pPr algn="ctr" fontAlgn="ctr"/>
                      <a:r>
                        <a:rPr lang="en-IN" sz="900" u="none" strike="noStrike">
                          <a:effectLst/>
                        </a:rPr>
                        <a:t>799</a:t>
                      </a:r>
                      <a:endParaRPr lang="en-IN" sz="900" b="0" i="0" u="none" strike="noStrike">
                        <a:solidFill>
                          <a:srgbClr val="000000"/>
                        </a:solidFill>
                        <a:effectLst/>
                        <a:latin typeface="Calibri" panose="020F0502020204030204" pitchFamily="34" charset="0"/>
                      </a:endParaRPr>
                    </a:p>
                  </a:txBody>
                  <a:tcPr marL="4996" marR="4996" marT="4996" marB="0" anchor="ctr"/>
                </a:tc>
                <a:tc>
                  <a:txBody>
                    <a:bodyPr/>
                    <a:lstStyle/>
                    <a:p>
                      <a:pPr algn="ctr" fontAlgn="ctr"/>
                      <a:r>
                        <a:rPr lang="en-IN" sz="900" u="none" strike="noStrike">
                          <a:effectLst/>
                        </a:rPr>
                        <a:t>28</a:t>
                      </a:r>
                      <a:endParaRPr lang="en-IN" sz="900" b="0" i="0" u="none" strike="noStrike">
                        <a:solidFill>
                          <a:srgbClr val="000000"/>
                        </a:solidFill>
                        <a:effectLst/>
                        <a:latin typeface="Calibri" panose="020F0502020204030204" pitchFamily="34" charset="0"/>
                      </a:endParaRPr>
                    </a:p>
                  </a:txBody>
                  <a:tcPr marL="4996" marR="4996" marT="4996" marB="0" anchor="ctr"/>
                </a:tc>
                <a:tc>
                  <a:txBody>
                    <a:bodyPr/>
                    <a:lstStyle/>
                    <a:p>
                      <a:pPr algn="ctr" fontAlgn="ctr"/>
                      <a:r>
                        <a:rPr lang="en-IN" sz="900" u="none" strike="noStrike">
                          <a:effectLst/>
                        </a:rPr>
                        <a:t>184</a:t>
                      </a:r>
                      <a:endParaRPr lang="en-IN" sz="900" b="0" i="0" u="none" strike="noStrike">
                        <a:solidFill>
                          <a:srgbClr val="000000"/>
                        </a:solidFill>
                        <a:effectLst/>
                        <a:latin typeface="Calibri" panose="020F0502020204030204" pitchFamily="34" charset="0"/>
                      </a:endParaRPr>
                    </a:p>
                  </a:txBody>
                  <a:tcPr marL="4996" marR="4996" marT="4996" marB="0" anchor="ctr"/>
                </a:tc>
                <a:extLst>
                  <a:ext uri="{0D108BD9-81ED-4DB2-BD59-A6C34878D82A}">
                    <a16:rowId xmlns:a16="http://schemas.microsoft.com/office/drawing/2014/main" val="3360433202"/>
                  </a:ext>
                </a:extLst>
              </a:tr>
              <a:tr h="144878">
                <a:tc>
                  <a:txBody>
                    <a:bodyPr/>
                    <a:lstStyle/>
                    <a:p>
                      <a:pPr algn="ctr" fontAlgn="ctr"/>
                      <a:r>
                        <a:rPr lang="en-IN" sz="900" u="none" strike="noStrike">
                          <a:effectLst/>
                        </a:rPr>
                        <a:t>799</a:t>
                      </a:r>
                      <a:endParaRPr lang="en-IN" sz="900" b="0" i="0" u="none" strike="noStrike">
                        <a:solidFill>
                          <a:srgbClr val="000000"/>
                        </a:solidFill>
                        <a:effectLst/>
                        <a:latin typeface="Calibri" panose="020F0502020204030204" pitchFamily="34" charset="0"/>
                      </a:endParaRPr>
                    </a:p>
                  </a:txBody>
                  <a:tcPr marL="4996" marR="4996" marT="4996" marB="0" anchor="ctr"/>
                </a:tc>
                <a:tc>
                  <a:txBody>
                    <a:bodyPr/>
                    <a:lstStyle/>
                    <a:p>
                      <a:pPr algn="ctr" fontAlgn="ctr"/>
                      <a:r>
                        <a:rPr lang="en-IN" sz="900" u="none" strike="noStrike">
                          <a:effectLst/>
                        </a:rPr>
                        <a:t>28</a:t>
                      </a:r>
                      <a:endParaRPr lang="en-IN" sz="900" b="0" i="0" u="none" strike="noStrike">
                        <a:solidFill>
                          <a:srgbClr val="000000"/>
                        </a:solidFill>
                        <a:effectLst/>
                        <a:latin typeface="Calibri" panose="020F0502020204030204" pitchFamily="34" charset="0"/>
                      </a:endParaRPr>
                    </a:p>
                  </a:txBody>
                  <a:tcPr marL="4996" marR="4996" marT="4996" marB="0" anchor="ctr"/>
                </a:tc>
                <a:tc>
                  <a:txBody>
                    <a:bodyPr/>
                    <a:lstStyle/>
                    <a:p>
                      <a:pPr algn="ctr" fontAlgn="ctr"/>
                      <a:r>
                        <a:rPr lang="en-IN" sz="900" u="none" strike="noStrike">
                          <a:effectLst/>
                        </a:rPr>
                        <a:t>184</a:t>
                      </a:r>
                      <a:endParaRPr lang="en-IN" sz="900" b="0" i="0" u="none" strike="noStrike">
                        <a:solidFill>
                          <a:srgbClr val="000000"/>
                        </a:solidFill>
                        <a:effectLst/>
                        <a:latin typeface="Calibri" panose="020F0502020204030204" pitchFamily="34" charset="0"/>
                      </a:endParaRPr>
                    </a:p>
                  </a:txBody>
                  <a:tcPr marL="4996" marR="4996" marT="4996" marB="0" anchor="ctr"/>
                </a:tc>
                <a:extLst>
                  <a:ext uri="{0D108BD9-81ED-4DB2-BD59-A6C34878D82A}">
                    <a16:rowId xmlns:a16="http://schemas.microsoft.com/office/drawing/2014/main" val="2821604233"/>
                  </a:ext>
                </a:extLst>
              </a:tr>
              <a:tr h="144878">
                <a:tc>
                  <a:txBody>
                    <a:bodyPr/>
                    <a:lstStyle/>
                    <a:p>
                      <a:pPr algn="ctr" fontAlgn="ctr"/>
                      <a:r>
                        <a:rPr lang="en-IN" sz="900" u="none" strike="noStrike">
                          <a:effectLst/>
                        </a:rPr>
                        <a:t>799</a:t>
                      </a:r>
                      <a:endParaRPr lang="en-IN" sz="900" b="0" i="0" u="none" strike="noStrike">
                        <a:solidFill>
                          <a:srgbClr val="000000"/>
                        </a:solidFill>
                        <a:effectLst/>
                        <a:latin typeface="Calibri" panose="020F0502020204030204" pitchFamily="34" charset="0"/>
                      </a:endParaRPr>
                    </a:p>
                  </a:txBody>
                  <a:tcPr marL="4996" marR="4996" marT="4996" marB="0" anchor="ctr"/>
                </a:tc>
                <a:tc>
                  <a:txBody>
                    <a:bodyPr/>
                    <a:lstStyle/>
                    <a:p>
                      <a:pPr algn="ctr" fontAlgn="ctr"/>
                      <a:r>
                        <a:rPr lang="en-IN" sz="900" u="none" strike="noStrike">
                          <a:effectLst/>
                        </a:rPr>
                        <a:t>28</a:t>
                      </a:r>
                      <a:endParaRPr lang="en-IN" sz="900" b="0" i="0" u="none" strike="noStrike">
                        <a:solidFill>
                          <a:srgbClr val="000000"/>
                        </a:solidFill>
                        <a:effectLst/>
                        <a:latin typeface="Calibri" panose="020F0502020204030204" pitchFamily="34" charset="0"/>
                      </a:endParaRPr>
                    </a:p>
                  </a:txBody>
                  <a:tcPr marL="4996" marR="4996" marT="4996" marB="0" anchor="ctr"/>
                </a:tc>
                <a:tc>
                  <a:txBody>
                    <a:bodyPr/>
                    <a:lstStyle/>
                    <a:p>
                      <a:pPr algn="ctr" fontAlgn="ctr"/>
                      <a:r>
                        <a:rPr lang="en-IN" sz="900" u="none" strike="noStrike">
                          <a:effectLst/>
                        </a:rPr>
                        <a:t>184</a:t>
                      </a:r>
                      <a:endParaRPr lang="en-IN" sz="900" b="0" i="0" u="none" strike="noStrike">
                        <a:solidFill>
                          <a:srgbClr val="000000"/>
                        </a:solidFill>
                        <a:effectLst/>
                        <a:latin typeface="Calibri" panose="020F0502020204030204" pitchFamily="34" charset="0"/>
                      </a:endParaRPr>
                    </a:p>
                  </a:txBody>
                  <a:tcPr marL="4996" marR="4996" marT="4996" marB="0" anchor="ctr"/>
                </a:tc>
                <a:extLst>
                  <a:ext uri="{0D108BD9-81ED-4DB2-BD59-A6C34878D82A}">
                    <a16:rowId xmlns:a16="http://schemas.microsoft.com/office/drawing/2014/main" val="1352393100"/>
                  </a:ext>
                </a:extLst>
              </a:tr>
              <a:tr h="144878">
                <a:tc>
                  <a:txBody>
                    <a:bodyPr/>
                    <a:lstStyle/>
                    <a:p>
                      <a:pPr algn="ctr" fontAlgn="ctr"/>
                      <a:r>
                        <a:rPr lang="en-IN" sz="900" u="none" strike="noStrike">
                          <a:effectLst/>
                        </a:rPr>
                        <a:t>799</a:t>
                      </a:r>
                      <a:endParaRPr lang="en-IN" sz="900" b="0" i="0" u="none" strike="noStrike">
                        <a:solidFill>
                          <a:srgbClr val="000000"/>
                        </a:solidFill>
                        <a:effectLst/>
                        <a:latin typeface="Calibri" panose="020F0502020204030204" pitchFamily="34" charset="0"/>
                      </a:endParaRPr>
                    </a:p>
                  </a:txBody>
                  <a:tcPr marL="4996" marR="4996" marT="4996" marB="0" anchor="ctr"/>
                </a:tc>
                <a:tc>
                  <a:txBody>
                    <a:bodyPr/>
                    <a:lstStyle/>
                    <a:p>
                      <a:pPr algn="ctr" fontAlgn="ctr"/>
                      <a:r>
                        <a:rPr lang="en-IN" sz="900" u="none" strike="noStrike">
                          <a:effectLst/>
                        </a:rPr>
                        <a:t>28</a:t>
                      </a:r>
                      <a:endParaRPr lang="en-IN" sz="900" b="0" i="0" u="none" strike="noStrike">
                        <a:solidFill>
                          <a:srgbClr val="000000"/>
                        </a:solidFill>
                        <a:effectLst/>
                        <a:latin typeface="Calibri" panose="020F0502020204030204" pitchFamily="34" charset="0"/>
                      </a:endParaRPr>
                    </a:p>
                  </a:txBody>
                  <a:tcPr marL="4996" marR="4996" marT="4996" marB="0" anchor="ctr"/>
                </a:tc>
                <a:tc>
                  <a:txBody>
                    <a:bodyPr/>
                    <a:lstStyle/>
                    <a:p>
                      <a:pPr algn="ctr" fontAlgn="ctr"/>
                      <a:r>
                        <a:rPr lang="en-IN" sz="900" u="none" strike="noStrike">
                          <a:effectLst/>
                        </a:rPr>
                        <a:t>184</a:t>
                      </a:r>
                      <a:endParaRPr lang="en-IN" sz="900" b="0" i="0" u="none" strike="noStrike">
                        <a:solidFill>
                          <a:srgbClr val="000000"/>
                        </a:solidFill>
                        <a:effectLst/>
                        <a:latin typeface="Calibri" panose="020F0502020204030204" pitchFamily="34" charset="0"/>
                      </a:endParaRPr>
                    </a:p>
                  </a:txBody>
                  <a:tcPr marL="4996" marR="4996" marT="4996" marB="0" anchor="ctr"/>
                </a:tc>
                <a:extLst>
                  <a:ext uri="{0D108BD9-81ED-4DB2-BD59-A6C34878D82A}">
                    <a16:rowId xmlns:a16="http://schemas.microsoft.com/office/drawing/2014/main" val="4024699756"/>
                  </a:ext>
                </a:extLst>
              </a:tr>
              <a:tr h="144878">
                <a:tc>
                  <a:txBody>
                    <a:bodyPr/>
                    <a:lstStyle/>
                    <a:p>
                      <a:pPr algn="ctr" fontAlgn="ctr"/>
                      <a:r>
                        <a:rPr lang="en-IN" sz="900" u="none" strike="noStrike">
                          <a:effectLst/>
                        </a:rPr>
                        <a:t>999</a:t>
                      </a:r>
                      <a:endParaRPr lang="en-IN" sz="900" b="0" i="0" u="none" strike="noStrike">
                        <a:solidFill>
                          <a:srgbClr val="000000"/>
                        </a:solidFill>
                        <a:effectLst/>
                        <a:latin typeface="Calibri" panose="020F0502020204030204" pitchFamily="34" charset="0"/>
                      </a:endParaRPr>
                    </a:p>
                  </a:txBody>
                  <a:tcPr marL="4996" marR="4996" marT="4996" marB="0" anchor="ctr"/>
                </a:tc>
                <a:tc>
                  <a:txBody>
                    <a:bodyPr/>
                    <a:lstStyle/>
                    <a:p>
                      <a:pPr algn="ctr" fontAlgn="ctr"/>
                      <a:r>
                        <a:rPr lang="en-IN" sz="900" u="none" strike="noStrike">
                          <a:effectLst/>
                        </a:rPr>
                        <a:t>28</a:t>
                      </a:r>
                      <a:endParaRPr lang="en-IN" sz="900" b="0" i="0" u="none" strike="noStrike">
                        <a:solidFill>
                          <a:srgbClr val="000000"/>
                        </a:solidFill>
                        <a:effectLst/>
                        <a:latin typeface="Calibri" panose="020F0502020204030204" pitchFamily="34" charset="0"/>
                      </a:endParaRPr>
                    </a:p>
                  </a:txBody>
                  <a:tcPr marL="4996" marR="4996" marT="4996" marB="0" anchor="ctr"/>
                </a:tc>
                <a:tc>
                  <a:txBody>
                    <a:bodyPr/>
                    <a:lstStyle/>
                    <a:p>
                      <a:pPr algn="ctr" fontAlgn="ctr"/>
                      <a:r>
                        <a:rPr lang="en-IN" sz="900" u="none" strike="noStrike">
                          <a:effectLst/>
                        </a:rPr>
                        <a:t>184</a:t>
                      </a:r>
                      <a:endParaRPr lang="en-IN" sz="900" b="0" i="0" u="none" strike="noStrike">
                        <a:solidFill>
                          <a:srgbClr val="000000"/>
                        </a:solidFill>
                        <a:effectLst/>
                        <a:latin typeface="Calibri" panose="020F0502020204030204" pitchFamily="34" charset="0"/>
                      </a:endParaRPr>
                    </a:p>
                  </a:txBody>
                  <a:tcPr marL="4996" marR="4996" marT="4996" marB="0" anchor="ctr"/>
                </a:tc>
                <a:extLst>
                  <a:ext uri="{0D108BD9-81ED-4DB2-BD59-A6C34878D82A}">
                    <a16:rowId xmlns:a16="http://schemas.microsoft.com/office/drawing/2014/main" val="3562535462"/>
                  </a:ext>
                </a:extLst>
              </a:tr>
              <a:tr h="144878">
                <a:tc>
                  <a:txBody>
                    <a:bodyPr/>
                    <a:lstStyle/>
                    <a:p>
                      <a:pPr algn="ctr" fontAlgn="ctr"/>
                      <a:r>
                        <a:rPr lang="en-IN" sz="900" u="none" strike="noStrike">
                          <a:effectLst/>
                        </a:rPr>
                        <a:t>999</a:t>
                      </a:r>
                      <a:endParaRPr lang="en-IN" sz="900" b="0" i="0" u="none" strike="noStrike">
                        <a:solidFill>
                          <a:srgbClr val="000000"/>
                        </a:solidFill>
                        <a:effectLst/>
                        <a:latin typeface="Calibri" panose="020F0502020204030204" pitchFamily="34" charset="0"/>
                      </a:endParaRPr>
                    </a:p>
                  </a:txBody>
                  <a:tcPr marL="4996" marR="4996" marT="4996" marB="0" anchor="ctr"/>
                </a:tc>
                <a:tc>
                  <a:txBody>
                    <a:bodyPr/>
                    <a:lstStyle/>
                    <a:p>
                      <a:pPr algn="ctr" fontAlgn="ctr"/>
                      <a:r>
                        <a:rPr lang="en-IN" sz="900" u="none" strike="noStrike">
                          <a:effectLst/>
                        </a:rPr>
                        <a:t>28</a:t>
                      </a:r>
                      <a:endParaRPr lang="en-IN" sz="900" b="0" i="0" u="none" strike="noStrike">
                        <a:solidFill>
                          <a:srgbClr val="000000"/>
                        </a:solidFill>
                        <a:effectLst/>
                        <a:latin typeface="Calibri" panose="020F0502020204030204" pitchFamily="34" charset="0"/>
                      </a:endParaRPr>
                    </a:p>
                  </a:txBody>
                  <a:tcPr marL="4996" marR="4996" marT="4996" marB="0" anchor="ctr"/>
                </a:tc>
                <a:tc>
                  <a:txBody>
                    <a:bodyPr/>
                    <a:lstStyle/>
                    <a:p>
                      <a:pPr algn="ctr" fontAlgn="ctr"/>
                      <a:r>
                        <a:rPr lang="en-IN" sz="900" u="none" strike="noStrike">
                          <a:effectLst/>
                        </a:rPr>
                        <a:t>184</a:t>
                      </a:r>
                      <a:endParaRPr lang="en-IN" sz="900" b="0" i="0" u="none" strike="noStrike">
                        <a:solidFill>
                          <a:srgbClr val="000000"/>
                        </a:solidFill>
                        <a:effectLst/>
                        <a:latin typeface="Calibri" panose="020F0502020204030204" pitchFamily="34" charset="0"/>
                      </a:endParaRPr>
                    </a:p>
                  </a:txBody>
                  <a:tcPr marL="4996" marR="4996" marT="4996" marB="0" anchor="ctr"/>
                </a:tc>
                <a:extLst>
                  <a:ext uri="{0D108BD9-81ED-4DB2-BD59-A6C34878D82A}">
                    <a16:rowId xmlns:a16="http://schemas.microsoft.com/office/drawing/2014/main" val="2834661556"/>
                  </a:ext>
                </a:extLst>
              </a:tr>
              <a:tr h="144878">
                <a:tc>
                  <a:txBody>
                    <a:bodyPr/>
                    <a:lstStyle/>
                    <a:p>
                      <a:pPr algn="ctr" fontAlgn="ctr"/>
                      <a:r>
                        <a:rPr lang="en-IN" sz="900" u="none" strike="noStrike">
                          <a:effectLst/>
                        </a:rPr>
                        <a:t>999</a:t>
                      </a:r>
                      <a:endParaRPr lang="en-IN" sz="900" b="0" i="0" u="none" strike="noStrike">
                        <a:solidFill>
                          <a:srgbClr val="000000"/>
                        </a:solidFill>
                        <a:effectLst/>
                        <a:latin typeface="Calibri" panose="020F0502020204030204" pitchFamily="34" charset="0"/>
                      </a:endParaRPr>
                    </a:p>
                  </a:txBody>
                  <a:tcPr marL="4996" marR="4996" marT="4996" marB="0" anchor="ctr"/>
                </a:tc>
                <a:tc>
                  <a:txBody>
                    <a:bodyPr/>
                    <a:lstStyle/>
                    <a:p>
                      <a:pPr algn="ctr" fontAlgn="ctr"/>
                      <a:r>
                        <a:rPr lang="en-IN" sz="900" u="none" strike="noStrike">
                          <a:effectLst/>
                        </a:rPr>
                        <a:t>28</a:t>
                      </a:r>
                      <a:endParaRPr lang="en-IN" sz="900" b="0" i="0" u="none" strike="noStrike">
                        <a:solidFill>
                          <a:srgbClr val="000000"/>
                        </a:solidFill>
                        <a:effectLst/>
                        <a:latin typeface="Calibri" panose="020F0502020204030204" pitchFamily="34" charset="0"/>
                      </a:endParaRPr>
                    </a:p>
                  </a:txBody>
                  <a:tcPr marL="4996" marR="4996" marT="4996" marB="0" anchor="ctr"/>
                </a:tc>
                <a:tc>
                  <a:txBody>
                    <a:bodyPr/>
                    <a:lstStyle/>
                    <a:p>
                      <a:pPr algn="ctr" fontAlgn="ctr"/>
                      <a:r>
                        <a:rPr lang="en-IN" sz="900" u="none" strike="noStrike">
                          <a:effectLst/>
                        </a:rPr>
                        <a:t>184</a:t>
                      </a:r>
                      <a:endParaRPr lang="en-IN" sz="900" b="0" i="0" u="none" strike="noStrike">
                        <a:solidFill>
                          <a:srgbClr val="000000"/>
                        </a:solidFill>
                        <a:effectLst/>
                        <a:latin typeface="Calibri" panose="020F0502020204030204" pitchFamily="34" charset="0"/>
                      </a:endParaRPr>
                    </a:p>
                  </a:txBody>
                  <a:tcPr marL="4996" marR="4996" marT="4996" marB="0" anchor="ctr"/>
                </a:tc>
                <a:extLst>
                  <a:ext uri="{0D108BD9-81ED-4DB2-BD59-A6C34878D82A}">
                    <a16:rowId xmlns:a16="http://schemas.microsoft.com/office/drawing/2014/main" val="3357436692"/>
                  </a:ext>
                </a:extLst>
              </a:tr>
              <a:tr h="144878">
                <a:tc>
                  <a:txBody>
                    <a:bodyPr/>
                    <a:lstStyle/>
                    <a:p>
                      <a:pPr algn="ctr" fontAlgn="ctr"/>
                      <a:r>
                        <a:rPr lang="en-IN" sz="900" u="none" strike="noStrike">
                          <a:effectLst/>
                        </a:rPr>
                        <a:t>999</a:t>
                      </a:r>
                      <a:endParaRPr lang="en-IN" sz="900" b="0" i="0" u="none" strike="noStrike">
                        <a:solidFill>
                          <a:srgbClr val="000000"/>
                        </a:solidFill>
                        <a:effectLst/>
                        <a:latin typeface="Calibri" panose="020F0502020204030204" pitchFamily="34" charset="0"/>
                      </a:endParaRPr>
                    </a:p>
                  </a:txBody>
                  <a:tcPr marL="4996" marR="4996" marT="4996" marB="0" anchor="ctr"/>
                </a:tc>
                <a:tc>
                  <a:txBody>
                    <a:bodyPr/>
                    <a:lstStyle/>
                    <a:p>
                      <a:pPr algn="ctr" fontAlgn="ctr"/>
                      <a:r>
                        <a:rPr lang="en-IN" sz="900" u="none" strike="noStrike">
                          <a:effectLst/>
                        </a:rPr>
                        <a:t>28</a:t>
                      </a:r>
                      <a:endParaRPr lang="en-IN" sz="900" b="0" i="0" u="none" strike="noStrike">
                        <a:solidFill>
                          <a:srgbClr val="000000"/>
                        </a:solidFill>
                        <a:effectLst/>
                        <a:latin typeface="Calibri" panose="020F0502020204030204" pitchFamily="34" charset="0"/>
                      </a:endParaRPr>
                    </a:p>
                  </a:txBody>
                  <a:tcPr marL="4996" marR="4996" marT="4996" marB="0" anchor="ctr"/>
                </a:tc>
                <a:tc>
                  <a:txBody>
                    <a:bodyPr/>
                    <a:lstStyle/>
                    <a:p>
                      <a:pPr algn="ctr" fontAlgn="ctr"/>
                      <a:r>
                        <a:rPr lang="en-IN" sz="900" u="none" strike="noStrike">
                          <a:effectLst/>
                        </a:rPr>
                        <a:t>184</a:t>
                      </a:r>
                      <a:endParaRPr lang="en-IN" sz="900" b="0" i="0" u="none" strike="noStrike">
                        <a:solidFill>
                          <a:srgbClr val="000000"/>
                        </a:solidFill>
                        <a:effectLst/>
                        <a:latin typeface="Calibri" panose="020F0502020204030204" pitchFamily="34" charset="0"/>
                      </a:endParaRPr>
                    </a:p>
                  </a:txBody>
                  <a:tcPr marL="4996" marR="4996" marT="4996" marB="0" anchor="ctr"/>
                </a:tc>
                <a:extLst>
                  <a:ext uri="{0D108BD9-81ED-4DB2-BD59-A6C34878D82A}">
                    <a16:rowId xmlns:a16="http://schemas.microsoft.com/office/drawing/2014/main" val="3005302298"/>
                  </a:ext>
                </a:extLst>
              </a:tr>
              <a:tr h="144878">
                <a:tc>
                  <a:txBody>
                    <a:bodyPr/>
                    <a:lstStyle/>
                    <a:p>
                      <a:pPr algn="ctr" fontAlgn="ctr"/>
                      <a:r>
                        <a:rPr lang="en-IN" sz="900" u="none" strike="noStrike">
                          <a:effectLst/>
                        </a:rPr>
                        <a:t>999</a:t>
                      </a:r>
                      <a:endParaRPr lang="en-IN" sz="900" b="0" i="0" u="none" strike="noStrike">
                        <a:solidFill>
                          <a:srgbClr val="000000"/>
                        </a:solidFill>
                        <a:effectLst/>
                        <a:latin typeface="Calibri" panose="020F0502020204030204" pitchFamily="34" charset="0"/>
                      </a:endParaRPr>
                    </a:p>
                  </a:txBody>
                  <a:tcPr marL="4996" marR="4996" marT="4996" marB="0" anchor="ctr"/>
                </a:tc>
                <a:tc>
                  <a:txBody>
                    <a:bodyPr/>
                    <a:lstStyle/>
                    <a:p>
                      <a:pPr algn="ctr" fontAlgn="ctr"/>
                      <a:r>
                        <a:rPr lang="en-IN" sz="900" u="none" strike="noStrike">
                          <a:effectLst/>
                        </a:rPr>
                        <a:t>28</a:t>
                      </a:r>
                      <a:endParaRPr lang="en-IN" sz="900" b="0" i="0" u="none" strike="noStrike">
                        <a:solidFill>
                          <a:srgbClr val="000000"/>
                        </a:solidFill>
                        <a:effectLst/>
                        <a:latin typeface="Calibri" panose="020F0502020204030204" pitchFamily="34" charset="0"/>
                      </a:endParaRPr>
                    </a:p>
                  </a:txBody>
                  <a:tcPr marL="4996" marR="4996" marT="4996" marB="0" anchor="ctr"/>
                </a:tc>
                <a:tc>
                  <a:txBody>
                    <a:bodyPr/>
                    <a:lstStyle/>
                    <a:p>
                      <a:pPr algn="ctr" fontAlgn="ctr"/>
                      <a:r>
                        <a:rPr lang="en-IN" sz="900" u="none" strike="noStrike" dirty="0">
                          <a:effectLst/>
                        </a:rPr>
                        <a:t>184</a:t>
                      </a:r>
                      <a:endParaRPr lang="en-IN" sz="900" b="0" i="0" u="none" strike="noStrike" dirty="0">
                        <a:solidFill>
                          <a:srgbClr val="000000"/>
                        </a:solidFill>
                        <a:effectLst/>
                        <a:latin typeface="Calibri" panose="020F0502020204030204" pitchFamily="34" charset="0"/>
                      </a:endParaRPr>
                    </a:p>
                  </a:txBody>
                  <a:tcPr marL="4996" marR="4996" marT="4996" marB="0" anchor="ctr"/>
                </a:tc>
                <a:extLst>
                  <a:ext uri="{0D108BD9-81ED-4DB2-BD59-A6C34878D82A}">
                    <a16:rowId xmlns:a16="http://schemas.microsoft.com/office/drawing/2014/main" val="2733473089"/>
                  </a:ext>
                </a:extLst>
              </a:tr>
            </a:tbl>
          </a:graphicData>
        </a:graphic>
      </p:graphicFrame>
      <p:graphicFrame>
        <p:nvGraphicFramePr>
          <p:cNvPr id="7" name="Table 6">
            <a:extLst>
              <a:ext uri="{FF2B5EF4-FFF2-40B4-BE49-F238E27FC236}">
                <a16:creationId xmlns:a16="http://schemas.microsoft.com/office/drawing/2014/main" id="{56ECA076-B1FE-3423-C6E3-E39BF296265A}"/>
              </a:ext>
            </a:extLst>
          </p:cNvPr>
          <p:cNvGraphicFramePr>
            <a:graphicFrameLocks noGrp="1"/>
          </p:cNvGraphicFramePr>
          <p:nvPr>
            <p:extLst>
              <p:ext uri="{D42A27DB-BD31-4B8C-83A1-F6EECF244321}">
                <p14:modId xmlns:p14="http://schemas.microsoft.com/office/powerpoint/2010/main" val="1601872011"/>
              </p:ext>
            </p:extLst>
          </p:nvPr>
        </p:nvGraphicFramePr>
        <p:xfrm>
          <a:off x="6559168" y="1310444"/>
          <a:ext cx="5007992" cy="4404578"/>
        </p:xfrm>
        <a:graphic>
          <a:graphicData uri="http://schemas.openxmlformats.org/drawingml/2006/table">
            <a:tbl>
              <a:tblPr>
                <a:tableStyleId>{5C22544A-7EE6-4342-B048-85BDC9FD1C3A}</a:tableStyleId>
              </a:tblPr>
              <a:tblGrid>
                <a:gridCol w="1463374">
                  <a:extLst>
                    <a:ext uri="{9D8B030D-6E8A-4147-A177-3AD203B41FA5}">
                      <a16:colId xmlns:a16="http://schemas.microsoft.com/office/drawing/2014/main" val="3819302778"/>
                    </a:ext>
                  </a:extLst>
                </a:gridCol>
                <a:gridCol w="1691010">
                  <a:extLst>
                    <a:ext uri="{9D8B030D-6E8A-4147-A177-3AD203B41FA5}">
                      <a16:colId xmlns:a16="http://schemas.microsoft.com/office/drawing/2014/main" val="430768753"/>
                    </a:ext>
                  </a:extLst>
                </a:gridCol>
                <a:gridCol w="1853608">
                  <a:extLst>
                    <a:ext uri="{9D8B030D-6E8A-4147-A177-3AD203B41FA5}">
                      <a16:colId xmlns:a16="http://schemas.microsoft.com/office/drawing/2014/main" val="2256796543"/>
                    </a:ext>
                  </a:extLst>
                </a:gridCol>
              </a:tblGrid>
              <a:tr h="149874">
                <a:tc>
                  <a:txBody>
                    <a:bodyPr/>
                    <a:lstStyle/>
                    <a:p>
                      <a:pPr algn="ctr" fontAlgn="ctr"/>
                      <a:r>
                        <a:rPr lang="en-IN" sz="1300" u="none" strike="noStrike" dirty="0" err="1">
                          <a:effectLst/>
                        </a:rPr>
                        <a:t>Disp</a:t>
                      </a:r>
                      <a:r>
                        <a:rPr lang="en-IN" sz="1300" u="none" strike="noStrike" dirty="0">
                          <a:effectLst/>
                        </a:rPr>
                        <a:t>(cc to L)</a:t>
                      </a:r>
                      <a:endParaRPr lang="en-IN" sz="1300" b="0" i="0" u="none" strike="noStrike" dirty="0">
                        <a:solidFill>
                          <a:srgbClr val="000000"/>
                        </a:solidFill>
                        <a:effectLst/>
                        <a:latin typeface="Calibri" panose="020F0502020204030204" pitchFamily="34" charset="0"/>
                      </a:endParaRPr>
                    </a:p>
                  </a:txBody>
                  <a:tcPr marL="4996" marR="4996" marT="4996" marB="0" anchor="ctr"/>
                </a:tc>
                <a:tc>
                  <a:txBody>
                    <a:bodyPr/>
                    <a:lstStyle/>
                    <a:p>
                      <a:pPr algn="ctr" fontAlgn="ctr"/>
                      <a:r>
                        <a:rPr lang="en-IN" sz="1300" u="none" strike="noStrike" dirty="0">
                          <a:effectLst/>
                        </a:rPr>
                        <a:t>Fuel(L to gallons)</a:t>
                      </a:r>
                      <a:endParaRPr lang="en-IN" sz="1300" b="0" i="0" u="none" strike="noStrike" dirty="0">
                        <a:solidFill>
                          <a:srgbClr val="000000"/>
                        </a:solidFill>
                        <a:effectLst/>
                        <a:latin typeface="Calibri" panose="020F0502020204030204" pitchFamily="34" charset="0"/>
                      </a:endParaRPr>
                    </a:p>
                  </a:txBody>
                  <a:tcPr marL="4996" marR="4996" marT="4996" marB="0" anchor="ctr"/>
                </a:tc>
                <a:tc>
                  <a:txBody>
                    <a:bodyPr/>
                    <a:lstStyle/>
                    <a:p>
                      <a:pPr algn="ctr" fontAlgn="ctr"/>
                      <a:r>
                        <a:rPr lang="en-IN" sz="1300" u="none" strike="noStrike" dirty="0">
                          <a:effectLst/>
                        </a:rPr>
                        <a:t>Ground(mm to inches)</a:t>
                      </a:r>
                      <a:endParaRPr lang="en-IN" sz="1300" b="0" i="0" u="none" strike="noStrike" dirty="0">
                        <a:solidFill>
                          <a:srgbClr val="000000"/>
                        </a:solidFill>
                        <a:effectLst/>
                        <a:latin typeface="Calibri" panose="020F0502020204030204" pitchFamily="34" charset="0"/>
                      </a:endParaRPr>
                    </a:p>
                  </a:txBody>
                  <a:tcPr marL="4996" marR="4996" marT="4996" marB="0" anchor="ctr"/>
                </a:tc>
                <a:extLst>
                  <a:ext uri="{0D108BD9-81ED-4DB2-BD59-A6C34878D82A}">
                    <a16:rowId xmlns:a16="http://schemas.microsoft.com/office/drawing/2014/main" val="503178006"/>
                  </a:ext>
                </a:extLst>
              </a:tr>
              <a:tr h="144878">
                <a:tc>
                  <a:txBody>
                    <a:bodyPr/>
                    <a:lstStyle/>
                    <a:p>
                      <a:pPr algn="ctr" fontAlgn="b"/>
                      <a:r>
                        <a:rPr lang="en-IN" sz="900" u="none" strike="noStrike" dirty="0">
                          <a:effectLst/>
                        </a:rPr>
                        <a:t>1.248</a:t>
                      </a:r>
                      <a:endParaRPr lang="en-IN" sz="900" b="0" i="0" u="none" strike="noStrike" dirty="0">
                        <a:solidFill>
                          <a:srgbClr val="000000"/>
                        </a:solidFill>
                        <a:effectLst/>
                        <a:latin typeface="Calibri" panose="020F0502020204030204" pitchFamily="34" charset="0"/>
                      </a:endParaRPr>
                    </a:p>
                  </a:txBody>
                  <a:tcPr marL="4996" marR="4996" marT="4996" marB="0" anchor="b"/>
                </a:tc>
                <a:tc>
                  <a:txBody>
                    <a:bodyPr/>
                    <a:lstStyle/>
                    <a:p>
                      <a:pPr algn="ctr" fontAlgn="b"/>
                      <a:r>
                        <a:rPr lang="en-IN" sz="900" u="none" strike="noStrike">
                          <a:effectLst/>
                        </a:rPr>
                        <a:t>9.774364</a:t>
                      </a:r>
                      <a:endParaRPr lang="en-IN" sz="900" b="0" i="0" u="none" strike="noStrike">
                        <a:solidFill>
                          <a:srgbClr val="000000"/>
                        </a:solidFill>
                        <a:effectLst/>
                        <a:latin typeface="Calibri" panose="020F0502020204030204" pitchFamily="34" charset="0"/>
                      </a:endParaRPr>
                    </a:p>
                  </a:txBody>
                  <a:tcPr marL="4996" marR="4996" marT="4996" marB="0" anchor="b"/>
                </a:tc>
                <a:tc>
                  <a:txBody>
                    <a:bodyPr/>
                    <a:lstStyle/>
                    <a:p>
                      <a:pPr algn="ctr" fontAlgn="b"/>
                      <a:r>
                        <a:rPr lang="en-IN" sz="900" u="none" strike="noStrike">
                          <a:effectLst/>
                        </a:rPr>
                        <a:t>6.692917</a:t>
                      </a:r>
                      <a:endParaRPr lang="en-IN" sz="900" b="0" i="0" u="none" strike="noStrike">
                        <a:solidFill>
                          <a:srgbClr val="000000"/>
                        </a:solidFill>
                        <a:effectLst/>
                        <a:latin typeface="Calibri" panose="020F0502020204030204" pitchFamily="34" charset="0"/>
                      </a:endParaRPr>
                    </a:p>
                  </a:txBody>
                  <a:tcPr marL="4996" marR="4996" marT="4996" marB="0" anchor="b"/>
                </a:tc>
                <a:extLst>
                  <a:ext uri="{0D108BD9-81ED-4DB2-BD59-A6C34878D82A}">
                    <a16:rowId xmlns:a16="http://schemas.microsoft.com/office/drawing/2014/main" val="3799490736"/>
                  </a:ext>
                </a:extLst>
              </a:tr>
              <a:tr h="144878">
                <a:tc>
                  <a:txBody>
                    <a:bodyPr/>
                    <a:lstStyle/>
                    <a:p>
                      <a:pPr algn="ctr" fontAlgn="b"/>
                      <a:r>
                        <a:rPr lang="en-IN" sz="900" u="none" strike="noStrike" dirty="0">
                          <a:effectLst/>
                        </a:rPr>
                        <a:t>1.248</a:t>
                      </a:r>
                      <a:endParaRPr lang="en-IN" sz="900" b="0" i="0" u="none" strike="noStrike" dirty="0">
                        <a:solidFill>
                          <a:srgbClr val="000000"/>
                        </a:solidFill>
                        <a:effectLst/>
                        <a:latin typeface="Calibri" panose="020F0502020204030204" pitchFamily="34" charset="0"/>
                      </a:endParaRPr>
                    </a:p>
                  </a:txBody>
                  <a:tcPr marL="4996" marR="4996" marT="4996" marB="0" anchor="b"/>
                </a:tc>
                <a:tc>
                  <a:txBody>
                    <a:bodyPr/>
                    <a:lstStyle/>
                    <a:p>
                      <a:pPr algn="ctr" fontAlgn="b"/>
                      <a:r>
                        <a:rPr lang="en-IN" sz="900" u="none" strike="noStrike">
                          <a:effectLst/>
                        </a:rPr>
                        <a:t>9.774364</a:t>
                      </a:r>
                      <a:endParaRPr lang="en-IN" sz="900" b="0" i="0" u="none" strike="noStrike">
                        <a:solidFill>
                          <a:srgbClr val="000000"/>
                        </a:solidFill>
                        <a:effectLst/>
                        <a:latin typeface="Calibri" panose="020F0502020204030204" pitchFamily="34" charset="0"/>
                      </a:endParaRPr>
                    </a:p>
                  </a:txBody>
                  <a:tcPr marL="4996" marR="4996" marT="4996" marB="0" anchor="b"/>
                </a:tc>
                <a:tc>
                  <a:txBody>
                    <a:bodyPr/>
                    <a:lstStyle/>
                    <a:p>
                      <a:pPr algn="ctr" fontAlgn="b"/>
                      <a:r>
                        <a:rPr lang="en-IN" sz="900" u="none" strike="noStrike">
                          <a:effectLst/>
                        </a:rPr>
                        <a:t>6.692917</a:t>
                      </a:r>
                      <a:endParaRPr lang="en-IN" sz="900" b="0" i="0" u="none" strike="noStrike">
                        <a:solidFill>
                          <a:srgbClr val="000000"/>
                        </a:solidFill>
                        <a:effectLst/>
                        <a:latin typeface="Calibri" panose="020F0502020204030204" pitchFamily="34" charset="0"/>
                      </a:endParaRPr>
                    </a:p>
                  </a:txBody>
                  <a:tcPr marL="4996" marR="4996" marT="4996" marB="0" anchor="b"/>
                </a:tc>
                <a:extLst>
                  <a:ext uri="{0D108BD9-81ED-4DB2-BD59-A6C34878D82A}">
                    <a16:rowId xmlns:a16="http://schemas.microsoft.com/office/drawing/2014/main" val="3968715046"/>
                  </a:ext>
                </a:extLst>
              </a:tr>
              <a:tr h="144878">
                <a:tc>
                  <a:txBody>
                    <a:bodyPr/>
                    <a:lstStyle/>
                    <a:p>
                      <a:pPr algn="ctr" fontAlgn="b"/>
                      <a:r>
                        <a:rPr lang="en-IN" sz="900" u="none" strike="noStrike" dirty="0">
                          <a:effectLst/>
                        </a:rPr>
                        <a:t>1.248</a:t>
                      </a:r>
                      <a:endParaRPr lang="en-IN" sz="900" b="0" i="0" u="none" strike="noStrike" dirty="0">
                        <a:solidFill>
                          <a:srgbClr val="000000"/>
                        </a:solidFill>
                        <a:effectLst/>
                        <a:latin typeface="Calibri" panose="020F0502020204030204" pitchFamily="34" charset="0"/>
                      </a:endParaRPr>
                    </a:p>
                  </a:txBody>
                  <a:tcPr marL="4996" marR="4996" marT="4996" marB="0" anchor="b"/>
                </a:tc>
                <a:tc>
                  <a:txBody>
                    <a:bodyPr/>
                    <a:lstStyle/>
                    <a:p>
                      <a:pPr algn="ctr" fontAlgn="b"/>
                      <a:r>
                        <a:rPr lang="en-IN" sz="900" u="none" strike="noStrike">
                          <a:effectLst/>
                        </a:rPr>
                        <a:t>9.774364</a:t>
                      </a:r>
                      <a:endParaRPr lang="en-IN" sz="900" b="0" i="0" u="none" strike="noStrike">
                        <a:solidFill>
                          <a:srgbClr val="000000"/>
                        </a:solidFill>
                        <a:effectLst/>
                        <a:latin typeface="Calibri" panose="020F0502020204030204" pitchFamily="34" charset="0"/>
                      </a:endParaRPr>
                    </a:p>
                  </a:txBody>
                  <a:tcPr marL="4996" marR="4996" marT="4996" marB="0" anchor="b"/>
                </a:tc>
                <a:tc>
                  <a:txBody>
                    <a:bodyPr/>
                    <a:lstStyle/>
                    <a:p>
                      <a:pPr algn="ctr" fontAlgn="b"/>
                      <a:r>
                        <a:rPr lang="en-IN" sz="900" u="none" strike="noStrike">
                          <a:effectLst/>
                        </a:rPr>
                        <a:t>6.4173263</a:t>
                      </a:r>
                      <a:endParaRPr lang="en-IN" sz="900" b="0" i="0" u="none" strike="noStrike">
                        <a:solidFill>
                          <a:srgbClr val="000000"/>
                        </a:solidFill>
                        <a:effectLst/>
                        <a:latin typeface="Calibri" panose="020F0502020204030204" pitchFamily="34" charset="0"/>
                      </a:endParaRPr>
                    </a:p>
                  </a:txBody>
                  <a:tcPr marL="4996" marR="4996" marT="4996" marB="0" anchor="b"/>
                </a:tc>
                <a:extLst>
                  <a:ext uri="{0D108BD9-81ED-4DB2-BD59-A6C34878D82A}">
                    <a16:rowId xmlns:a16="http://schemas.microsoft.com/office/drawing/2014/main" val="3319096303"/>
                  </a:ext>
                </a:extLst>
              </a:tr>
              <a:tr h="144878">
                <a:tc>
                  <a:txBody>
                    <a:bodyPr/>
                    <a:lstStyle/>
                    <a:p>
                      <a:pPr algn="ctr" fontAlgn="b"/>
                      <a:r>
                        <a:rPr lang="en-IN" sz="900" u="none" strike="noStrike" dirty="0">
                          <a:effectLst/>
                        </a:rPr>
                        <a:t>1.248</a:t>
                      </a:r>
                      <a:endParaRPr lang="en-IN" sz="900" b="0" i="0" u="none" strike="noStrike" dirty="0">
                        <a:solidFill>
                          <a:srgbClr val="000000"/>
                        </a:solidFill>
                        <a:effectLst/>
                        <a:latin typeface="Calibri" panose="020F0502020204030204" pitchFamily="34" charset="0"/>
                      </a:endParaRPr>
                    </a:p>
                  </a:txBody>
                  <a:tcPr marL="4996" marR="4996" marT="4996" marB="0" anchor="b"/>
                </a:tc>
                <a:tc>
                  <a:txBody>
                    <a:bodyPr/>
                    <a:lstStyle/>
                    <a:p>
                      <a:pPr algn="ctr" fontAlgn="b"/>
                      <a:r>
                        <a:rPr lang="en-IN" sz="900" u="none" strike="noStrike">
                          <a:effectLst/>
                        </a:rPr>
                        <a:t>9.774364</a:t>
                      </a:r>
                      <a:endParaRPr lang="en-IN" sz="900" b="0" i="0" u="none" strike="noStrike">
                        <a:solidFill>
                          <a:srgbClr val="000000"/>
                        </a:solidFill>
                        <a:effectLst/>
                        <a:latin typeface="Calibri" panose="020F0502020204030204" pitchFamily="34" charset="0"/>
                      </a:endParaRPr>
                    </a:p>
                  </a:txBody>
                  <a:tcPr marL="4996" marR="4996" marT="4996" marB="0" anchor="b"/>
                </a:tc>
                <a:tc>
                  <a:txBody>
                    <a:bodyPr/>
                    <a:lstStyle/>
                    <a:p>
                      <a:pPr algn="ctr" fontAlgn="b"/>
                      <a:r>
                        <a:rPr lang="en-IN" sz="900" u="none" strike="noStrike">
                          <a:effectLst/>
                        </a:rPr>
                        <a:t>6.4173263</a:t>
                      </a:r>
                      <a:endParaRPr lang="en-IN" sz="900" b="0" i="0" u="none" strike="noStrike">
                        <a:solidFill>
                          <a:srgbClr val="000000"/>
                        </a:solidFill>
                        <a:effectLst/>
                        <a:latin typeface="Calibri" panose="020F0502020204030204" pitchFamily="34" charset="0"/>
                      </a:endParaRPr>
                    </a:p>
                  </a:txBody>
                  <a:tcPr marL="4996" marR="4996" marT="4996" marB="0" anchor="b"/>
                </a:tc>
                <a:extLst>
                  <a:ext uri="{0D108BD9-81ED-4DB2-BD59-A6C34878D82A}">
                    <a16:rowId xmlns:a16="http://schemas.microsoft.com/office/drawing/2014/main" val="1813435438"/>
                  </a:ext>
                </a:extLst>
              </a:tr>
              <a:tr h="144878">
                <a:tc>
                  <a:txBody>
                    <a:bodyPr/>
                    <a:lstStyle/>
                    <a:p>
                      <a:pPr algn="ctr" fontAlgn="b"/>
                      <a:r>
                        <a:rPr lang="en-IN" sz="900" u="none" strike="noStrike" dirty="0">
                          <a:effectLst/>
                        </a:rPr>
                        <a:t>1.248</a:t>
                      </a:r>
                      <a:endParaRPr lang="en-IN" sz="900" b="0" i="0" u="none" strike="noStrike" dirty="0">
                        <a:solidFill>
                          <a:srgbClr val="000000"/>
                        </a:solidFill>
                        <a:effectLst/>
                        <a:latin typeface="Calibri" panose="020F0502020204030204" pitchFamily="34" charset="0"/>
                      </a:endParaRPr>
                    </a:p>
                  </a:txBody>
                  <a:tcPr marL="4996" marR="4996" marT="4996" marB="0" anchor="b"/>
                </a:tc>
                <a:tc>
                  <a:txBody>
                    <a:bodyPr/>
                    <a:lstStyle/>
                    <a:p>
                      <a:pPr algn="ctr" fontAlgn="b"/>
                      <a:r>
                        <a:rPr lang="en-IN" sz="900" u="none" strike="noStrike">
                          <a:effectLst/>
                        </a:rPr>
                        <a:t>9.774364</a:t>
                      </a:r>
                      <a:endParaRPr lang="en-IN" sz="900" b="0" i="0" u="none" strike="noStrike">
                        <a:solidFill>
                          <a:srgbClr val="000000"/>
                        </a:solidFill>
                        <a:effectLst/>
                        <a:latin typeface="Calibri" panose="020F0502020204030204" pitchFamily="34" charset="0"/>
                      </a:endParaRPr>
                    </a:p>
                  </a:txBody>
                  <a:tcPr marL="4996" marR="4996" marT="4996" marB="0" anchor="b"/>
                </a:tc>
                <a:tc>
                  <a:txBody>
                    <a:bodyPr/>
                    <a:lstStyle/>
                    <a:p>
                      <a:pPr algn="ctr" fontAlgn="b"/>
                      <a:r>
                        <a:rPr lang="en-IN" sz="900" u="none" strike="noStrike">
                          <a:effectLst/>
                        </a:rPr>
                        <a:t>6.4173263</a:t>
                      </a:r>
                      <a:endParaRPr lang="en-IN" sz="900" b="0" i="0" u="none" strike="noStrike">
                        <a:solidFill>
                          <a:srgbClr val="000000"/>
                        </a:solidFill>
                        <a:effectLst/>
                        <a:latin typeface="Calibri" panose="020F0502020204030204" pitchFamily="34" charset="0"/>
                      </a:endParaRPr>
                    </a:p>
                  </a:txBody>
                  <a:tcPr marL="4996" marR="4996" marT="4996" marB="0" anchor="b"/>
                </a:tc>
                <a:extLst>
                  <a:ext uri="{0D108BD9-81ED-4DB2-BD59-A6C34878D82A}">
                    <a16:rowId xmlns:a16="http://schemas.microsoft.com/office/drawing/2014/main" val="3901978363"/>
                  </a:ext>
                </a:extLst>
              </a:tr>
              <a:tr h="144878">
                <a:tc>
                  <a:txBody>
                    <a:bodyPr/>
                    <a:lstStyle/>
                    <a:p>
                      <a:pPr algn="ctr" fontAlgn="b"/>
                      <a:r>
                        <a:rPr lang="en-IN" sz="900" u="none" strike="noStrike" dirty="0">
                          <a:effectLst/>
                        </a:rPr>
                        <a:t>1.248</a:t>
                      </a:r>
                      <a:endParaRPr lang="en-IN" sz="900" b="0" i="0" u="none" strike="noStrike" dirty="0">
                        <a:solidFill>
                          <a:srgbClr val="000000"/>
                        </a:solidFill>
                        <a:effectLst/>
                        <a:latin typeface="Calibri" panose="020F0502020204030204" pitchFamily="34" charset="0"/>
                      </a:endParaRPr>
                    </a:p>
                  </a:txBody>
                  <a:tcPr marL="4996" marR="4996" marT="4996" marB="0" anchor="b"/>
                </a:tc>
                <a:tc>
                  <a:txBody>
                    <a:bodyPr/>
                    <a:lstStyle/>
                    <a:p>
                      <a:pPr algn="ctr" fontAlgn="b"/>
                      <a:r>
                        <a:rPr lang="en-IN" sz="900" u="none" strike="noStrike">
                          <a:effectLst/>
                        </a:rPr>
                        <a:t>9.774364</a:t>
                      </a:r>
                      <a:endParaRPr lang="en-IN" sz="900" b="0" i="0" u="none" strike="noStrike">
                        <a:solidFill>
                          <a:srgbClr val="000000"/>
                        </a:solidFill>
                        <a:effectLst/>
                        <a:latin typeface="Calibri" panose="020F0502020204030204" pitchFamily="34" charset="0"/>
                      </a:endParaRPr>
                    </a:p>
                  </a:txBody>
                  <a:tcPr marL="4996" marR="4996" marT="4996" marB="0" anchor="b"/>
                </a:tc>
                <a:tc>
                  <a:txBody>
                    <a:bodyPr/>
                    <a:lstStyle/>
                    <a:p>
                      <a:pPr algn="ctr" fontAlgn="b"/>
                      <a:r>
                        <a:rPr lang="en-IN" sz="900" u="none" strike="noStrike">
                          <a:effectLst/>
                        </a:rPr>
                        <a:t>6.4173263</a:t>
                      </a:r>
                      <a:endParaRPr lang="en-IN" sz="900" b="0" i="0" u="none" strike="noStrike">
                        <a:solidFill>
                          <a:srgbClr val="000000"/>
                        </a:solidFill>
                        <a:effectLst/>
                        <a:latin typeface="Calibri" panose="020F0502020204030204" pitchFamily="34" charset="0"/>
                      </a:endParaRPr>
                    </a:p>
                  </a:txBody>
                  <a:tcPr marL="4996" marR="4996" marT="4996" marB="0" anchor="b"/>
                </a:tc>
                <a:extLst>
                  <a:ext uri="{0D108BD9-81ED-4DB2-BD59-A6C34878D82A}">
                    <a16:rowId xmlns:a16="http://schemas.microsoft.com/office/drawing/2014/main" val="4241810548"/>
                  </a:ext>
                </a:extLst>
              </a:tr>
              <a:tr h="144878">
                <a:tc>
                  <a:txBody>
                    <a:bodyPr/>
                    <a:lstStyle/>
                    <a:p>
                      <a:pPr algn="ctr" fontAlgn="b"/>
                      <a:r>
                        <a:rPr lang="en-IN" sz="900" u="none" strike="noStrike" dirty="0">
                          <a:effectLst/>
                        </a:rPr>
                        <a:t>1.248</a:t>
                      </a:r>
                      <a:endParaRPr lang="en-IN" sz="900" b="0" i="0" u="none" strike="noStrike" dirty="0">
                        <a:solidFill>
                          <a:srgbClr val="000000"/>
                        </a:solidFill>
                        <a:effectLst/>
                        <a:latin typeface="Calibri" panose="020F0502020204030204" pitchFamily="34" charset="0"/>
                      </a:endParaRPr>
                    </a:p>
                  </a:txBody>
                  <a:tcPr marL="4996" marR="4996" marT="4996" marB="0" anchor="b"/>
                </a:tc>
                <a:tc>
                  <a:txBody>
                    <a:bodyPr/>
                    <a:lstStyle/>
                    <a:p>
                      <a:pPr algn="ctr" fontAlgn="b"/>
                      <a:r>
                        <a:rPr lang="en-IN" sz="900" u="none" strike="noStrike">
                          <a:effectLst/>
                        </a:rPr>
                        <a:t>9.774364</a:t>
                      </a:r>
                      <a:endParaRPr lang="en-IN" sz="900" b="0" i="0" u="none" strike="noStrike">
                        <a:solidFill>
                          <a:srgbClr val="000000"/>
                        </a:solidFill>
                        <a:effectLst/>
                        <a:latin typeface="Calibri" panose="020F0502020204030204" pitchFamily="34" charset="0"/>
                      </a:endParaRPr>
                    </a:p>
                  </a:txBody>
                  <a:tcPr marL="4996" marR="4996" marT="4996" marB="0" anchor="b"/>
                </a:tc>
                <a:tc>
                  <a:txBody>
                    <a:bodyPr/>
                    <a:lstStyle/>
                    <a:p>
                      <a:pPr algn="ctr" fontAlgn="b"/>
                      <a:r>
                        <a:rPr lang="en-IN" sz="900" u="none" strike="noStrike">
                          <a:effectLst/>
                        </a:rPr>
                        <a:t>6.4173263</a:t>
                      </a:r>
                      <a:endParaRPr lang="en-IN" sz="900" b="0" i="0" u="none" strike="noStrike">
                        <a:solidFill>
                          <a:srgbClr val="000000"/>
                        </a:solidFill>
                        <a:effectLst/>
                        <a:latin typeface="Calibri" panose="020F0502020204030204" pitchFamily="34" charset="0"/>
                      </a:endParaRPr>
                    </a:p>
                  </a:txBody>
                  <a:tcPr marL="4996" marR="4996" marT="4996" marB="0" anchor="b"/>
                </a:tc>
                <a:extLst>
                  <a:ext uri="{0D108BD9-81ED-4DB2-BD59-A6C34878D82A}">
                    <a16:rowId xmlns:a16="http://schemas.microsoft.com/office/drawing/2014/main" val="3690089289"/>
                  </a:ext>
                </a:extLst>
              </a:tr>
              <a:tr h="144878">
                <a:tc>
                  <a:txBody>
                    <a:bodyPr/>
                    <a:lstStyle/>
                    <a:p>
                      <a:pPr algn="ctr" fontAlgn="b"/>
                      <a:r>
                        <a:rPr lang="en-IN" sz="900" u="none" strike="noStrike" dirty="0">
                          <a:effectLst/>
                        </a:rPr>
                        <a:t>1.248</a:t>
                      </a:r>
                      <a:endParaRPr lang="en-IN" sz="900" b="0" i="0" u="none" strike="noStrike" dirty="0">
                        <a:solidFill>
                          <a:srgbClr val="000000"/>
                        </a:solidFill>
                        <a:effectLst/>
                        <a:latin typeface="Calibri" panose="020F0502020204030204" pitchFamily="34" charset="0"/>
                      </a:endParaRPr>
                    </a:p>
                  </a:txBody>
                  <a:tcPr marL="4996" marR="4996" marT="4996" marB="0" anchor="b"/>
                </a:tc>
                <a:tc>
                  <a:txBody>
                    <a:bodyPr/>
                    <a:lstStyle/>
                    <a:p>
                      <a:pPr algn="ctr" fontAlgn="b"/>
                      <a:r>
                        <a:rPr lang="en-IN" sz="900" u="none" strike="noStrike">
                          <a:effectLst/>
                        </a:rPr>
                        <a:t>11.359396</a:t>
                      </a:r>
                      <a:endParaRPr lang="en-IN" sz="900" b="0" i="0" u="none" strike="noStrike">
                        <a:solidFill>
                          <a:srgbClr val="000000"/>
                        </a:solidFill>
                        <a:effectLst/>
                        <a:latin typeface="Calibri" panose="020F0502020204030204" pitchFamily="34" charset="0"/>
                      </a:endParaRPr>
                    </a:p>
                  </a:txBody>
                  <a:tcPr marL="4996" marR="4996" marT="4996" marB="0" anchor="b"/>
                </a:tc>
                <a:tc>
                  <a:txBody>
                    <a:bodyPr/>
                    <a:lstStyle/>
                    <a:p>
                      <a:pPr algn="ctr" fontAlgn="b"/>
                      <a:r>
                        <a:rPr lang="en-IN" sz="900" u="none" strike="noStrike">
                          <a:effectLst/>
                        </a:rPr>
                        <a:t>6.4173263</a:t>
                      </a:r>
                      <a:endParaRPr lang="en-IN" sz="900" b="0" i="0" u="none" strike="noStrike">
                        <a:solidFill>
                          <a:srgbClr val="000000"/>
                        </a:solidFill>
                        <a:effectLst/>
                        <a:latin typeface="Calibri" panose="020F0502020204030204" pitchFamily="34" charset="0"/>
                      </a:endParaRPr>
                    </a:p>
                  </a:txBody>
                  <a:tcPr marL="4996" marR="4996" marT="4996" marB="0" anchor="b"/>
                </a:tc>
                <a:extLst>
                  <a:ext uri="{0D108BD9-81ED-4DB2-BD59-A6C34878D82A}">
                    <a16:rowId xmlns:a16="http://schemas.microsoft.com/office/drawing/2014/main" val="751425089"/>
                  </a:ext>
                </a:extLst>
              </a:tr>
              <a:tr h="144878">
                <a:tc>
                  <a:txBody>
                    <a:bodyPr/>
                    <a:lstStyle/>
                    <a:p>
                      <a:pPr algn="ctr" fontAlgn="b"/>
                      <a:r>
                        <a:rPr lang="en-IN" sz="900" u="none" strike="noStrike" dirty="0">
                          <a:effectLst/>
                        </a:rPr>
                        <a:t>1.248</a:t>
                      </a:r>
                      <a:endParaRPr lang="en-IN" sz="900" b="0" i="0" u="none" strike="noStrike" dirty="0">
                        <a:solidFill>
                          <a:srgbClr val="000000"/>
                        </a:solidFill>
                        <a:effectLst/>
                        <a:latin typeface="Calibri" panose="020F0502020204030204" pitchFamily="34" charset="0"/>
                      </a:endParaRPr>
                    </a:p>
                  </a:txBody>
                  <a:tcPr marL="4996" marR="4996" marT="4996" marB="0" anchor="b"/>
                </a:tc>
                <a:tc>
                  <a:txBody>
                    <a:bodyPr/>
                    <a:lstStyle/>
                    <a:p>
                      <a:pPr algn="ctr" fontAlgn="b"/>
                      <a:r>
                        <a:rPr lang="en-IN" sz="900" u="none" strike="noStrike">
                          <a:effectLst/>
                        </a:rPr>
                        <a:t>11.359396</a:t>
                      </a:r>
                      <a:endParaRPr lang="en-IN" sz="900" b="0" i="0" u="none" strike="noStrike">
                        <a:solidFill>
                          <a:srgbClr val="000000"/>
                        </a:solidFill>
                        <a:effectLst/>
                        <a:latin typeface="Calibri" panose="020F0502020204030204" pitchFamily="34" charset="0"/>
                      </a:endParaRPr>
                    </a:p>
                  </a:txBody>
                  <a:tcPr marL="4996" marR="4996" marT="4996" marB="0" anchor="b"/>
                </a:tc>
                <a:tc>
                  <a:txBody>
                    <a:bodyPr/>
                    <a:lstStyle/>
                    <a:p>
                      <a:pPr algn="ctr" fontAlgn="b"/>
                      <a:r>
                        <a:rPr lang="en-IN" sz="900" u="none" strike="noStrike">
                          <a:effectLst/>
                        </a:rPr>
                        <a:t>6.4173263</a:t>
                      </a:r>
                      <a:endParaRPr lang="en-IN" sz="900" b="0" i="0" u="none" strike="noStrike">
                        <a:solidFill>
                          <a:srgbClr val="000000"/>
                        </a:solidFill>
                        <a:effectLst/>
                        <a:latin typeface="Calibri" panose="020F0502020204030204" pitchFamily="34" charset="0"/>
                      </a:endParaRPr>
                    </a:p>
                  </a:txBody>
                  <a:tcPr marL="4996" marR="4996" marT="4996" marB="0" anchor="b"/>
                </a:tc>
                <a:extLst>
                  <a:ext uri="{0D108BD9-81ED-4DB2-BD59-A6C34878D82A}">
                    <a16:rowId xmlns:a16="http://schemas.microsoft.com/office/drawing/2014/main" val="4156372797"/>
                  </a:ext>
                </a:extLst>
              </a:tr>
              <a:tr h="144878">
                <a:tc>
                  <a:txBody>
                    <a:bodyPr/>
                    <a:lstStyle/>
                    <a:p>
                      <a:pPr algn="ctr" fontAlgn="b"/>
                      <a:r>
                        <a:rPr lang="en-IN" sz="900" u="none" strike="noStrike" dirty="0">
                          <a:effectLst/>
                        </a:rPr>
                        <a:t>1.248</a:t>
                      </a:r>
                      <a:endParaRPr lang="en-IN" sz="900" b="0" i="0" u="none" strike="noStrike" dirty="0">
                        <a:solidFill>
                          <a:srgbClr val="000000"/>
                        </a:solidFill>
                        <a:effectLst/>
                        <a:latin typeface="Calibri" panose="020F0502020204030204" pitchFamily="34" charset="0"/>
                      </a:endParaRPr>
                    </a:p>
                  </a:txBody>
                  <a:tcPr marL="4996" marR="4996" marT="4996" marB="0" anchor="b"/>
                </a:tc>
                <a:tc>
                  <a:txBody>
                    <a:bodyPr/>
                    <a:lstStyle/>
                    <a:p>
                      <a:pPr algn="ctr" fontAlgn="b"/>
                      <a:r>
                        <a:rPr lang="en-IN" sz="900" u="none" strike="noStrike">
                          <a:effectLst/>
                        </a:rPr>
                        <a:t>11.359396</a:t>
                      </a:r>
                      <a:endParaRPr lang="en-IN" sz="900" b="0" i="0" u="none" strike="noStrike">
                        <a:solidFill>
                          <a:srgbClr val="000000"/>
                        </a:solidFill>
                        <a:effectLst/>
                        <a:latin typeface="Calibri" panose="020F0502020204030204" pitchFamily="34" charset="0"/>
                      </a:endParaRPr>
                    </a:p>
                  </a:txBody>
                  <a:tcPr marL="4996" marR="4996" marT="4996" marB="0" anchor="b"/>
                </a:tc>
                <a:tc>
                  <a:txBody>
                    <a:bodyPr/>
                    <a:lstStyle/>
                    <a:p>
                      <a:pPr algn="ctr" fontAlgn="b"/>
                      <a:r>
                        <a:rPr lang="en-IN" sz="900" u="none" strike="noStrike">
                          <a:effectLst/>
                        </a:rPr>
                        <a:t>6.692917</a:t>
                      </a:r>
                      <a:endParaRPr lang="en-IN" sz="900" b="0" i="0" u="none" strike="noStrike">
                        <a:solidFill>
                          <a:srgbClr val="000000"/>
                        </a:solidFill>
                        <a:effectLst/>
                        <a:latin typeface="Calibri" panose="020F0502020204030204" pitchFamily="34" charset="0"/>
                      </a:endParaRPr>
                    </a:p>
                  </a:txBody>
                  <a:tcPr marL="4996" marR="4996" marT="4996" marB="0" anchor="b"/>
                </a:tc>
                <a:extLst>
                  <a:ext uri="{0D108BD9-81ED-4DB2-BD59-A6C34878D82A}">
                    <a16:rowId xmlns:a16="http://schemas.microsoft.com/office/drawing/2014/main" val="835842656"/>
                  </a:ext>
                </a:extLst>
              </a:tr>
              <a:tr h="144878">
                <a:tc>
                  <a:txBody>
                    <a:bodyPr/>
                    <a:lstStyle/>
                    <a:p>
                      <a:pPr algn="ctr" fontAlgn="b"/>
                      <a:r>
                        <a:rPr lang="en-IN" sz="900" u="none" strike="noStrike" dirty="0">
                          <a:effectLst/>
                        </a:rPr>
                        <a:t>1.248</a:t>
                      </a:r>
                      <a:endParaRPr lang="en-IN" sz="900" b="0" i="0" u="none" strike="noStrike" dirty="0">
                        <a:solidFill>
                          <a:srgbClr val="000000"/>
                        </a:solidFill>
                        <a:effectLst/>
                        <a:latin typeface="Calibri" panose="020F0502020204030204" pitchFamily="34" charset="0"/>
                      </a:endParaRPr>
                    </a:p>
                  </a:txBody>
                  <a:tcPr marL="4996" marR="4996" marT="4996" marB="0" anchor="b"/>
                </a:tc>
                <a:tc>
                  <a:txBody>
                    <a:bodyPr/>
                    <a:lstStyle/>
                    <a:p>
                      <a:pPr algn="ctr" fontAlgn="b"/>
                      <a:r>
                        <a:rPr lang="en-IN" sz="900" u="none" strike="noStrike">
                          <a:effectLst/>
                        </a:rPr>
                        <a:t>11.359396</a:t>
                      </a:r>
                      <a:endParaRPr lang="en-IN" sz="900" b="0" i="0" u="none" strike="noStrike">
                        <a:solidFill>
                          <a:srgbClr val="000000"/>
                        </a:solidFill>
                        <a:effectLst/>
                        <a:latin typeface="Calibri" panose="020F0502020204030204" pitchFamily="34" charset="0"/>
                      </a:endParaRPr>
                    </a:p>
                  </a:txBody>
                  <a:tcPr marL="4996" marR="4996" marT="4996" marB="0" anchor="b"/>
                </a:tc>
                <a:tc>
                  <a:txBody>
                    <a:bodyPr/>
                    <a:lstStyle/>
                    <a:p>
                      <a:pPr algn="ctr" fontAlgn="b"/>
                      <a:r>
                        <a:rPr lang="en-IN" sz="900" u="none" strike="noStrike">
                          <a:effectLst/>
                        </a:rPr>
                        <a:t>6.692917</a:t>
                      </a:r>
                      <a:endParaRPr lang="en-IN" sz="900" b="0" i="0" u="none" strike="noStrike">
                        <a:solidFill>
                          <a:srgbClr val="000000"/>
                        </a:solidFill>
                        <a:effectLst/>
                        <a:latin typeface="Calibri" panose="020F0502020204030204" pitchFamily="34" charset="0"/>
                      </a:endParaRPr>
                    </a:p>
                  </a:txBody>
                  <a:tcPr marL="4996" marR="4996" marT="4996" marB="0" anchor="b"/>
                </a:tc>
                <a:extLst>
                  <a:ext uri="{0D108BD9-81ED-4DB2-BD59-A6C34878D82A}">
                    <a16:rowId xmlns:a16="http://schemas.microsoft.com/office/drawing/2014/main" val="798463708"/>
                  </a:ext>
                </a:extLst>
              </a:tr>
              <a:tr h="144878">
                <a:tc>
                  <a:txBody>
                    <a:bodyPr/>
                    <a:lstStyle/>
                    <a:p>
                      <a:pPr algn="ctr" fontAlgn="b"/>
                      <a:r>
                        <a:rPr lang="en-IN" sz="900" u="none" strike="noStrike" dirty="0">
                          <a:effectLst/>
                        </a:rPr>
                        <a:t>1.248</a:t>
                      </a:r>
                      <a:endParaRPr lang="en-IN" sz="900" b="0" i="0" u="none" strike="noStrike" dirty="0">
                        <a:solidFill>
                          <a:srgbClr val="000000"/>
                        </a:solidFill>
                        <a:effectLst/>
                        <a:latin typeface="Calibri" panose="020F0502020204030204" pitchFamily="34" charset="0"/>
                      </a:endParaRPr>
                    </a:p>
                  </a:txBody>
                  <a:tcPr marL="4996" marR="4996" marT="4996" marB="0" anchor="b"/>
                </a:tc>
                <a:tc>
                  <a:txBody>
                    <a:bodyPr/>
                    <a:lstStyle/>
                    <a:p>
                      <a:pPr algn="ctr" fontAlgn="b"/>
                      <a:r>
                        <a:rPr lang="en-IN" sz="900" u="none" strike="noStrike">
                          <a:effectLst/>
                        </a:rPr>
                        <a:t>9.774364</a:t>
                      </a:r>
                      <a:endParaRPr lang="en-IN" sz="900" b="0" i="0" u="none" strike="noStrike">
                        <a:solidFill>
                          <a:srgbClr val="000000"/>
                        </a:solidFill>
                        <a:effectLst/>
                        <a:latin typeface="Calibri" panose="020F0502020204030204" pitchFamily="34" charset="0"/>
                      </a:endParaRPr>
                    </a:p>
                  </a:txBody>
                  <a:tcPr marL="4996" marR="4996" marT="4996" marB="0" anchor="b"/>
                </a:tc>
                <a:tc>
                  <a:txBody>
                    <a:bodyPr/>
                    <a:lstStyle/>
                    <a:p>
                      <a:pPr algn="ctr" fontAlgn="b"/>
                      <a:r>
                        <a:rPr lang="en-IN" sz="900" u="none" strike="noStrike">
                          <a:effectLst/>
                        </a:rPr>
                        <a:t>6.692917</a:t>
                      </a:r>
                      <a:endParaRPr lang="en-IN" sz="900" b="0" i="0" u="none" strike="noStrike">
                        <a:solidFill>
                          <a:srgbClr val="000000"/>
                        </a:solidFill>
                        <a:effectLst/>
                        <a:latin typeface="Calibri" panose="020F0502020204030204" pitchFamily="34" charset="0"/>
                      </a:endParaRPr>
                    </a:p>
                  </a:txBody>
                  <a:tcPr marL="4996" marR="4996" marT="4996" marB="0" anchor="b"/>
                </a:tc>
                <a:extLst>
                  <a:ext uri="{0D108BD9-81ED-4DB2-BD59-A6C34878D82A}">
                    <a16:rowId xmlns:a16="http://schemas.microsoft.com/office/drawing/2014/main" val="2144982022"/>
                  </a:ext>
                </a:extLst>
              </a:tr>
              <a:tr h="144878">
                <a:tc>
                  <a:txBody>
                    <a:bodyPr/>
                    <a:lstStyle/>
                    <a:p>
                      <a:pPr algn="ctr" fontAlgn="b"/>
                      <a:r>
                        <a:rPr lang="en-IN" sz="900" u="none" strike="noStrike" dirty="0">
                          <a:effectLst/>
                        </a:rPr>
                        <a:t>1.248</a:t>
                      </a:r>
                      <a:endParaRPr lang="en-IN" sz="900" b="0" i="0" u="none" strike="noStrike" dirty="0">
                        <a:solidFill>
                          <a:srgbClr val="000000"/>
                        </a:solidFill>
                        <a:effectLst/>
                        <a:latin typeface="Calibri" panose="020F0502020204030204" pitchFamily="34" charset="0"/>
                      </a:endParaRPr>
                    </a:p>
                  </a:txBody>
                  <a:tcPr marL="4996" marR="4996" marT="4996" marB="0" anchor="b"/>
                </a:tc>
                <a:tc>
                  <a:txBody>
                    <a:bodyPr/>
                    <a:lstStyle/>
                    <a:p>
                      <a:pPr algn="ctr" fontAlgn="b"/>
                      <a:r>
                        <a:rPr lang="en-IN" sz="900" u="none" strike="noStrike">
                          <a:effectLst/>
                        </a:rPr>
                        <a:t>9.774364</a:t>
                      </a:r>
                      <a:endParaRPr lang="en-IN" sz="900" b="0" i="0" u="none" strike="noStrike">
                        <a:solidFill>
                          <a:srgbClr val="000000"/>
                        </a:solidFill>
                        <a:effectLst/>
                        <a:latin typeface="Calibri" panose="020F0502020204030204" pitchFamily="34" charset="0"/>
                      </a:endParaRPr>
                    </a:p>
                  </a:txBody>
                  <a:tcPr marL="4996" marR="4996" marT="4996" marB="0" anchor="b"/>
                </a:tc>
                <a:tc>
                  <a:txBody>
                    <a:bodyPr/>
                    <a:lstStyle/>
                    <a:p>
                      <a:pPr algn="ctr" fontAlgn="b"/>
                      <a:r>
                        <a:rPr lang="en-IN" sz="900" u="none" strike="noStrike">
                          <a:effectLst/>
                        </a:rPr>
                        <a:t>6.692917</a:t>
                      </a:r>
                      <a:endParaRPr lang="en-IN" sz="900" b="0" i="0" u="none" strike="noStrike">
                        <a:solidFill>
                          <a:srgbClr val="000000"/>
                        </a:solidFill>
                        <a:effectLst/>
                        <a:latin typeface="Calibri" panose="020F0502020204030204" pitchFamily="34" charset="0"/>
                      </a:endParaRPr>
                    </a:p>
                  </a:txBody>
                  <a:tcPr marL="4996" marR="4996" marT="4996" marB="0" anchor="b"/>
                </a:tc>
                <a:extLst>
                  <a:ext uri="{0D108BD9-81ED-4DB2-BD59-A6C34878D82A}">
                    <a16:rowId xmlns:a16="http://schemas.microsoft.com/office/drawing/2014/main" val="82866707"/>
                  </a:ext>
                </a:extLst>
              </a:tr>
              <a:tr h="144878">
                <a:tc>
                  <a:txBody>
                    <a:bodyPr/>
                    <a:lstStyle/>
                    <a:p>
                      <a:pPr algn="ctr" fontAlgn="b"/>
                      <a:r>
                        <a:rPr lang="en-IN" sz="900" u="none" strike="noStrike" dirty="0">
                          <a:effectLst/>
                        </a:rPr>
                        <a:t>1.248</a:t>
                      </a:r>
                      <a:endParaRPr lang="en-IN" sz="900" b="0" i="0" u="none" strike="noStrike" dirty="0">
                        <a:solidFill>
                          <a:srgbClr val="000000"/>
                        </a:solidFill>
                        <a:effectLst/>
                        <a:latin typeface="Calibri" panose="020F0502020204030204" pitchFamily="34" charset="0"/>
                      </a:endParaRPr>
                    </a:p>
                  </a:txBody>
                  <a:tcPr marL="4996" marR="4996" marT="4996" marB="0" anchor="b"/>
                </a:tc>
                <a:tc>
                  <a:txBody>
                    <a:bodyPr/>
                    <a:lstStyle/>
                    <a:p>
                      <a:pPr algn="ctr" fontAlgn="b"/>
                      <a:r>
                        <a:rPr lang="en-IN" sz="900" u="none" strike="noStrike">
                          <a:effectLst/>
                        </a:rPr>
                        <a:t>9.774364</a:t>
                      </a:r>
                      <a:endParaRPr lang="en-IN" sz="900" b="0" i="0" u="none" strike="noStrike">
                        <a:solidFill>
                          <a:srgbClr val="000000"/>
                        </a:solidFill>
                        <a:effectLst/>
                        <a:latin typeface="Calibri" panose="020F0502020204030204" pitchFamily="34" charset="0"/>
                      </a:endParaRPr>
                    </a:p>
                  </a:txBody>
                  <a:tcPr marL="4996" marR="4996" marT="4996" marB="0" anchor="b"/>
                </a:tc>
                <a:tc>
                  <a:txBody>
                    <a:bodyPr/>
                    <a:lstStyle/>
                    <a:p>
                      <a:pPr algn="ctr" fontAlgn="b"/>
                      <a:r>
                        <a:rPr lang="en-IN" sz="900" u="none" strike="noStrike">
                          <a:effectLst/>
                        </a:rPr>
                        <a:t>6.692917</a:t>
                      </a:r>
                      <a:endParaRPr lang="en-IN" sz="900" b="0" i="0" u="none" strike="noStrike">
                        <a:solidFill>
                          <a:srgbClr val="000000"/>
                        </a:solidFill>
                        <a:effectLst/>
                        <a:latin typeface="Calibri" panose="020F0502020204030204" pitchFamily="34" charset="0"/>
                      </a:endParaRPr>
                    </a:p>
                  </a:txBody>
                  <a:tcPr marL="4996" marR="4996" marT="4996" marB="0" anchor="b"/>
                </a:tc>
                <a:extLst>
                  <a:ext uri="{0D108BD9-81ED-4DB2-BD59-A6C34878D82A}">
                    <a16:rowId xmlns:a16="http://schemas.microsoft.com/office/drawing/2014/main" val="3999462234"/>
                  </a:ext>
                </a:extLst>
              </a:tr>
              <a:tr h="144878">
                <a:tc>
                  <a:txBody>
                    <a:bodyPr/>
                    <a:lstStyle/>
                    <a:p>
                      <a:pPr algn="ctr" fontAlgn="b"/>
                      <a:r>
                        <a:rPr lang="en-IN" sz="900" u="none" strike="noStrike" dirty="0">
                          <a:effectLst/>
                        </a:rPr>
                        <a:t>1.248</a:t>
                      </a:r>
                      <a:endParaRPr lang="en-IN" sz="900" b="0" i="0" u="none" strike="noStrike" dirty="0">
                        <a:solidFill>
                          <a:srgbClr val="000000"/>
                        </a:solidFill>
                        <a:effectLst/>
                        <a:latin typeface="Calibri" panose="020F0502020204030204" pitchFamily="34" charset="0"/>
                      </a:endParaRPr>
                    </a:p>
                  </a:txBody>
                  <a:tcPr marL="4996" marR="4996" marT="4996" marB="0" anchor="b"/>
                </a:tc>
                <a:tc>
                  <a:txBody>
                    <a:bodyPr/>
                    <a:lstStyle/>
                    <a:p>
                      <a:pPr algn="ctr" fontAlgn="b"/>
                      <a:r>
                        <a:rPr lang="en-IN" sz="900" u="none" strike="noStrike">
                          <a:effectLst/>
                        </a:rPr>
                        <a:t>9.774364</a:t>
                      </a:r>
                      <a:endParaRPr lang="en-IN" sz="900" b="0" i="0" u="none" strike="noStrike">
                        <a:solidFill>
                          <a:srgbClr val="000000"/>
                        </a:solidFill>
                        <a:effectLst/>
                        <a:latin typeface="Calibri" panose="020F0502020204030204" pitchFamily="34" charset="0"/>
                      </a:endParaRPr>
                    </a:p>
                  </a:txBody>
                  <a:tcPr marL="4996" marR="4996" marT="4996" marB="0" anchor="b"/>
                </a:tc>
                <a:tc>
                  <a:txBody>
                    <a:bodyPr/>
                    <a:lstStyle/>
                    <a:p>
                      <a:pPr algn="ctr" fontAlgn="b"/>
                      <a:r>
                        <a:rPr lang="en-IN" sz="900" u="none" strike="noStrike">
                          <a:effectLst/>
                        </a:rPr>
                        <a:t>6.692917</a:t>
                      </a:r>
                      <a:endParaRPr lang="en-IN" sz="900" b="0" i="0" u="none" strike="noStrike">
                        <a:solidFill>
                          <a:srgbClr val="000000"/>
                        </a:solidFill>
                        <a:effectLst/>
                        <a:latin typeface="Calibri" panose="020F0502020204030204" pitchFamily="34" charset="0"/>
                      </a:endParaRPr>
                    </a:p>
                  </a:txBody>
                  <a:tcPr marL="4996" marR="4996" marT="4996" marB="0" anchor="b"/>
                </a:tc>
                <a:extLst>
                  <a:ext uri="{0D108BD9-81ED-4DB2-BD59-A6C34878D82A}">
                    <a16:rowId xmlns:a16="http://schemas.microsoft.com/office/drawing/2014/main" val="483594845"/>
                  </a:ext>
                </a:extLst>
              </a:tr>
              <a:tr h="144878">
                <a:tc>
                  <a:txBody>
                    <a:bodyPr/>
                    <a:lstStyle/>
                    <a:p>
                      <a:pPr algn="ctr" fontAlgn="b"/>
                      <a:r>
                        <a:rPr lang="en-IN" sz="900" u="none" strike="noStrike" dirty="0">
                          <a:effectLst/>
                        </a:rPr>
                        <a:t>1.248</a:t>
                      </a:r>
                      <a:endParaRPr lang="en-IN" sz="900" b="0" i="0" u="none" strike="noStrike" dirty="0">
                        <a:solidFill>
                          <a:srgbClr val="000000"/>
                        </a:solidFill>
                        <a:effectLst/>
                        <a:latin typeface="Calibri" panose="020F0502020204030204" pitchFamily="34" charset="0"/>
                      </a:endParaRPr>
                    </a:p>
                  </a:txBody>
                  <a:tcPr marL="4996" marR="4996" marT="4996" marB="0" anchor="b"/>
                </a:tc>
                <a:tc>
                  <a:txBody>
                    <a:bodyPr/>
                    <a:lstStyle/>
                    <a:p>
                      <a:pPr algn="ctr" fontAlgn="b"/>
                      <a:r>
                        <a:rPr lang="en-IN" sz="900" u="none" strike="noStrike">
                          <a:effectLst/>
                        </a:rPr>
                        <a:t>11.359396</a:t>
                      </a:r>
                      <a:endParaRPr lang="en-IN" sz="900" b="0" i="0" u="none" strike="noStrike">
                        <a:solidFill>
                          <a:srgbClr val="000000"/>
                        </a:solidFill>
                        <a:effectLst/>
                        <a:latin typeface="Calibri" panose="020F0502020204030204" pitchFamily="34" charset="0"/>
                      </a:endParaRPr>
                    </a:p>
                  </a:txBody>
                  <a:tcPr marL="4996" marR="4996" marT="4996" marB="0" anchor="b"/>
                </a:tc>
                <a:tc>
                  <a:txBody>
                    <a:bodyPr/>
                    <a:lstStyle/>
                    <a:p>
                      <a:pPr algn="ctr" fontAlgn="b"/>
                      <a:r>
                        <a:rPr lang="en-IN" sz="900" u="none" strike="noStrike">
                          <a:effectLst/>
                        </a:rPr>
                        <a:t>6.692917</a:t>
                      </a:r>
                      <a:endParaRPr lang="en-IN" sz="900" b="0" i="0" u="none" strike="noStrike">
                        <a:solidFill>
                          <a:srgbClr val="000000"/>
                        </a:solidFill>
                        <a:effectLst/>
                        <a:latin typeface="Calibri" panose="020F0502020204030204" pitchFamily="34" charset="0"/>
                      </a:endParaRPr>
                    </a:p>
                  </a:txBody>
                  <a:tcPr marL="4996" marR="4996" marT="4996" marB="0" anchor="b"/>
                </a:tc>
                <a:extLst>
                  <a:ext uri="{0D108BD9-81ED-4DB2-BD59-A6C34878D82A}">
                    <a16:rowId xmlns:a16="http://schemas.microsoft.com/office/drawing/2014/main" val="4101063025"/>
                  </a:ext>
                </a:extLst>
              </a:tr>
              <a:tr h="144878">
                <a:tc>
                  <a:txBody>
                    <a:bodyPr/>
                    <a:lstStyle/>
                    <a:p>
                      <a:pPr algn="ctr" fontAlgn="b"/>
                      <a:r>
                        <a:rPr lang="en-IN" sz="900" u="none" strike="noStrike" dirty="0">
                          <a:effectLst/>
                        </a:rPr>
                        <a:t>1.248</a:t>
                      </a:r>
                      <a:endParaRPr lang="en-IN" sz="900" b="0" i="0" u="none" strike="noStrike" dirty="0">
                        <a:solidFill>
                          <a:srgbClr val="000000"/>
                        </a:solidFill>
                        <a:effectLst/>
                        <a:latin typeface="Calibri" panose="020F0502020204030204" pitchFamily="34" charset="0"/>
                      </a:endParaRPr>
                    </a:p>
                  </a:txBody>
                  <a:tcPr marL="4996" marR="4996" marT="4996" marB="0" anchor="b"/>
                </a:tc>
                <a:tc>
                  <a:txBody>
                    <a:bodyPr/>
                    <a:lstStyle/>
                    <a:p>
                      <a:pPr algn="ctr" fontAlgn="b"/>
                      <a:r>
                        <a:rPr lang="en-IN" sz="900" u="none" strike="noStrike">
                          <a:effectLst/>
                        </a:rPr>
                        <a:t>11.359396</a:t>
                      </a:r>
                      <a:endParaRPr lang="en-IN" sz="900" b="0" i="0" u="none" strike="noStrike">
                        <a:solidFill>
                          <a:srgbClr val="000000"/>
                        </a:solidFill>
                        <a:effectLst/>
                        <a:latin typeface="Calibri" panose="020F0502020204030204" pitchFamily="34" charset="0"/>
                      </a:endParaRPr>
                    </a:p>
                  </a:txBody>
                  <a:tcPr marL="4996" marR="4996" marT="4996" marB="0" anchor="b"/>
                </a:tc>
                <a:tc>
                  <a:txBody>
                    <a:bodyPr/>
                    <a:lstStyle/>
                    <a:p>
                      <a:pPr algn="ctr" fontAlgn="b"/>
                      <a:r>
                        <a:rPr lang="en-IN" sz="900" u="none" strike="noStrike">
                          <a:effectLst/>
                        </a:rPr>
                        <a:t>6.692917</a:t>
                      </a:r>
                      <a:endParaRPr lang="en-IN" sz="900" b="0" i="0" u="none" strike="noStrike">
                        <a:solidFill>
                          <a:srgbClr val="000000"/>
                        </a:solidFill>
                        <a:effectLst/>
                        <a:latin typeface="Calibri" panose="020F0502020204030204" pitchFamily="34" charset="0"/>
                      </a:endParaRPr>
                    </a:p>
                  </a:txBody>
                  <a:tcPr marL="4996" marR="4996" marT="4996" marB="0" anchor="b"/>
                </a:tc>
                <a:extLst>
                  <a:ext uri="{0D108BD9-81ED-4DB2-BD59-A6C34878D82A}">
                    <a16:rowId xmlns:a16="http://schemas.microsoft.com/office/drawing/2014/main" val="613052702"/>
                  </a:ext>
                </a:extLst>
              </a:tr>
              <a:tr h="144878">
                <a:tc>
                  <a:txBody>
                    <a:bodyPr/>
                    <a:lstStyle/>
                    <a:p>
                      <a:pPr algn="ctr" fontAlgn="b"/>
                      <a:r>
                        <a:rPr lang="en-IN" sz="900" u="none" strike="noStrike">
                          <a:effectLst/>
                        </a:rPr>
                        <a:t>1.498</a:t>
                      </a:r>
                      <a:endParaRPr lang="en-IN" sz="900" b="0" i="0" u="none" strike="noStrike">
                        <a:solidFill>
                          <a:srgbClr val="000000"/>
                        </a:solidFill>
                        <a:effectLst/>
                        <a:latin typeface="Calibri" panose="020F0502020204030204" pitchFamily="34" charset="0"/>
                      </a:endParaRPr>
                    </a:p>
                  </a:txBody>
                  <a:tcPr marL="4996" marR="4996" marT="4996" marB="0" anchor="b"/>
                </a:tc>
                <a:tc>
                  <a:txBody>
                    <a:bodyPr/>
                    <a:lstStyle/>
                    <a:p>
                      <a:pPr algn="ctr" fontAlgn="b"/>
                      <a:r>
                        <a:rPr lang="en-IN" sz="900" u="none" strike="noStrike">
                          <a:effectLst/>
                        </a:rPr>
                        <a:t>11.359396</a:t>
                      </a:r>
                      <a:endParaRPr lang="en-IN" sz="900" b="0" i="0" u="none" strike="noStrike">
                        <a:solidFill>
                          <a:srgbClr val="000000"/>
                        </a:solidFill>
                        <a:effectLst/>
                        <a:latin typeface="Calibri" panose="020F0502020204030204" pitchFamily="34" charset="0"/>
                      </a:endParaRPr>
                    </a:p>
                  </a:txBody>
                  <a:tcPr marL="4996" marR="4996" marT="4996" marB="0" anchor="b"/>
                </a:tc>
                <a:tc>
                  <a:txBody>
                    <a:bodyPr/>
                    <a:lstStyle/>
                    <a:p>
                      <a:pPr algn="ctr" fontAlgn="b"/>
                      <a:r>
                        <a:rPr lang="en-IN" sz="900" u="none" strike="noStrike">
                          <a:effectLst/>
                        </a:rPr>
                        <a:t>6.692917</a:t>
                      </a:r>
                      <a:endParaRPr lang="en-IN" sz="900" b="0" i="0" u="none" strike="noStrike">
                        <a:solidFill>
                          <a:srgbClr val="000000"/>
                        </a:solidFill>
                        <a:effectLst/>
                        <a:latin typeface="Calibri" panose="020F0502020204030204" pitchFamily="34" charset="0"/>
                      </a:endParaRPr>
                    </a:p>
                  </a:txBody>
                  <a:tcPr marL="4996" marR="4996" marT="4996" marB="0" anchor="b"/>
                </a:tc>
                <a:extLst>
                  <a:ext uri="{0D108BD9-81ED-4DB2-BD59-A6C34878D82A}">
                    <a16:rowId xmlns:a16="http://schemas.microsoft.com/office/drawing/2014/main" val="2346075344"/>
                  </a:ext>
                </a:extLst>
              </a:tr>
              <a:tr h="144878">
                <a:tc>
                  <a:txBody>
                    <a:bodyPr/>
                    <a:lstStyle/>
                    <a:p>
                      <a:pPr algn="ctr" fontAlgn="b"/>
                      <a:r>
                        <a:rPr lang="en-IN" sz="900" u="none" strike="noStrike">
                          <a:effectLst/>
                        </a:rPr>
                        <a:t>1.498</a:t>
                      </a:r>
                      <a:endParaRPr lang="en-IN" sz="900" b="0" i="0" u="none" strike="noStrike">
                        <a:solidFill>
                          <a:srgbClr val="000000"/>
                        </a:solidFill>
                        <a:effectLst/>
                        <a:latin typeface="Calibri" panose="020F0502020204030204" pitchFamily="34" charset="0"/>
                      </a:endParaRPr>
                    </a:p>
                  </a:txBody>
                  <a:tcPr marL="4996" marR="4996" marT="4996" marB="0" anchor="b"/>
                </a:tc>
                <a:tc>
                  <a:txBody>
                    <a:bodyPr/>
                    <a:lstStyle/>
                    <a:p>
                      <a:pPr algn="ctr" fontAlgn="b"/>
                      <a:r>
                        <a:rPr lang="en-IN" sz="900" u="none" strike="noStrike">
                          <a:effectLst/>
                        </a:rPr>
                        <a:t>7.396816</a:t>
                      </a:r>
                      <a:endParaRPr lang="en-IN" sz="900" b="0" i="0" u="none" strike="noStrike">
                        <a:solidFill>
                          <a:srgbClr val="000000"/>
                        </a:solidFill>
                        <a:effectLst/>
                        <a:latin typeface="Calibri" panose="020F0502020204030204" pitchFamily="34" charset="0"/>
                      </a:endParaRPr>
                    </a:p>
                  </a:txBody>
                  <a:tcPr marL="4996" marR="4996" marT="4996" marB="0" anchor="b"/>
                </a:tc>
                <a:tc>
                  <a:txBody>
                    <a:bodyPr/>
                    <a:lstStyle/>
                    <a:p>
                      <a:pPr algn="ctr" fontAlgn="b"/>
                      <a:r>
                        <a:rPr lang="en-IN" sz="900" u="none" strike="noStrike">
                          <a:effectLst/>
                        </a:rPr>
                        <a:t>6.692917</a:t>
                      </a:r>
                      <a:endParaRPr lang="en-IN" sz="900" b="0" i="0" u="none" strike="noStrike">
                        <a:solidFill>
                          <a:srgbClr val="000000"/>
                        </a:solidFill>
                        <a:effectLst/>
                        <a:latin typeface="Calibri" panose="020F0502020204030204" pitchFamily="34" charset="0"/>
                      </a:endParaRPr>
                    </a:p>
                  </a:txBody>
                  <a:tcPr marL="4996" marR="4996" marT="4996" marB="0" anchor="b"/>
                </a:tc>
                <a:extLst>
                  <a:ext uri="{0D108BD9-81ED-4DB2-BD59-A6C34878D82A}">
                    <a16:rowId xmlns:a16="http://schemas.microsoft.com/office/drawing/2014/main" val="178740159"/>
                  </a:ext>
                </a:extLst>
              </a:tr>
              <a:tr h="144878">
                <a:tc>
                  <a:txBody>
                    <a:bodyPr/>
                    <a:lstStyle/>
                    <a:p>
                      <a:pPr algn="ctr" fontAlgn="b"/>
                      <a:r>
                        <a:rPr lang="en-IN" sz="900" u="none" strike="noStrike">
                          <a:effectLst/>
                        </a:rPr>
                        <a:t>1.498</a:t>
                      </a:r>
                      <a:endParaRPr lang="en-IN" sz="900" b="0" i="0" u="none" strike="noStrike">
                        <a:solidFill>
                          <a:srgbClr val="000000"/>
                        </a:solidFill>
                        <a:effectLst/>
                        <a:latin typeface="Calibri" panose="020F0502020204030204" pitchFamily="34" charset="0"/>
                      </a:endParaRPr>
                    </a:p>
                  </a:txBody>
                  <a:tcPr marL="4996" marR="4996" marT="4996" marB="0" anchor="b"/>
                </a:tc>
                <a:tc>
                  <a:txBody>
                    <a:bodyPr/>
                    <a:lstStyle/>
                    <a:p>
                      <a:pPr algn="ctr" fontAlgn="b"/>
                      <a:r>
                        <a:rPr lang="en-IN" sz="900" u="none" strike="noStrike">
                          <a:effectLst/>
                        </a:rPr>
                        <a:t>7.396816</a:t>
                      </a:r>
                      <a:endParaRPr lang="en-IN" sz="900" b="0" i="0" u="none" strike="noStrike">
                        <a:solidFill>
                          <a:srgbClr val="000000"/>
                        </a:solidFill>
                        <a:effectLst/>
                        <a:latin typeface="Calibri" panose="020F0502020204030204" pitchFamily="34" charset="0"/>
                      </a:endParaRPr>
                    </a:p>
                  </a:txBody>
                  <a:tcPr marL="4996" marR="4996" marT="4996" marB="0" anchor="b"/>
                </a:tc>
                <a:tc>
                  <a:txBody>
                    <a:bodyPr/>
                    <a:lstStyle/>
                    <a:p>
                      <a:pPr algn="ctr" fontAlgn="b"/>
                      <a:r>
                        <a:rPr lang="en-IN" sz="900" u="none" strike="noStrike">
                          <a:effectLst/>
                        </a:rPr>
                        <a:t>6.692917</a:t>
                      </a:r>
                      <a:endParaRPr lang="en-IN" sz="900" b="0" i="0" u="none" strike="noStrike">
                        <a:solidFill>
                          <a:srgbClr val="000000"/>
                        </a:solidFill>
                        <a:effectLst/>
                        <a:latin typeface="Calibri" panose="020F0502020204030204" pitchFamily="34" charset="0"/>
                      </a:endParaRPr>
                    </a:p>
                  </a:txBody>
                  <a:tcPr marL="4996" marR="4996" marT="4996" marB="0" anchor="b"/>
                </a:tc>
                <a:extLst>
                  <a:ext uri="{0D108BD9-81ED-4DB2-BD59-A6C34878D82A}">
                    <a16:rowId xmlns:a16="http://schemas.microsoft.com/office/drawing/2014/main" val="2491352957"/>
                  </a:ext>
                </a:extLst>
              </a:tr>
              <a:tr h="144878">
                <a:tc>
                  <a:txBody>
                    <a:bodyPr/>
                    <a:lstStyle/>
                    <a:p>
                      <a:pPr algn="ctr" fontAlgn="b"/>
                      <a:r>
                        <a:rPr lang="en-IN" sz="900" u="none" strike="noStrike">
                          <a:effectLst/>
                        </a:rPr>
                        <a:t>0.799</a:t>
                      </a:r>
                      <a:endParaRPr lang="en-IN" sz="900" b="0" i="0" u="none" strike="noStrike">
                        <a:solidFill>
                          <a:srgbClr val="000000"/>
                        </a:solidFill>
                        <a:effectLst/>
                        <a:latin typeface="Calibri" panose="020F0502020204030204" pitchFamily="34" charset="0"/>
                      </a:endParaRPr>
                    </a:p>
                  </a:txBody>
                  <a:tcPr marL="4996" marR="4996" marT="4996" marB="0" anchor="b"/>
                </a:tc>
                <a:tc>
                  <a:txBody>
                    <a:bodyPr/>
                    <a:lstStyle/>
                    <a:p>
                      <a:pPr algn="ctr" fontAlgn="b"/>
                      <a:r>
                        <a:rPr lang="en-IN" sz="900" u="none" strike="noStrike">
                          <a:effectLst/>
                        </a:rPr>
                        <a:t>7.396816</a:t>
                      </a:r>
                      <a:endParaRPr lang="en-IN" sz="900" b="0" i="0" u="none" strike="noStrike">
                        <a:solidFill>
                          <a:srgbClr val="000000"/>
                        </a:solidFill>
                        <a:effectLst/>
                        <a:latin typeface="Calibri" panose="020F0502020204030204" pitchFamily="34" charset="0"/>
                      </a:endParaRPr>
                    </a:p>
                  </a:txBody>
                  <a:tcPr marL="4996" marR="4996" marT="4996" marB="0" anchor="b"/>
                </a:tc>
                <a:tc>
                  <a:txBody>
                    <a:bodyPr/>
                    <a:lstStyle/>
                    <a:p>
                      <a:pPr algn="ctr" fontAlgn="b"/>
                      <a:r>
                        <a:rPr lang="en-IN" sz="900" u="none" strike="noStrike">
                          <a:effectLst/>
                        </a:rPr>
                        <a:t>7.2440984</a:t>
                      </a:r>
                      <a:endParaRPr lang="en-IN" sz="900" b="0" i="0" u="none" strike="noStrike">
                        <a:solidFill>
                          <a:srgbClr val="000000"/>
                        </a:solidFill>
                        <a:effectLst/>
                        <a:latin typeface="Calibri" panose="020F0502020204030204" pitchFamily="34" charset="0"/>
                      </a:endParaRPr>
                    </a:p>
                  </a:txBody>
                  <a:tcPr marL="4996" marR="4996" marT="4996" marB="0" anchor="b"/>
                </a:tc>
                <a:extLst>
                  <a:ext uri="{0D108BD9-81ED-4DB2-BD59-A6C34878D82A}">
                    <a16:rowId xmlns:a16="http://schemas.microsoft.com/office/drawing/2014/main" val="2646675850"/>
                  </a:ext>
                </a:extLst>
              </a:tr>
              <a:tr h="144878">
                <a:tc>
                  <a:txBody>
                    <a:bodyPr/>
                    <a:lstStyle/>
                    <a:p>
                      <a:pPr algn="ctr" fontAlgn="b"/>
                      <a:r>
                        <a:rPr lang="en-IN" sz="900" u="none" strike="noStrike">
                          <a:effectLst/>
                        </a:rPr>
                        <a:t>0.799</a:t>
                      </a:r>
                      <a:endParaRPr lang="en-IN" sz="900" b="0" i="0" u="none" strike="noStrike">
                        <a:solidFill>
                          <a:srgbClr val="000000"/>
                        </a:solidFill>
                        <a:effectLst/>
                        <a:latin typeface="Calibri" panose="020F0502020204030204" pitchFamily="34" charset="0"/>
                      </a:endParaRPr>
                    </a:p>
                  </a:txBody>
                  <a:tcPr marL="4996" marR="4996" marT="4996" marB="0" anchor="b"/>
                </a:tc>
                <a:tc>
                  <a:txBody>
                    <a:bodyPr/>
                    <a:lstStyle/>
                    <a:p>
                      <a:pPr algn="ctr" fontAlgn="b"/>
                      <a:r>
                        <a:rPr lang="en-IN" sz="900" u="none" strike="noStrike">
                          <a:effectLst/>
                        </a:rPr>
                        <a:t>7.396816</a:t>
                      </a:r>
                      <a:endParaRPr lang="en-IN" sz="900" b="0" i="0" u="none" strike="noStrike">
                        <a:solidFill>
                          <a:srgbClr val="000000"/>
                        </a:solidFill>
                        <a:effectLst/>
                        <a:latin typeface="Calibri" panose="020F0502020204030204" pitchFamily="34" charset="0"/>
                      </a:endParaRPr>
                    </a:p>
                  </a:txBody>
                  <a:tcPr marL="4996" marR="4996" marT="4996" marB="0" anchor="b"/>
                </a:tc>
                <a:tc>
                  <a:txBody>
                    <a:bodyPr/>
                    <a:lstStyle/>
                    <a:p>
                      <a:pPr algn="ctr" fontAlgn="b"/>
                      <a:r>
                        <a:rPr lang="en-IN" sz="900" u="none" strike="noStrike">
                          <a:effectLst/>
                        </a:rPr>
                        <a:t>7.2440984</a:t>
                      </a:r>
                      <a:endParaRPr lang="en-IN" sz="900" b="0" i="0" u="none" strike="noStrike">
                        <a:solidFill>
                          <a:srgbClr val="000000"/>
                        </a:solidFill>
                        <a:effectLst/>
                        <a:latin typeface="Calibri" panose="020F0502020204030204" pitchFamily="34" charset="0"/>
                      </a:endParaRPr>
                    </a:p>
                  </a:txBody>
                  <a:tcPr marL="4996" marR="4996" marT="4996" marB="0" anchor="b"/>
                </a:tc>
                <a:extLst>
                  <a:ext uri="{0D108BD9-81ED-4DB2-BD59-A6C34878D82A}">
                    <a16:rowId xmlns:a16="http://schemas.microsoft.com/office/drawing/2014/main" val="354572641"/>
                  </a:ext>
                </a:extLst>
              </a:tr>
              <a:tr h="144878">
                <a:tc>
                  <a:txBody>
                    <a:bodyPr/>
                    <a:lstStyle/>
                    <a:p>
                      <a:pPr algn="ctr" fontAlgn="b"/>
                      <a:r>
                        <a:rPr lang="en-IN" sz="900" u="none" strike="noStrike">
                          <a:effectLst/>
                        </a:rPr>
                        <a:t>0.799</a:t>
                      </a:r>
                      <a:endParaRPr lang="en-IN" sz="900" b="0" i="0" u="none" strike="noStrike">
                        <a:solidFill>
                          <a:srgbClr val="000000"/>
                        </a:solidFill>
                        <a:effectLst/>
                        <a:latin typeface="Calibri" panose="020F0502020204030204" pitchFamily="34" charset="0"/>
                      </a:endParaRPr>
                    </a:p>
                  </a:txBody>
                  <a:tcPr marL="4996" marR="4996" marT="4996" marB="0" anchor="b"/>
                </a:tc>
                <a:tc>
                  <a:txBody>
                    <a:bodyPr/>
                    <a:lstStyle/>
                    <a:p>
                      <a:pPr algn="ctr" fontAlgn="b"/>
                      <a:r>
                        <a:rPr lang="en-IN" sz="900" u="none" strike="noStrike">
                          <a:effectLst/>
                        </a:rPr>
                        <a:t>7.396816</a:t>
                      </a:r>
                      <a:endParaRPr lang="en-IN" sz="900" b="0" i="0" u="none" strike="noStrike">
                        <a:solidFill>
                          <a:srgbClr val="000000"/>
                        </a:solidFill>
                        <a:effectLst/>
                        <a:latin typeface="Calibri" panose="020F0502020204030204" pitchFamily="34" charset="0"/>
                      </a:endParaRPr>
                    </a:p>
                  </a:txBody>
                  <a:tcPr marL="4996" marR="4996" marT="4996" marB="0" anchor="b"/>
                </a:tc>
                <a:tc>
                  <a:txBody>
                    <a:bodyPr/>
                    <a:lstStyle/>
                    <a:p>
                      <a:pPr algn="ctr" fontAlgn="b"/>
                      <a:r>
                        <a:rPr lang="en-IN" sz="900" u="none" strike="noStrike">
                          <a:effectLst/>
                        </a:rPr>
                        <a:t>7.2440984</a:t>
                      </a:r>
                      <a:endParaRPr lang="en-IN" sz="900" b="0" i="0" u="none" strike="noStrike">
                        <a:solidFill>
                          <a:srgbClr val="000000"/>
                        </a:solidFill>
                        <a:effectLst/>
                        <a:latin typeface="Calibri" panose="020F0502020204030204" pitchFamily="34" charset="0"/>
                      </a:endParaRPr>
                    </a:p>
                  </a:txBody>
                  <a:tcPr marL="4996" marR="4996" marT="4996" marB="0" anchor="b"/>
                </a:tc>
                <a:extLst>
                  <a:ext uri="{0D108BD9-81ED-4DB2-BD59-A6C34878D82A}">
                    <a16:rowId xmlns:a16="http://schemas.microsoft.com/office/drawing/2014/main" val="4057861371"/>
                  </a:ext>
                </a:extLst>
              </a:tr>
              <a:tr h="144878">
                <a:tc>
                  <a:txBody>
                    <a:bodyPr/>
                    <a:lstStyle/>
                    <a:p>
                      <a:pPr algn="ctr" fontAlgn="b"/>
                      <a:r>
                        <a:rPr lang="en-IN" sz="900" u="none" strike="noStrike">
                          <a:effectLst/>
                        </a:rPr>
                        <a:t>0.799</a:t>
                      </a:r>
                      <a:endParaRPr lang="en-IN" sz="900" b="0" i="0" u="none" strike="noStrike">
                        <a:solidFill>
                          <a:srgbClr val="000000"/>
                        </a:solidFill>
                        <a:effectLst/>
                        <a:latin typeface="Calibri" panose="020F0502020204030204" pitchFamily="34" charset="0"/>
                      </a:endParaRPr>
                    </a:p>
                  </a:txBody>
                  <a:tcPr marL="4996" marR="4996" marT="4996" marB="0" anchor="b"/>
                </a:tc>
                <a:tc>
                  <a:txBody>
                    <a:bodyPr/>
                    <a:lstStyle/>
                    <a:p>
                      <a:pPr algn="ctr" fontAlgn="b"/>
                      <a:r>
                        <a:rPr lang="en-IN" sz="900" u="none" strike="noStrike">
                          <a:effectLst/>
                        </a:rPr>
                        <a:t>7.396816</a:t>
                      </a:r>
                      <a:endParaRPr lang="en-IN" sz="900" b="0" i="0" u="none" strike="noStrike">
                        <a:solidFill>
                          <a:srgbClr val="000000"/>
                        </a:solidFill>
                        <a:effectLst/>
                        <a:latin typeface="Calibri" panose="020F0502020204030204" pitchFamily="34" charset="0"/>
                      </a:endParaRPr>
                    </a:p>
                  </a:txBody>
                  <a:tcPr marL="4996" marR="4996" marT="4996" marB="0" anchor="b"/>
                </a:tc>
                <a:tc>
                  <a:txBody>
                    <a:bodyPr/>
                    <a:lstStyle/>
                    <a:p>
                      <a:pPr algn="ctr" fontAlgn="b"/>
                      <a:r>
                        <a:rPr lang="en-IN" sz="900" u="none" strike="noStrike">
                          <a:effectLst/>
                        </a:rPr>
                        <a:t>7.2440984</a:t>
                      </a:r>
                      <a:endParaRPr lang="en-IN" sz="900" b="0" i="0" u="none" strike="noStrike">
                        <a:solidFill>
                          <a:srgbClr val="000000"/>
                        </a:solidFill>
                        <a:effectLst/>
                        <a:latin typeface="Calibri" panose="020F0502020204030204" pitchFamily="34" charset="0"/>
                      </a:endParaRPr>
                    </a:p>
                  </a:txBody>
                  <a:tcPr marL="4996" marR="4996" marT="4996" marB="0" anchor="b"/>
                </a:tc>
                <a:extLst>
                  <a:ext uri="{0D108BD9-81ED-4DB2-BD59-A6C34878D82A}">
                    <a16:rowId xmlns:a16="http://schemas.microsoft.com/office/drawing/2014/main" val="2405274096"/>
                  </a:ext>
                </a:extLst>
              </a:tr>
              <a:tr h="144878">
                <a:tc>
                  <a:txBody>
                    <a:bodyPr/>
                    <a:lstStyle/>
                    <a:p>
                      <a:pPr algn="ctr" fontAlgn="b"/>
                      <a:r>
                        <a:rPr lang="en-IN" sz="900" u="none" strike="noStrike">
                          <a:effectLst/>
                        </a:rPr>
                        <a:t>0.999</a:t>
                      </a:r>
                      <a:endParaRPr lang="en-IN" sz="900" b="0" i="0" u="none" strike="noStrike">
                        <a:solidFill>
                          <a:srgbClr val="000000"/>
                        </a:solidFill>
                        <a:effectLst/>
                        <a:latin typeface="Calibri" panose="020F0502020204030204" pitchFamily="34" charset="0"/>
                      </a:endParaRPr>
                    </a:p>
                  </a:txBody>
                  <a:tcPr marL="4996" marR="4996" marT="4996" marB="0" anchor="b"/>
                </a:tc>
                <a:tc>
                  <a:txBody>
                    <a:bodyPr/>
                    <a:lstStyle/>
                    <a:p>
                      <a:pPr algn="ctr" fontAlgn="b"/>
                      <a:r>
                        <a:rPr lang="en-IN" sz="900" u="none" strike="noStrike">
                          <a:effectLst/>
                        </a:rPr>
                        <a:t>7.396816</a:t>
                      </a:r>
                      <a:endParaRPr lang="en-IN" sz="900" b="0" i="0" u="none" strike="noStrike">
                        <a:solidFill>
                          <a:srgbClr val="000000"/>
                        </a:solidFill>
                        <a:effectLst/>
                        <a:latin typeface="Calibri" panose="020F0502020204030204" pitchFamily="34" charset="0"/>
                      </a:endParaRPr>
                    </a:p>
                  </a:txBody>
                  <a:tcPr marL="4996" marR="4996" marT="4996" marB="0" anchor="b"/>
                </a:tc>
                <a:tc>
                  <a:txBody>
                    <a:bodyPr/>
                    <a:lstStyle/>
                    <a:p>
                      <a:pPr algn="ctr" fontAlgn="b"/>
                      <a:r>
                        <a:rPr lang="en-IN" sz="900" u="none" strike="noStrike">
                          <a:effectLst/>
                        </a:rPr>
                        <a:t>7.2440984</a:t>
                      </a:r>
                      <a:endParaRPr lang="en-IN" sz="900" b="0" i="0" u="none" strike="noStrike">
                        <a:solidFill>
                          <a:srgbClr val="000000"/>
                        </a:solidFill>
                        <a:effectLst/>
                        <a:latin typeface="Calibri" panose="020F0502020204030204" pitchFamily="34" charset="0"/>
                      </a:endParaRPr>
                    </a:p>
                  </a:txBody>
                  <a:tcPr marL="4996" marR="4996" marT="4996" marB="0" anchor="b"/>
                </a:tc>
                <a:extLst>
                  <a:ext uri="{0D108BD9-81ED-4DB2-BD59-A6C34878D82A}">
                    <a16:rowId xmlns:a16="http://schemas.microsoft.com/office/drawing/2014/main" val="1304163567"/>
                  </a:ext>
                </a:extLst>
              </a:tr>
              <a:tr h="144878">
                <a:tc>
                  <a:txBody>
                    <a:bodyPr/>
                    <a:lstStyle/>
                    <a:p>
                      <a:pPr algn="ctr" fontAlgn="b"/>
                      <a:r>
                        <a:rPr lang="en-IN" sz="900" u="none" strike="noStrike">
                          <a:effectLst/>
                        </a:rPr>
                        <a:t>0.999</a:t>
                      </a:r>
                      <a:endParaRPr lang="en-IN" sz="900" b="0" i="0" u="none" strike="noStrike">
                        <a:solidFill>
                          <a:srgbClr val="000000"/>
                        </a:solidFill>
                        <a:effectLst/>
                        <a:latin typeface="Calibri" panose="020F0502020204030204" pitchFamily="34" charset="0"/>
                      </a:endParaRPr>
                    </a:p>
                  </a:txBody>
                  <a:tcPr marL="4996" marR="4996" marT="4996" marB="0" anchor="b"/>
                </a:tc>
                <a:tc>
                  <a:txBody>
                    <a:bodyPr/>
                    <a:lstStyle/>
                    <a:p>
                      <a:pPr algn="ctr" fontAlgn="b"/>
                      <a:r>
                        <a:rPr lang="en-IN" sz="900" u="none" strike="noStrike">
                          <a:effectLst/>
                        </a:rPr>
                        <a:t>7.396816</a:t>
                      </a:r>
                      <a:endParaRPr lang="en-IN" sz="900" b="0" i="0" u="none" strike="noStrike">
                        <a:solidFill>
                          <a:srgbClr val="000000"/>
                        </a:solidFill>
                        <a:effectLst/>
                        <a:latin typeface="Calibri" panose="020F0502020204030204" pitchFamily="34" charset="0"/>
                      </a:endParaRPr>
                    </a:p>
                  </a:txBody>
                  <a:tcPr marL="4996" marR="4996" marT="4996" marB="0" anchor="b"/>
                </a:tc>
                <a:tc>
                  <a:txBody>
                    <a:bodyPr/>
                    <a:lstStyle/>
                    <a:p>
                      <a:pPr algn="ctr" fontAlgn="b"/>
                      <a:r>
                        <a:rPr lang="en-IN" sz="900" u="none" strike="noStrike">
                          <a:effectLst/>
                        </a:rPr>
                        <a:t>7.2440984</a:t>
                      </a:r>
                      <a:endParaRPr lang="en-IN" sz="900" b="0" i="0" u="none" strike="noStrike">
                        <a:solidFill>
                          <a:srgbClr val="000000"/>
                        </a:solidFill>
                        <a:effectLst/>
                        <a:latin typeface="Calibri" panose="020F0502020204030204" pitchFamily="34" charset="0"/>
                      </a:endParaRPr>
                    </a:p>
                  </a:txBody>
                  <a:tcPr marL="4996" marR="4996" marT="4996" marB="0" anchor="b"/>
                </a:tc>
                <a:extLst>
                  <a:ext uri="{0D108BD9-81ED-4DB2-BD59-A6C34878D82A}">
                    <a16:rowId xmlns:a16="http://schemas.microsoft.com/office/drawing/2014/main" val="106073671"/>
                  </a:ext>
                </a:extLst>
              </a:tr>
              <a:tr h="144878">
                <a:tc>
                  <a:txBody>
                    <a:bodyPr/>
                    <a:lstStyle/>
                    <a:p>
                      <a:pPr algn="ctr" fontAlgn="b"/>
                      <a:r>
                        <a:rPr lang="en-IN" sz="900" u="none" strike="noStrike">
                          <a:effectLst/>
                        </a:rPr>
                        <a:t>0.999</a:t>
                      </a:r>
                      <a:endParaRPr lang="en-IN" sz="900" b="0" i="0" u="none" strike="noStrike">
                        <a:solidFill>
                          <a:srgbClr val="000000"/>
                        </a:solidFill>
                        <a:effectLst/>
                        <a:latin typeface="Calibri" panose="020F0502020204030204" pitchFamily="34" charset="0"/>
                      </a:endParaRPr>
                    </a:p>
                  </a:txBody>
                  <a:tcPr marL="4996" marR="4996" marT="4996" marB="0" anchor="b"/>
                </a:tc>
                <a:tc>
                  <a:txBody>
                    <a:bodyPr/>
                    <a:lstStyle/>
                    <a:p>
                      <a:pPr algn="ctr" fontAlgn="b"/>
                      <a:r>
                        <a:rPr lang="en-IN" sz="900" u="none" strike="noStrike">
                          <a:effectLst/>
                        </a:rPr>
                        <a:t>7.396816</a:t>
                      </a:r>
                      <a:endParaRPr lang="en-IN" sz="900" b="0" i="0" u="none" strike="noStrike">
                        <a:solidFill>
                          <a:srgbClr val="000000"/>
                        </a:solidFill>
                        <a:effectLst/>
                        <a:latin typeface="Calibri" panose="020F0502020204030204" pitchFamily="34" charset="0"/>
                      </a:endParaRPr>
                    </a:p>
                  </a:txBody>
                  <a:tcPr marL="4996" marR="4996" marT="4996" marB="0" anchor="b"/>
                </a:tc>
                <a:tc>
                  <a:txBody>
                    <a:bodyPr/>
                    <a:lstStyle/>
                    <a:p>
                      <a:pPr algn="ctr" fontAlgn="b"/>
                      <a:r>
                        <a:rPr lang="en-IN" sz="900" u="none" strike="noStrike">
                          <a:effectLst/>
                        </a:rPr>
                        <a:t>7.2440984</a:t>
                      </a:r>
                      <a:endParaRPr lang="en-IN" sz="900" b="0" i="0" u="none" strike="noStrike">
                        <a:solidFill>
                          <a:srgbClr val="000000"/>
                        </a:solidFill>
                        <a:effectLst/>
                        <a:latin typeface="Calibri" panose="020F0502020204030204" pitchFamily="34" charset="0"/>
                      </a:endParaRPr>
                    </a:p>
                  </a:txBody>
                  <a:tcPr marL="4996" marR="4996" marT="4996" marB="0" anchor="b"/>
                </a:tc>
                <a:extLst>
                  <a:ext uri="{0D108BD9-81ED-4DB2-BD59-A6C34878D82A}">
                    <a16:rowId xmlns:a16="http://schemas.microsoft.com/office/drawing/2014/main" val="1692251919"/>
                  </a:ext>
                </a:extLst>
              </a:tr>
              <a:tr h="144878">
                <a:tc>
                  <a:txBody>
                    <a:bodyPr/>
                    <a:lstStyle/>
                    <a:p>
                      <a:pPr algn="ctr" fontAlgn="b"/>
                      <a:r>
                        <a:rPr lang="en-IN" sz="900" u="none" strike="noStrike">
                          <a:effectLst/>
                        </a:rPr>
                        <a:t>0.999</a:t>
                      </a:r>
                      <a:endParaRPr lang="en-IN" sz="900" b="0" i="0" u="none" strike="noStrike">
                        <a:solidFill>
                          <a:srgbClr val="000000"/>
                        </a:solidFill>
                        <a:effectLst/>
                        <a:latin typeface="Calibri" panose="020F0502020204030204" pitchFamily="34" charset="0"/>
                      </a:endParaRPr>
                    </a:p>
                  </a:txBody>
                  <a:tcPr marL="4996" marR="4996" marT="4996" marB="0" anchor="b"/>
                </a:tc>
                <a:tc>
                  <a:txBody>
                    <a:bodyPr/>
                    <a:lstStyle/>
                    <a:p>
                      <a:pPr algn="ctr" fontAlgn="b"/>
                      <a:r>
                        <a:rPr lang="en-IN" sz="900" u="none" strike="noStrike">
                          <a:effectLst/>
                        </a:rPr>
                        <a:t>7.396816</a:t>
                      </a:r>
                      <a:endParaRPr lang="en-IN" sz="900" b="0" i="0" u="none" strike="noStrike">
                        <a:solidFill>
                          <a:srgbClr val="000000"/>
                        </a:solidFill>
                        <a:effectLst/>
                        <a:latin typeface="Calibri" panose="020F0502020204030204" pitchFamily="34" charset="0"/>
                      </a:endParaRPr>
                    </a:p>
                  </a:txBody>
                  <a:tcPr marL="4996" marR="4996" marT="4996" marB="0" anchor="b"/>
                </a:tc>
                <a:tc>
                  <a:txBody>
                    <a:bodyPr/>
                    <a:lstStyle/>
                    <a:p>
                      <a:pPr algn="ctr" fontAlgn="b"/>
                      <a:r>
                        <a:rPr lang="en-IN" sz="900" u="none" strike="noStrike">
                          <a:effectLst/>
                        </a:rPr>
                        <a:t>7.2440984</a:t>
                      </a:r>
                      <a:endParaRPr lang="en-IN" sz="900" b="0" i="0" u="none" strike="noStrike">
                        <a:solidFill>
                          <a:srgbClr val="000000"/>
                        </a:solidFill>
                        <a:effectLst/>
                        <a:latin typeface="Calibri" panose="020F0502020204030204" pitchFamily="34" charset="0"/>
                      </a:endParaRPr>
                    </a:p>
                  </a:txBody>
                  <a:tcPr marL="4996" marR="4996" marT="4996" marB="0" anchor="b"/>
                </a:tc>
                <a:extLst>
                  <a:ext uri="{0D108BD9-81ED-4DB2-BD59-A6C34878D82A}">
                    <a16:rowId xmlns:a16="http://schemas.microsoft.com/office/drawing/2014/main" val="311460170"/>
                  </a:ext>
                </a:extLst>
              </a:tr>
              <a:tr h="144878">
                <a:tc>
                  <a:txBody>
                    <a:bodyPr/>
                    <a:lstStyle/>
                    <a:p>
                      <a:pPr algn="ctr" fontAlgn="b"/>
                      <a:r>
                        <a:rPr lang="en-IN" sz="900" u="none" strike="noStrike">
                          <a:effectLst/>
                        </a:rPr>
                        <a:t>0.999</a:t>
                      </a:r>
                      <a:endParaRPr lang="en-IN" sz="900" b="0" i="0" u="none" strike="noStrike">
                        <a:solidFill>
                          <a:srgbClr val="000000"/>
                        </a:solidFill>
                        <a:effectLst/>
                        <a:latin typeface="Calibri" panose="020F0502020204030204" pitchFamily="34" charset="0"/>
                      </a:endParaRPr>
                    </a:p>
                  </a:txBody>
                  <a:tcPr marL="4996" marR="4996" marT="4996" marB="0" anchor="b"/>
                </a:tc>
                <a:tc>
                  <a:txBody>
                    <a:bodyPr/>
                    <a:lstStyle/>
                    <a:p>
                      <a:pPr algn="ctr" fontAlgn="b"/>
                      <a:r>
                        <a:rPr lang="en-IN" sz="900" u="none" strike="noStrike">
                          <a:effectLst/>
                        </a:rPr>
                        <a:t>7.396816</a:t>
                      </a:r>
                      <a:endParaRPr lang="en-IN" sz="900" b="0" i="0" u="none" strike="noStrike">
                        <a:solidFill>
                          <a:srgbClr val="000000"/>
                        </a:solidFill>
                        <a:effectLst/>
                        <a:latin typeface="Calibri" panose="020F0502020204030204" pitchFamily="34" charset="0"/>
                      </a:endParaRPr>
                    </a:p>
                  </a:txBody>
                  <a:tcPr marL="4996" marR="4996" marT="4996" marB="0" anchor="b"/>
                </a:tc>
                <a:tc>
                  <a:txBody>
                    <a:bodyPr/>
                    <a:lstStyle/>
                    <a:p>
                      <a:pPr algn="ctr" fontAlgn="b"/>
                      <a:r>
                        <a:rPr lang="en-IN" sz="900" u="none" strike="noStrike" dirty="0">
                          <a:effectLst/>
                        </a:rPr>
                        <a:t>7.2440984</a:t>
                      </a:r>
                      <a:endParaRPr lang="en-IN" sz="900" b="0" i="0" u="none" strike="noStrike" dirty="0">
                        <a:solidFill>
                          <a:srgbClr val="000000"/>
                        </a:solidFill>
                        <a:effectLst/>
                        <a:latin typeface="Calibri" panose="020F0502020204030204" pitchFamily="34" charset="0"/>
                      </a:endParaRPr>
                    </a:p>
                  </a:txBody>
                  <a:tcPr marL="4996" marR="4996" marT="4996" marB="0" anchor="b"/>
                </a:tc>
                <a:extLst>
                  <a:ext uri="{0D108BD9-81ED-4DB2-BD59-A6C34878D82A}">
                    <a16:rowId xmlns:a16="http://schemas.microsoft.com/office/drawing/2014/main" val="2213917878"/>
                  </a:ext>
                </a:extLst>
              </a:tr>
            </a:tbl>
          </a:graphicData>
        </a:graphic>
      </p:graphicFrame>
      <p:sp>
        <p:nvSpPr>
          <p:cNvPr id="3" name="Slide Number Placeholder 2">
            <a:extLst>
              <a:ext uri="{FF2B5EF4-FFF2-40B4-BE49-F238E27FC236}">
                <a16:creationId xmlns:a16="http://schemas.microsoft.com/office/drawing/2014/main" id="{DFCD091F-9AFD-27EF-43B2-CB96F71D0897}"/>
              </a:ext>
            </a:extLst>
          </p:cNvPr>
          <p:cNvSpPr>
            <a:spLocks noGrp="1"/>
          </p:cNvSpPr>
          <p:nvPr>
            <p:ph type="sldNum" sz="quarter" idx="12"/>
          </p:nvPr>
        </p:nvSpPr>
        <p:spPr/>
        <p:txBody>
          <a:bodyPr>
            <a:normAutofit lnSpcReduction="10000"/>
          </a:bodyPr>
          <a:lstStyle/>
          <a:p>
            <a:fld id="{27BDADFB-7794-4246-8CAA-3148596AE588}" type="slidenum">
              <a:rPr lang="en-IN" smtClean="0"/>
              <a:t>17</a:t>
            </a:fld>
            <a:endParaRPr lang="en-IN"/>
          </a:p>
        </p:txBody>
      </p:sp>
      <p:sp>
        <p:nvSpPr>
          <p:cNvPr id="4" name="Footer Placeholder 3">
            <a:extLst>
              <a:ext uri="{FF2B5EF4-FFF2-40B4-BE49-F238E27FC236}">
                <a16:creationId xmlns:a16="http://schemas.microsoft.com/office/drawing/2014/main" id="{DD93C5AB-B11D-FDFF-A89A-FA8B3DD4EF81}"/>
              </a:ext>
            </a:extLst>
          </p:cNvPr>
          <p:cNvSpPr>
            <a:spLocks noGrp="1"/>
          </p:cNvSpPr>
          <p:nvPr>
            <p:ph type="ftr" sz="quarter" idx="11"/>
          </p:nvPr>
        </p:nvSpPr>
        <p:spPr/>
        <p:txBody>
          <a:bodyPr/>
          <a:lstStyle/>
          <a:p>
            <a:r>
              <a:rPr lang="en-IN"/>
              <a:t>PROJECT ANALYSIS</a:t>
            </a:r>
          </a:p>
        </p:txBody>
      </p:sp>
    </p:spTree>
    <p:extLst>
      <p:ext uri="{BB962C8B-B14F-4D97-AF65-F5344CB8AC3E}">
        <p14:creationId xmlns:p14="http://schemas.microsoft.com/office/powerpoint/2010/main" val="37241077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785C7-EB5F-3E9A-65CB-56D9E8F875DE}"/>
              </a:ext>
            </a:extLst>
          </p:cNvPr>
          <p:cNvSpPr>
            <a:spLocks noGrp="1"/>
          </p:cNvSpPr>
          <p:nvPr>
            <p:ph type="title"/>
          </p:nvPr>
        </p:nvSpPr>
        <p:spPr>
          <a:xfrm>
            <a:off x="786384" y="274320"/>
            <a:ext cx="10177272" cy="1147150"/>
          </a:xfrm>
        </p:spPr>
        <p:txBody>
          <a:bodyPr>
            <a:normAutofit/>
          </a:bodyPr>
          <a:lstStyle/>
          <a:p>
            <a:r>
              <a:rPr lang="en-IN" sz="2500" dirty="0"/>
              <a:t>Q5. Data Analysis (Task 5)</a:t>
            </a:r>
            <a:br>
              <a:rPr lang="en-IN" sz="2500" dirty="0"/>
            </a:br>
            <a:r>
              <a:rPr lang="en-IN" sz="2500" dirty="0"/>
              <a:t>B) Use Scatter plot and correlation matrices to explore relationships between fuel efficiency and other variables.</a:t>
            </a:r>
          </a:p>
        </p:txBody>
      </p:sp>
      <p:graphicFrame>
        <p:nvGraphicFramePr>
          <p:cNvPr id="4" name="Chart 3">
            <a:extLst>
              <a:ext uri="{FF2B5EF4-FFF2-40B4-BE49-F238E27FC236}">
                <a16:creationId xmlns:a16="http://schemas.microsoft.com/office/drawing/2014/main" id="{97F547A9-9582-443D-B664-B75C646938B1}"/>
              </a:ext>
            </a:extLst>
          </p:cNvPr>
          <p:cNvGraphicFramePr>
            <a:graphicFrameLocks/>
          </p:cNvGraphicFramePr>
          <p:nvPr>
            <p:extLst>
              <p:ext uri="{D42A27DB-BD31-4B8C-83A1-F6EECF244321}">
                <p14:modId xmlns:p14="http://schemas.microsoft.com/office/powerpoint/2010/main" val="4040816299"/>
              </p:ext>
            </p:extLst>
          </p:nvPr>
        </p:nvGraphicFramePr>
        <p:xfrm>
          <a:off x="786384" y="1545336"/>
          <a:ext cx="4977384" cy="344728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Table 4">
            <a:extLst>
              <a:ext uri="{FF2B5EF4-FFF2-40B4-BE49-F238E27FC236}">
                <a16:creationId xmlns:a16="http://schemas.microsoft.com/office/drawing/2014/main" id="{9A926342-9416-7D5C-8C4F-CB0D143DE97F}"/>
              </a:ext>
            </a:extLst>
          </p:cNvPr>
          <p:cNvGraphicFramePr>
            <a:graphicFrameLocks noGrp="1"/>
          </p:cNvGraphicFramePr>
          <p:nvPr>
            <p:extLst>
              <p:ext uri="{D42A27DB-BD31-4B8C-83A1-F6EECF244321}">
                <p14:modId xmlns:p14="http://schemas.microsoft.com/office/powerpoint/2010/main" val="159325293"/>
              </p:ext>
            </p:extLst>
          </p:nvPr>
        </p:nvGraphicFramePr>
        <p:xfrm>
          <a:off x="5952744" y="1496161"/>
          <a:ext cx="5623560" cy="3545638"/>
        </p:xfrm>
        <a:graphic>
          <a:graphicData uri="http://schemas.openxmlformats.org/drawingml/2006/table">
            <a:tbl>
              <a:tblPr>
                <a:tableStyleId>{5C22544A-7EE6-4342-B048-85BDC9FD1C3A}</a:tableStyleId>
              </a:tblPr>
              <a:tblGrid>
                <a:gridCol w="2671191">
                  <a:extLst>
                    <a:ext uri="{9D8B030D-6E8A-4147-A177-3AD203B41FA5}">
                      <a16:colId xmlns:a16="http://schemas.microsoft.com/office/drawing/2014/main" val="383640251"/>
                    </a:ext>
                  </a:extLst>
                </a:gridCol>
                <a:gridCol w="1526395">
                  <a:extLst>
                    <a:ext uri="{9D8B030D-6E8A-4147-A177-3AD203B41FA5}">
                      <a16:colId xmlns:a16="http://schemas.microsoft.com/office/drawing/2014/main" val="3416176005"/>
                    </a:ext>
                  </a:extLst>
                </a:gridCol>
                <a:gridCol w="1425974">
                  <a:extLst>
                    <a:ext uri="{9D8B030D-6E8A-4147-A177-3AD203B41FA5}">
                      <a16:colId xmlns:a16="http://schemas.microsoft.com/office/drawing/2014/main" val="3808293308"/>
                    </a:ext>
                  </a:extLst>
                </a:gridCol>
              </a:tblGrid>
              <a:tr h="114300">
                <a:tc>
                  <a:txBody>
                    <a:bodyPr/>
                    <a:lstStyle/>
                    <a:p>
                      <a:pPr algn="ctr" fontAlgn="ctr"/>
                      <a:r>
                        <a:rPr lang="en-IN" sz="1100" u="none" strike="noStrike" dirty="0">
                          <a:effectLst/>
                        </a:rPr>
                        <a:t>Fuel </a:t>
                      </a:r>
                      <a:r>
                        <a:rPr lang="en-IN" sz="1100" u="none" strike="noStrike" dirty="0" err="1">
                          <a:effectLst/>
                        </a:rPr>
                        <a:t>Efficency</a:t>
                      </a:r>
                      <a:endParaRPr lang="en-IN" sz="1100" b="0" i="0" u="none" strike="noStrike" dirty="0">
                        <a:solidFill>
                          <a:srgbClr val="000000"/>
                        </a:solidFill>
                        <a:effectLst/>
                        <a:latin typeface="Calibri" panose="020F0502020204030204" pitchFamily="34" charset="0"/>
                      </a:endParaRPr>
                    </a:p>
                  </a:txBody>
                  <a:tcPr marL="4979" marR="4979" marT="4979" marB="0" anchor="ctr"/>
                </a:tc>
                <a:tc>
                  <a:txBody>
                    <a:bodyPr/>
                    <a:lstStyle/>
                    <a:p>
                      <a:pPr algn="l" fontAlgn="b"/>
                      <a:endParaRPr lang="en-IN" sz="1100" b="0" i="0" u="none" strike="noStrike" dirty="0">
                        <a:solidFill>
                          <a:srgbClr val="000000"/>
                        </a:solidFill>
                        <a:effectLst/>
                        <a:latin typeface="Calibri" panose="020F0502020204030204" pitchFamily="34" charset="0"/>
                      </a:endParaRPr>
                    </a:p>
                  </a:txBody>
                  <a:tcPr marL="4979" marR="4979" marT="4979" marB="0" anchor="b"/>
                </a:tc>
                <a:tc>
                  <a:txBody>
                    <a:bodyPr/>
                    <a:lstStyle/>
                    <a:p>
                      <a:pPr algn="l" fontAlgn="b"/>
                      <a:endParaRPr lang="en-IN" sz="1100" b="0" i="0" u="none" strike="noStrike" dirty="0">
                        <a:solidFill>
                          <a:srgbClr val="000000"/>
                        </a:solidFill>
                        <a:effectLst/>
                        <a:latin typeface="Calibri" panose="020F0502020204030204" pitchFamily="34" charset="0"/>
                      </a:endParaRPr>
                    </a:p>
                  </a:txBody>
                  <a:tcPr marL="4979" marR="4979" marT="4979" marB="0" anchor="b"/>
                </a:tc>
                <a:extLst>
                  <a:ext uri="{0D108BD9-81ED-4DB2-BD59-A6C34878D82A}">
                    <a16:rowId xmlns:a16="http://schemas.microsoft.com/office/drawing/2014/main" val="3892198003"/>
                  </a:ext>
                </a:extLst>
              </a:tr>
              <a:tr h="114300">
                <a:tc>
                  <a:txBody>
                    <a:bodyPr/>
                    <a:lstStyle/>
                    <a:p>
                      <a:pPr algn="ctr" fontAlgn="ctr"/>
                      <a:r>
                        <a:rPr lang="en-IN" sz="1100" u="none" strike="noStrike" dirty="0">
                          <a:effectLst/>
                        </a:rPr>
                        <a:t>Average (combined milage)</a:t>
                      </a:r>
                      <a:endParaRPr lang="en-IN" sz="1100" b="0" i="0" u="none" strike="noStrike" dirty="0">
                        <a:solidFill>
                          <a:srgbClr val="000000"/>
                        </a:solidFill>
                        <a:effectLst/>
                        <a:latin typeface="Calibri" panose="020F0502020204030204" pitchFamily="34" charset="0"/>
                      </a:endParaRPr>
                    </a:p>
                  </a:txBody>
                  <a:tcPr marL="4979" marR="4979" marT="4979" marB="0" anchor="ctr"/>
                </a:tc>
                <a:tc>
                  <a:txBody>
                    <a:bodyPr/>
                    <a:lstStyle/>
                    <a:p>
                      <a:pPr algn="ctr" fontAlgn="ctr"/>
                      <a:r>
                        <a:rPr lang="en-IN" sz="1100" u="none" strike="noStrike">
                          <a:effectLst/>
                        </a:rPr>
                        <a:t>Displacement</a:t>
                      </a:r>
                      <a:endParaRPr lang="en-IN" sz="1100" b="0" i="0" u="none" strike="noStrike">
                        <a:solidFill>
                          <a:srgbClr val="000000"/>
                        </a:solidFill>
                        <a:effectLst/>
                        <a:latin typeface="Calibri" panose="020F0502020204030204" pitchFamily="34" charset="0"/>
                      </a:endParaRPr>
                    </a:p>
                  </a:txBody>
                  <a:tcPr marL="4979" marR="4979" marT="4979" marB="0" anchor="ctr"/>
                </a:tc>
                <a:tc>
                  <a:txBody>
                    <a:bodyPr/>
                    <a:lstStyle/>
                    <a:p>
                      <a:pPr algn="ctr" fontAlgn="ctr"/>
                      <a:r>
                        <a:rPr lang="en-IN" sz="1100" u="none" strike="noStrike" dirty="0">
                          <a:effectLst/>
                        </a:rPr>
                        <a:t>Wheelbase</a:t>
                      </a:r>
                      <a:endParaRPr lang="en-IN" sz="1100" b="0" i="0" u="none" strike="noStrike" dirty="0">
                        <a:solidFill>
                          <a:srgbClr val="000000"/>
                        </a:solidFill>
                        <a:effectLst/>
                        <a:latin typeface="Calibri" panose="020F0502020204030204" pitchFamily="34" charset="0"/>
                      </a:endParaRPr>
                    </a:p>
                  </a:txBody>
                  <a:tcPr marL="4979" marR="4979" marT="4979" marB="0" anchor="ctr"/>
                </a:tc>
                <a:extLst>
                  <a:ext uri="{0D108BD9-81ED-4DB2-BD59-A6C34878D82A}">
                    <a16:rowId xmlns:a16="http://schemas.microsoft.com/office/drawing/2014/main" val="1533267951"/>
                  </a:ext>
                </a:extLst>
              </a:tr>
              <a:tr h="114300">
                <a:tc>
                  <a:txBody>
                    <a:bodyPr/>
                    <a:lstStyle/>
                    <a:p>
                      <a:pPr algn="ctr" fontAlgn="ctr"/>
                      <a:r>
                        <a:rPr lang="en-IN" sz="700" u="none" strike="noStrike" dirty="0">
                          <a:effectLst/>
                        </a:rPr>
                        <a:t>31.1</a:t>
                      </a:r>
                      <a:endParaRPr lang="en-IN" sz="700" b="0" i="0" u="none" strike="noStrike" dirty="0">
                        <a:solidFill>
                          <a:srgbClr val="000000"/>
                        </a:solidFill>
                        <a:effectLst/>
                        <a:latin typeface="Calibri" panose="020F0502020204030204" pitchFamily="34" charset="0"/>
                      </a:endParaRPr>
                    </a:p>
                  </a:txBody>
                  <a:tcPr marL="4979" marR="4979" marT="4979" marB="0" anchor="ctr"/>
                </a:tc>
                <a:tc>
                  <a:txBody>
                    <a:bodyPr/>
                    <a:lstStyle/>
                    <a:p>
                      <a:pPr algn="ctr" fontAlgn="ctr"/>
                      <a:r>
                        <a:rPr lang="en-IN" sz="700" u="none" strike="noStrike" dirty="0">
                          <a:effectLst/>
                        </a:rPr>
                        <a:t>624</a:t>
                      </a:r>
                      <a:endParaRPr lang="en-IN" sz="700" b="0" i="0" u="none" strike="noStrike" dirty="0">
                        <a:solidFill>
                          <a:srgbClr val="000000"/>
                        </a:solidFill>
                        <a:effectLst/>
                        <a:latin typeface="Calibri" panose="020F0502020204030204" pitchFamily="34" charset="0"/>
                      </a:endParaRPr>
                    </a:p>
                  </a:txBody>
                  <a:tcPr marL="4979" marR="4979" marT="4979" marB="0" anchor="ctr"/>
                </a:tc>
                <a:tc>
                  <a:txBody>
                    <a:bodyPr/>
                    <a:lstStyle/>
                    <a:p>
                      <a:pPr algn="ctr" fontAlgn="ctr"/>
                      <a:r>
                        <a:rPr lang="en-IN" sz="700" u="none" strike="noStrike" dirty="0">
                          <a:effectLst/>
                        </a:rPr>
                        <a:t>2230 mm</a:t>
                      </a:r>
                      <a:endParaRPr lang="en-IN" sz="700" b="0" i="0" u="none" strike="noStrike" dirty="0">
                        <a:solidFill>
                          <a:srgbClr val="000000"/>
                        </a:solidFill>
                        <a:effectLst/>
                        <a:latin typeface="Calibri" panose="020F0502020204030204" pitchFamily="34" charset="0"/>
                      </a:endParaRPr>
                    </a:p>
                  </a:txBody>
                  <a:tcPr marL="4979" marR="4979" marT="4979" marB="0" anchor="ctr"/>
                </a:tc>
                <a:extLst>
                  <a:ext uri="{0D108BD9-81ED-4DB2-BD59-A6C34878D82A}">
                    <a16:rowId xmlns:a16="http://schemas.microsoft.com/office/drawing/2014/main" val="2295106429"/>
                  </a:ext>
                </a:extLst>
              </a:tr>
              <a:tr h="114300">
                <a:tc>
                  <a:txBody>
                    <a:bodyPr/>
                    <a:lstStyle/>
                    <a:p>
                      <a:pPr algn="ctr" fontAlgn="ctr"/>
                      <a:r>
                        <a:rPr lang="en-IN" sz="700" u="none" strike="noStrike" dirty="0">
                          <a:effectLst/>
                        </a:rPr>
                        <a:t>31.1</a:t>
                      </a:r>
                      <a:endParaRPr lang="en-IN" sz="700" b="0" i="0" u="none" strike="noStrike" dirty="0">
                        <a:solidFill>
                          <a:srgbClr val="000000"/>
                        </a:solidFill>
                        <a:effectLst/>
                        <a:latin typeface="Calibri" panose="020F0502020204030204" pitchFamily="34" charset="0"/>
                      </a:endParaRPr>
                    </a:p>
                  </a:txBody>
                  <a:tcPr marL="4979" marR="4979" marT="4979" marB="0" anchor="ctr"/>
                </a:tc>
                <a:tc>
                  <a:txBody>
                    <a:bodyPr/>
                    <a:lstStyle/>
                    <a:p>
                      <a:pPr algn="ctr" fontAlgn="ctr"/>
                      <a:r>
                        <a:rPr lang="en-IN" sz="700" u="none" strike="noStrike">
                          <a:effectLst/>
                        </a:rPr>
                        <a:t>624</a:t>
                      </a:r>
                      <a:endParaRPr lang="en-IN" sz="700" b="0" i="0" u="none" strike="noStrike">
                        <a:solidFill>
                          <a:srgbClr val="000000"/>
                        </a:solidFill>
                        <a:effectLst/>
                        <a:latin typeface="Calibri" panose="020F0502020204030204" pitchFamily="34" charset="0"/>
                      </a:endParaRPr>
                    </a:p>
                  </a:txBody>
                  <a:tcPr marL="4979" marR="4979" marT="4979" marB="0" anchor="ctr"/>
                </a:tc>
                <a:tc>
                  <a:txBody>
                    <a:bodyPr/>
                    <a:lstStyle/>
                    <a:p>
                      <a:pPr algn="ctr" fontAlgn="ctr"/>
                      <a:r>
                        <a:rPr lang="en-IN" sz="700" u="none" strike="noStrike" dirty="0">
                          <a:effectLst/>
                        </a:rPr>
                        <a:t>2230 mm</a:t>
                      </a:r>
                      <a:endParaRPr lang="en-IN" sz="700" b="0" i="0" u="none" strike="noStrike" dirty="0">
                        <a:solidFill>
                          <a:srgbClr val="000000"/>
                        </a:solidFill>
                        <a:effectLst/>
                        <a:latin typeface="Calibri" panose="020F0502020204030204" pitchFamily="34" charset="0"/>
                      </a:endParaRPr>
                    </a:p>
                  </a:txBody>
                  <a:tcPr marL="4979" marR="4979" marT="4979" marB="0" anchor="ctr"/>
                </a:tc>
                <a:extLst>
                  <a:ext uri="{0D108BD9-81ED-4DB2-BD59-A6C34878D82A}">
                    <a16:rowId xmlns:a16="http://schemas.microsoft.com/office/drawing/2014/main" val="1466241868"/>
                  </a:ext>
                </a:extLst>
              </a:tr>
              <a:tr h="114300">
                <a:tc>
                  <a:txBody>
                    <a:bodyPr/>
                    <a:lstStyle/>
                    <a:p>
                      <a:pPr algn="ctr" fontAlgn="ctr"/>
                      <a:r>
                        <a:rPr lang="en-IN" sz="700" u="none" strike="noStrike" dirty="0">
                          <a:effectLst/>
                        </a:rPr>
                        <a:t>31.1</a:t>
                      </a:r>
                      <a:endParaRPr lang="en-IN" sz="700" b="0" i="0" u="none" strike="noStrike" dirty="0">
                        <a:solidFill>
                          <a:srgbClr val="000000"/>
                        </a:solidFill>
                        <a:effectLst/>
                        <a:latin typeface="Calibri" panose="020F0502020204030204" pitchFamily="34" charset="0"/>
                      </a:endParaRPr>
                    </a:p>
                  </a:txBody>
                  <a:tcPr marL="4979" marR="4979" marT="4979" marB="0" anchor="ctr"/>
                </a:tc>
                <a:tc>
                  <a:txBody>
                    <a:bodyPr/>
                    <a:lstStyle/>
                    <a:p>
                      <a:pPr algn="ctr" fontAlgn="ctr"/>
                      <a:r>
                        <a:rPr lang="en-IN" sz="700" u="none" strike="noStrike">
                          <a:effectLst/>
                        </a:rPr>
                        <a:t>624</a:t>
                      </a:r>
                      <a:endParaRPr lang="en-IN" sz="700" b="0" i="0" u="none" strike="noStrike">
                        <a:solidFill>
                          <a:srgbClr val="000000"/>
                        </a:solidFill>
                        <a:effectLst/>
                        <a:latin typeface="Calibri" panose="020F0502020204030204" pitchFamily="34" charset="0"/>
                      </a:endParaRPr>
                    </a:p>
                  </a:txBody>
                  <a:tcPr marL="4979" marR="4979" marT="4979" marB="0" anchor="ctr"/>
                </a:tc>
                <a:tc>
                  <a:txBody>
                    <a:bodyPr/>
                    <a:lstStyle/>
                    <a:p>
                      <a:pPr algn="ctr" fontAlgn="ctr"/>
                      <a:r>
                        <a:rPr lang="en-IN" sz="700" u="none" strike="noStrike" dirty="0">
                          <a:effectLst/>
                        </a:rPr>
                        <a:t>2230 mm</a:t>
                      </a:r>
                      <a:endParaRPr lang="en-IN" sz="700" b="0" i="0" u="none" strike="noStrike" dirty="0">
                        <a:solidFill>
                          <a:srgbClr val="000000"/>
                        </a:solidFill>
                        <a:effectLst/>
                        <a:latin typeface="Calibri" panose="020F0502020204030204" pitchFamily="34" charset="0"/>
                      </a:endParaRPr>
                    </a:p>
                  </a:txBody>
                  <a:tcPr marL="4979" marR="4979" marT="4979" marB="0" anchor="ctr"/>
                </a:tc>
                <a:extLst>
                  <a:ext uri="{0D108BD9-81ED-4DB2-BD59-A6C34878D82A}">
                    <a16:rowId xmlns:a16="http://schemas.microsoft.com/office/drawing/2014/main" val="2721017220"/>
                  </a:ext>
                </a:extLst>
              </a:tr>
              <a:tr h="114300">
                <a:tc>
                  <a:txBody>
                    <a:bodyPr/>
                    <a:lstStyle/>
                    <a:p>
                      <a:pPr algn="ctr" fontAlgn="ctr"/>
                      <a:r>
                        <a:rPr lang="en-IN" sz="700" u="none" strike="noStrike" dirty="0">
                          <a:effectLst/>
                        </a:rPr>
                        <a:t>32.1</a:t>
                      </a:r>
                      <a:endParaRPr lang="en-IN" sz="700" b="0" i="0" u="none" strike="noStrike" dirty="0">
                        <a:solidFill>
                          <a:srgbClr val="000000"/>
                        </a:solidFill>
                        <a:effectLst/>
                        <a:latin typeface="Calibri" panose="020F0502020204030204" pitchFamily="34" charset="0"/>
                      </a:endParaRPr>
                    </a:p>
                  </a:txBody>
                  <a:tcPr marL="4979" marR="4979" marT="4979" marB="0" anchor="ctr"/>
                </a:tc>
                <a:tc>
                  <a:txBody>
                    <a:bodyPr/>
                    <a:lstStyle/>
                    <a:p>
                      <a:pPr algn="ctr" fontAlgn="ctr"/>
                      <a:r>
                        <a:rPr lang="en-IN" sz="700" u="none" strike="noStrike">
                          <a:effectLst/>
                        </a:rPr>
                        <a:t>624</a:t>
                      </a:r>
                      <a:endParaRPr lang="en-IN" sz="700" b="0" i="0" u="none" strike="noStrike">
                        <a:solidFill>
                          <a:srgbClr val="000000"/>
                        </a:solidFill>
                        <a:effectLst/>
                        <a:latin typeface="Calibri" panose="020F0502020204030204" pitchFamily="34" charset="0"/>
                      </a:endParaRPr>
                    </a:p>
                  </a:txBody>
                  <a:tcPr marL="4979" marR="4979" marT="4979" marB="0" anchor="ctr"/>
                </a:tc>
                <a:tc>
                  <a:txBody>
                    <a:bodyPr/>
                    <a:lstStyle/>
                    <a:p>
                      <a:pPr algn="ctr" fontAlgn="ctr"/>
                      <a:r>
                        <a:rPr lang="en-IN" sz="700" u="none" strike="noStrike" dirty="0">
                          <a:effectLst/>
                        </a:rPr>
                        <a:t>2230 mm</a:t>
                      </a:r>
                      <a:endParaRPr lang="en-IN" sz="700" b="0" i="0" u="none" strike="noStrike" dirty="0">
                        <a:solidFill>
                          <a:srgbClr val="000000"/>
                        </a:solidFill>
                        <a:effectLst/>
                        <a:latin typeface="Calibri" panose="020F0502020204030204" pitchFamily="34" charset="0"/>
                      </a:endParaRPr>
                    </a:p>
                  </a:txBody>
                  <a:tcPr marL="4979" marR="4979" marT="4979" marB="0" anchor="ctr"/>
                </a:tc>
                <a:extLst>
                  <a:ext uri="{0D108BD9-81ED-4DB2-BD59-A6C34878D82A}">
                    <a16:rowId xmlns:a16="http://schemas.microsoft.com/office/drawing/2014/main" val="3581041513"/>
                  </a:ext>
                </a:extLst>
              </a:tr>
              <a:tr h="114300">
                <a:tc>
                  <a:txBody>
                    <a:bodyPr/>
                    <a:lstStyle/>
                    <a:p>
                      <a:pPr algn="ctr" fontAlgn="ctr"/>
                      <a:r>
                        <a:rPr lang="en-IN" sz="700" u="none" strike="noStrike" dirty="0">
                          <a:effectLst/>
                        </a:rPr>
                        <a:t>32.1</a:t>
                      </a:r>
                      <a:endParaRPr lang="en-IN" sz="700" b="0" i="0" u="none" strike="noStrike" dirty="0">
                        <a:solidFill>
                          <a:srgbClr val="000000"/>
                        </a:solidFill>
                        <a:effectLst/>
                        <a:latin typeface="Calibri" panose="020F0502020204030204" pitchFamily="34" charset="0"/>
                      </a:endParaRPr>
                    </a:p>
                  </a:txBody>
                  <a:tcPr marL="4979" marR="4979" marT="4979" marB="0" anchor="ctr"/>
                </a:tc>
                <a:tc>
                  <a:txBody>
                    <a:bodyPr/>
                    <a:lstStyle/>
                    <a:p>
                      <a:pPr algn="ctr" fontAlgn="ctr"/>
                      <a:r>
                        <a:rPr lang="en-IN" sz="700" u="none" strike="noStrike">
                          <a:effectLst/>
                        </a:rPr>
                        <a:t>624</a:t>
                      </a:r>
                      <a:endParaRPr lang="en-IN" sz="700" b="0" i="0" u="none" strike="noStrike">
                        <a:solidFill>
                          <a:srgbClr val="000000"/>
                        </a:solidFill>
                        <a:effectLst/>
                        <a:latin typeface="Calibri" panose="020F0502020204030204" pitchFamily="34" charset="0"/>
                      </a:endParaRPr>
                    </a:p>
                  </a:txBody>
                  <a:tcPr marL="4979" marR="4979" marT="4979" marB="0" anchor="ctr"/>
                </a:tc>
                <a:tc>
                  <a:txBody>
                    <a:bodyPr/>
                    <a:lstStyle/>
                    <a:p>
                      <a:pPr algn="ctr" fontAlgn="ctr"/>
                      <a:r>
                        <a:rPr lang="en-IN" sz="700" u="none" strike="noStrike" dirty="0">
                          <a:effectLst/>
                        </a:rPr>
                        <a:t>2230 mm</a:t>
                      </a:r>
                      <a:endParaRPr lang="en-IN" sz="700" b="0" i="0" u="none" strike="noStrike" dirty="0">
                        <a:solidFill>
                          <a:srgbClr val="000000"/>
                        </a:solidFill>
                        <a:effectLst/>
                        <a:latin typeface="Calibri" panose="020F0502020204030204" pitchFamily="34" charset="0"/>
                      </a:endParaRPr>
                    </a:p>
                  </a:txBody>
                  <a:tcPr marL="4979" marR="4979" marT="4979" marB="0" anchor="ctr"/>
                </a:tc>
                <a:extLst>
                  <a:ext uri="{0D108BD9-81ED-4DB2-BD59-A6C34878D82A}">
                    <a16:rowId xmlns:a16="http://schemas.microsoft.com/office/drawing/2014/main" val="779376573"/>
                  </a:ext>
                </a:extLst>
              </a:tr>
              <a:tr h="114300">
                <a:tc>
                  <a:txBody>
                    <a:bodyPr/>
                    <a:lstStyle/>
                    <a:p>
                      <a:pPr algn="ctr" fontAlgn="ctr"/>
                      <a:r>
                        <a:rPr lang="en-IN" sz="700" u="none" strike="noStrike" dirty="0">
                          <a:effectLst/>
                        </a:rPr>
                        <a:t>37.205</a:t>
                      </a:r>
                      <a:endParaRPr lang="en-IN" sz="700" b="0" i="0" u="none" strike="noStrike" dirty="0">
                        <a:solidFill>
                          <a:srgbClr val="000000"/>
                        </a:solidFill>
                        <a:effectLst/>
                        <a:latin typeface="Calibri" panose="020F0502020204030204" pitchFamily="34" charset="0"/>
                      </a:endParaRPr>
                    </a:p>
                  </a:txBody>
                  <a:tcPr marL="4979" marR="4979" marT="4979" marB="0" anchor="ctr"/>
                </a:tc>
                <a:tc>
                  <a:txBody>
                    <a:bodyPr/>
                    <a:lstStyle/>
                    <a:p>
                      <a:pPr algn="ctr" fontAlgn="ctr"/>
                      <a:r>
                        <a:rPr lang="en-IN" sz="700" u="none" strike="noStrike">
                          <a:effectLst/>
                        </a:rPr>
                        <a:t>624</a:t>
                      </a:r>
                      <a:endParaRPr lang="en-IN" sz="700" b="0" i="0" u="none" strike="noStrike">
                        <a:solidFill>
                          <a:srgbClr val="000000"/>
                        </a:solidFill>
                        <a:effectLst/>
                        <a:latin typeface="Calibri" panose="020F0502020204030204" pitchFamily="34" charset="0"/>
                      </a:endParaRPr>
                    </a:p>
                  </a:txBody>
                  <a:tcPr marL="4979" marR="4979" marT="4979" marB="0" anchor="ctr"/>
                </a:tc>
                <a:tc>
                  <a:txBody>
                    <a:bodyPr/>
                    <a:lstStyle/>
                    <a:p>
                      <a:pPr algn="ctr" fontAlgn="ctr"/>
                      <a:r>
                        <a:rPr lang="en-IN" sz="700" u="none" strike="noStrike" dirty="0">
                          <a:effectLst/>
                        </a:rPr>
                        <a:t>2230 mm</a:t>
                      </a:r>
                      <a:endParaRPr lang="en-IN" sz="700" b="0" i="0" u="none" strike="noStrike" dirty="0">
                        <a:solidFill>
                          <a:srgbClr val="000000"/>
                        </a:solidFill>
                        <a:effectLst/>
                        <a:latin typeface="Calibri" panose="020F0502020204030204" pitchFamily="34" charset="0"/>
                      </a:endParaRPr>
                    </a:p>
                  </a:txBody>
                  <a:tcPr marL="4979" marR="4979" marT="4979" marB="0" anchor="ctr"/>
                </a:tc>
                <a:extLst>
                  <a:ext uri="{0D108BD9-81ED-4DB2-BD59-A6C34878D82A}">
                    <a16:rowId xmlns:a16="http://schemas.microsoft.com/office/drawing/2014/main" val="2558387221"/>
                  </a:ext>
                </a:extLst>
              </a:tr>
              <a:tr h="114300">
                <a:tc>
                  <a:txBody>
                    <a:bodyPr/>
                    <a:lstStyle/>
                    <a:p>
                      <a:pPr algn="ctr" fontAlgn="ctr"/>
                      <a:r>
                        <a:rPr lang="en-IN" sz="700" u="none" strike="noStrike" dirty="0">
                          <a:effectLst/>
                        </a:rPr>
                        <a:t>33.67</a:t>
                      </a:r>
                      <a:endParaRPr lang="en-IN" sz="700" b="0" i="0" u="none" strike="noStrike" dirty="0">
                        <a:solidFill>
                          <a:srgbClr val="000000"/>
                        </a:solidFill>
                        <a:effectLst/>
                        <a:latin typeface="Calibri" panose="020F0502020204030204" pitchFamily="34" charset="0"/>
                      </a:endParaRPr>
                    </a:p>
                  </a:txBody>
                  <a:tcPr marL="4979" marR="4979" marT="4979" marB="0" anchor="ctr"/>
                </a:tc>
                <a:tc>
                  <a:txBody>
                    <a:bodyPr/>
                    <a:lstStyle/>
                    <a:p>
                      <a:pPr algn="ctr" fontAlgn="ctr"/>
                      <a:r>
                        <a:rPr lang="en-IN" sz="700" u="none" strike="noStrike">
                          <a:effectLst/>
                        </a:rPr>
                        <a:t>1196</a:t>
                      </a:r>
                      <a:endParaRPr lang="en-IN" sz="700" b="0" i="0" u="none" strike="noStrike">
                        <a:solidFill>
                          <a:srgbClr val="000000"/>
                        </a:solidFill>
                        <a:effectLst/>
                        <a:latin typeface="Calibri" panose="020F0502020204030204" pitchFamily="34" charset="0"/>
                      </a:endParaRPr>
                    </a:p>
                  </a:txBody>
                  <a:tcPr marL="4979" marR="4979" marT="4979" marB="0" anchor="ctr"/>
                </a:tc>
                <a:tc>
                  <a:txBody>
                    <a:bodyPr/>
                    <a:lstStyle/>
                    <a:p>
                      <a:pPr algn="ctr" fontAlgn="ctr"/>
                      <a:r>
                        <a:rPr lang="en-IN" sz="700" u="none" strike="noStrike" dirty="0">
                          <a:effectLst/>
                        </a:rPr>
                        <a:t>2350 mm</a:t>
                      </a:r>
                      <a:endParaRPr lang="en-IN" sz="700" b="0" i="0" u="none" strike="noStrike" dirty="0">
                        <a:solidFill>
                          <a:srgbClr val="000000"/>
                        </a:solidFill>
                        <a:effectLst/>
                        <a:latin typeface="Calibri" panose="020F0502020204030204" pitchFamily="34" charset="0"/>
                      </a:endParaRPr>
                    </a:p>
                  </a:txBody>
                  <a:tcPr marL="4979" marR="4979" marT="4979" marB="0" anchor="ctr"/>
                </a:tc>
                <a:extLst>
                  <a:ext uri="{0D108BD9-81ED-4DB2-BD59-A6C34878D82A}">
                    <a16:rowId xmlns:a16="http://schemas.microsoft.com/office/drawing/2014/main" val="3803890484"/>
                  </a:ext>
                </a:extLst>
              </a:tr>
              <a:tr h="114300">
                <a:tc>
                  <a:txBody>
                    <a:bodyPr/>
                    <a:lstStyle/>
                    <a:p>
                      <a:pPr algn="ctr" fontAlgn="ctr"/>
                      <a:r>
                        <a:rPr lang="en-IN" sz="700" u="none" strike="noStrike" dirty="0">
                          <a:effectLst/>
                        </a:rPr>
                        <a:t>33.67</a:t>
                      </a:r>
                      <a:endParaRPr lang="en-IN" sz="700" b="0" i="0" u="none" strike="noStrike" dirty="0">
                        <a:solidFill>
                          <a:srgbClr val="000000"/>
                        </a:solidFill>
                        <a:effectLst/>
                        <a:latin typeface="Calibri" panose="020F0502020204030204" pitchFamily="34" charset="0"/>
                      </a:endParaRPr>
                    </a:p>
                  </a:txBody>
                  <a:tcPr marL="4979" marR="4979" marT="4979" marB="0" anchor="ctr"/>
                </a:tc>
                <a:tc>
                  <a:txBody>
                    <a:bodyPr/>
                    <a:lstStyle/>
                    <a:p>
                      <a:pPr algn="ctr" fontAlgn="ctr"/>
                      <a:r>
                        <a:rPr lang="en-IN" sz="700" u="none" strike="noStrike">
                          <a:effectLst/>
                        </a:rPr>
                        <a:t>1196</a:t>
                      </a:r>
                      <a:endParaRPr lang="en-IN" sz="700" b="0" i="0" u="none" strike="noStrike">
                        <a:solidFill>
                          <a:srgbClr val="000000"/>
                        </a:solidFill>
                        <a:effectLst/>
                        <a:latin typeface="Calibri" panose="020F0502020204030204" pitchFamily="34" charset="0"/>
                      </a:endParaRPr>
                    </a:p>
                  </a:txBody>
                  <a:tcPr marL="4979" marR="4979" marT="4979" marB="0" anchor="ctr"/>
                </a:tc>
                <a:tc>
                  <a:txBody>
                    <a:bodyPr/>
                    <a:lstStyle/>
                    <a:p>
                      <a:pPr algn="ctr" fontAlgn="ctr"/>
                      <a:r>
                        <a:rPr lang="en-IN" sz="700" u="none" strike="noStrike" dirty="0">
                          <a:effectLst/>
                        </a:rPr>
                        <a:t>2350 mm</a:t>
                      </a:r>
                      <a:endParaRPr lang="en-IN" sz="700" b="0" i="0" u="none" strike="noStrike" dirty="0">
                        <a:solidFill>
                          <a:srgbClr val="000000"/>
                        </a:solidFill>
                        <a:effectLst/>
                        <a:latin typeface="Calibri" panose="020F0502020204030204" pitchFamily="34" charset="0"/>
                      </a:endParaRPr>
                    </a:p>
                  </a:txBody>
                  <a:tcPr marL="4979" marR="4979" marT="4979" marB="0" anchor="ctr"/>
                </a:tc>
                <a:extLst>
                  <a:ext uri="{0D108BD9-81ED-4DB2-BD59-A6C34878D82A}">
                    <a16:rowId xmlns:a16="http://schemas.microsoft.com/office/drawing/2014/main" val="617984101"/>
                  </a:ext>
                </a:extLst>
              </a:tr>
              <a:tr h="114300">
                <a:tc>
                  <a:txBody>
                    <a:bodyPr/>
                    <a:lstStyle/>
                    <a:p>
                      <a:pPr algn="ctr" fontAlgn="ctr"/>
                      <a:r>
                        <a:rPr lang="en-IN" sz="700" u="none" strike="noStrike" dirty="0">
                          <a:effectLst/>
                        </a:rPr>
                        <a:t>36.67</a:t>
                      </a:r>
                      <a:endParaRPr lang="en-IN" sz="700" b="0" i="0" u="none" strike="noStrike" dirty="0">
                        <a:solidFill>
                          <a:srgbClr val="000000"/>
                        </a:solidFill>
                        <a:effectLst/>
                        <a:latin typeface="Calibri" panose="020F0502020204030204" pitchFamily="34" charset="0"/>
                      </a:endParaRPr>
                    </a:p>
                  </a:txBody>
                  <a:tcPr marL="4979" marR="4979" marT="4979" marB="0" anchor="ctr"/>
                </a:tc>
                <a:tc>
                  <a:txBody>
                    <a:bodyPr/>
                    <a:lstStyle/>
                    <a:p>
                      <a:pPr algn="ctr" fontAlgn="ctr"/>
                      <a:r>
                        <a:rPr lang="en-IN" sz="700" u="none" strike="noStrike">
                          <a:effectLst/>
                        </a:rPr>
                        <a:t>1196</a:t>
                      </a:r>
                      <a:endParaRPr lang="en-IN" sz="700" b="0" i="0" u="none" strike="noStrike">
                        <a:solidFill>
                          <a:srgbClr val="000000"/>
                        </a:solidFill>
                        <a:effectLst/>
                        <a:latin typeface="Calibri" panose="020F0502020204030204" pitchFamily="34" charset="0"/>
                      </a:endParaRPr>
                    </a:p>
                  </a:txBody>
                  <a:tcPr marL="4979" marR="4979" marT="4979" marB="0" anchor="ctr"/>
                </a:tc>
                <a:tc>
                  <a:txBody>
                    <a:bodyPr/>
                    <a:lstStyle/>
                    <a:p>
                      <a:pPr algn="ctr" fontAlgn="ctr"/>
                      <a:r>
                        <a:rPr lang="en-IN" sz="700" u="none" strike="noStrike" dirty="0">
                          <a:effectLst/>
                        </a:rPr>
                        <a:t>2350 mm</a:t>
                      </a:r>
                      <a:endParaRPr lang="en-IN" sz="700" b="0" i="0" u="none" strike="noStrike" dirty="0">
                        <a:solidFill>
                          <a:srgbClr val="000000"/>
                        </a:solidFill>
                        <a:effectLst/>
                        <a:latin typeface="Calibri" panose="020F0502020204030204" pitchFamily="34" charset="0"/>
                      </a:endParaRPr>
                    </a:p>
                  </a:txBody>
                  <a:tcPr marL="4979" marR="4979" marT="4979" marB="0" anchor="ctr"/>
                </a:tc>
                <a:extLst>
                  <a:ext uri="{0D108BD9-81ED-4DB2-BD59-A6C34878D82A}">
                    <a16:rowId xmlns:a16="http://schemas.microsoft.com/office/drawing/2014/main" val="3455394113"/>
                  </a:ext>
                </a:extLst>
              </a:tr>
              <a:tr h="114300">
                <a:tc>
                  <a:txBody>
                    <a:bodyPr/>
                    <a:lstStyle/>
                    <a:p>
                      <a:pPr algn="ctr" fontAlgn="ctr"/>
                      <a:r>
                        <a:rPr lang="en-IN" sz="700" u="none" strike="noStrike" dirty="0">
                          <a:effectLst/>
                        </a:rPr>
                        <a:t>36.67</a:t>
                      </a:r>
                      <a:endParaRPr lang="en-IN" sz="700" b="0" i="0" u="none" strike="noStrike" dirty="0">
                        <a:solidFill>
                          <a:srgbClr val="000000"/>
                        </a:solidFill>
                        <a:effectLst/>
                        <a:latin typeface="Calibri" panose="020F0502020204030204" pitchFamily="34" charset="0"/>
                      </a:endParaRPr>
                    </a:p>
                  </a:txBody>
                  <a:tcPr marL="4979" marR="4979" marT="4979" marB="0" anchor="ctr"/>
                </a:tc>
                <a:tc>
                  <a:txBody>
                    <a:bodyPr/>
                    <a:lstStyle/>
                    <a:p>
                      <a:pPr algn="ctr" fontAlgn="ctr"/>
                      <a:r>
                        <a:rPr lang="en-IN" sz="700" u="none" strike="noStrike">
                          <a:effectLst/>
                        </a:rPr>
                        <a:t>1196</a:t>
                      </a:r>
                      <a:endParaRPr lang="en-IN" sz="700" b="0" i="0" u="none" strike="noStrike">
                        <a:solidFill>
                          <a:srgbClr val="000000"/>
                        </a:solidFill>
                        <a:effectLst/>
                        <a:latin typeface="Calibri" panose="020F0502020204030204" pitchFamily="34" charset="0"/>
                      </a:endParaRPr>
                    </a:p>
                  </a:txBody>
                  <a:tcPr marL="4979" marR="4979" marT="4979" marB="0" anchor="ctr"/>
                </a:tc>
                <a:tc>
                  <a:txBody>
                    <a:bodyPr/>
                    <a:lstStyle/>
                    <a:p>
                      <a:pPr algn="ctr" fontAlgn="ctr"/>
                      <a:r>
                        <a:rPr lang="en-IN" sz="700" u="none" strike="noStrike" dirty="0">
                          <a:effectLst/>
                        </a:rPr>
                        <a:t>2350 mm</a:t>
                      </a:r>
                      <a:endParaRPr lang="en-IN" sz="700" b="0" i="0" u="none" strike="noStrike" dirty="0">
                        <a:solidFill>
                          <a:srgbClr val="000000"/>
                        </a:solidFill>
                        <a:effectLst/>
                        <a:latin typeface="Calibri" panose="020F0502020204030204" pitchFamily="34" charset="0"/>
                      </a:endParaRPr>
                    </a:p>
                  </a:txBody>
                  <a:tcPr marL="4979" marR="4979" marT="4979" marB="0" anchor="ctr"/>
                </a:tc>
                <a:extLst>
                  <a:ext uri="{0D108BD9-81ED-4DB2-BD59-A6C34878D82A}">
                    <a16:rowId xmlns:a16="http://schemas.microsoft.com/office/drawing/2014/main" val="3963177063"/>
                  </a:ext>
                </a:extLst>
              </a:tr>
              <a:tr h="114300">
                <a:tc>
                  <a:txBody>
                    <a:bodyPr/>
                    <a:lstStyle/>
                    <a:p>
                      <a:pPr algn="ctr" fontAlgn="ctr"/>
                      <a:r>
                        <a:rPr lang="en-IN" sz="700" u="none" strike="noStrike" dirty="0">
                          <a:effectLst/>
                        </a:rPr>
                        <a:t>36.67</a:t>
                      </a:r>
                      <a:endParaRPr lang="en-IN" sz="700" b="0" i="0" u="none" strike="noStrike" dirty="0">
                        <a:solidFill>
                          <a:srgbClr val="000000"/>
                        </a:solidFill>
                        <a:effectLst/>
                        <a:latin typeface="Calibri" panose="020F0502020204030204" pitchFamily="34" charset="0"/>
                      </a:endParaRPr>
                    </a:p>
                  </a:txBody>
                  <a:tcPr marL="4979" marR="4979" marT="4979" marB="0" anchor="ctr"/>
                </a:tc>
                <a:tc>
                  <a:txBody>
                    <a:bodyPr/>
                    <a:lstStyle/>
                    <a:p>
                      <a:pPr algn="ctr" fontAlgn="ctr"/>
                      <a:r>
                        <a:rPr lang="en-IN" sz="700" u="none" strike="noStrike">
                          <a:effectLst/>
                        </a:rPr>
                        <a:t>1196</a:t>
                      </a:r>
                      <a:endParaRPr lang="en-IN" sz="700" b="0" i="0" u="none" strike="noStrike">
                        <a:solidFill>
                          <a:srgbClr val="000000"/>
                        </a:solidFill>
                        <a:effectLst/>
                        <a:latin typeface="Calibri" panose="020F0502020204030204" pitchFamily="34" charset="0"/>
                      </a:endParaRPr>
                    </a:p>
                  </a:txBody>
                  <a:tcPr marL="4979" marR="4979" marT="4979" marB="0" anchor="ctr"/>
                </a:tc>
                <a:tc>
                  <a:txBody>
                    <a:bodyPr/>
                    <a:lstStyle/>
                    <a:p>
                      <a:pPr algn="ctr" fontAlgn="ctr"/>
                      <a:r>
                        <a:rPr lang="en-IN" sz="700" u="none" strike="noStrike" dirty="0">
                          <a:effectLst/>
                        </a:rPr>
                        <a:t>2350 mm</a:t>
                      </a:r>
                      <a:endParaRPr lang="en-IN" sz="700" b="0" i="0" u="none" strike="noStrike" dirty="0">
                        <a:solidFill>
                          <a:srgbClr val="000000"/>
                        </a:solidFill>
                        <a:effectLst/>
                        <a:latin typeface="Calibri" panose="020F0502020204030204" pitchFamily="34" charset="0"/>
                      </a:endParaRPr>
                    </a:p>
                  </a:txBody>
                  <a:tcPr marL="4979" marR="4979" marT="4979" marB="0" anchor="ctr"/>
                </a:tc>
                <a:extLst>
                  <a:ext uri="{0D108BD9-81ED-4DB2-BD59-A6C34878D82A}">
                    <a16:rowId xmlns:a16="http://schemas.microsoft.com/office/drawing/2014/main" val="3692693091"/>
                  </a:ext>
                </a:extLst>
              </a:tr>
              <a:tr h="114300">
                <a:tc>
                  <a:txBody>
                    <a:bodyPr/>
                    <a:lstStyle/>
                    <a:p>
                      <a:pPr algn="ctr" fontAlgn="ctr"/>
                      <a:r>
                        <a:rPr lang="en-IN" sz="700" u="none" strike="noStrike" dirty="0">
                          <a:effectLst/>
                        </a:rPr>
                        <a:t>36.67</a:t>
                      </a:r>
                      <a:endParaRPr lang="en-IN" sz="700" b="0" i="0" u="none" strike="noStrike" dirty="0">
                        <a:solidFill>
                          <a:srgbClr val="000000"/>
                        </a:solidFill>
                        <a:effectLst/>
                        <a:latin typeface="Calibri" panose="020F0502020204030204" pitchFamily="34" charset="0"/>
                      </a:endParaRPr>
                    </a:p>
                  </a:txBody>
                  <a:tcPr marL="4979" marR="4979" marT="4979" marB="0" anchor="ctr"/>
                </a:tc>
                <a:tc>
                  <a:txBody>
                    <a:bodyPr/>
                    <a:lstStyle/>
                    <a:p>
                      <a:pPr algn="ctr" fontAlgn="ctr"/>
                      <a:r>
                        <a:rPr lang="en-IN" sz="700" u="none" strike="noStrike">
                          <a:effectLst/>
                        </a:rPr>
                        <a:t>998</a:t>
                      </a:r>
                      <a:endParaRPr lang="en-IN" sz="700" b="0" i="0" u="none" strike="noStrike">
                        <a:solidFill>
                          <a:srgbClr val="000000"/>
                        </a:solidFill>
                        <a:effectLst/>
                        <a:latin typeface="Calibri" panose="020F0502020204030204" pitchFamily="34" charset="0"/>
                      </a:endParaRPr>
                    </a:p>
                  </a:txBody>
                  <a:tcPr marL="4979" marR="4979" marT="4979" marB="0" anchor="ctr"/>
                </a:tc>
                <a:tc>
                  <a:txBody>
                    <a:bodyPr/>
                    <a:lstStyle/>
                    <a:p>
                      <a:pPr algn="ctr" fontAlgn="ctr"/>
                      <a:r>
                        <a:rPr lang="en-IN" sz="700" u="none" strike="noStrike" dirty="0">
                          <a:effectLst/>
                        </a:rPr>
                        <a:t>2360 mm</a:t>
                      </a:r>
                      <a:endParaRPr lang="en-IN" sz="700" b="0" i="0" u="none" strike="noStrike" dirty="0">
                        <a:solidFill>
                          <a:srgbClr val="000000"/>
                        </a:solidFill>
                        <a:effectLst/>
                        <a:latin typeface="Calibri" panose="020F0502020204030204" pitchFamily="34" charset="0"/>
                      </a:endParaRPr>
                    </a:p>
                  </a:txBody>
                  <a:tcPr marL="4979" marR="4979" marT="4979" marB="0" anchor="ctr"/>
                </a:tc>
                <a:extLst>
                  <a:ext uri="{0D108BD9-81ED-4DB2-BD59-A6C34878D82A}">
                    <a16:rowId xmlns:a16="http://schemas.microsoft.com/office/drawing/2014/main" val="3818629887"/>
                  </a:ext>
                </a:extLst>
              </a:tr>
              <a:tr h="114300">
                <a:tc>
                  <a:txBody>
                    <a:bodyPr/>
                    <a:lstStyle/>
                    <a:p>
                      <a:pPr algn="ctr" fontAlgn="ctr"/>
                      <a:r>
                        <a:rPr lang="en-IN" sz="700" u="none" strike="noStrike" dirty="0">
                          <a:effectLst/>
                        </a:rPr>
                        <a:t>37.17</a:t>
                      </a:r>
                      <a:endParaRPr lang="en-IN" sz="700" b="0" i="0" u="none" strike="noStrike" dirty="0">
                        <a:solidFill>
                          <a:srgbClr val="000000"/>
                        </a:solidFill>
                        <a:effectLst/>
                        <a:latin typeface="Calibri" panose="020F0502020204030204" pitchFamily="34" charset="0"/>
                      </a:endParaRPr>
                    </a:p>
                  </a:txBody>
                  <a:tcPr marL="4979" marR="4979" marT="4979" marB="0" anchor="ctr"/>
                </a:tc>
                <a:tc>
                  <a:txBody>
                    <a:bodyPr/>
                    <a:lstStyle/>
                    <a:p>
                      <a:pPr algn="ctr" fontAlgn="ctr"/>
                      <a:r>
                        <a:rPr lang="en-IN" sz="700" u="none" strike="noStrike">
                          <a:effectLst/>
                        </a:rPr>
                        <a:t>998</a:t>
                      </a:r>
                      <a:endParaRPr lang="en-IN" sz="700" b="0" i="0" u="none" strike="noStrike">
                        <a:solidFill>
                          <a:srgbClr val="000000"/>
                        </a:solidFill>
                        <a:effectLst/>
                        <a:latin typeface="Calibri" panose="020F0502020204030204" pitchFamily="34" charset="0"/>
                      </a:endParaRPr>
                    </a:p>
                  </a:txBody>
                  <a:tcPr marL="4979" marR="4979" marT="4979" marB="0" anchor="ctr"/>
                </a:tc>
                <a:tc>
                  <a:txBody>
                    <a:bodyPr/>
                    <a:lstStyle/>
                    <a:p>
                      <a:pPr algn="ctr" fontAlgn="ctr"/>
                      <a:r>
                        <a:rPr lang="en-IN" sz="700" u="none" strike="noStrike" dirty="0">
                          <a:effectLst/>
                        </a:rPr>
                        <a:t>2360 mm</a:t>
                      </a:r>
                      <a:endParaRPr lang="en-IN" sz="700" b="0" i="0" u="none" strike="noStrike" dirty="0">
                        <a:solidFill>
                          <a:srgbClr val="000000"/>
                        </a:solidFill>
                        <a:effectLst/>
                        <a:latin typeface="Calibri" panose="020F0502020204030204" pitchFamily="34" charset="0"/>
                      </a:endParaRPr>
                    </a:p>
                  </a:txBody>
                  <a:tcPr marL="4979" marR="4979" marT="4979" marB="0" anchor="ctr"/>
                </a:tc>
                <a:extLst>
                  <a:ext uri="{0D108BD9-81ED-4DB2-BD59-A6C34878D82A}">
                    <a16:rowId xmlns:a16="http://schemas.microsoft.com/office/drawing/2014/main" val="2232546169"/>
                  </a:ext>
                </a:extLst>
              </a:tr>
              <a:tr h="114300">
                <a:tc>
                  <a:txBody>
                    <a:bodyPr/>
                    <a:lstStyle/>
                    <a:p>
                      <a:pPr algn="ctr" fontAlgn="ctr"/>
                      <a:r>
                        <a:rPr lang="en-IN" sz="700" u="none" strike="noStrike" dirty="0">
                          <a:effectLst/>
                        </a:rPr>
                        <a:t>37.17</a:t>
                      </a:r>
                      <a:endParaRPr lang="en-IN" sz="700" b="0" i="0" u="none" strike="noStrike" dirty="0">
                        <a:solidFill>
                          <a:srgbClr val="000000"/>
                        </a:solidFill>
                        <a:effectLst/>
                        <a:latin typeface="Calibri" panose="020F0502020204030204" pitchFamily="34" charset="0"/>
                      </a:endParaRPr>
                    </a:p>
                  </a:txBody>
                  <a:tcPr marL="4979" marR="4979" marT="4979" marB="0" anchor="ctr"/>
                </a:tc>
                <a:tc>
                  <a:txBody>
                    <a:bodyPr/>
                    <a:lstStyle/>
                    <a:p>
                      <a:pPr algn="ctr" fontAlgn="ctr"/>
                      <a:r>
                        <a:rPr lang="en-IN" sz="700" u="none" strike="noStrike">
                          <a:effectLst/>
                        </a:rPr>
                        <a:t>998</a:t>
                      </a:r>
                      <a:endParaRPr lang="en-IN" sz="700" b="0" i="0" u="none" strike="noStrike">
                        <a:solidFill>
                          <a:srgbClr val="000000"/>
                        </a:solidFill>
                        <a:effectLst/>
                        <a:latin typeface="Calibri" panose="020F0502020204030204" pitchFamily="34" charset="0"/>
                      </a:endParaRPr>
                    </a:p>
                  </a:txBody>
                  <a:tcPr marL="4979" marR="4979" marT="4979" marB="0" anchor="ctr"/>
                </a:tc>
                <a:tc>
                  <a:txBody>
                    <a:bodyPr/>
                    <a:lstStyle/>
                    <a:p>
                      <a:pPr algn="ctr" fontAlgn="ctr"/>
                      <a:r>
                        <a:rPr lang="en-IN" sz="700" u="none" strike="noStrike" dirty="0">
                          <a:effectLst/>
                        </a:rPr>
                        <a:t>2360 mm</a:t>
                      </a:r>
                      <a:endParaRPr lang="en-IN" sz="700" b="0" i="0" u="none" strike="noStrike" dirty="0">
                        <a:solidFill>
                          <a:srgbClr val="000000"/>
                        </a:solidFill>
                        <a:effectLst/>
                        <a:latin typeface="Calibri" panose="020F0502020204030204" pitchFamily="34" charset="0"/>
                      </a:endParaRPr>
                    </a:p>
                  </a:txBody>
                  <a:tcPr marL="4979" marR="4979" marT="4979" marB="0" anchor="ctr"/>
                </a:tc>
                <a:extLst>
                  <a:ext uri="{0D108BD9-81ED-4DB2-BD59-A6C34878D82A}">
                    <a16:rowId xmlns:a16="http://schemas.microsoft.com/office/drawing/2014/main" val="154096546"/>
                  </a:ext>
                </a:extLst>
              </a:tr>
              <a:tr h="114300">
                <a:tc>
                  <a:txBody>
                    <a:bodyPr/>
                    <a:lstStyle/>
                    <a:p>
                      <a:pPr algn="ctr" fontAlgn="ctr"/>
                      <a:r>
                        <a:rPr lang="en-IN" sz="700" u="none" strike="noStrike" dirty="0">
                          <a:effectLst/>
                        </a:rPr>
                        <a:t>37.17</a:t>
                      </a:r>
                      <a:endParaRPr lang="en-IN" sz="700" b="0" i="0" u="none" strike="noStrike" dirty="0">
                        <a:solidFill>
                          <a:srgbClr val="000000"/>
                        </a:solidFill>
                        <a:effectLst/>
                        <a:latin typeface="Calibri" panose="020F0502020204030204" pitchFamily="34" charset="0"/>
                      </a:endParaRPr>
                    </a:p>
                  </a:txBody>
                  <a:tcPr marL="4979" marR="4979" marT="4979" marB="0" anchor="ctr"/>
                </a:tc>
                <a:tc>
                  <a:txBody>
                    <a:bodyPr/>
                    <a:lstStyle/>
                    <a:p>
                      <a:pPr algn="ctr" fontAlgn="ctr"/>
                      <a:r>
                        <a:rPr lang="en-IN" sz="700" u="none" strike="noStrike">
                          <a:effectLst/>
                        </a:rPr>
                        <a:t>998</a:t>
                      </a:r>
                      <a:endParaRPr lang="en-IN" sz="700" b="0" i="0" u="none" strike="noStrike">
                        <a:solidFill>
                          <a:srgbClr val="000000"/>
                        </a:solidFill>
                        <a:effectLst/>
                        <a:latin typeface="Calibri" panose="020F0502020204030204" pitchFamily="34" charset="0"/>
                      </a:endParaRPr>
                    </a:p>
                  </a:txBody>
                  <a:tcPr marL="4979" marR="4979" marT="4979" marB="0" anchor="ctr"/>
                </a:tc>
                <a:tc>
                  <a:txBody>
                    <a:bodyPr/>
                    <a:lstStyle/>
                    <a:p>
                      <a:pPr algn="ctr" fontAlgn="ctr"/>
                      <a:r>
                        <a:rPr lang="en-IN" sz="700" u="none" strike="noStrike" dirty="0">
                          <a:effectLst/>
                        </a:rPr>
                        <a:t>2360 mm</a:t>
                      </a:r>
                      <a:endParaRPr lang="en-IN" sz="700" b="0" i="0" u="none" strike="noStrike" dirty="0">
                        <a:solidFill>
                          <a:srgbClr val="000000"/>
                        </a:solidFill>
                        <a:effectLst/>
                        <a:latin typeface="Calibri" panose="020F0502020204030204" pitchFamily="34" charset="0"/>
                      </a:endParaRPr>
                    </a:p>
                  </a:txBody>
                  <a:tcPr marL="4979" marR="4979" marT="4979" marB="0" anchor="ctr"/>
                </a:tc>
                <a:extLst>
                  <a:ext uri="{0D108BD9-81ED-4DB2-BD59-A6C34878D82A}">
                    <a16:rowId xmlns:a16="http://schemas.microsoft.com/office/drawing/2014/main" val="1634945798"/>
                  </a:ext>
                </a:extLst>
              </a:tr>
              <a:tr h="114300">
                <a:tc>
                  <a:txBody>
                    <a:bodyPr/>
                    <a:lstStyle/>
                    <a:p>
                      <a:pPr algn="ctr" fontAlgn="ctr"/>
                      <a:r>
                        <a:rPr lang="en-IN" sz="700" u="none" strike="noStrike">
                          <a:effectLst/>
                        </a:rPr>
                        <a:t>36.17</a:t>
                      </a:r>
                      <a:endParaRPr lang="en-IN" sz="700" b="0" i="0" u="none" strike="noStrike">
                        <a:solidFill>
                          <a:srgbClr val="000000"/>
                        </a:solidFill>
                        <a:effectLst/>
                        <a:latin typeface="Calibri" panose="020F0502020204030204" pitchFamily="34" charset="0"/>
                      </a:endParaRPr>
                    </a:p>
                  </a:txBody>
                  <a:tcPr marL="4979" marR="4979" marT="4979" marB="0" anchor="ctr"/>
                </a:tc>
                <a:tc>
                  <a:txBody>
                    <a:bodyPr/>
                    <a:lstStyle/>
                    <a:p>
                      <a:pPr algn="ctr" fontAlgn="ctr"/>
                      <a:r>
                        <a:rPr lang="en-IN" sz="700" u="none" strike="noStrike">
                          <a:effectLst/>
                        </a:rPr>
                        <a:t>998</a:t>
                      </a:r>
                      <a:endParaRPr lang="en-IN" sz="700" b="0" i="0" u="none" strike="noStrike">
                        <a:solidFill>
                          <a:srgbClr val="000000"/>
                        </a:solidFill>
                        <a:effectLst/>
                        <a:latin typeface="Calibri" panose="020F0502020204030204" pitchFamily="34" charset="0"/>
                      </a:endParaRPr>
                    </a:p>
                  </a:txBody>
                  <a:tcPr marL="4979" marR="4979" marT="4979" marB="0" anchor="ctr"/>
                </a:tc>
                <a:tc>
                  <a:txBody>
                    <a:bodyPr/>
                    <a:lstStyle/>
                    <a:p>
                      <a:pPr algn="ctr" fontAlgn="ctr"/>
                      <a:r>
                        <a:rPr lang="en-IN" sz="700" u="none" strike="noStrike" dirty="0">
                          <a:effectLst/>
                        </a:rPr>
                        <a:t>2360 mm</a:t>
                      </a:r>
                      <a:endParaRPr lang="en-IN" sz="700" b="0" i="0" u="none" strike="noStrike" dirty="0">
                        <a:solidFill>
                          <a:srgbClr val="000000"/>
                        </a:solidFill>
                        <a:effectLst/>
                        <a:latin typeface="Calibri" panose="020F0502020204030204" pitchFamily="34" charset="0"/>
                      </a:endParaRPr>
                    </a:p>
                  </a:txBody>
                  <a:tcPr marL="4979" marR="4979" marT="4979" marB="0" anchor="ctr"/>
                </a:tc>
                <a:extLst>
                  <a:ext uri="{0D108BD9-81ED-4DB2-BD59-A6C34878D82A}">
                    <a16:rowId xmlns:a16="http://schemas.microsoft.com/office/drawing/2014/main" val="2537902055"/>
                  </a:ext>
                </a:extLst>
              </a:tr>
              <a:tr h="114300">
                <a:tc>
                  <a:txBody>
                    <a:bodyPr/>
                    <a:lstStyle/>
                    <a:p>
                      <a:pPr algn="ctr" fontAlgn="ctr"/>
                      <a:r>
                        <a:rPr lang="en-IN" sz="700" u="none" strike="noStrike">
                          <a:effectLst/>
                        </a:rPr>
                        <a:t>36.17</a:t>
                      </a:r>
                      <a:endParaRPr lang="en-IN" sz="700" b="0" i="0" u="none" strike="noStrike">
                        <a:solidFill>
                          <a:srgbClr val="000000"/>
                        </a:solidFill>
                        <a:effectLst/>
                        <a:latin typeface="Calibri" panose="020F0502020204030204" pitchFamily="34" charset="0"/>
                      </a:endParaRPr>
                    </a:p>
                  </a:txBody>
                  <a:tcPr marL="4979" marR="4979" marT="4979" marB="0" anchor="ctr"/>
                </a:tc>
                <a:tc>
                  <a:txBody>
                    <a:bodyPr/>
                    <a:lstStyle/>
                    <a:p>
                      <a:pPr algn="ctr" fontAlgn="ctr"/>
                      <a:r>
                        <a:rPr lang="en-IN" sz="700" u="none" strike="noStrike">
                          <a:effectLst/>
                        </a:rPr>
                        <a:t>998</a:t>
                      </a:r>
                      <a:endParaRPr lang="en-IN" sz="700" b="0" i="0" u="none" strike="noStrike">
                        <a:solidFill>
                          <a:srgbClr val="000000"/>
                        </a:solidFill>
                        <a:effectLst/>
                        <a:latin typeface="Calibri" panose="020F0502020204030204" pitchFamily="34" charset="0"/>
                      </a:endParaRPr>
                    </a:p>
                  </a:txBody>
                  <a:tcPr marL="4979" marR="4979" marT="4979" marB="0" anchor="ctr"/>
                </a:tc>
                <a:tc>
                  <a:txBody>
                    <a:bodyPr/>
                    <a:lstStyle/>
                    <a:p>
                      <a:pPr algn="ctr" fontAlgn="ctr"/>
                      <a:r>
                        <a:rPr lang="en-IN" sz="700" u="none" strike="noStrike" dirty="0">
                          <a:effectLst/>
                        </a:rPr>
                        <a:t>2360 mm</a:t>
                      </a:r>
                      <a:endParaRPr lang="en-IN" sz="700" b="0" i="0" u="none" strike="noStrike" dirty="0">
                        <a:solidFill>
                          <a:srgbClr val="000000"/>
                        </a:solidFill>
                        <a:effectLst/>
                        <a:latin typeface="Calibri" panose="020F0502020204030204" pitchFamily="34" charset="0"/>
                      </a:endParaRPr>
                    </a:p>
                  </a:txBody>
                  <a:tcPr marL="4979" marR="4979" marT="4979" marB="0" anchor="ctr"/>
                </a:tc>
                <a:extLst>
                  <a:ext uri="{0D108BD9-81ED-4DB2-BD59-A6C34878D82A}">
                    <a16:rowId xmlns:a16="http://schemas.microsoft.com/office/drawing/2014/main" val="2607861713"/>
                  </a:ext>
                </a:extLst>
              </a:tr>
              <a:tr h="114300">
                <a:tc>
                  <a:txBody>
                    <a:bodyPr/>
                    <a:lstStyle/>
                    <a:p>
                      <a:pPr algn="ctr" fontAlgn="ctr"/>
                      <a:r>
                        <a:rPr lang="en-IN" sz="700" u="none" strike="noStrike">
                          <a:effectLst/>
                        </a:rPr>
                        <a:t>23</a:t>
                      </a:r>
                      <a:endParaRPr lang="en-IN" sz="700" b="0" i="0" u="none" strike="noStrike">
                        <a:solidFill>
                          <a:srgbClr val="000000"/>
                        </a:solidFill>
                        <a:effectLst/>
                        <a:latin typeface="Calibri" panose="020F0502020204030204" pitchFamily="34" charset="0"/>
                      </a:endParaRPr>
                    </a:p>
                  </a:txBody>
                  <a:tcPr marL="4979" marR="4979" marT="4979" marB="0" anchor="ctr"/>
                </a:tc>
                <a:tc>
                  <a:txBody>
                    <a:bodyPr/>
                    <a:lstStyle/>
                    <a:p>
                      <a:pPr algn="ctr" fontAlgn="ctr"/>
                      <a:r>
                        <a:rPr lang="en-IN" sz="700" u="none" strike="noStrike">
                          <a:effectLst/>
                        </a:rPr>
                        <a:t>998</a:t>
                      </a:r>
                      <a:endParaRPr lang="en-IN" sz="700" b="0" i="0" u="none" strike="noStrike">
                        <a:solidFill>
                          <a:srgbClr val="000000"/>
                        </a:solidFill>
                        <a:effectLst/>
                        <a:latin typeface="Calibri" panose="020F0502020204030204" pitchFamily="34" charset="0"/>
                      </a:endParaRPr>
                    </a:p>
                  </a:txBody>
                  <a:tcPr marL="4979" marR="4979" marT="4979" marB="0" anchor="ctr"/>
                </a:tc>
                <a:tc>
                  <a:txBody>
                    <a:bodyPr/>
                    <a:lstStyle/>
                    <a:p>
                      <a:pPr algn="ctr" fontAlgn="ctr"/>
                      <a:r>
                        <a:rPr lang="en-IN" sz="700" u="none" strike="noStrike" dirty="0">
                          <a:effectLst/>
                        </a:rPr>
                        <a:t>2425 mm</a:t>
                      </a:r>
                      <a:endParaRPr lang="en-IN" sz="700" b="0" i="0" u="none" strike="noStrike" dirty="0">
                        <a:solidFill>
                          <a:srgbClr val="000000"/>
                        </a:solidFill>
                        <a:effectLst/>
                        <a:latin typeface="Calibri" panose="020F0502020204030204" pitchFamily="34" charset="0"/>
                      </a:endParaRPr>
                    </a:p>
                  </a:txBody>
                  <a:tcPr marL="4979" marR="4979" marT="4979" marB="0" anchor="ctr"/>
                </a:tc>
                <a:extLst>
                  <a:ext uri="{0D108BD9-81ED-4DB2-BD59-A6C34878D82A}">
                    <a16:rowId xmlns:a16="http://schemas.microsoft.com/office/drawing/2014/main" val="202791796"/>
                  </a:ext>
                </a:extLst>
              </a:tr>
              <a:tr h="114300">
                <a:tc>
                  <a:txBody>
                    <a:bodyPr/>
                    <a:lstStyle/>
                    <a:p>
                      <a:pPr algn="ctr" fontAlgn="ctr"/>
                      <a:r>
                        <a:rPr lang="en-IN" sz="700" u="none" strike="noStrike">
                          <a:effectLst/>
                        </a:rPr>
                        <a:t>23</a:t>
                      </a:r>
                      <a:endParaRPr lang="en-IN" sz="700" b="0" i="0" u="none" strike="noStrike">
                        <a:solidFill>
                          <a:srgbClr val="000000"/>
                        </a:solidFill>
                        <a:effectLst/>
                        <a:latin typeface="Calibri" panose="020F0502020204030204" pitchFamily="34" charset="0"/>
                      </a:endParaRPr>
                    </a:p>
                  </a:txBody>
                  <a:tcPr marL="4979" marR="4979" marT="4979" marB="0" anchor="ctr"/>
                </a:tc>
                <a:tc>
                  <a:txBody>
                    <a:bodyPr/>
                    <a:lstStyle/>
                    <a:p>
                      <a:pPr algn="ctr" fontAlgn="ctr"/>
                      <a:r>
                        <a:rPr lang="en-IN" sz="700" u="none" strike="noStrike">
                          <a:effectLst/>
                        </a:rPr>
                        <a:t>998</a:t>
                      </a:r>
                      <a:endParaRPr lang="en-IN" sz="700" b="0" i="0" u="none" strike="noStrike">
                        <a:solidFill>
                          <a:srgbClr val="000000"/>
                        </a:solidFill>
                        <a:effectLst/>
                        <a:latin typeface="Calibri" panose="020F0502020204030204" pitchFamily="34" charset="0"/>
                      </a:endParaRPr>
                    </a:p>
                  </a:txBody>
                  <a:tcPr marL="4979" marR="4979" marT="4979" marB="0" anchor="ctr"/>
                </a:tc>
                <a:tc>
                  <a:txBody>
                    <a:bodyPr/>
                    <a:lstStyle/>
                    <a:p>
                      <a:pPr algn="ctr" fontAlgn="ctr"/>
                      <a:r>
                        <a:rPr lang="en-IN" sz="700" u="none" strike="noStrike" dirty="0">
                          <a:effectLst/>
                        </a:rPr>
                        <a:t>2425 mm</a:t>
                      </a:r>
                      <a:endParaRPr lang="en-IN" sz="700" b="0" i="0" u="none" strike="noStrike" dirty="0">
                        <a:solidFill>
                          <a:srgbClr val="000000"/>
                        </a:solidFill>
                        <a:effectLst/>
                        <a:latin typeface="Calibri" panose="020F0502020204030204" pitchFamily="34" charset="0"/>
                      </a:endParaRPr>
                    </a:p>
                  </a:txBody>
                  <a:tcPr marL="4979" marR="4979" marT="4979" marB="0" anchor="ctr"/>
                </a:tc>
                <a:extLst>
                  <a:ext uri="{0D108BD9-81ED-4DB2-BD59-A6C34878D82A}">
                    <a16:rowId xmlns:a16="http://schemas.microsoft.com/office/drawing/2014/main" val="3365812182"/>
                  </a:ext>
                </a:extLst>
              </a:tr>
              <a:tr h="114300">
                <a:tc>
                  <a:txBody>
                    <a:bodyPr/>
                    <a:lstStyle/>
                    <a:p>
                      <a:pPr algn="ctr" fontAlgn="ctr"/>
                      <a:r>
                        <a:rPr lang="en-IN" sz="700" u="none" strike="noStrike">
                          <a:effectLst/>
                        </a:rPr>
                        <a:t>22</a:t>
                      </a:r>
                      <a:endParaRPr lang="en-IN" sz="700" b="0" i="0" u="none" strike="noStrike">
                        <a:solidFill>
                          <a:srgbClr val="000000"/>
                        </a:solidFill>
                        <a:effectLst/>
                        <a:latin typeface="Calibri" panose="020F0502020204030204" pitchFamily="34" charset="0"/>
                      </a:endParaRPr>
                    </a:p>
                  </a:txBody>
                  <a:tcPr marL="4979" marR="4979" marT="4979" marB="0" anchor="ctr"/>
                </a:tc>
                <a:tc>
                  <a:txBody>
                    <a:bodyPr/>
                    <a:lstStyle/>
                    <a:p>
                      <a:pPr algn="ctr" fontAlgn="ctr"/>
                      <a:r>
                        <a:rPr lang="en-IN" sz="700" u="none" strike="noStrike">
                          <a:effectLst/>
                        </a:rPr>
                        <a:t>1086</a:t>
                      </a:r>
                      <a:endParaRPr lang="en-IN" sz="700" b="0" i="0" u="none" strike="noStrike">
                        <a:solidFill>
                          <a:srgbClr val="000000"/>
                        </a:solidFill>
                        <a:effectLst/>
                        <a:latin typeface="Calibri" panose="020F0502020204030204" pitchFamily="34" charset="0"/>
                      </a:endParaRPr>
                    </a:p>
                  </a:txBody>
                  <a:tcPr marL="4979" marR="4979" marT="4979" marB="0" anchor="ctr"/>
                </a:tc>
                <a:tc>
                  <a:txBody>
                    <a:bodyPr/>
                    <a:lstStyle/>
                    <a:p>
                      <a:pPr algn="ctr" fontAlgn="ctr"/>
                      <a:r>
                        <a:rPr lang="en-IN" sz="700" u="none" strike="noStrike" dirty="0">
                          <a:effectLst/>
                        </a:rPr>
                        <a:t>2400 mm</a:t>
                      </a:r>
                      <a:endParaRPr lang="en-IN" sz="700" b="0" i="0" u="none" strike="noStrike" dirty="0">
                        <a:solidFill>
                          <a:srgbClr val="000000"/>
                        </a:solidFill>
                        <a:effectLst/>
                        <a:latin typeface="Calibri" panose="020F0502020204030204" pitchFamily="34" charset="0"/>
                      </a:endParaRPr>
                    </a:p>
                  </a:txBody>
                  <a:tcPr marL="4979" marR="4979" marT="4979" marB="0" anchor="ctr"/>
                </a:tc>
                <a:extLst>
                  <a:ext uri="{0D108BD9-81ED-4DB2-BD59-A6C34878D82A}">
                    <a16:rowId xmlns:a16="http://schemas.microsoft.com/office/drawing/2014/main" val="3425705700"/>
                  </a:ext>
                </a:extLst>
              </a:tr>
              <a:tr h="114300">
                <a:tc>
                  <a:txBody>
                    <a:bodyPr/>
                    <a:lstStyle/>
                    <a:p>
                      <a:pPr algn="ctr" fontAlgn="ctr"/>
                      <a:r>
                        <a:rPr lang="en-IN" sz="700" u="none" strike="noStrike">
                          <a:effectLst/>
                        </a:rPr>
                        <a:t>25</a:t>
                      </a:r>
                      <a:endParaRPr lang="en-IN" sz="700" b="0" i="0" u="none" strike="noStrike">
                        <a:solidFill>
                          <a:srgbClr val="000000"/>
                        </a:solidFill>
                        <a:effectLst/>
                        <a:latin typeface="Calibri" panose="020F0502020204030204" pitchFamily="34" charset="0"/>
                      </a:endParaRPr>
                    </a:p>
                  </a:txBody>
                  <a:tcPr marL="4979" marR="4979" marT="4979" marB="0" anchor="ctr"/>
                </a:tc>
                <a:tc>
                  <a:txBody>
                    <a:bodyPr/>
                    <a:lstStyle/>
                    <a:p>
                      <a:pPr algn="ctr" fontAlgn="ctr"/>
                      <a:r>
                        <a:rPr lang="en-IN" sz="700" u="none" strike="noStrike">
                          <a:effectLst/>
                        </a:rPr>
                        <a:t>1086</a:t>
                      </a:r>
                      <a:endParaRPr lang="en-IN" sz="700" b="0" i="0" u="none" strike="noStrike">
                        <a:solidFill>
                          <a:srgbClr val="000000"/>
                        </a:solidFill>
                        <a:effectLst/>
                        <a:latin typeface="Calibri" panose="020F0502020204030204" pitchFamily="34" charset="0"/>
                      </a:endParaRPr>
                    </a:p>
                  </a:txBody>
                  <a:tcPr marL="4979" marR="4979" marT="4979" marB="0" anchor="ctr"/>
                </a:tc>
                <a:tc>
                  <a:txBody>
                    <a:bodyPr/>
                    <a:lstStyle/>
                    <a:p>
                      <a:pPr algn="ctr" fontAlgn="ctr"/>
                      <a:r>
                        <a:rPr lang="en-IN" sz="700" u="none" strike="noStrike" dirty="0">
                          <a:effectLst/>
                        </a:rPr>
                        <a:t>2400 mm</a:t>
                      </a:r>
                      <a:endParaRPr lang="en-IN" sz="700" b="0" i="0" u="none" strike="noStrike" dirty="0">
                        <a:solidFill>
                          <a:srgbClr val="000000"/>
                        </a:solidFill>
                        <a:effectLst/>
                        <a:latin typeface="Calibri" panose="020F0502020204030204" pitchFamily="34" charset="0"/>
                      </a:endParaRPr>
                    </a:p>
                  </a:txBody>
                  <a:tcPr marL="4979" marR="4979" marT="4979" marB="0" anchor="ctr"/>
                </a:tc>
                <a:extLst>
                  <a:ext uri="{0D108BD9-81ED-4DB2-BD59-A6C34878D82A}">
                    <a16:rowId xmlns:a16="http://schemas.microsoft.com/office/drawing/2014/main" val="230235442"/>
                  </a:ext>
                </a:extLst>
              </a:tr>
              <a:tr h="114300">
                <a:tc>
                  <a:txBody>
                    <a:bodyPr/>
                    <a:lstStyle/>
                    <a:p>
                      <a:pPr algn="ctr" fontAlgn="ctr"/>
                      <a:r>
                        <a:rPr lang="en-IN" sz="700" u="none" strike="noStrike">
                          <a:effectLst/>
                        </a:rPr>
                        <a:t>25</a:t>
                      </a:r>
                      <a:endParaRPr lang="en-IN" sz="700" b="0" i="0" u="none" strike="noStrike">
                        <a:solidFill>
                          <a:srgbClr val="000000"/>
                        </a:solidFill>
                        <a:effectLst/>
                        <a:latin typeface="Calibri" panose="020F0502020204030204" pitchFamily="34" charset="0"/>
                      </a:endParaRPr>
                    </a:p>
                  </a:txBody>
                  <a:tcPr marL="4979" marR="4979" marT="4979" marB="0" anchor="ctr"/>
                </a:tc>
                <a:tc>
                  <a:txBody>
                    <a:bodyPr/>
                    <a:lstStyle/>
                    <a:p>
                      <a:pPr algn="ctr" fontAlgn="ctr"/>
                      <a:r>
                        <a:rPr lang="en-IN" sz="700" u="none" strike="noStrike">
                          <a:effectLst/>
                        </a:rPr>
                        <a:t>1086</a:t>
                      </a:r>
                      <a:endParaRPr lang="en-IN" sz="700" b="0" i="0" u="none" strike="noStrike">
                        <a:solidFill>
                          <a:srgbClr val="000000"/>
                        </a:solidFill>
                        <a:effectLst/>
                        <a:latin typeface="Calibri" panose="020F0502020204030204" pitchFamily="34" charset="0"/>
                      </a:endParaRPr>
                    </a:p>
                  </a:txBody>
                  <a:tcPr marL="4979" marR="4979" marT="4979" marB="0" anchor="ctr"/>
                </a:tc>
                <a:tc>
                  <a:txBody>
                    <a:bodyPr/>
                    <a:lstStyle/>
                    <a:p>
                      <a:pPr algn="ctr" fontAlgn="ctr"/>
                      <a:r>
                        <a:rPr lang="en-IN" sz="700" u="none" strike="noStrike" dirty="0">
                          <a:effectLst/>
                        </a:rPr>
                        <a:t>2400 mm</a:t>
                      </a:r>
                      <a:endParaRPr lang="en-IN" sz="700" b="0" i="0" u="none" strike="noStrike" dirty="0">
                        <a:solidFill>
                          <a:srgbClr val="000000"/>
                        </a:solidFill>
                        <a:effectLst/>
                        <a:latin typeface="Calibri" panose="020F0502020204030204" pitchFamily="34" charset="0"/>
                      </a:endParaRPr>
                    </a:p>
                  </a:txBody>
                  <a:tcPr marL="4979" marR="4979" marT="4979" marB="0" anchor="ctr"/>
                </a:tc>
                <a:extLst>
                  <a:ext uri="{0D108BD9-81ED-4DB2-BD59-A6C34878D82A}">
                    <a16:rowId xmlns:a16="http://schemas.microsoft.com/office/drawing/2014/main" val="3672880714"/>
                  </a:ext>
                </a:extLst>
              </a:tr>
              <a:tr h="114300">
                <a:tc>
                  <a:txBody>
                    <a:bodyPr/>
                    <a:lstStyle/>
                    <a:p>
                      <a:pPr algn="ctr" fontAlgn="ctr"/>
                      <a:r>
                        <a:rPr lang="en-IN" sz="700" u="none" strike="noStrike">
                          <a:effectLst/>
                        </a:rPr>
                        <a:t>30</a:t>
                      </a:r>
                      <a:endParaRPr lang="en-IN" sz="700" b="0" i="0" u="none" strike="noStrike">
                        <a:solidFill>
                          <a:srgbClr val="000000"/>
                        </a:solidFill>
                        <a:effectLst/>
                        <a:latin typeface="Calibri" panose="020F0502020204030204" pitchFamily="34" charset="0"/>
                      </a:endParaRPr>
                    </a:p>
                  </a:txBody>
                  <a:tcPr marL="4979" marR="4979" marT="4979" marB="0" anchor="ctr"/>
                </a:tc>
                <a:tc>
                  <a:txBody>
                    <a:bodyPr/>
                    <a:lstStyle/>
                    <a:p>
                      <a:pPr algn="ctr" fontAlgn="ctr"/>
                      <a:r>
                        <a:rPr lang="en-IN" sz="700" u="none" strike="noStrike">
                          <a:effectLst/>
                        </a:rPr>
                        <a:t>1086</a:t>
                      </a:r>
                      <a:endParaRPr lang="en-IN" sz="700" b="0" i="0" u="none" strike="noStrike">
                        <a:solidFill>
                          <a:srgbClr val="000000"/>
                        </a:solidFill>
                        <a:effectLst/>
                        <a:latin typeface="Calibri" panose="020F0502020204030204" pitchFamily="34" charset="0"/>
                      </a:endParaRPr>
                    </a:p>
                  </a:txBody>
                  <a:tcPr marL="4979" marR="4979" marT="4979" marB="0" anchor="ctr"/>
                </a:tc>
                <a:tc>
                  <a:txBody>
                    <a:bodyPr/>
                    <a:lstStyle/>
                    <a:p>
                      <a:pPr algn="ctr" fontAlgn="ctr"/>
                      <a:r>
                        <a:rPr lang="en-IN" sz="700" u="none" strike="noStrike" dirty="0">
                          <a:effectLst/>
                        </a:rPr>
                        <a:t>2400 mm</a:t>
                      </a:r>
                      <a:endParaRPr lang="en-IN" sz="700" b="0" i="0" u="none" strike="noStrike" dirty="0">
                        <a:solidFill>
                          <a:srgbClr val="000000"/>
                        </a:solidFill>
                        <a:effectLst/>
                        <a:latin typeface="Calibri" panose="020F0502020204030204" pitchFamily="34" charset="0"/>
                      </a:endParaRPr>
                    </a:p>
                  </a:txBody>
                  <a:tcPr marL="4979" marR="4979" marT="4979" marB="0" anchor="ctr"/>
                </a:tc>
                <a:extLst>
                  <a:ext uri="{0D108BD9-81ED-4DB2-BD59-A6C34878D82A}">
                    <a16:rowId xmlns:a16="http://schemas.microsoft.com/office/drawing/2014/main" val="3045396576"/>
                  </a:ext>
                </a:extLst>
              </a:tr>
              <a:tr h="114300">
                <a:tc>
                  <a:txBody>
                    <a:bodyPr/>
                    <a:lstStyle/>
                    <a:p>
                      <a:pPr algn="ctr" fontAlgn="ctr"/>
                      <a:r>
                        <a:rPr lang="en-IN" sz="700" u="none" strike="noStrike">
                          <a:effectLst/>
                        </a:rPr>
                        <a:t>32.5</a:t>
                      </a:r>
                      <a:endParaRPr lang="en-IN" sz="700" b="0" i="0" u="none" strike="noStrike">
                        <a:solidFill>
                          <a:srgbClr val="000000"/>
                        </a:solidFill>
                        <a:effectLst/>
                        <a:latin typeface="Calibri" panose="020F0502020204030204" pitchFamily="34" charset="0"/>
                      </a:endParaRPr>
                    </a:p>
                  </a:txBody>
                  <a:tcPr marL="4979" marR="4979" marT="4979" marB="0" anchor="ctr"/>
                </a:tc>
                <a:tc>
                  <a:txBody>
                    <a:bodyPr/>
                    <a:lstStyle/>
                    <a:p>
                      <a:pPr algn="ctr" fontAlgn="ctr"/>
                      <a:r>
                        <a:rPr lang="en-IN" sz="700" u="none" strike="noStrike">
                          <a:effectLst/>
                        </a:rPr>
                        <a:t>1086</a:t>
                      </a:r>
                      <a:endParaRPr lang="en-IN" sz="700" b="0" i="0" u="none" strike="noStrike">
                        <a:solidFill>
                          <a:srgbClr val="000000"/>
                        </a:solidFill>
                        <a:effectLst/>
                        <a:latin typeface="Calibri" panose="020F0502020204030204" pitchFamily="34" charset="0"/>
                      </a:endParaRPr>
                    </a:p>
                  </a:txBody>
                  <a:tcPr marL="4979" marR="4979" marT="4979" marB="0" anchor="ctr"/>
                </a:tc>
                <a:tc>
                  <a:txBody>
                    <a:bodyPr/>
                    <a:lstStyle/>
                    <a:p>
                      <a:pPr algn="ctr" fontAlgn="ctr"/>
                      <a:r>
                        <a:rPr lang="en-IN" sz="700" u="none" strike="noStrike" dirty="0">
                          <a:effectLst/>
                        </a:rPr>
                        <a:t>2400 mm</a:t>
                      </a:r>
                      <a:endParaRPr lang="en-IN" sz="700" b="0" i="0" u="none" strike="noStrike" dirty="0">
                        <a:solidFill>
                          <a:srgbClr val="000000"/>
                        </a:solidFill>
                        <a:effectLst/>
                        <a:latin typeface="Calibri" panose="020F0502020204030204" pitchFamily="34" charset="0"/>
                      </a:endParaRPr>
                    </a:p>
                  </a:txBody>
                  <a:tcPr marL="4979" marR="4979" marT="4979" marB="0" anchor="ctr"/>
                </a:tc>
                <a:extLst>
                  <a:ext uri="{0D108BD9-81ED-4DB2-BD59-A6C34878D82A}">
                    <a16:rowId xmlns:a16="http://schemas.microsoft.com/office/drawing/2014/main" val="450261520"/>
                  </a:ext>
                </a:extLst>
              </a:tr>
              <a:tr h="114300">
                <a:tc>
                  <a:txBody>
                    <a:bodyPr/>
                    <a:lstStyle/>
                    <a:p>
                      <a:pPr algn="ctr" fontAlgn="ctr"/>
                      <a:r>
                        <a:rPr lang="en-IN" sz="700" u="none" strike="noStrike">
                          <a:effectLst/>
                        </a:rPr>
                        <a:t>32.5</a:t>
                      </a:r>
                      <a:endParaRPr lang="en-IN" sz="700" b="0" i="0" u="none" strike="noStrike">
                        <a:solidFill>
                          <a:srgbClr val="000000"/>
                        </a:solidFill>
                        <a:effectLst/>
                        <a:latin typeface="Calibri" panose="020F0502020204030204" pitchFamily="34" charset="0"/>
                      </a:endParaRPr>
                    </a:p>
                  </a:txBody>
                  <a:tcPr marL="4979" marR="4979" marT="4979" marB="0" anchor="ctr"/>
                </a:tc>
                <a:tc>
                  <a:txBody>
                    <a:bodyPr/>
                    <a:lstStyle/>
                    <a:p>
                      <a:pPr algn="ctr" fontAlgn="ctr"/>
                      <a:r>
                        <a:rPr lang="en-IN" sz="700" u="none" strike="noStrike">
                          <a:effectLst/>
                        </a:rPr>
                        <a:t>1086</a:t>
                      </a:r>
                      <a:endParaRPr lang="en-IN" sz="700" b="0" i="0" u="none" strike="noStrike">
                        <a:solidFill>
                          <a:srgbClr val="000000"/>
                        </a:solidFill>
                        <a:effectLst/>
                        <a:latin typeface="Calibri" panose="020F0502020204030204" pitchFamily="34" charset="0"/>
                      </a:endParaRPr>
                    </a:p>
                  </a:txBody>
                  <a:tcPr marL="4979" marR="4979" marT="4979" marB="0" anchor="ctr"/>
                </a:tc>
                <a:tc>
                  <a:txBody>
                    <a:bodyPr/>
                    <a:lstStyle/>
                    <a:p>
                      <a:pPr algn="ctr" fontAlgn="ctr"/>
                      <a:r>
                        <a:rPr lang="en-IN" sz="700" u="none" strike="noStrike" dirty="0">
                          <a:effectLst/>
                        </a:rPr>
                        <a:t>2400 mm</a:t>
                      </a:r>
                      <a:endParaRPr lang="en-IN" sz="700" b="0" i="0" u="none" strike="noStrike" dirty="0">
                        <a:solidFill>
                          <a:srgbClr val="000000"/>
                        </a:solidFill>
                        <a:effectLst/>
                        <a:latin typeface="Calibri" panose="020F0502020204030204" pitchFamily="34" charset="0"/>
                      </a:endParaRPr>
                    </a:p>
                  </a:txBody>
                  <a:tcPr marL="4979" marR="4979" marT="4979" marB="0" anchor="ctr"/>
                </a:tc>
                <a:extLst>
                  <a:ext uri="{0D108BD9-81ED-4DB2-BD59-A6C34878D82A}">
                    <a16:rowId xmlns:a16="http://schemas.microsoft.com/office/drawing/2014/main" val="3520629390"/>
                  </a:ext>
                </a:extLst>
              </a:tr>
              <a:tr h="114300">
                <a:tc>
                  <a:txBody>
                    <a:bodyPr/>
                    <a:lstStyle/>
                    <a:p>
                      <a:pPr algn="ctr" fontAlgn="ctr"/>
                      <a:r>
                        <a:rPr lang="en-IN" sz="700" u="none" strike="noStrike">
                          <a:effectLst/>
                        </a:rPr>
                        <a:t>33.445</a:t>
                      </a:r>
                      <a:endParaRPr lang="en-IN" sz="700" b="0" i="0" u="none" strike="noStrike">
                        <a:solidFill>
                          <a:srgbClr val="000000"/>
                        </a:solidFill>
                        <a:effectLst/>
                        <a:latin typeface="Calibri" panose="020F0502020204030204" pitchFamily="34" charset="0"/>
                      </a:endParaRPr>
                    </a:p>
                  </a:txBody>
                  <a:tcPr marL="4979" marR="4979" marT="4979" marB="0" anchor="ctr"/>
                </a:tc>
                <a:tc>
                  <a:txBody>
                    <a:bodyPr/>
                    <a:lstStyle/>
                    <a:p>
                      <a:pPr algn="ctr" fontAlgn="ctr"/>
                      <a:r>
                        <a:rPr lang="en-IN" sz="700" u="none" strike="noStrike">
                          <a:effectLst/>
                        </a:rPr>
                        <a:t>1086</a:t>
                      </a:r>
                      <a:endParaRPr lang="en-IN" sz="700" b="0" i="0" u="none" strike="noStrike">
                        <a:solidFill>
                          <a:srgbClr val="000000"/>
                        </a:solidFill>
                        <a:effectLst/>
                        <a:latin typeface="Calibri" panose="020F0502020204030204" pitchFamily="34" charset="0"/>
                      </a:endParaRPr>
                    </a:p>
                  </a:txBody>
                  <a:tcPr marL="4979" marR="4979" marT="4979" marB="0" anchor="ctr"/>
                </a:tc>
                <a:tc>
                  <a:txBody>
                    <a:bodyPr/>
                    <a:lstStyle/>
                    <a:p>
                      <a:pPr algn="ctr" fontAlgn="ctr"/>
                      <a:r>
                        <a:rPr lang="en-IN" sz="700" u="none" strike="noStrike" dirty="0">
                          <a:effectLst/>
                        </a:rPr>
                        <a:t>2400 mm</a:t>
                      </a:r>
                      <a:endParaRPr lang="en-IN" sz="700" b="0" i="0" u="none" strike="noStrike" dirty="0">
                        <a:solidFill>
                          <a:srgbClr val="000000"/>
                        </a:solidFill>
                        <a:effectLst/>
                        <a:latin typeface="Calibri" panose="020F0502020204030204" pitchFamily="34" charset="0"/>
                      </a:endParaRPr>
                    </a:p>
                  </a:txBody>
                  <a:tcPr marL="4979" marR="4979" marT="4979" marB="0" anchor="ctr"/>
                </a:tc>
                <a:extLst>
                  <a:ext uri="{0D108BD9-81ED-4DB2-BD59-A6C34878D82A}">
                    <a16:rowId xmlns:a16="http://schemas.microsoft.com/office/drawing/2014/main" val="3175574079"/>
                  </a:ext>
                </a:extLst>
              </a:tr>
              <a:tr h="114300">
                <a:tc>
                  <a:txBody>
                    <a:bodyPr/>
                    <a:lstStyle/>
                    <a:p>
                      <a:pPr algn="ctr" fontAlgn="ctr"/>
                      <a:r>
                        <a:rPr lang="en-IN" sz="700" u="none" strike="noStrike">
                          <a:effectLst/>
                        </a:rPr>
                        <a:t>33.84</a:t>
                      </a:r>
                      <a:endParaRPr lang="en-IN" sz="700" b="0" i="0" u="none" strike="noStrike">
                        <a:solidFill>
                          <a:srgbClr val="000000"/>
                        </a:solidFill>
                        <a:effectLst/>
                        <a:latin typeface="Calibri" panose="020F0502020204030204" pitchFamily="34" charset="0"/>
                      </a:endParaRPr>
                    </a:p>
                  </a:txBody>
                  <a:tcPr marL="4979" marR="4979" marT="4979" marB="0" anchor="ctr"/>
                </a:tc>
                <a:tc>
                  <a:txBody>
                    <a:bodyPr/>
                    <a:lstStyle/>
                    <a:p>
                      <a:pPr algn="ctr" fontAlgn="ctr"/>
                      <a:r>
                        <a:rPr lang="en-IN" sz="700" u="none" strike="noStrike">
                          <a:effectLst/>
                        </a:rPr>
                        <a:t>1086</a:t>
                      </a:r>
                      <a:endParaRPr lang="en-IN" sz="700" b="0" i="0" u="none" strike="noStrike">
                        <a:solidFill>
                          <a:srgbClr val="000000"/>
                        </a:solidFill>
                        <a:effectLst/>
                        <a:latin typeface="Calibri" panose="020F0502020204030204" pitchFamily="34" charset="0"/>
                      </a:endParaRPr>
                    </a:p>
                  </a:txBody>
                  <a:tcPr marL="4979" marR="4979" marT="4979" marB="0" anchor="ctr"/>
                </a:tc>
                <a:tc>
                  <a:txBody>
                    <a:bodyPr/>
                    <a:lstStyle/>
                    <a:p>
                      <a:pPr algn="ctr" fontAlgn="ctr"/>
                      <a:r>
                        <a:rPr lang="en-IN" sz="700" u="none" strike="noStrike" dirty="0">
                          <a:effectLst/>
                        </a:rPr>
                        <a:t>2400 mm</a:t>
                      </a:r>
                      <a:endParaRPr lang="en-IN" sz="700" b="0" i="0" u="none" strike="noStrike" dirty="0">
                        <a:solidFill>
                          <a:srgbClr val="000000"/>
                        </a:solidFill>
                        <a:effectLst/>
                        <a:latin typeface="Calibri" panose="020F0502020204030204" pitchFamily="34" charset="0"/>
                      </a:endParaRPr>
                    </a:p>
                  </a:txBody>
                  <a:tcPr marL="4979" marR="4979" marT="4979" marB="0" anchor="ctr"/>
                </a:tc>
                <a:extLst>
                  <a:ext uri="{0D108BD9-81ED-4DB2-BD59-A6C34878D82A}">
                    <a16:rowId xmlns:a16="http://schemas.microsoft.com/office/drawing/2014/main" val="1108317688"/>
                  </a:ext>
                </a:extLst>
              </a:tr>
              <a:tr h="114300">
                <a:tc>
                  <a:txBody>
                    <a:bodyPr/>
                    <a:lstStyle/>
                    <a:p>
                      <a:pPr algn="ctr" fontAlgn="ctr"/>
                      <a:r>
                        <a:rPr lang="en-IN" sz="700" u="none" strike="noStrike">
                          <a:effectLst/>
                        </a:rPr>
                        <a:t>32.695</a:t>
                      </a:r>
                      <a:endParaRPr lang="en-IN" sz="700" b="0" i="0" u="none" strike="noStrike">
                        <a:solidFill>
                          <a:srgbClr val="000000"/>
                        </a:solidFill>
                        <a:effectLst/>
                        <a:latin typeface="Calibri" panose="020F0502020204030204" pitchFamily="34" charset="0"/>
                      </a:endParaRPr>
                    </a:p>
                  </a:txBody>
                  <a:tcPr marL="4979" marR="4979" marT="4979" marB="0" anchor="ctr"/>
                </a:tc>
                <a:tc>
                  <a:txBody>
                    <a:bodyPr/>
                    <a:lstStyle/>
                    <a:p>
                      <a:pPr algn="ctr" fontAlgn="ctr"/>
                      <a:r>
                        <a:rPr lang="en-IN" sz="700" u="none" strike="noStrike">
                          <a:effectLst/>
                        </a:rPr>
                        <a:t>1199</a:t>
                      </a:r>
                      <a:endParaRPr lang="en-IN" sz="700" b="0" i="0" u="none" strike="noStrike">
                        <a:solidFill>
                          <a:srgbClr val="000000"/>
                        </a:solidFill>
                        <a:effectLst/>
                        <a:latin typeface="Calibri" panose="020F0502020204030204" pitchFamily="34" charset="0"/>
                      </a:endParaRPr>
                    </a:p>
                  </a:txBody>
                  <a:tcPr marL="4979" marR="4979" marT="4979" marB="0" anchor="ctr"/>
                </a:tc>
                <a:tc>
                  <a:txBody>
                    <a:bodyPr/>
                    <a:lstStyle/>
                    <a:p>
                      <a:pPr algn="ctr" fontAlgn="ctr"/>
                      <a:r>
                        <a:rPr lang="en-IN" sz="700" u="none" strike="noStrike" dirty="0">
                          <a:effectLst/>
                        </a:rPr>
                        <a:t>2400 mm</a:t>
                      </a:r>
                      <a:endParaRPr lang="en-IN" sz="700" b="0" i="0" u="none" strike="noStrike" dirty="0">
                        <a:solidFill>
                          <a:srgbClr val="000000"/>
                        </a:solidFill>
                        <a:effectLst/>
                        <a:latin typeface="Calibri" panose="020F0502020204030204" pitchFamily="34" charset="0"/>
                      </a:endParaRPr>
                    </a:p>
                  </a:txBody>
                  <a:tcPr marL="4979" marR="4979" marT="4979" marB="0" anchor="ctr"/>
                </a:tc>
                <a:extLst>
                  <a:ext uri="{0D108BD9-81ED-4DB2-BD59-A6C34878D82A}">
                    <a16:rowId xmlns:a16="http://schemas.microsoft.com/office/drawing/2014/main" val="2121595256"/>
                  </a:ext>
                </a:extLst>
              </a:tr>
            </a:tbl>
          </a:graphicData>
        </a:graphic>
      </p:graphicFrame>
      <p:sp>
        <p:nvSpPr>
          <p:cNvPr id="7" name="TextBox 6">
            <a:extLst>
              <a:ext uri="{FF2B5EF4-FFF2-40B4-BE49-F238E27FC236}">
                <a16:creationId xmlns:a16="http://schemas.microsoft.com/office/drawing/2014/main" id="{731F509D-BB7A-7C22-7F00-3A8CB6356F72}"/>
              </a:ext>
            </a:extLst>
          </p:cNvPr>
          <p:cNvSpPr txBox="1"/>
          <p:nvPr/>
        </p:nvSpPr>
        <p:spPr>
          <a:xfrm>
            <a:off x="667512" y="5165665"/>
            <a:ext cx="10725912" cy="923330"/>
          </a:xfrm>
          <a:prstGeom prst="rect">
            <a:avLst/>
          </a:prstGeom>
          <a:noFill/>
        </p:spPr>
        <p:txBody>
          <a:bodyPr wrap="square">
            <a:spAutoFit/>
          </a:bodyPr>
          <a:lstStyle/>
          <a:p>
            <a:r>
              <a:rPr lang="en-IN" dirty="0"/>
              <a:t>Interpretation: The scatter plot suggests that within the given dataset, fuel efficiency does not have a strong linear dependence on engine displacement. Further analysis considering additional variables might be needed to fully understand the factors influencing fuel efficiency.</a:t>
            </a:r>
          </a:p>
        </p:txBody>
      </p:sp>
      <p:sp>
        <p:nvSpPr>
          <p:cNvPr id="3" name="Slide Number Placeholder 2">
            <a:extLst>
              <a:ext uri="{FF2B5EF4-FFF2-40B4-BE49-F238E27FC236}">
                <a16:creationId xmlns:a16="http://schemas.microsoft.com/office/drawing/2014/main" id="{E7ABDE21-EBA0-DEA5-5D34-3C52CD0DAFCF}"/>
              </a:ext>
            </a:extLst>
          </p:cNvPr>
          <p:cNvSpPr>
            <a:spLocks noGrp="1"/>
          </p:cNvSpPr>
          <p:nvPr>
            <p:ph type="sldNum" sz="quarter" idx="12"/>
          </p:nvPr>
        </p:nvSpPr>
        <p:spPr/>
        <p:txBody>
          <a:bodyPr>
            <a:normAutofit lnSpcReduction="10000"/>
          </a:bodyPr>
          <a:lstStyle/>
          <a:p>
            <a:fld id="{27BDADFB-7794-4246-8CAA-3148596AE588}" type="slidenum">
              <a:rPr lang="en-IN" smtClean="0"/>
              <a:t>18</a:t>
            </a:fld>
            <a:endParaRPr lang="en-IN"/>
          </a:p>
        </p:txBody>
      </p:sp>
      <p:sp>
        <p:nvSpPr>
          <p:cNvPr id="6" name="Footer Placeholder 5">
            <a:extLst>
              <a:ext uri="{FF2B5EF4-FFF2-40B4-BE49-F238E27FC236}">
                <a16:creationId xmlns:a16="http://schemas.microsoft.com/office/drawing/2014/main" id="{E1524D3F-5E3B-2D27-8B60-19DF6FB36899}"/>
              </a:ext>
            </a:extLst>
          </p:cNvPr>
          <p:cNvSpPr>
            <a:spLocks noGrp="1"/>
          </p:cNvSpPr>
          <p:nvPr>
            <p:ph type="ftr" sz="quarter" idx="11"/>
          </p:nvPr>
        </p:nvSpPr>
        <p:spPr/>
        <p:txBody>
          <a:bodyPr/>
          <a:lstStyle/>
          <a:p>
            <a:r>
              <a:rPr lang="en-IN"/>
              <a:t>PROJECT ANALYSIS</a:t>
            </a:r>
          </a:p>
        </p:txBody>
      </p:sp>
    </p:spTree>
    <p:extLst>
      <p:ext uri="{BB962C8B-B14F-4D97-AF65-F5344CB8AC3E}">
        <p14:creationId xmlns:p14="http://schemas.microsoft.com/office/powerpoint/2010/main" val="41723618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2B1FC6D-BC27-52CC-ACB4-EF9353E59153}"/>
              </a:ext>
            </a:extLst>
          </p:cNvPr>
          <p:cNvSpPr>
            <a:spLocks noGrp="1"/>
          </p:cNvSpPr>
          <p:nvPr>
            <p:ph type="title"/>
          </p:nvPr>
        </p:nvSpPr>
        <p:spPr>
          <a:xfrm>
            <a:off x="402336" y="348679"/>
            <a:ext cx="10570464" cy="658368"/>
          </a:xfrm>
        </p:spPr>
        <p:txBody>
          <a:bodyPr>
            <a:normAutofit/>
          </a:bodyPr>
          <a:lstStyle/>
          <a:p>
            <a:r>
              <a:rPr lang="en-IN" sz="3000" b="1" dirty="0"/>
              <a:t>PART 1</a:t>
            </a:r>
          </a:p>
        </p:txBody>
      </p:sp>
      <p:sp>
        <p:nvSpPr>
          <p:cNvPr id="8" name="Content Placeholder 7">
            <a:extLst>
              <a:ext uri="{FF2B5EF4-FFF2-40B4-BE49-F238E27FC236}">
                <a16:creationId xmlns:a16="http://schemas.microsoft.com/office/drawing/2014/main" id="{216EE634-9F47-0B43-8CD8-AC85B7730FBD}"/>
              </a:ext>
            </a:extLst>
          </p:cNvPr>
          <p:cNvSpPr>
            <a:spLocks noGrp="1"/>
          </p:cNvSpPr>
          <p:nvPr>
            <p:ph idx="1"/>
          </p:nvPr>
        </p:nvSpPr>
        <p:spPr>
          <a:xfrm>
            <a:off x="502920" y="1289304"/>
            <a:ext cx="10570464" cy="4890833"/>
          </a:xfrm>
        </p:spPr>
        <p:txBody>
          <a:bodyPr>
            <a:norm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2300" b="1" i="0" u="none" strike="noStrike" cap="none" normalizeH="0" baseline="0" dirty="0">
                <a:ln>
                  <a:noFill/>
                </a:ln>
                <a:solidFill>
                  <a:schemeClr val="tx1"/>
                </a:solidFill>
                <a:effectLst/>
                <a:latin typeface="Century Schoolbook (Headings)"/>
                <a:cs typeface="Times New Roman" panose="02020603050405020304" pitchFamily="18" charset="0"/>
              </a:rPr>
              <a:t>SUMMARY</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000" b="1" i="0" u="none" strike="noStrike" cap="none" normalizeH="0" baseline="0" dirty="0">
              <a:ln>
                <a:noFill/>
              </a:ln>
              <a:solidFill>
                <a:schemeClr val="tx1"/>
              </a:solidFill>
              <a:effectLst/>
              <a:latin typeface="Century Schoolbook (Headings)"/>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Century Schoolbook (Headings)"/>
                <a:cs typeface="Times New Roman" panose="02020603050405020304" pitchFamily="18" charset="0"/>
              </a:rPr>
              <a:t>Top Cars</a:t>
            </a:r>
            <a:r>
              <a:rPr kumimoji="0" lang="en-US" altLang="en-US" sz="1800" b="0" i="0" u="none" strike="noStrike" cap="none" normalizeH="0" baseline="0" dirty="0">
                <a:ln>
                  <a:noFill/>
                </a:ln>
                <a:solidFill>
                  <a:schemeClr val="tx1"/>
                </a:solidFill>
                <a:effectLst/>
                <a:latin typeface="Century Schoolbook (Headings)"/>
                <a:cs typeface="Times New Roman" panose="02020603050405020304" pitchFamily="18" charset="0"/>
              </a:rPr>
              <a:t>: Identifies the top 10 cars with the best miles per gallon (MPG) by displacement and manufacturers.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Century Schoolbook (Headings)"/>
                <a:cs typeface="Times New Roman" panose="02020603050405020304" pitchFamily="18" charset="0"/>
              </a:rPr>
              <a:t>Body Type Leaders</a:t>
            </a:r>
            <a:r>
              <a:rPr kumimoji="0" lang="en-US" altLang="en-US" sz="1800" b="0" i="0" u="none" strike="noStrike" cap="none" normalizeH="0" baseline="0" dirty="0">
                <a:ln>
                  <a:noFill/>
                </a:ln>
                <a:solidFill>
                  <a:schemeClr val="tx1"/>
                </a:solidFill>
                <a:effectLst/>
                <a:latin typeface="Century Schoolbook (Headings)"/>
                <a:cs typeface="Times New Roman" panose="02020603050405020304" pitchFamily="18" charset="0"/>
              </a:rPr>
              <a:t>: Highlights manufacturers with the most hatchback models, with Ford, Hyundai, and Mahindra leading.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Century Schoolbook (Headings)"/>
                <a:cs typeface="Times New Roman" panose="02020603050405020304" pitchFamily="18" charset="0"/>
              </a:rPr>
              <a:t>City Mileage Insights</a:t>
            </a:r>
            <a:r>
              <a:rPr kumimoji="0" lang="en-US" altLang="en-US" sz="1800" b="0" i="0" u="none" strike="noStrike" cap="none" normalizeH="0" baseline="0" dirty="0">
                <a:ln>
                  <a:noFill/>
                </a:ln>
                <a:solidFill>
                  <a:schemeClr val="tx1"/>
                </a:solidFill>
                <a:effectLst/>
                <a:latin typeface="Century Schoolbook (Headings)"/>
                <a:cs typeface="Times New Roman" panose="02020603050405020304" pitchFamily="18" charset="0"/>
              </a:rPr>
              <a:t>: Uses box plots to compare mileage across manufacturers and identify outliers (e.g., Mahindra).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Century Schoolbook (Headings)"/>
                <a:cs typeface="Times New Roman" panose="02020603050405020304" pitchFamily="18" charset="0"/>
              </a:rPr>
              <a:t>Performance Relationships</a:t>
            </a:r>
            <a:r>
              <a:rPr kumimoji="0" lang="en-US" altLang="en-US" sz="1800" b="0" i="0" u="none" strike="noStrike" cap="none" normalizeH="0" baseline="0" dirty="0">
                <a:ln>
                  <a:noFill/>
                </a:ln>
                <a:solidFill>
                  <a:schemeClr val="tx1"/>
                </a:solidFill>
                <a:effectLst/>
                <a:latin typeface="Century Schoolbook (Headings)"/>
                <a:cs typeface="Times New Roman" panose="02020603050405020304" pitchFamily="18" charset="0"/>
              </a:rPr>
              <a:t>: Shows a negative correlation between city mileage and displacement, and no significant link between city mileage and fuel tank capacity.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Century Schoolbook (Headings)"/>
                <a:cs typeface="Times New Roman" panose="02020603050405020304" pitchFamily="18" charset="0"/>
              </a:rPr>
              <a:t>Adventure Cars</a:t>
            </a:r>
            <a:r>
              <a:rPr kumimoji="0" lang="en-US" altLang="en-US" sz="1800" b="0" i="0" u="none" strike="noStrike" cap="none" normalizeH="0" baseline="0" dirty="0">
                <a:ln>
                  <a:noFill/>
                </a:ln>
                <a:solidFill>
                  <a:schemeClr val="tx1"/>
                </a:solidFill>
                <a:effectLst/>
                <a:latin typeface="Century Schoolbook (Headings)"/>
                <a:cs typeface="Times New Roman" panose="02020603050405020304" pitchFamily="18" charset="0"/>
              </a:rPr>
              <a:t>: Identifies models with the best ground clearance and engine power for off-road use.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Century Schoolbook (Headings)"/>
                <a:cs typeface="Times New Roman" panose="02020603050405020304" pitchFamily="18" charset="0"/>
              </a:rPr>
              <a:t>Family Cars</a:t>
            </a:r>
            <a:r>
              <a:rPr kumimoji="0" lang="en-US" altLang="en-US" sz="1800" b="0" i="0" u="none" strike="noStrike" cap="none" normalizeH="0" baseline="0" dirty="0">
                <a:ln>
                  <a:noFill/>
                </a:ln>
                <a:solidFill>
                  <a:schemeClr val="tx1"/>
                </a:solidFill>
                <a:effectLst/>
                <a:latin typeface="Century Schoolbook (Headings)"/>
                <a:cs typeface="Times New Roman" panose="02020603050405020304" pitchFamily="18" charset="0"/>
              </a:rPr>
              <a:t>: Provides insights for selecting cars suitable for family needs.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Century Schoolbook (Headings)"/>
                <a:cs typeface="Times New Roman" panose="02020603050405020304" pitchFamily="18" charset="0"/>
              </a:rPr>
              <a:t>Competitor Analysis</a:t>
            </a:r>
            <a:r>
              <a:rPr kumimoji="0" lang="en-US" altLang="en-US" sz="1800" b="0" i="0" u="none" strike="noStrike" cap="none" normalizeH="0" baseline="0" dirty="0">
                <a:ln>
                  <a:noFill/>
                </a:ln>
                <a:solidFill>
                  <a:schemeClr val="tx1"/>
                </a:solidFill>
                <a:effectLst/>
                <a:latin typeface="Century Schoolbook (Headings)"/>
                <a:cs typeface="Times New Roman" panose="02020603050405020304" pitchFamily="18" charset="0"/>
              </a:rPr>
              <a:t>: Visualizes potential rival cars in compact city and family segments.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Century Schoolbook (Headings)"/>
                <a:cs typeface="Times New Roman" panose="02020603050405020304" pitchFamily="18" charset="0"/>
              </a:rPr>
              <a:t>Body Type Popularity</a:t>
            </a:r>
            <a:r>
              <a:rPr kumimoji="0" lang="en-US" altLang="en-US" sz="1800" b="0" i="0" u="none" strike="noStrike" cap="none" normalizeH="0" baseline="0" dirty="0">
                <a:ln>
                  <a:noFill/>
                </a:ln>
                <a:solidFill>
                  <a:schemeClr val="tx1"/>
                </a:solidFill>
                <a:effectLst/>
                <a:latin typeface="Century Schoolbook (Headings)"/>
                <a:cs typeface="Times New Roman" panose="02020603050405020304" pitchFamily="18" charset="0"/>
              </a:rPr>
              <a:t>: Highlights the count of SUVs, sedans, and hatchbacks to identify the most popular categories. </a:t>
            </a:r>
          </a:p>
          <a:p>
            <a:endParaRPr lang="en-IN" dirty="0">
              <a:latin typeface="Century Schoolbook (Headings)"/>
              <a:cs typeface="Times New Roman" panose="02020603050405020304" pitchFamily="18" charset="0"/>
            </a:endParaRPr>
          </a:p>
        </p:txBody>
      </p:sp>
      <p:sp>
        <p:nvSpPr>
          <p:cNvPr id="3" name="Footer Placeholder 2">
            <a:extLst>
              <a:ext uri="{FF2B5EF4-FFF2-40B4-BE49-F238E27FC236}">
                <a16:creationId xmlns:a16="http://schemas.microsoft.com/office/drawing/2014/main" id="{1F73451A-0989-58BC-8AEA-686A1AA16878}"/>
              </a:ext>
            </a:extLst>
          </p:cNvPr>
          <p:cNvSpPr>
            <a:spLocks noGrp="1"/>
          </p:cNvSpPr>
          <p:nvPr>
            <p:ph type="ftr" sz="quarter" idx="11"/>
          </p:nvPr>
        </p:nvSpPr>
        <p:spPr/>
        <p:txBody>
          <a:bodyPr/>
          <a:lstStyle/>
          <a:p>
            <a:r>
              <a:rPr lang="en-IN"/>
              <a:t>PROJECT ANALYSIS</a:t>
            </a:r>
          </a:p>
        </p:txBody>
      </p:sp>
      <p:sp>
        <p:nvSpPr>
          <p:cNvPr id="2" name="Slide Number Placeholder 1">
            <a:extLst>
              <a:ext uri="{FF2B5EF4-FFF2-40B4-BE49-F238E27FC236}">
                <a16:creationId xmlns:a16="http://schemas.microsoft.com/office/drawing/2014/main" id="{DDB80838-38D0-38DE-F2CC-02F29C654567}"/>
              </a:ext>
            </a:extLst>
          </p:cNvPr>
          <p:cNvSpPr>
            <a:spLocks noGrp="1"/>
          </p:cNvSpPr>
          <p:nvPr>
            <p:ph type="sldNum" sz="quarter" idx="12"/>
          </p:nvPr>
        </p:nvSpPr>
        <p:spPr/>
        <p:txBody>
          <a:bodyPr>
            <a:normAutofit lnSpcReduction="10000"/>
          </a:bodyPr>
          <a:lstStyle/>
          <a:p>
            <a:fld id="{27BDADFB-7794-4246-8CAA-3148596AE588}" type="slidenum">
              <a:rPr lang="en-IN" smtClean="0"/>
              <a:t>19</a:t>
            </a:fld>
            <a:endParaRPr lang="en-IN"/>
          </a:p>
        </p:txBody>
      </p:sp>
    </p:spTree>
    <p:extLst>
      <p:ext uri="{BB962C8B-B14F-4D97-AF65-F5344CB8AC3E}">
        <p14:creationId xmlns:p14="http://schemas.microsoft.com/office/powerpoint/2010/main" val="10023275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A4BE3-48EB-B3EB-5115-16FAA8A332DB}"/>
              </a:ext>
            </a:extLst>
          </p:cNvPr>
          <p:cNvSpPr>
            <a:spLocks noGrp="1"/>
          </p:cNvSpPr>
          <p:nvPr>
            <p:ph type="title"/>
          </p:nvPr>
        </p:nvSpPr>
        <p:spPr>
          <a:xfrm>
            <a:off x="548640" y="2112264"/>
            <a:ext cx="10744200" cy="1316736"/>
          </a:xfrm>
        </p:spPr>
        <p:txBody>
          <a:bodyPr>
            <a:normAutofit/>
          </a:bodyPr>
          <a:lstStyle/>
          <a:p>
            <a:pPr algn="ctr"/>
            <a:r>
              <a:rPr lang="en-IN" sz="3500" b="1" dirty="0">
                <a:solidFill>
                  <a:schemeClr val="tx1"/>
                </a:solidFill>
                <a:latin typeface="Times New Roman" panose="02020603050405020304" pitchFamily="18" charset="0"/>
                <a:cs typeface="Times New Roman" panose="02020603050405020304" pitchFamily="18" charset="0"/>
              </a:rPr>
              <a:t>AUTOMOBILE MARKET ANALYSIS PROJECT </a:t>
            </a:r>
            <a:br>
              <a:rPr lang="en-IN" b="1" dirty="0">
                <a:latin typeface="Times New Roman" panose="02020603050405020304" pitchFamily="18" charset="0"/>
                <a:cs typeface="Times New Roman" panose="02020603050405020304" pitchFamily="18" charset="0"/>
              </a:rPr>
            </a:br>
            <a:r>
              <a:rPr lang="en-IN" sz="4000" b="1" dirty="0">
                <a:latin typeface="Times New Roman" panose="02020603050405020304" pitchFamily="18" charset="0"/>
                <a:cs typeface="Times New Roman" panose="02020603050405020304" pitchFamily="18" charset="0"/>
              </a:rPr>
              <a:t>PART - I</a:t>
            </a:r>
          </a:p>
        </p:txBody>
      </p:sp>
      <p:sp>
        <p:nvSpPr>
          <p:cNvPr id="4" name="Slide Number Placeholder 3">
            <a:extLst>
              <a:ext uri="{FF2B5EF4-FFF2-40B4-BE49-F238E27FC236}">
                <a16:creationId xmlns:a16="http://schemas.microsoft.com/office/drawing/2014/main" id="{47F7EF43-E4C3-01FD-4C47-E92AD23CF2E1}"/>
              </a:ext>
            </a:extLst>
          </p:cNvPr>
          <p:cNvSpPr>
            <a:spLocks noGrp="1"/>
          </p:cNvSpPr>
          <p:nvPr>
            <p:ph type="sldNum" sz="quarter" idx="12"/>
          </p:nvPr>
        </p:nvSpPr>
        <p:spPr/>
        <p:txBody>
          <a:bodyPr>
            <a:normAutofit lnSpcReduction="10000"/>
          </a:bodyPr>
          <a:lstStyle/>
          <a:p>
            <a:fld id="{27BDADFB-7794-4246-8CAA-3148596AE588}" type="slidenum">
              <a:rPr lang="en-IN" smtClean="0"/>
              <a:t>2</a:t>
            </a:fld>
            <a:endParaRPr lang="en-IN"/>
          </a:p>
        </p:txBody>
      </p:sp>
      <p:sp>
        <p:nvSpPr>
          <p:cNvPr id="5" name="Footer Placeholder 4">
            <a:extLst>
              <a:ext uri="{FF2B5EF4-FFF2-40B4-BE49-F238E27FC236}">
                <a16:creationId xmlns:a16="http://schemas.microsoft.com/office/drawing/2014/main" id="{54BFF3FA-D55A-D99E-EC94-7BBBED89D6AF}"/>
              </a:ext>
            </a:extLst>
          </p:cNvPr>
          <p:cNvSpPr>
            <a:spLocks noGrp="1"/>
          </p:cNvSpPr>
          <p:nvPr>
            <p:ph type="ftr" sz="quarter" idx="11"/>
          </p:nvPr>
        </p:nvSpPr>
        <p:spPr/>
        <p:txBody>
          <a:bodyPr/>
          <a:lstStyle/>
          <a:p>
            <a:r>
              <a:rPr lang="en-IN"/>
              <a:t>PROJECT ANALYSIS</a:t>
            </a:r>
          </a:p>
        </p:txBody>
      </p:sp>
    </p:spTree>
    <p:extLst>
      <p:ext uri="{BB962C8B-B14F-4D97-AF65-F5344CB8AC3E}">
        <p14:creationId xmlns:p14="http://schemas.microsoft.com/office/powerpoint/2010/main" val="1053264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D41A6B-5D34-1C99-AF10-055AEDD24D9F}"/>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2D620BF8-8A53-AF3C-230A-B7D0B4FA3C41}"/>
              </a:ext>
            </a:extLst>
          </p:cNvPr>
          <p:cNvSpPr>
            <a:spLocks noGrp="1"/>
          </p:cNvSpPr>
          <p:nvPr>
            <p:ph type="title"/>
          </p:nvPr>
        </p:nvSpPr>
        <p:spPr>
          <a:xfrm>
            <a:off x="338328" y="353251"/>
            <a:ext cx="10570464" cy="649224"/>
          </a:xfrm>
        </p:spPr>
        <p:txBody>
          <a:bodyPr>
            <a:normAutofit/>
          </a:bodyPr>
          <a:lstStyle/>
          <a:p>
            <a:r>
              <a:rPr lang="en-IN" sz="3000" b="1" dirty="0"/>
              <a:t>PART 2</a:t>
            </a:r>
          </a:p>
        </p:txBody>
      </p:sp>
      <p:sp>
        <p:nvSpPr>
          <p:cNvPr id="8" name="Content Placeholder 7">
            <a:extLst>
              <a:ext uri="{FF2B5EF4-FFF2-40B4-BE49-F238E27FC236}">
                <a16:creationId xmlns:a16="http://schemas.microsoft.com/office/drawing/2014/main" id="{40B04CB4-4EE2-6DA7-40E6-0D3A7037B7D3}"/>
              </a:ext>
            </a:extLst>
          </p:cNvPr>
          <p:cNvSpPr>
            <a:spLocks noGrp="1"/>
          </p:cNvSpPr>
          <p:nvPr>
            <p:ph idx="1"/>
          </p:nvPr>
        </p:nvSpPr>
        <p:spPr>
          <a:xfrm>
            <a:off x="502920" y="1289304"/>
            <a:ext cx="10570464" cy="4890833"/>
          </a:xfrm>
        </p:spPr>
        <p:txBody>
          <a:bodyPr>
            <a:norm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2300" b="1" i="0" u="none" strike="noStrike" cap="none" normalizeH="0" baseline="0" dirty="0">
                <a:ln>
                  <a:noFill/>
                </a:ln>
                <a:solidFill>
                  <a:schemeClr val="tx1"/>
                </a:solidFill>
                <a:effectLst/>
                <a:latin typeface="+mj-lt"/>
              </a:rPr>
              <a:t>SUMMARY</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b="1" dirty="0">
              <a:latin typeface="+mj-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mj-lt"/>
              </a:rPr>
              <a:t>Manufacturer Variants</a:t>
            </a:r>
            <a:r>
              <a:rPr kumimoji="0" lang="en-US" altLang="en-US" sz="1800" b="0" i="0" u="none" strike="noStrike" cap="none" normalizeH="0" baseline="0" dirty="0">
                <a:ln>
                  <a:noFill/>
                </a:ln>
                <a:solidFill>
                  <a:schemeClr val="tx1"/>
                </a:solidFill>
                <a:effectLst/>
                <a:latin typeface="+mj-lt"/>
              </a:rPr>
              <a:t>: Suzuki and Hyundai offer the widest range of variants across body types.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mj-lt"/>
              </a:rPr>
              <a:t>Mileage Variation</a:t>
            </a:r>
            <a:r>
              <a:rPr kumimoji="0" lang="en-US" altLang="en-US" sz="1800" b="0" i="0" u="none" strike="noStrike" cap="none" normalizeH="0" baseline="0" dirty="0">
                <a:ln>
                  <a:noFill/>
                </a:ln>
                <a:solidFill>
                  <a:schemeClr val="tx1"/>
                </a:solidFill>
                <a:effectLst/>
                <a:latin typeface="+mj-lt"/>
              </a:rPr>
              <a:t>: Maruti Suzuki exhibits the widest variation in city mileage.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mj-lt"/>
              </a:rPr>
              <a:t>Performance Correlations</a:t>
            </a:r>
            <a:r>
              <a:rPr kumimoji="0" lang="en-US" altLang="en-US" sz="1800" b="0" i="0" u="none" strike="noStrike" cap="none" normalizeH="0" baseline="0" dirty="0">
                <a:ln>
                  <a:noFill/>
                </a:ln>
                <a:solidFill>
                  <a:schemeClr val="tx1"/>
                </a:solidFill>
                <a:effectLst/>
                <a:latin typeface="+mj-lt"/>
              </a:rPr>
              <a:t>: Minimal impact of fuel tank capacity on mileage; a positive correlation between displacement and fuel tank capacity.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mj-lt"/>
              </a:rPr>
              <a:t>Categorical Data Processing</a:t>
            </a:r>
            <a:r>
              <a:rPr kumimoji="0" lang="en-US" altLang="en-US" sz="1800" b="0" i="0" u="none" strike="noStrike" cap="none" normalizeH="0" baseline="0" dirty="0">
                <a:ln>
                  <a:noFill/>
                </a:ln>
                <a:solidFill>
                  <a:schemeClr val="tx1"/>
                </a:solidFill>
                <a:effectLst/>
                <a:latin typeface="+mj-lt"/>
              </a:rPr>
              <a:t>: Converts data to numerical codes for better analysis and modeling.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mj-lt"/>
              </a:rPr>
              <a:t>Fuel Efficiency Insights</a:t>
            </a:r>
            <a:r>
              <a:rPr kumimoji="0" lang="en-US" altLang="en-US" sz="1800" b="0" i="0" u="none" strike="noStrike" cap="none" normalizeH="0" baseline="0" dirty="0">
                <a:ln>
                  <a:noFill/>
                </a:ln>
                <a:solidFill>
                  <a:schemeClr val="tx1"/>
                </a:solidFill>
                <a:effectLst/>
                <a:latin typeface="+mj-lt"/>
              </a:rPr>
              <a:t>: Categorizes cars into high, moderate, and low efficiency, identifying key traits of high-efficiency models for better consumer and business decisions. </a:t>
            </a:r>
          </a:p>
          <a:p>
            <a:pPr marL="0" indent="0">
              <a:buNone/>
            </a:pPr>
            <a:endParaRPr lang="en-IN" dirty="0">
              <a:latin typeface="+mj-lt"/>
              <a:cs typeface="Times New Roman" panose="02020603050405020304" pitchFamily="18" charset="0"/>
            </a:endParaRPr>
          </a:p>
        </p:txBody>
      </p:sp>
      <p:sp>
        <p:nvSpPr>
          <p:cNvPr id="3" name="Footer Placeholder 2">
            <a:extLst>
              <a:ext uri="{FF2B5EF4-FFF2-40B4-BE49-F238E27FC236}">
                <a16:creationId xmlns:a16="http://schemas.microsoft.com/office/drawing/2014/main" id="{B78D3134-E280-7290-5AF9-A12A2E0EC606}"/>
              </a:ext>
            </a:extLst>
          </p:cNvPr>
          <p:cNvSpPr>
            <a:spLocks noGrp="1"/>
          </p:cNvSpPr>
          <p:nvPr>
            <p:ph type="ftr" sz="quarter" idx="11"/>
          </p:nvPr>
        </p:nvSpPr>
        <p:spPr/>
        <p:txBody>
          <a:bodyPr/>
          <a:lstStyle/>
          <a:p>
            <a:r>
              <a:rPr lang="en-IN"/>
              <a:t>PROJECT ANALYSIS</a:t>
            </a:r>
          </a:p>
        </p:txBody>
      </p:sp>
      <p:sp>
        <p:nvSpPr>
          <p:cNvPr id="2" name="Slide Number Placeholder 1">
            <a:extLst>
              <a:ext uri="{FF2B5EF4-FFF2-40B4-BE49-F238E27FC236}">
                <a16:creationId xmlns:a16="http://schemas.microsoft.com/office/drawing/2014/main" id="{2E96EDA4-B967-1079-E1F7-506FEEA89051}"/>
              </a:ext>
            </a:extLst>
          </p:cNvPr>
          <p:cNvSpPr>
            <a:spLocks noGrp="1"/>
          </p:cNvSpPr>
          <p:nvPr>
            <p:ph type="sldNum" sz="quarter" idx="12"/>
          </p:nvPr>
        </p:nvSpPr>
        <p:spPr/>
        <p:txBody>
          <a:bodyPr>
            <a:normAutofit lnSpcReduction="10000"/>
          </a:bodyPr>
          <a:lstStyle/>
          <a:p>
            <a:fld id="{27BDADFB-7794-4246-8CAA-3148596AE588}" type="slidenum">
              <a:rPr lang="en-IN" smtClean="0"/>
              <a:t>20</a:t>
            </a:fld>
            <a:endParaRPr lang="en-IN"/>
          </a:p>
        </p:txBody>
      </p:sp>
    </p:spTree>
    <p:extLst>
      <p:ext uri="{BB962C8B-B14F-4D97-AF65-F5344CB8AC3E}">
        <p14:creationId xmlns:p14="http://schemas.microsoft.com/office/powerpoint/2010/main" val="32012727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5D92B9-37D3-C25D-C726-C97402CF6DF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BDE241-FA91-736F-1EDE-0D8CE3AD2F82}"/>
              </a:ext>
            </a:extLst>
          </p:cNvPr>
          <p:cNvSpPr>
            <a:spLocks noGrp="1"/>
          </p:cNvSpPr>
          <p:nvPr>
            <p:ph type="ctrTitle"/>
          </p:nvPr>
        </p:nvSpPr>
        <p:spPr>
          <a:xfrm>
            <a:off x="1386840" y="2172929"/>
            <a:ext cx="9418320" cy="1919749"/>
          </a:xfrm>
        </p:spPr>
        <p:txBody>
          <a:bodyPr/>
          <a:lstStyle/>
          <a:p>
            <a:pPr algn="ctr"/>
            <a:r>
              <a:rPr lang="en-IN" dirty="0">
                <a:latin typeface="Times New Roman" panose="02020603050405020304" pitchFamily="18" charset="0"/>
                <a:cs typeface="Times New Roman" panose="02020603050405020304" pitchFamily="18" charset="0"/>
              </a:rPr>
              <a:t>THANK YOU</a:t>
            </a:r>
            <a:endParaRPr lang="en-IN" dirty="0"/>
          </a:p>
        </p:txBody>
      </p:sp>
      <p:sp>
        <p:nvSpPr>
          <p:cNvPr id="4" name="Footer Placeholder 3">
            <a:extLst>
              <a:ext uri="{FF2B5EF4-FFF2-40B4-BE49-F238E27FC236}">
                <a16:creationId xmlns:a16="http://schemas.microsoft.com/office/drawing/2014/main" id="{7C28A49C-9D18-D64E-59EE-78471B3FFDA3}"/>
              </a:ext>
            </a:extLst>
          </p:cNvPr>
          <p:cNvSpPr>
            <a:spLocks noGrp="1"/>
          </p:cNvSpPr>
          <p:nvPr>
            <p:ph type="ftr" sz="quarter" idx="11"/>
          </p:nvPr>
        </p:nvSpPr>
        <p:spPr/>
        <p:txBody>
          <a:bodyPr/>
          <a:lstStyle/>
          <a:p>
            <a:r>
              <a:rPr lang="en-IN"/>
              <a:t>PROJECT ANALYSIS</a:t>
            </a:r>
          </a:p>
        </p:txBody>
      </p:sp>
      <p:sp>
        <p:nvSpPr>
          <p:cNvPr id="5" name="Slide Number Placeholder 4">
            <a:extLst>
              <a:ext uri="{FF2B5EF4-FFF2-40B4-BE49-F238E27FC236}">
                <a16:creationId xmlns:a16="http://schemas.microsoft.com/office/drawing/2014/main" id="{6510C666-F734-F3CA-7B26-6FD33020E0F7}"/>
              </a:ext>
            </a:extLst>
          </p:cNvPr>
          <p:cNvSpPr>
            <a:spLocks noGrp="1"/>
          </p:cNvSpPr>
          <p:nvPr>
            <p:ph type="sldNum" sz="quarter" idx="12"/>
          </p:nvPr>
        </p:nvSpPr>
        <p:spPr/>
        <p:txBody>
          <a:bodyPr>
            <a:normAutofit lnSpcReduction="10000"/>
          </a:bodyPr>
          <a:lstStyle/>
          <a:p>
            <a:fld id="{27BDADFB-7794-4246-8CAA-3148596AE588}" type="slidenum">
              <a:rPr lang="en-IN" smtClean="0"/>
              <a:t>21</a:t>
            </a:fld>
            <a:endParaRPr lang="en-IN"/>
          </a:p>
        </p:txBody>
      </p:sp>
    </p:spTree>
    <p:extLst>
      <p:ext uri="{BB962C8B-B14F-4D97-AF65-F5344CB8AC3E}">
        <p14:creationId xmlns:p14="http://schemas.microsoft.com/office/powerpoint/2010/main" val="18321969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32814-F44C-3583-A5C6-2A648AC0E468}"/>
              </a:ext>
            </a:extLst>
          </p:cNvPr>
          <p:cNvSpPr>
            <a:spLocks noGrp="1"/>
          </p:cNvSpPr>
          <p:nvPr>
            <p:ph type="title"/>
          </p:nvPr>
        </p:nvSpPr>
        <p:spPr>
          <a:xfrm>
            <a:off x="609600" y="204172"/>
            <a:ext cx="10844981" cy="953729"/>
          </a:xfrm>
        </p:spPr>
        <p:txBody>
          <a:bodyPr>
            <a:normAutofit/>
          </a:bodyPr>
          <a:lstStyle/>
          <a:p>
            <a:r>
              <a:rPr lang="en-IN" sz="2500" dirty="0">
                <a:latin typeface="Times New Roman" panose="02020603050405020304" pitchFamily="18" charset="0"/>
                <a:cs typeface="Times New Roman" panose="02020603050405020304" pitchFamily="18" charset="0"/>
              </a:rPr>
              <a:t>Q1. Identify the top 10 cars with highest per gallon. Also identify the name  of the cars  manufacture. (Task 1)</a:t>
            </a:r>
          </a:p>
        </p:txBody>
      </p:sp>
      <p:graphicFrame>
        <p:nvGraphicFramePr>
          <p:cNvPr id="5" name="Content Placeholder 4">
            <a:extLst>
              <a:ext uri="{FF2B5EF4-FFF2-40B4-BE49-F238E27FC236}">
                <a16:creationId xmlns:a16="http://schemas.microsoft.com/office/drawing/2014/main" id="{327EDD78-C9A7-D2D6-725E-6DF3582463F0}"/>
              </a:ext>
            </a:extLst>
          </p:cNvPr>
          <p:cNvGraphicFramePr>
            <a:graphicFrameLocks noGrp="1"/>
          </p:cNvGraphicFramePr>
          <p:nvPr>
            <p:ph idx="1"/>
            <p:extLst>
              <p:ext uri="{D42A27DB-BD31-4B8C-83A1-F6EECF244321}">
                <p14:modId xmlns:p14="http://schemas.microsoft.com/office/powerpoint/2010/main" val="3732519370"/>
              </p:ext>
            </p:extLst>
          </p:nvPr>
        </p:nvGraphicFramePr>
        <p:xfrm>
          <a:off x="609600" y="1542910"/>
          <a:ext cx="6282813" cy="392382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Table 6">
            <a:extLst>
              <a:ext uri="{FF2B5EF4-FFF2-40B4-BE49-F238E27FC236}">
                <a16:creationId xmlns:a16="http://schemas.microsoft.com/office/drawing/2014/main" id="{96820697-3E5C-3DFB-255B-604596B3B6AD}"/>
              </a:ext>
            </a:extLst>
          </p:cNvPr>
          <p:cNvGraphicFramePr>
            <a:graphicFrameLocks noGrp="1"/>
          </p:cNvGraphicFramePr>
          <p:nvPr>
            <p:extLst>
              <p:ext uri="{D42A27DB-BD31-4B8C-83A1-F6EECF244321}">
                <p14:modId xmlns:p14="http://schemas.microsoft.com/office/powerpoint/2010/main" val="3020733916"/>
              </p:ext>
            </p:extLst>
          </p:nvPr>
        </p:nvGraphicFramePr>
        <p:xfrm>
          <a:off x="7187380" y="1396181"/>
          <a:ext cx="4522840" cy="4031273"/>
        </p:xfrm>
        <a:graphic>
          <a:graphicData uri="http://schemas.openxmlformats.org/drawingml/2006/table">
            <a:tbl>
              <a:tblPr>
                <a:tableStyleId>{5C22544A-7EE6-4342-B048-85BDC9FD1C3A}</a:tableStyleId>
              </a:tblPr>
              <a:tblGrid>
                <a:gridCol w="1397968">
                  <a:extLst>
                    <a:ext uri="{9D8B030D-6E8A-4147-A177-3AD203B41FA5}">
                      <a16:colId xmlns:a16="http://schemas.microsoft.com/office/drawing/2014/main" val="660544760"/>
                    </a:ext>
                  </a:extLst>
                </a:gridCol>
                <a:gridCol w="3124872">
                  <a:extLst>
                    <a:ext uri="{9D8B030D-6E8A-4147-A177-3AD203B41FA5}">
                      <a16:colId xmlns:a16="http://schemas.microsoft.com/office/drawing/2014/main" val="936607996"/>
                    </a:ext>
                  </a:extLst>
                </a:gridCol>
              </a:tblGrid>
              <a:tr h="223661">
                <a:tc>
                  <a:txBody>
                    <a:bodyPr/>
                    <a:lstStyle/>
                    <a:p>
                      <a:pPr algn="ctr" fontAlgn="b"/>
                      <a:r>
                        <a:rPr lang="en-IN" sz="1500" u="none" strike="noStrike" dirty="0">
                          <a:effectLst/>
                          <a:latin typeface="Times New Roman" panose="02020603050405020304" pitchFamily="18" charset="0"/>
                          <a:cs typeface="Times New Roman" panose="02020603050405020304" pitchFamily="18" charset="0"/>
                        </a:rPr>
                        <a:t>Model</a:t>
                      </a:r>
                      <a:endParaRPr lang="en-IN"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1500" u="none" strike="noStrike" dirty="0">
                          <a:effectLst/>
                          <a:latin typeface="Times New Roman" panose="02020603050405020304" pitchFamily="18" charset="0"/>
                          <a:cs typeface="Times New Roman" panose="02020603050405020304" pitchFamily="18" charset="0"/>
                        </a:rPr>
                        <a:t>(All)</a:t>
                      </a:r>
                      <a:endParaRPr lang="en-IN"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extLst>
                  <a:ext uri="{0D108BD9-81ED-4DB2-BD59-A6C34878D82A}">
                    <a16:rowId xmlns:a16="http://schemas.microsoft.com/office/drawing/2014/main" val="2008800755"/>
                  </a:ext>
                </a:extLst>
              </a:tr>
              <a:tr h="298923">
                <a:tc>
                  <a:txBody>
                    <a:bodyPr/>
                    <a:lstStyle/>
                    <a:p>
                      <a:pPr algn="ctr" fontAlgn="b"/>
                      <a:r>
                        <a:rPr lang="en-IN" sz="1500" u="none" strike="noStrike" dirty="0">
                          <a:effectLst/>
                          <a:latin typeface="Times New Roman" panose="02020603050405020304" pitchFamily="18" charset="0"/>
                          <a:cs typeface="Times New Roman" panose="02020603050405020304" pitchFamily="18" charset="0"/>
                        </a:rPr>
                        <a:t> </a:t>
                      </a:r>
                      <a:endParaRPr lang="en-IN"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1500" u="none" strike="noStrike" dirty="0">
                          <a:effectLst/>
                          <a:latin typeface="Times New Roman" panose="02020603050405020304" pitchFamily="18" charset="0"/>
                          <a:cs typeface="Times New Roman" panose="02020603050405020304" pitchFamily="18" charset="0"/>
                        </a:rPr>
                        <a:t> </a:t>
                      </a:r>
                      <a:endParaRPr lang="en-IN"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extLst>
                  <a:ext uri="{0D108BD9-81ED-4DB2-BD59-A6C34878D82A}">
                    <a16:rowId xmlns:a16="http://schemas.microsoft.com/office/drawing/2014/main" val="2724593827"/>
                  </a:ext>
                </a:extLst>
              </a:tr>
              <a:tr h="298923">
                <a:tc>
                  <a:txBody>
                    <a:bodyPr/>
                    <a:lstStyle/>
                    <a:p>
                      <a:pPr algn="ctr" fontAlgn="b"/>
                      <a:r>
                        <a:rPr lang="en-IN" sz="1500" u="none" strike="noStrike" dirty="0">
                          <a:effectLst/>
                          <a:latin typeface="Times New Roman" panose="02020603050405020304" pitchFamily="18" charset="0"/>
                          <a:cs typeface="Times New Roman" panose="02020603050405020304" pitchFamily="18" charset="0"/>
                        </a:rPr>
                        <a:t>Row Labels</a:t>
                      </a:r>
                      <a:endParaRPr lang="en-IN" sz="15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GB" sz="1500" u="none" strike="noStrike" dirty="0">
                          <a:effectLst/>
                          <a:latin typeface="Times New Roman" panose="02020603050405020304" pitchFamily="18" charset="0"/>
                          <a:cs typeface="Times New Roman" panose="02020603050405020304" pitchFamily="18" charset="0"/>
                        </a:rPr>
                        <a:t>Count of City Mileage km litre</a:t>
                      </a:r>
                      <a:endParaRPr lang="en-GB" sz="15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extLst>
                  <a:ext uri="{0D108BD9-81ED-4DB2-BD59-A6C34878D82A}">
                    <a16:rowId xmlns:a16="http://schemas.microsoft.com/office/drawing/2014/main" val="67355401"/>
                  </a:ext>
                </a:extLst>
              </a:tr>
              <a:tr h="288959">
                <a:tc>
                  <a:txBody>
                    <a:bodyPr/>
                    <a:lstStyle/>
                    <a:p>
                      <a:pPr algn="ctr" fontAlgn="b"/>
                      <a:r>
                        <a:rPr lang="en-IN" sz="1500" u="none" strike="noStrike" dirty="0">
                          <a:effectLst/>
                          <a:latin typeface="Times New Roman" panose="02020603050405020304" pitchFamily="18" charset="0"/>
                          <a:cs typeface="Times New Roman" panose="02020603050405020304" pitchFamily="18" charset="0"/>
                        </a:rPr>
                        <a:t>Mahindra</a:t>
                      </a:r>
                      <a:endParaRPr lang="en-IN"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1500" u="none" strike="noStrike" dirty="0">
                          <a:effectLst/>
                          <a:latin typeface="Times New Roman" panose="02020603050405020304" pitchFamily="18" charset="0"/>
                          <a:cs typeface="Times New Roman" panose="02020603050405020304" pitchFamily="18" charset="0"/>
                        </a:rPr>
                        <a:t>93</a:t>
                      </a:r>
                      <a:endParaRPr lang="en-IN"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extLst>
                  <a:ext uri="{0D108BD9-81ED-4DB2-BD59-A6C34878D82A}">
                    <a16:rowId xmlns:a16="http://schemas.microsoft.com/office/drawing/2014/main" val="132710667"/>
                  </a:ext>
                </a:extLst>
              </a:tr>
              <a:tr h="288959">
                <a:tc>
                  <a:txBody>
                    <a:bodyPr/>
                    <a:lstStyle/>
                    <a:p>
                      <a:pPr algn="ctr" fontAlgn="b"/>
                      <a:r>
                        <a:rPr lang="en-IN" sz="1500" u="none" strike="noStrike">
                          <a:effectLst/>
                          <a:latin typeface="Times New Roman" panose="02020603050405020304" pitchFamily="18" charset="0"/>
                          <a:cs typeface="Times New Roman" panose="02020603050405020304" pitchFamily="18" charset="0"/>
                        </a:rPr>
                        <a:t>Suzuki</a:t>
                      </a:r>
                      <a:endParaRPr lang="en-IN" sz="15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1500" u="none" strike="noStrike" dirty="0">
                          <a:effectLst/>
                          <a:latin typeface="Times New Roman" panose="02020603050405020304" pitchFamily="18" charset="0"/>
                          <a:cs typeface="Times New Roman" panose="02020603050405020304" pitchFamily="18" charset="0"/>
                        </a:rPr>
                        <a:t>92</a:t>
                      </a:r>
                      <a:endParaRPr lang="en-IN"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extLst>
                  <a:ext uri="{0D108BD9-81ED-4DB2-BD59-A6C34878D82A}">
                    <a16:rowId xmlns:a16="http://schemas.microsoft.com/office/drawing/2014/main" val="2800845997"/>
                  </a:ext>
                </a:extLst>
              </a:tr>
              <a:tr h="288959">
                <a:tc>
                  <a:txBody>
                    <a:bodyPr/>
                    <a:lstStyle/>
                    <a:p>
                      <a:pPr algn="ctr" fontAlgn="b"/>
                      <a:r>
                        <a:rPr lang="en-IN" sz="1500" u="none" strike="noStrike" dirty="0">
                          <a:effectLst/>
                          <a:latin typeface="Times New Roman" panose="02020603050405020304" pitchFamily="18" charset="0"/>
                          <a:cs typeface="Times New Roman" panose="02020603050405020304" pitchFamily="18" charset="0"/>
                        </a:rPr>
                        <a:t>Hyundai</a:t>
                      </a:r>
                      <a:endParaRPr lang="en-IN"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1500" u="none" strike="noStrike" dirty="0">
                          <a:effectLst/>
                          <a:latin typeface="Times New Roman" panose="02020603050405020304" pitchFamily="18" charset="0"/>
                          <a:cs typeface="Times New Roman" panose="02020603050405020304" pitchFamily="18" charset="0"/>
                        </a:rPr>
                        <a:t>68</a:t>
                      </a:r>
                      <a:endParaRPr lang="en-IN"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extLst>
                  <a:ext uri="{0D108BD9-81ED-4DB2-BD59-A6C34878D82A}">
                    <a16:rowId xmlns:a16="http://schemas.microsoft.com/office/drawing/2014/main" val="1288083270"/>
                  </a:ext>
                </a:extLst>
              </a:tr>
              <a:tr h="288959">
                <a:tc>
                  <a:txBody>
                    <a:bodyPr/>
                    <a:lstStyle/>
                    <a:p>
                      <a:pPr algn="ctr" fontAlgn="b"/>
                      <a:r>
                        <a:rPr lang="en-IN" sz="1500" u="none" strike="noStrike">
                          <a:effectLst/>
                          <a:latin typeface="Times New Roman" panose="02020603050405020304" pitchFamily="18" charset="0"/>
                          <a:cs typeface="Times New Roman" panose="02020603050405020304" pitchFamily="18" charset="0"/>
                        </a:rPr>
                        <a:t>Toyota</a:t>
                      </a:r>
                      <a:endParaRPr lang="en-IN" sz="15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1500" u="none" strike="noStrike" dirty="0">
                          <a:effectLst/>
                          <a:latin typeface="Times New Roman" panose="02020603050405020304" pitchFamily="18" charset="0"/>
                          <a:cs typeface="Times New Roman" panose="02020603050405020304" pitchFamily="18" charset="0"/>
                        </a:rPr>
                        <a:t>62</a:t>
                      </a:r>
                      <a:endParaRPr lang="en-IN"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extLst>
                  <a:ext uri="{0D108BD9-81ED-4DB2-BD59-A6C34878D82A}">
                    <a16:rowId xmlns:a16="http://schemas.microsoft.com/office/drawing/2014/main" val="1613619348"/>
                  </a:ext>
                </a:extLst>
              </a:tr>
              <a:tr h="288959">
                <a:tc>
                  <a:txBody>
                    <a:bodyPr/>
                    <a:lstStyle/>
                    <a:p>
                      <a:pPr algn="ctr" fontAlgn="b"/>
                      <a:r>
                        <a:rPr lang="en-IN" sz="1500" u="none" strike="noStrike" dirty="0">
                          <a:effectLst/>
                          <a:latin typeface="Times New Roman" panose="02020603050405020304" pitchFamily="18" charset="0"/>
                          <a:cs typeface="Times New Roman" panose="02020603050405020304" pitchFamily="18" charset="0"/>
                        </a:rPr>
                        <a:t>Tata</a:t>
                      </a:r>
                      <a:endParaRPr lang="en-IN"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1500" u="none" strike="noStrike" dirty="0">
                          <a:effectLst/>
                          <a:latin typeface="Times New Roman" panose="02020603050405020304" pitchFamily="18" charset="0"/>
                          <a:cs typeface="Times New Roman" panose="02020603050405020304" pitchFamily="18" charset="0"/>
                        </a:rPr>
                        <a:t>48</a:t>
                      </a:r>
                      <a:endParaRPr lang="en-IN"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extLst>
                  <a:ext uri="{0D108BD9-81ED-4DB2-BD59-A6C34878D82A}">
                    <a16:rowId xmlns:a16="http://schemas.microsoft.com/office/drawing/2014/main" val="1998926288"/>
                  </a:ext>
                </a:extLst>
              </a:tr>
              <a:tr h="288959">
                <a:tc>
                  <a:txBody>
                    <a:bodyPr/>
                    <a:lstStyle/>
                    <a:p>
                      <a:pPr algn="ctr" fontAlgn="b"/>
                      <a:r>
                        <a:rPr lang="en-IN" sz="1500" u="none" strike="noStrike">
                          <a:effectLst/>
                          <a:latin typeface="Times New Roman" panose="02020603050405020304" pitchFamily="18" charset="0"/>
                          <a:cs typeface="Times New Roman" panose="02020603050405020304" pitchFamily="18" charset="0"/>
                        </a:rPr>
                        <a:t>Skoda</a:t>
                      </a:r>
                      <a:endParaRPr lang="en-IN" sz="15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1500" u="none" strike="noStrike" dirty="0">
                          <a:effectLst/>
                          <a:latin typeface="Times New Roman" panose="02020603050405020304" pitchFamily="18" charset="0"/>
                          <a:cs typeface="Times New Roman" panose="02020603050405020304" pitchFamily="18" charset="0"/>
                        </a:rPr>
                        <a:t>30</a:t>
                      </a:r>
                      <a:endParaRPr lang="en-IN"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extLst>
                  <a:ext uri="{0D108BD9-81ED-4DB2-BD59-A6C34878D82A}">
                    <a16:rowId xmlns:a16="http://schemas.microsoft.com/office/drawing/2014/main" val="1718083713"/>
                  </a:ext>
                </a:extLst>
              </a:tr>
              <a:tr h="288959">
                <a:tc>
                  <a:txBody>
                    <a:bodyPr/>
                    <a:lstStyle/>
                    <a:p>
                      <a:pPr algn="ctr" fontAlgn="b"/>
                      <a:r>
                        <a:rPr lang="en-IN" sz="1500" u="none" strike="noStrike" dirty="0">
                          <a:effectLst/>
                          <a:latin typeface="Times New Roman" panose="02020603050405020304" pitchFamily="18" charset="0"/>
                          <a:cs typeface="Times New Roman" panose="02020603050405020304" pitchFamily="18" charset="0"/>
                        </a:rPr>
                        <a:t>Renault</a:t>
                      </a:r>
                      <a:endParaRPr lang="en-IN"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1500" u="none" strike="noStrike" dirty="0">
                          <a:effectLst/>
                          <a:latin typeface="Times New Roman" panose="02020603050405020304" pitchFamily="18" charset="0"/>
                          <a:cs typeface="Times New Roman" panose="02020603050405020304" pitchFamily="18" charset="0"/>
                        </a:rPr>
                        <a:t>28</a:t>
                      </a:r>
                      <a:endParaRPr lang="en-IN"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extLst>
                  <a:ext uri="{0D108BD9-81ED-4DB2-BD59-A6C34878D82A}">
                    <a16:rowId xmlns:a16="http://schemas.microsoft.com/office/drawing/2014/main" val="2868177052"/>
                  </a:ext>
                </a:extLst>
              </a:tr>
              <a:tr h="288959">
                <a:tc>
                  <a:txBody>
                    <a:bodyPr/>
                    <a:lstStyle/>
                    <a:p>
                      <a:pPr algn="ctr" fontAlgn="b"/>
                      <a:r>
                        <a:rPr lang="en-IN" sz="1500" u="none" strike="noStrike" dirty="0">
                          <a:effectLst/>
                          <a:latin typeface="Times New Roman" panose="02020603050405020304" pitchFamily="18" charset="0"/>
                          <a:cs typeface="Times New Roman" panose="02020603050405020304" pitchFamily="18" charset="0"/>
                        </a:rPr>
                        <a:t>Volkswagen</a:t>
                      </a:r>
                      <a:endParaRPr lang="en-IN"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1500" u="none" strike="noStrike" dirty="0">
                          <a:effectLst/>
                          <a:latin typeface="Times New Roman" panose="02020603050405020304" pitchFamily="18" charset="0"/>
                          <a:cs typeface="Times New Roman" panose="02020603050405020304" pitchFamily="18" charset="0"/>
                        </a:rPr>
                        <a:t>16</a:t>
                      </a:r>
                      <a:endParaRPr lang="en-IN"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extLst>
                  <a:ext uri="{0D108BD9-81ED-4DB2-BD59-A6C34878D82A}">
                    <a16:rowId xmlns:a16="http://schemas.microsoft.com/office/drawing/2014/main" val="676886013"/>
                  </a:ext>
                </a:extLst>
              </a:tr>
              <a:tr h="288959">
                <a:tc>
                  <a:txBody>
                    <a:bodyPr/>
                    <a:lstStyle/>
                    <a:p>
                      <a:pPr algn="ctr" fontAlgn="b"/>
                      <a:r>
                        <a:rPr lang="en-IN" sz="1500" u="none" strike="noStrike" dirty="0">
                          <a:effectLst/>
                          <a:latin typeface="Times New Roman" panose="02020603050405020304" pitchFamily="18" charset="0"/>
                          <a:cs typeface="Times New Roman" panose="02020603050405020304" pitchFamily="18" charset="0"/>
                        </a:rPr>
                        <a:t>BMW</a:t>
                      </a:r>
                      <a:endParaRPr lang="en-IN"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1500" u="none" strike="noStrike" dirty="0">
                          <a:effectLst/>
                          <a:latin typeface="Times New Roman" panose="02020603050405020304" pitchFamily="18" charset="0"/>
                          <a:cs typeface="Times New Roman" panose="02020603050405020304" pitchFamily="18" charset="0"/>
                        </a:rPr>
                        <a:t>16</a:t>
                      </a:r>
                      <a:endParaRPr lang="en-IN"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extLst>
                  <a:ext uri="{0D108BD9-81ED-4DB2-BD59-A6C34878D82A}">
                    <a16:rowId xmlns:a16="http://schemas.microsoft.com/office/drawing/2014/main" val="3001668032"/>
                  </a:ext>
                </a:extLst>
              </a:tr>
              <a:tr h="298923">
                <a:tc>
                  <a:txBody>
                    <a:bodyPr/>
                    <a:lstStyle/>
                    <a:p>
                      <a:pPr algn="ctr" fontAlgn="b"/>
                      <a:r>
                        <a:rPr lang="en-IN" sz="1500" u="none" strike="noStrike" dirty="0">
                          <a:effectLst/>
                          <a:latin typeface="Times New Roman" panose="02020603050405020304" pitchFamily="18" charset="0"/>
                          <a:cs typeface="Times New Roman" panose="02020603050405020304" pitchFamily="18" charset="0"/>
                        </a:rPr>
                        <a:t>Ford</a:t>
                      </a:r>
                      <a:endParaRPr lang="en-IN"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1500" u="none" strike="noStrike" dirty="0">
                          <a:effectLst/>
                          <a:latin typeface="Times New Roman" panose="02020603050405020304" pitchFamily="18" charset="0"/>
                          <a:cs typeface="Times New Roman" panose="02020603050405020304" pitchFamily="18" charset="0"/>
                        </a:rPr>
                        <a:t>5</a:t>
                      </a:r>
                      <a:endParaRPr lang="en-IN"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extLst>
                  <a:ext uri="{0D108BD9-81ED-4DB2-BD59-A6C34878D82A}">
                    <a16:rowId xmlns:a16="http://schemas.microsoft.com/office/drawing/2014/main" val="1970622187"/>
                  </a:ext>
                </a:extLst>
              </a:tr>
              <a:tr h="298923">
                <a:tc>
                  <a:txBody>
                    <a:bodyPr/>
                    <a:lstStyle/>
                    <a:p>
                      <a:pPr algn="ctr" fontAlgn="b"/>
                      <a:r>
                        <a:rPr lang="en-IN" sz="1500" u="none" strike="noStrike" dirty="0">
                          <a:effectLst/>
                          <a:latin typeface="Times New Roman" panose="02020603050405020304" pitchFamily="18" charset="0"/>
                          <a:cs typeface="Times New Roman" panose="02020603050405020304" pitchFamily="18" charset="0"/>
                        </a:rPr>
                        <a:t>Grand Total</a:t>
                      </a:r>
                      <a:endParaRPr lang="en-IN" sz="15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1500" u="none" strike="noStrike" dirty="0">
                          <a:effectLst/>
                          <a:latin typeface="Times New Roman" panose="02020603050405020304" pitchFamily="18" charset="0"/>
                          <a:cs typeface="Times New Roman" panose="02020603050405020304" pitchFamily="18" charset="0"/>
                        </a:rPr>
                        <a:t>458</a:t>
                      </a:r>
                      <a:endParaRPr lang="en-IN" sz="15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extLst>
                  <a:ext uri="{0D108BD9-81ED-4DB2-BD59-A6C34878D82A}">
                    <a16:rowId xmlns:a16="http://schemas.microsoft.com/office/drawing/2014/main" val="817198385"/>
                  </a:ext>
                </a:extLst>
              </a:tr>
            </a:tbl>
          </a:graphicData>
        </a:graphic>
      </p:graphicFrame>
      <p:sp>
        <p:nvSpPr>
          <p:cNvPr id="9" name="TextBox 8">
            <a:extLst>
              <a:ext uri="{FF2B5EF4-FFF2-40B4-BE49-F238E27FC236}">
                <a16:creationId xmlns:a16="http://schemas.microsoft.com/office/drawing/2014/main" id="{E6B16872-C31B-5BD7-4B5B-2B01DBCC6889}"/>
              </a:ext>
            </a:extLst>
          </p:cNvPr>
          <p:cNvSpPr txBox="1"/>
          <p:nvPr/>
        </p:nvSpPr>
        <p:spPr>
          <a:xfrm>
            <a:off x="859094" y="5659429"/>
            <a:ext cx="9999406" cy="615553"/>
          </a:xfrm>
          <a:prstGeom prst="rect">
            <a:avLst/>
          </a:prstGeom>
          <a:noFill/>
        </p:spPr>
        <p:txBody>
          <a:bodyPr wrap="square">
            <a:spAutoFit/>
          </a:bodyPr>
          <a:lstStyle/>
          <a:p>
            <a:r>
              <a:rPr lang="en-GB" sz="1700" dirty="0">
                <a:latin typeface="Times New Roman" panose="02020603050405020304" pitchFamily="18" charset="0"/>
                <a:cs typeface="Times New Roman" panose="02020603050405020304" pitchFamily="18" charset="0"/>
              </a:rPr>
              <a:t>Interpretation: This bar graph show the top 10 cars with highest miles gallon based on displacement with their name and car manufacturers. </a:t>
            </a:r>
            <a:endParaRPr lang="en-IN" sz="170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1A534470-DC3C-989E-C3A2-14FCBAA9F6F9}"/>
              </a:ext>
            </a:extLst>
          </p:cNvPr>
          <p:cNvSpPr>
            <a:spLocks noGrp="1"/>
          </p:cNvSpPr>
          <p:nvPr>
            <p:ph type="sldNum" sz="quarter" idx="12"/>
          </p:nvPr>
        </p:nvSpPr>
        <p:spPr/>
        <p:txBody>
          <a:bodyPr>
            <a:normAutofit lnSpcReduction="10000"/>
          </a:bodyPr>
          <a:lstStyle/>
          <a:p>
            <a:fld id="{27BDADFB-7794-4246-8CAA-3148596AE588}" type="slidenum">
              <a:rPr lang="en-IN" smtClean="0"/>
              <a:t>3</a:t>
            </a:fld>
            <a:endParaRPr lang="en-IN"/>
          </a:p>
        </p:txBody>
      </p:sp>
      <p:sp>
        <p:nvSpPr>
          <p:cNvPr id="4" name="Footer Placeholder 3">
            <a:extLst>
              <a:ext uri="{FF2B5EF4-FFF2-40B4-BE49-F238E27FC236}">
                <a16:creationId xmlns:a16="http://schemas.microsoft.com/office/drawing/2014/main" id="{9AFB8104-9923-6ACE-8D28-39FBF5F27B73}"/>
              </a:ext>
            </a:extLst>
          </p:cNvPr>
          <p:cNvSpPr>
            <a:spLocks noGrp="1"/>
          </p:cNvSpPr>
          <p:nvPr>
            <p:ph type="ftr" sz="quarter" idx="11"/>
          </p:nvPr>
        </p:nvSpPr>
        <p:spPr/>
        <p:txBody>
          <a:bodyPr/>
          <a:lstStyle/>
          <a:p>
            <a:r>
              <a:rPr lang="en-IN"/>
              <a:t>PROJECT ANALYSIS</a:t>
            </a:r>
          </a:p>
        </p:txBody>
      </p:sp>
    </p:spTree>
    <p:extLst>
      <p:ext uri="{BB962C8B-B14F-4D97-AF65-F5344CB8AC3E}">
        <p14:creationId xmlns:p14="http://schemas.microsoft.com/office/powerpoint/2010/main" val="24377122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5914E-82A8-F35C-33FE-E3EF22DB4E8F}"/>
              </a:ext>
            </a:extLst>
          </p:cNvPr>
          <p:cNvSpPr>
            <a:spLocks noGrp="1"/>
          </p:cNvSpPr>
          <p:nvPr>
            <p:ph type="title"/>
          </p:nvPr>
        </p:nvSpPr>
        <p:spPr>
          <a:xfrm>
            <a:off x="625183" y="216057"/>
            <a:ext cx="10548786" cy="890367"/>
          </a:xfrm>
        </p:spPr>
        <p:txBody>
          <a:bodyPr>
            <a:normAutofit/>
          </a:bodyPr>
          <a:lstStyle/>
          <a:p>
            <a:r>
              <a:rPr lang="en-IN" sz="2500" dirty="0">
                <a:latin typeface="Times New Roman" panose="02020603050405020304" pitchFamily="18" charset="0"/>
                <a:cs typeface="Times New Roman" panose="02020603050405020304" pitchFamily="18" charset="0"/>
              </a:rPr>
              <a:t>Q2. Identify the top 3 manufacturers with highest number of cars of the  hatchback            body type. (Task 3)</a:t>
            </a:r>
          </a:p>
        </p:txBody>
      </p:sp>
      <p:graphicFrame>
        <p:nvGraphicFramePr>
          <p:cNvPr id="5" name="Content Placeholder 4">
            <a:extLst>
              <a:ext uri="{FF2B5EF4-FFF2-40B4-BE49-F238E27FC236}">
                <a16:creationId xmlns:a16="http://schemas.microsoft.com/office/drawing/2014/main" id="{38F685B0-7E7F-691D-0BF9-F45819F2E033}"/>
              </a:ext>
            </a:extLst>
          </p:cNvPr>
          <p:cNvGraphicFramePr>
            <a:graphicFrameLocks noGrp="1"/>
          </p:cNvGraphicFramePr>
          <p:nvPr>
            <p:ph idx="1"/>
            <p:extLst>
              <p:ext uri="{D42A27DB-BD31-4B8C-83A1-F6EECF244321}">
                <p14:modId xmlns:p14="http://schemas.microsoft.com/office/powerpoint/2010/main" val="4012551068"/>
              </p:ext>
            </p:extLst>
          </p:nvPr>
        </p:nvGraphicFramePr>
        <p:xfrm>
          <a:off x="754446" y="1356853"/>
          <a:ext cx="5266557" cy="412915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Table 5">
            <a:extLst>
              <a:ext uri="{FF2B5EF4-FFF2-40B4-BE49-F238E27FC236}">
                <a16:creationId xmlns:a16="http://schemas.microsoft.com/office/drawing/2014/main" id="{33434BD0-FEF9-A871-2209-F06FEC387BD3}"/>
              </a:ext>
            </a:extLst>
          </p:cNvPr>
          <p:cNvGraphicFramePr>
            <a:graphicFrameLocks noGrp="1"/>
          </p:cNvGraphicFramePr>
          <p:nvPr>
            <p:extLst>
              <p:ext uri="{D42A27DB-BD31-4B8C-83A1-F6EECF244321}">
                <p14:modId xmlns:p14="http://schemas.microsoft.com/office/powerpoint/2010/main" val="3056293104"/>
              </p:ext>
            </p:extLst>
          </p:nvPr>
        </p:nvGraphicFramePr>
        <p:xfrm>
          <a:off x="6485207" y="1429096"/>
          <a:ext cx="5082272" cy="3349959"/>
        </p:xfrm>
        <a:graphic>
          <a:graphicData uri="http://schemas.openxmlformats.org/drawingml/2006/table">
            <a:tbl>
              <a:tblPr>
                <a:tableStyleId>{5C22544A-7EE6-4342-B048-85BDC9FD1C3A}</a:tableStyleId>
              </a:tblPr>
              <a:tblGrid>
                <a:gridCol w="2343271">
                  <a:extLst>
                    <a:ext uri="{9D8B030D-6E8A-4147-A177-3AD203B41FA5}">
                      <a16:colId xmlns:a16="http://schemas.microsoft.com/office/drawing/2014/main" val="3257217938"/>
                    </a:ext>
                  </a:extLst>
                </a:gridCol>
                <a:gridCol w="2739001">
                  <a:extLst>
                    <a:ext uri="{9D8B030D-6E8A-4147-A177-3AD203B41FA5}">
                      <a16:colId xmlns:a16="http://schemas.microsoft.com/office/drawing/2014/main" val="1769087626"/>
                    </a:ext>
                  </a:extLst>
                </a:gridCol>
              </a:tblGrid>
              <a:tr h="566852">
                <a:tc>
                  <a:txBody>
                    <a:bodyPr/>
                    <a:lstStyle/>
                    <a:p>
                      <a:pPr algn="ctr" fontAlgn="b"/>
                      <a:r>
                        <a:rPr lang="en-IN" sz="1800" u="none" strike="noStrike" dirty="0">
                          <a:solidFill>
                            <a:schemeClr val="tx1"/>
                          </a:solidFill>
                          <a:effectLst/>
                          <a:latin typeface="Times New Roman" panose="02020603050405020304" pitchFamily="18" charset="0"/>
                          <a:cs typeface="Times New Roman" panose="02020603050405020304" pitchFamily="18" charset="0"/>
                        </a:rPr>
                        <a:t>Body Type</a:t>
                      </a:r>
                      <a:endParaRPr lang="en-IN" sz="18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1800" u="none" strike="noStrike" dirty="0">
                          <a:solidFill>
                            <a:schemeClr val="tx1"/>
                          </a:solidFill>
                          <a:effectLst/>
                          <a:latin typeface="Times New Roman" panose="02020603050405020304" pitchFamily="18" charset="0"/>
                          <a:cs typeface="Times New Roman" panose="02020603050405020304" pitchFamily="18" charset="0"/>
                        </a:rPr>
                        <a:t>Hatchback </a:t>
                      </a:r>
                      <a:endParaRPr lang="en-IN" sz="18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6350" marR="6350" marT="6350" marB="0" anchor="b"/>
                </a:tc>
                <a:extLst>
                  <a:ext uri="{0D108BD9-81ED-4DB2-BD59-A6C34878D82A}">
                    <a16:rowId xmlns:a16="http://schemas.microsoft.com/office/drawing/2014/main" val="2336382379"/>
                  </a:ext>
                </a:extLst>
              </a:tr>
              <a:tr h="344916">
                <a:tc>
                  <a:txBody>
                    <a:bodyPr/>
                    <a:lstStyle/>
                    <a:p>
                      <a:pPr algn="ctr" fontAlgn="b"/>
                      <a:endParaRPr lang="en-IN" sz="18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endParaRPr lang="en-IN" sz="18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6350" marR="6350" marT="6350" marB="0" anchor="b"/>
                </a:tc>
                <a:extLst>
                  <a:ext uri="{0D108BD9-81ED-4DB2-BD59-A6C34878D82A}">
                    <a16:rowId xmlns:a16="http://schemas.microsoft.com/office/drawing/2014/main" val="2058435798"/>
                  </a:ext>
                </a:extLst>
              </a:tr>
              <a:tr h="570271">
                <a:tc>
                  <a:txBody>
                    <a:bodyPr/>
                    <a:lstStyle/>
                    <a:p>
                      <a:pPr algn="ctr" fontAlgn="b"/>
                      <a:r>
                        <a:rPr lang="en-IN" sz="1800" u="none" strike="noStrike" dirty="0">
                          <a:solidFill>
                            <a:schemeClr val="tx1"/>
                          </a:solidFill>
                          <a:effectLst/>
                          <a:latin typeface="Times New Roman" panose="02020603050405020304" pitchFamily="18" charset="0"/>
                          <a:cs typeface="Times New Roman" panose="02020603050405020304" pitchFamily="18" charset="0"/>
                        </a:rPr>
                        <a:t>Row Labels</a:t>
                      </a:r>
                      <a:endParaRPr lang="en-IN" sz="1800" b="1" i="0" u="none" strike="noStrike" dirty="0">
                        <a:solidFill>
                          <a:schemeClr val="tx1"/>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1800" u="none" strike="noStrike" dirty="0">
                          <a:solidFill>
                            <a:schemeClr val="tx1"/>
                          </a:solidFill>
                          <a:effectLst/>
                          <a:latin typeface="Times New Roman" panose="02020603050405020304" pitchFamily="18" charset="0"/>
                          <a:cs typeface="Times New Roman" panose="02020603050405020304" pitchFamily="18" charset="0"/>
                        </a:rPr>
                        <a:t>Count of Model</a:t>
                      </a:r>
                      <a:endParaRPr lang="en-IN" sz="1800" b="1" i="0" u="none" strike="noStrike" dirty="0">
                        <a:solidFill>
                          <a:schemeClr val="tx1"/>
                        </a:solidFill>
                        <a:effectLst/>
                        <a:latin typeface="Times New Roman" panose="02020603050405020304" pitchFamily="18" charset="0"/>
                        <a:cs typeface="Times New Roman" panose="02020603050405020304" pitchFamily="18" charset="0"/>
                      </a:endParaRPr>
                    </a:p>
                  </a:txBody>
                  <a:tcPr marL="6350" marR="6350" marT="6350" marB="0" anchor="b"/>
                </a:tc>
                <a:extLst>
                  <a:ext uri="{0D108BD9-81ED-4DB2-BD59-A6C34878D82A}">
                    <a16:rowId xmlns:a16="http://schemas.microsoft.com/office/drawing/2014/main" val="1357853855"/>
                  </a:ext>
                </a:extLst>
              </a:tr>
              <a:tr h="466980">
                <a:tc>
                  <a:txBody>
                    <a:bodyPr/>
                    <a:lstStyle/>
                    <a:p>
                      <a:pPr algn="ctr" fontAlgn="b"/>
                      <a:r>
                        <a:rPr lang="en-IN" sz="1800" u="none" strike="noStrike">
                          <a:solidFill>
                            <a:schemeClr val="tx1"/>
                          </a:solidFill>
                          <a:effectLst/>
                          <a:latin typeface="Times New Roman" panose="02020603050405020304" pitchFamily="18" charset="0"/>
                          <a:cs typeface="Times New Roman" panose="02020603050405020304" pitchFamily="18" charset="0"/>
                        </a:rPr>
                        <a:t>Suzuki</a:t>
                      </a:r>
                      <a:endParaRPr lang="en-IN" sz="1800" b="0" i="0" u="none" strike="noStrike">
                        <a:solidFill>
                          <a:schemeClr val="tx1"/>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1800" u="none" strike="noStrike" dirty="0">
                          <a:solidFill>
                            <a:schemeClr val="tx1"/>
                          </a:solidFill>
                          <a:effectLst/>
                          <a:latin typeface="Times New Roman" panose="02020603050405020304" pitchFamily="18" charset="0"/>
                          <a:cs typeface="Times New Roman" panose="02020603050405020304" pitchFamily="18" charset="0"/>
                        </a:rPr>
                        <a:t>96 </a:t>
                      </a:r>
                      <a:endParaRPr lang="en-IN" sz="18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6350" marR="6350" marT="6350" marB="0" anchor="b"/>
                </a:tc>
                <a:extLst>
                  <a:ext uri="{0D108BD9-81ED-4DB2-BD59-A6C34878D82A}">
                    <a16:rowId xmlns:a16="http://schemas.microsoft.com/office/drawing/2014/main" val="2807009912"/>
                  </a:ext>
                </a:extLst>
              </a:tr>
              <a:tr h="466980">
                <a:tc>
                  <a:txBody>
                    <a:bodyPr/>
                    <a:lstStyle/>
                    <a:p>
                      <a:pPr algn="ctr" fontAlgn="b"/>
                      <a:r>
                        <a:rPr lang="en-IN" sz="1800" u="none" strike="noStrike">
                          <a:solidFill>
                            <a:schemeClr val="tx1"/>
                          </a:solidFill>
                          <a:effectLst/>
                          <a:latin typeface="Times New Roman" panose="02020603050405020304" pitchFamily="18" charset="0"/>
                          <a:cs typeface="Times New Roman" panose="02020603050405020304" pitchFamily="18" charset="0"/>
                        </a:rPr>
                        <a:t>Hyundai</a:t>
                      </a:r>
                      <a:endParaRPr lang="en-IN" sz="1800" b="0" i="0" u="none" strike="noStrike">
                        <a:solidFill>
                          <a:schemeClr val="tx1"/>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1800" u="none" strike="noStrike">
                          <a:solidFill>
                            <a:schemeClr val="tx1"/>
                          </a:solidFill>
                          <a:effectLst/>
                          <a:latin typeface="Times New Roman" panose="02020603050405020304" pitchFamily="18" charset="0"/>
                          <a:cs typeface="Times New Roman" panose="02020603050405020304" pitchFamily="18" charset="0"/>
                        </a:rPr>
                        <a:t>46</a:t>
                      </a:r>
                      <a:endParaRPr lang="en-IN" sz="18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6350" marR="6350" marT="6350" marB="0" anchor="b"/>
                </a:tc>
                <a:extLst>
                  <a:ext uri="{0D108BD9-81ED-4DB2-BD59-A6C34878D82A}">
                    <a16:rowId xmlns:a16="http://schemas.microsoft.com/office/drawing/2014/main" val="1255802442"/>
                  </a:ext>
                </a:extLst>
              </a:tr>
              <a:tr h="466980">
                <a:tc>
                  <a:txBody>
                    <a:bodyPr/>
                    <a:lstStyle/>
                    <a:p>
                      <a:pPr algn="ctr" fontAlgn="b"/>
                      <a:r>
                        <a:rPr lang="en-IN" sz="1800" u="none" strike="noStrike">
                          <a:solidFill>
                            <a:schemeClr val="tx1"/>
                          </a:solidFill>
                          <a:effectLst/>
                          <a:latin typeface="Times New Roman" panose="02020603050405020304" pitchFamily="18" charset="0"/>
                          <a:cs typeface="Times New Roman" panose="02020603050405020304" pitchFamily="18" charset="0"/>
                        </a:rPr>
                        <a:t>Tata</a:t>
                      </a:r>
                      <a:endParaRPr lang="en-IN" sz="1800" b="0" i="0" u="none" strike="noStrike">
                        <a:solidFill>
                          <a:schemeClr val="tx1"/>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1800" u="none" strike="noStrike" dirty="0">
                          <a:solidFill>
                            <a:schemeClr val="tx1"/>
                          </a:solidFill>
                          <a:effectLst/>
                          <a:latin typeface="Times New Roman" panose="02020603050405020304" pitchFamily="18" charset="0"/>
                          <a:cs typeface="Times New Roman" panose="02020603050405020304" pitchFamily="18" charset="0"/>
                        </a:rPr>
                        <a:t>36</a:t>
                      </a:r>
                      <a:endParaRPr lang="en-IN" sz="18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6350" marR="6350" marT="6350" marB="0" anchor="b"/>
                </a:tc>
                <a:extLst>
                  <a:ext uri="{0D108BD9-81ED-4DB2-BD59-A6C34878D82A}">
                    <a16:rowId xmlns:a16="http://schemas.microsoft.com/office/drawing/2014/main" val="2905513205"/>
                  </a:ext>
                </a:extLst>
              </a:tr>
              <a:tr h="466980">
                <a:tc>
                  <a:txBody>
                    <a:bodyPr/>
                    <a:lstStyle/>
                    <a:p>
                      <a:pPr algn="ctr" fontAlgn="b"/>
                      <a:r>
                        <a:rPr lang="en-IN" sz="1800" u="none" strike="noStrike">
                          <a:solidFill>
                            <a:schemeClr val="tx1"/>
                          </a:solidFill>
                          <a:effectLst/>
                          <a:latin typeface="Times New Roman" panose="02020603050405020304" pitchFamily="18" charset="0"/>
                          <a:cs typeface="Times New Roman" panose="02020603050405020304" pitchFamily="18" charset="0"/>
                        </a:rPr>
                        <a:t>Grand Total</a:t>
                      </a:r>
                      <a:endParaRPr lang="en-IN" sz="1800" b="1" i="0" u="none" strike="noStrike">
                        <a:solidFill>
                          <a:schemeClr val="tx1"/>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1800" u="none" strike="noStrike" dirty="0">
                          <a:solidFill>
                            <a:schemeClr val="tx1"/>
                          </a:solidFill>
                          <a:effectLst/>
                          <a:latin typeface="Times New Roman" panose="02020603050405020304" pitchFamily="18" charset="0"/>
                          <a:cs typeface="Times New Roman" panose="02020603050405020304" pitchFamily="18" charset="0"/>
                        </a:rPr>
                        <a:t>178</a:t>
                      </a:r>
                      <a:endParaRPr lang="en-IN" sz="1800" b="1" i="0" u="none" strike="noStrike" dirty="0">
                        <a:solidFill>
                          <a:schemeClr val="tx1"/>
                        </a:solidFill>
                        <a:effectLst/>
                        <a:latin typeface="Times New Roman" panose="02020603050405020304" pitchFamily="18" charset="0"/>
                        <a:cs typeface="Times New Roman" panose="02020603050405020304" pitchFamily="18" charset="0"/>
                      </a:endParaRPr>
                    </a:p>
                  </a:txBody>
                  <a:tcPr marL="6350" marR="6350" marT="6350" marB="0" anchor="b"/>
                </a:tc>
                <a:extLst>
                  <a:ext uri="{0D108BD9-81ED-4DB2-BD59-A6C34878D82A}">
                    <a16:rowId xmlns:a16="http://schemas.microsoft.com/office/drawing/2014/main" val="2317748830"/>
                  </a:ext>
                </a:extLst>
              </a:tr>
            </a:tbl>
          </a:graphicData>
        </a:graphic>
      </p:graphicFrame>
      <p:sp>
        <p:nvSpPr>
          <p:cNvPr id="11" name="TextBox 10">
            <a:extLst>
              <a:ext uri="{FF2B5EF4-FFF2-40B4-BE49-F238E27FC236}">
                <a16:creationId xmlns:a16="http://schemas.microsoft.com/office/drawing/2014/main" id="{8D2BCA3B-3004-E3EB-57A3-F8AF1ADB0132}"/>
              </a:ext>
            </a:extLst>
          </p:cNvPr>
          <p:cNvSpPr txBox="1"/>
          <p:nvPr/>
        </p:nvSpPr>
        <p:spPr>
          <a:xfrm>
            <a:off x="668593" y="5486004"/>
            <a:ext cx="9989575" cy="615553"/>
          </a:xfrm>
          <a:prstGeom prst="rect">
            <a:avLst/>
          </a:prstGeom>
          <a:noFill/>
        </p:spPr>
        <p:txBody>
          <a:bodyPr wrap="square">
            <a:spAutoFit/>
          </a:bodyPr>
          <a:lstStyle/>
          <a:p>
            <a:r>
              <a:rPr lang="en-IN" sz="1700" dirty="0">
                <a:latin typeface="Times New Roman" panose="02020603050405020304" pitchFamily="18" charset="0"/>
                <a:cs typeface="Times New Roman" panose="02020603050405020304" pitchFamily="18" charset="0"/>
              </a:rPr>
              <a:t>Interpretation: This bar will show the Top 3 manufactures with the highest number of cars  of hatchback body type. The top 3 cars are Ford, Hyundai and Mahindra car.</a:t>
            </a:r>
          </a:p>
        </p:txBody>
      </p:sp>
      <p:sp>
        <p:nvSpPr>
          <p:cNvPr id="3" name="Slide Number Placeholder 2">
            <a:extLst>
              <a:ext uri="{FF2B5EF4-FFF2-40B4-BE49-F238E27FC236}">
                <a16:creationId xmlns:a16="http://schemas.microsoft.com/office/drawing/2014/main" id="{5C89215F-075D-21D6-CAFB-6993FE95477D}"/>
              </a:ext>
            </a:extLst>
          </p:cNvPr>
          <p:cNvSpPr>
            <a:spLocks noGrp="1"/>
          </p:cNvSpPr>
          <p:nvPr>
            <p:ph type="sldNum" sz="quarter" idx="12"/>
          </p:nvPr>
        </p:nvSpPr>
        <p:spPr/>
        <p:txBody>
          <a:bodyPr>
            <a:normAutofit lnSpcReduction="10000"/>
          </a:bodyPr>
          <a:lstStyle/>
          <a:p>
            <a:fld id="{27BDADFB-7794-4246-8CAA-3148596AE588}" type="slidenum">
              <a:rPr lang="en-IN" smtClean="0"/>
              <a:t>4</a:t>
            </a:fld>
            <a:endParaRPr lang="en-IN"/>
          </a:p>
        </p:txBody>
      </p:sp>
      <p:sp>
        <p:nvSpPr>
          <p:cNvPr id="4" name="Footer Placeholder 3">
            <a:extLst>
              <a:ext uri="{FF2B5EF4-FFF2-40B4-BE49-F238E27FC236}">
                <a16:creationId xmlns:a16="http://schemas.microsoft.com/office/drawing/2014/main" id="{36EB7600-42B2-6284-1D4B-D801AE0C2939}"/>
              </a:ext>
            </a:extLst>
          </p:cNvPr>
          <p:cNvSpPr>
            <a:spLocks noGrp="1"/>
          </p:cNvSpPr>
          <p:nvPr>
            <p:ph type="ftr" sz="quarter" idx="11"/>
          </p:nvPr>
        </p:nvSpPr>
        <p:spPr/>
        <p:txBody>
          <a:bodyPr/>
          <a:lstStyle/>
          <a:p>
            <a:r>
              <a:rPr lang="en-IN"/>
              <a:t>PROJECT ANALYSIS</a:t>
            </a:r>
          </a:p>
        </p:txBody>
      </p:sp>
    </p:spTree>
    <p:extLst>
      <p:ext uri="{BB962C8B-B14F-4D97-AF65-F5344CB8AC3E}">
        <p14:creationId xmlns:p14="http://schemas.microsoft.com/office/powerpoint/2010/main" val="20279775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52665-27D1-2C02-2EBB-A2D7060D0B89}"/>
              </a:ext>
            </a:extLst>
          </p:cNvPr>
          <p:cNvSpPr>
            <a:spLocks noGrp="1"/>
          </p:cNvSpPr>
          <p:nvPr>
            <p:ph type="title"/>
          </p:nvPr>
        </p:nvSpPr>
        <p:spPr>
          <a:xfrm>
            <a:off x="658761" y="365760"/>
            <a:ext cx="10500852" cy="794446"/>
          </a:xfrm>
        </p:spPr>
        <p:txBody>
          <a:bodyPr>
            <a:normAutofit/>
          </a:bodyPr>
          <a:lstStyle/>
          <a:p>
            <a:r>
              <a:rPr lang="en-IN" sz="2500" dirty="0">
                <a:latin typeface="Times New Roman" panose="02020603050405020304" pitchFamily="18" charset="0"/>
                <a:cs typeface="Times New Roman" panose="02020603050405020304" pitchFamily="18" charset="0"/>
              </a:rPr>
              <a:t>Q3. Compare the mileages of cars produced by all manufacturers and perform  outlier analysis. (Task 4)</a:t>
            </a:r>
          </a:p>
        </p:txBody>
      </p:sp>
      <mc:AlternateContent xmlns:mc="http://schemas.openxmlformats.org/markup-compatibility/2006" xmlns:cx1="http://schemas.microsoft.com/office/drawing/2015/9/8/chartex">
        <mc:Choice Requires="cx1">
          <p:graphicFrame>
            <p:nvGraphicFramePr>
              <p:cNvPr id="5" name="Chart 4">
                <a:extLst>
                  <a:ext uri="{FF2B5EF4-FFF2-40B4-BE49-F238E27FC236}">
                    <a16:creationId xmlns:a16="http://schemas.microsoft.com/office/drawing/2014/main" id="{D0EDB588-0F1E-BD53-777B-8E0DDAFB571D}"/>
                  </a:ext>
                </a:extLst>
              </p:cNvPr>
              <p:cNvGraphicFramePr/>
              <p:nvPr>
                <p:extLst>
                  <p:ext uri="{D42A27DB-BD31-4B8C-83A1-F6EECF244321}">
                    <p14:modId xmlns:p14="http://schemas.microsoft.com/office/powerpoint/2010/main" val="909186400"/>
                  </p:ext>
                </p:extLst>
              </p:nvPr>
            </p:nvGraphicFramePr>
            <p:xfrm>
              <a:off x="658760" y="1356850"/>
              <a:ext cx="6990737" cy="4601497"/>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5" name="Chart 4">
                <a:extLst>
                  <a:ext uri="{FF2B5EF4-FFF2-40B4-BE49-F238E27FC236}">
                    <a16:creationId xmlns:a16="http://schemas.microsoft.com/office/drawing/2014/main" id="{D0EDB588-0F1E-BD53-777B-8E0DDAFB571D}"/>
                  </a:ext>
                </a:extLst>
              </p:cNvPr>
              <p:cNvPicPr>
                <a:picLocks noGrp="1" noRot="1" noChangeAspect="1" noMove="1" noResize="1" noEditPoints="1" noAdjustHandles="1" noChangeArrowheads="1" noChangeShapeType="1"/>
              </p:cNvPicPr>
              <p:nvPr/>
            </p:nvPicPr>
            <p:blipFill>
              <a:blip r:embed="rId3"/>
              <a:stretch>
                <a:fillRect/>
              </a:stretch>
            </p:blipFill>
            <p:spPr>
              <a:xfrm>
                <a:off x="658760" y="1356850"/>
                <a:ext cx="6990737" cy="4601497"/>
              </a:xfrm>
              <a:prstGeom prst="rect">
                <a:avLst/>
              </a:prstGeom>
            </p:spPr>
          </p:pic>
        </mc:Fallback>
      </mc:AlternateContent>
      <p:graphicFrame>
        <p:nvGraphicFramePr>
          <p:cNvPr id="3" name="Table 2">
            <a:extLst>
              <a:ext uri="{FF2B5EF4-FFF2-40B4-BE49-F238E27FC236}">
                <a16:creationId xmlns:a16="http://schemas.microsoft.com/office/drawing/2014/main" id="{D8644416-8402-B501-B7E1-FAD0F32869C0}"/>
              </a:ext>
            </a:extLst>
          </p:cNvPr>
          <p:cNvGraphicFramePr>
            <a:graphicFrameLocks noGrp="1"/>
          </p:cNvGraphicFramePr>
          <p:nvPr>
            <p:extLst>
              <p:ext uri="{D42A27DB-BD31-4B8C-83A1-F6EECF244321}">
                <p14:modId xmlns:p14="http://schemas.microsoft.com/office/powerpoint/2010/main" val="3752644147"/>
              </p:ext>
            </p:extLst>
          </p:nvPr>
        </p:nvGraphicFramePr>
        <p:xfrm>
          <a:off x="8043919" y="1822014"/>
          <a:ext cx="3523559" cy="4029880"/>
        </p:xfrm>
        <a:graphic>
          <a:graphicData uri="http://schemas.openxmlformats.org/drawingml/2006/table">
            <a:tbl>
              <a:tblPr>
                <a:tableStyleId>{5C22544A-7EE6-4342-B048-85BDC9FD1C3A}</a:tableStyleId>
              </a:tblPr>
              <a:tblGrid>
                <a:gridCol w="1436646">
                  <a:extLst>
                    <a:ext uri="{9D8B030D-6E8A-4147-A177-3AD203B41FA5}">
                      <a16:colId xmlns:a16="http://schemas.microsoft.com/office/drawing/2014/main" val="583838578"/>
                    </a:ext>
                  </a:extLst>
                </a:gridCol>
                <a:gridCol w="2086913">
                  <a:extLst>
                    <a:ext uri="{9D8B030D-6E8A-4147-A177-3AD203B41FA5}">
                      <a16:colId xmlns:a16="http://schemas.microsoft.com/office/drawing/2014/main" val="4011998003"/>
                    </a:ext>
                  </a:extLst>
                </a:gridCol>
              </a:tblGrid>
              <a:tr h="165002">
                <a:tc>
                  <a:txBody>
                    <a:bodyPr/>
                    <a:lstStyle/>
                    <a:p>
                      <a:pPr algn="ctr" fontAlgn="ctr"/>
                      <a:r>
                        <a:rPr lang="en-IN" sz="1500" u="none" strike="noStrike" dirty="0">
                          <a:solidFill>
                            <a:schemeClr val="tx1"/>
                          </a:solidFill>
                          <a:effectLst/>
                          <a:latin typeface="Times New Roman" panose="02020603050405020304" pitchFamily="18" charset="0"/>
                          <a:cs typeface="Times New Roman" panose="02020603050405020304" pitchFamily="18" charset="0"/>
                        </a:rPr>
                        <a:t>Make</a:t>
                      </a:r>
                      <a:endParaRPr lang="en-IN" sz="15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6234" marR="6234" marT="6234" marB="0" anchor="ctr"/>
                </a:tc>
                <a:tc>
                  <a:txBody>
                    <a:bodyPr/>
                    <a:lstStyle/>
                    <a:p>
                      <a:pPr algn="ctr" fontAlgn="ctr"/>
                      <a:r>
                        <a:rPr lang="en-IN" sz="1500" u="none" strike="noStrike" dirty="0">
                          <a:solidFill>
                            <a:schemeClr val="tx1"/>
                          </a:solidFill>
                          <a:effectLst/>
                          <a:latin typeface="Times New Roman" panose="02020603050405020304" pitchFamily="18" charset="0"/>
                          <a:cs typeface="Times New Roman" panose="02020603050405020304" pitchFamily="18" charset="0"/>
                        </a:rPr>
                        <a:t>City Mileage km litre</a:t>
                      </a:r>
                      <a:endParaRPr lang="en-IN" sz="15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6234" marR="6234" marT="6234" marB="0" anchor="ctr"/>
                </a:tc>
                <a:extLst>
                  <a:ext uri="{0D108BD9-81ED-4DB2-BD59-A6C34878D82A}">
                    <a16:rowId xmlns:a16="http://schemas.microsoft.com/office/drawing/2014/main" val="672294154"/>
                  </a:ext>
                </a:extLst>
              </a:tr>
              <a:tr h="165002">
                <a:tc>
                  <a:txBody>
                    <a:bodyPr/>
                    <a:lstStyle/>
                    <a:p>
                      <a:pPr algn="ctr" fontAlgn="ctr"/>
                      <a:r>
                        <a:rPr lang="en-IN" sz="1000" u="none" strike="noStrike" dirty="0">
                          <a:solidFill>
                            <a:schemeClr val="tx1"/>
                          </a:solidFill>
                          <a:effectLst/>
                          <a:latin typeface="Times New Roman" panose="02020603050405020304" pitchFamily="18" charset="0"/>
                          <a:cs typeface="Times New Roman" panose="02020603050405020304" pitchFamily="18" charset="0"/>
                        </a:rPr>
                        <a:t>Mahindra</a:t>
                      </a:r>
                      <a:endParaRPr lang="en-IN" sz="10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6234" marR="6234" marT="6234" marB="0" anchor="ctr"/>
                </a:tc>
                <a:tc>
                  <a:txBody>
                    <a:bodyPr/>
                    <a:lstStyle/>
                    <a:p>
                      <a:pPr algn="ctr" fontAlgn="ctr"/>
                      <a:r>
                        <a:rPr lang="en-IN" sz="1000" u="none" strike="noStrike">
                          <a:solidFill>
                            <a:schemeClr val="tx1"/>
                          </a:solidFill>
                          <a:effectLst/>
                          <a:latin typeface="Times New Roman" panose="02020603050405020304" pitchFamily="18" charset="0"/>
                          <a:cs typeface="Times New Roman" panose="02020603050405020304" pitchFamily="18" charset="0"/>
                        </a:rPr>
                        <a:t>80</a:t>
                      </a:r>
                      <a:endParaRPr lang="en-IN" sz="1000" b="0" i="0" u="none" strike="noStrike">
                        <a:solidFill>
                          <a:schemeClr val="tx1"/>
                        </a:solidFill>
                        <a:effectLst/>
                        <a:latin typeface="Times New Roman" panose="02020603050405020304" pitchFamily="18" charset="0"/>
                        <a:cs typeface="Times New Roman" panose="02020603050405020304" pitchFamily="18" charset="0"/>
                      </a:endParaRPr>
                    </a:p>
                  </a:txBody>
                  <a:tcPr marL="6234" marR="6234" marT="6234" marB="0" anchor="ctr"/>
                </a:tc>
                <a:extLst>
                  <a:ext uri="{0D108BD9-81ED-4DB2-BD59-A6C34878D82A}">
                    <a16:rowId xmlns:a16="http://schemas.microsoft.com/office/drawing/2014/main" val="377198667"/>
                  </a:ext>
                </a:extLst>
              </a:tr>
              <a:tr h="165002">
                <a:tc>
                  <a:txBody>
                    <a:bodyPr/>
                    <a:lstStyle/>
                    <a:p>
                      <a:pPr algn="ctr" fontAlgn="ctr"/>
                      <a:r>
                        <a:rPr lang="en-IN" sz="1000" u="none" strike="noStrike" dirty="0">
                          <a:solidFill>
                            <a:schemeClr val="tx1"/>
                          </a:solidFill>
                          <a:effectLst/>
                          <a:latin typeface="Times New Roman" panose="02020603050405020304" pitchFamily="18" charset="0"/>
                          <a:cs typeface="Times New Roman" panose="02020603050405020304" pitchFamily="18" charset="0"/>
                        </a:rPr>
                        <a:t>Mahindra</a:t>
                      </a:r>
                      <a:endParaRPr lang="en-IN" sz="10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6234" marR="6234" marT="6234" marB="0" anchor="ctr"/>
                </a:tc>
                <a:tc>
                  <a:txBody>
                    <a:bodyPr/>
                    <a:lstStyle/>
                    <a:p>
                      <a:pPr algn="ctr" fontAlgn="ctr"/>
                      <a:r>
                        <a:rPr lang="en-IN" sz="1000" u="none" strike="noStrike">
                          <a:solidFill>
                            <a:schemeClr val="tx1"/>
                          </a:solidFill>
                          <a:effectLst/>
                          <a:latin typeface="Times New Roman" panose="02020603050405020304" pitchFamily="18" charset="0"/>
                          <a:cs typeface="Times New Roman" panose="02020603050405020304" pitchFamily="18" charset="0"/>
                        </a:rPr>
                        <a:t>80</a:t>
                      </a:r>
                      <a:endParaRPr lang="en-IN" sz="1000" b="0" i="0" u="none" strike="noStrike">
                        <a:solidFill>
                          <a:schemeClr val="tx1"/>
                        </a:solidFill>
                        <a:effectLst/>
                        <a:latin typeface="Times New Roman" panose="02020603050405020304" pitchFamily="18" charset="0"/>
                        <a:cs typeface="Times New Roman" panose="02020603050405020304" pitchFamily="18" charset="0"/>
                      </a:endParaRPr>
                    </a:p>
                  </a:txBody>
                  <a:tcPr marL="6234" marR="6234" marT="6234" marB="0" anchor="ctr"/>
                </a:tc>
                <a:extLst>
                  <a:ext uri="{0D108BD9-81ED-4DB2-BD59-A6C34878D82A}">
                    <a16:rowId xmlns:a16="http://schemas.microsoft.com/office/drawing/2014/main" val="68327288"/>
                  </a:ext>
                </a:extLst>
              </a:tr>
              <a:tr h="165002">
                <a:tc>
                  <a:txBody>
                    <a:bodyPr/>
                    <a:lstStyle/>
                    <a:p>
                      <a:pPr algn="ctr" fontAlgn="ctr"/>
                      <a:r>
                        <a:rPr lang="en-IN" sz="1000" u="none" strike="noStrike">
                          <a:solidFill>
                            <a:schemeClr val="tx1"/>
                          </a:solidFill>
                          <a:effectLst/>
                          <a:latin typeface="Times New Roman" panose="02020603050405020304" pitchFamily="18" charset="0"/>
                          <a:cs typeface="Times New Roman" panose="02020603050405020304" pitchFamily="18" charset="0"/>
                        </a:rPr>
                        <a:t>Suzuki</a:t>
                      </a:r>
                      <a:endParaRPr lang="en-IN" sz="1000" b="0" i="0" u="none" strike="noStrike">
                        <a:solidFill>
                          <a:schemeClr val="tx1"/>
                        </a:solidFill>
                        <a:effectLst/>
                        <a:latin typeface="Times New Roman" panose="02020603050405020304" pitchFamily="18" charset="0"/>
                        <a:cs typeface="Times New Roman" panose="02020603050405020304" pitchFamily="18" charset="0"/>
                      </a:endParaRPr>
                    </a:p>
                  </a:txBody>
                  <a:tcPr marL="6234" marR="6234" marT="6234" marB="0" anchor="ctr"/>
                </a:tc>
                <a:tc>
                  <a:txBody>
                    <a:bodyPr/>
                    <a:lstStyle/>
                    <a:p>
                      <a:pPr algn="ctr" fontAlgn="ctr"/>
                      <a:r>
                        <a:rPr lang="en-IN" sz="1000" u="none" strike="noStrike" dirty="0">
                          <a:solidFill>
                            <a:schemeClr val="tx1"/>
                          </a:solidFill>
                          <a:effectLst/>
                          <a:latin typeface="Times New Roman" panose="02020603050405020304" pitchFamily="18" charset="0"/>
                          <a:cs typeface="Times New Roman" panose="02020603050405020304" pitchFamily="18" charset="0"/>
                        </a:rPr>
                        <a:t>28.4</a:t>
                      </a:r>
                      <a:endParaRPr lang="en-IN" sz="10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6234" marR="6234" marT="6234" marB="0" anchor="ctr"/>
                </a:tc>
                <a:extLst>
                  <a:ext uri="{0D108BD9-81ED-4DB2-BD59-A6C34878D82A}">
                    <a16:rowId xmlns:a16="http://schemas.microsoft.com/office/drawing/2014/main" val="2932169718"/>
                  </a:ext>
                </a:extLst>
              </a:tr>
              <a:tr h="165002">
                <a:tc>
                  <a:txBody>
                    <a:bodyPr/>
                    <a:lstStyle/>
                    <a:p>
                      <a:pPr algn="ctr" fontAlgn="ctr"/>
                      <a:r>
                        <a:rPr lang="en-IN" sz="1000" u="none" strike="noStrike">
                          <a:solidFill>
                            <a:schemeClr val="tx1"/>
                          </a:solidFill>
                          <a:effectLst/>
                          <a:latin typeface="Times New Roman" panose="02020603050405020304" pitchFamily="18" charset="0"/>
                          <a:cs typeface="Times New Roman" panose="02020603050405020304" pitchFamily="18" charset="0"/>
                        </a:rPr>
                        <a:t>Suzuki</a:t>
                      </a:r>
                      <a:endParaRPr lang="en-IN" sz="1000" b="0" i="0" u="none" strike="noStrike">
                        <a:solidFill>
                          <a:schemeClr val="tx1"/>
                        </a:solidFill>
                        <a:effectLst/>
                        <a:latin typeface="Times New Roman" panose="02020603050405020304" pitchFamily="18" charset="0"/>
                        <a:cs typeface="Times New Roman" panose="02020603050405020304" pitchFamily="18" charset="0"/>
                      </a:endParaRPr>
                    </a:p>
                  </a:txBody>
                  <a:tcPr marL="6234" marR="6234" marT="6234" marB="0" anchor="ctr"/>
                </a:tc>
                <a:tc>
                  <a:txBody>
                    <a:bodyPr/>
                    <a:lstStyle/>
                    <a:p>
                      <a:pPr algn="ctr" fontAlgn="ctr"/>
                      <a:r>
                        <a:rPr lang="en-IN" sz="1000" u="none" strike="noStrike">
                          <a:solidFill>
                            <a:schemeClr val="tx1"/>
                          </a:solidFill>
                          <a:effectLst/>
                          <a:latin typeface="Times New Roman" panose="02020603050405020304" pitchFamily="18" charset="0"/>
                          <a:cs typeface="Times New Roman" panose="02020603050405020304" pitchFamily="18" charset="0"/>
                        </a:rPr>
                        <a:t>28.4</a:t>
                      </a:r>
                      <a:endParaRPr lang="en-IN" sz="1000" b="0" i="0" u="none" strike="noStrike">
                        <a:solidFill>
                          <a:schemeClr val="tx1"/>
                        </a:solidFill>
                        <a:effectLst/>
                        <a:latin typeface="Times New Roman" panose="02020603050405020304" pitchFamily="18" charset="0"/>
                        <a:cs typeface="Times New Roman" panose="02020603050405020304" pitchFamily="18" charset="0"/>
                      </a:endParaRPr>
                    </a:p>
                  </a:txBody>
                  <a:tcPr marL="6234" marR="6234" marT="6234" marB="0" anchor="ctr"/>
                </a:tc>
                <a:extLst>
                  <a:ext uri="{0D108BD9-81ED-4DB2-BD59-A6C34878D82A}">
                    <a16:rowId xmlns:a16="http://schemas.microsoft.com/office/drawing/2014/main" val="3627957029"/>
                  </a:ext>
                </a:extLst>
              </a:tr>
              <a:tr h="165002">
                <a:tc>
                  <a:txBody>
                    <a:bodyPr/>
                    <a:lstStyle/>
                    <a:p>
                      <a:pPr algn="ctr" fontAlgn="ctr"/>
                      <a:r>
                        <a:rPr lang="en-IN" sz="1000" u="none" strike="noStrike">
                          <a:solidFill>
                            <a:schemeClr val="tx1"/>
                          </a:solidFill>
                          <a:effectLst/>
                          <a:latin typeface="Times New Roman" panose="02020603050405020304" pitchFamily="18" charset="0"/>
                          <a:cs typeface="Times New Roman" panose="02020603050405020304" pitchFamily="18" charset="0"/>
                        </a:rPr>
                        <a:t>Suzuki</a:t>
                      </a:r>
                      <a:endParaRPr lang="en-IN" sz="1000" b="0" i="0" u="none" strike="noStrike">
                        <a:solidFill>
                          <a:schemeClr val="tx1"/>
                        </a:solidFill>
                        <a:effectLst/>
                        <a:latin typeface="Times New Roman" panose="02020603050405020304" pitchFamily="18" charset="0"/>
                        <a:cs typeface="Times New Roman" panose="02020603050405020304" pitchFamily="18" charset="0"/>
                      </a:endParaRPr>
                    </a:p>
                  </a:txBody>
                  <a:tcPr marL="6234" marR="6234" marT="6234" marB="0" anchor="ctr"/>
                </a:tc>
                <a:tc>
                  <a:txBody>
                    <a:bodyPr/>
                    <a:lstStyle/>
                    <a:p>
                      <a:pPr algn="ctr" fontAlgn="ctr"/>
                      <a:r>
                        <a:rPr lang="en-IN" sz="1000" u="none" strike="noStrike">
                          <a:solidFill>
                            <a:schemeClr val="tx1"/>
                          </a:solidFill>
                          <a:effectLst/>
                          <a:latin typeface="Times New Roman" panose="02020603050405020304" pitchFamily="18" charset="0"/>
                          <a:cs typeface="Times New Roman" panose="02020603050405020304" pitchFamily="18" charset="0"/>
                        </a:rPr>
                        <a:t>28.4</a:t>
                      </a:r>
                      <a:endParaRPr lang="en-IN" sz="1000" b="0" i="0" u="none" strike="noStrike">
                        <a:solidFill>
                          <a:schemeClr val="tx1"/>
                        </a:solidFill>
                        <a:effectLst/>
                        <a:latin typeface="Times New Roman" panose="02020603050405020304" pitchFamily="18" charset="0"/>
                        <a:cs typeface="Times New Roman" panose="02020603050405020304" pitchFamily="18" charset="0"/>
                      </a:endParaRPr>
                    </a:p>
                  </a:txBody>
                  <a:tcPr marL="6234" marR="6234" marT="6234" marB="0" anchor="ctr"/>
                </a:tc>
                <a:extLst>
                  <a:ext uri="{0D108BD9-81ED-4DB2-BD59-A6C34878D82A}">
                    <a16:rowId xmlns:a16="http://schemas.microsoft.com/office/drawing/2014/main" val="357003791"/>
                  </a:ext>
                </a:extLst>
              </a:tr>
              <a:tr h="165002">
                <a:tc>
                  <a:txBody>
                    <a:bodyPr/>
                    <a:lstStyle/>
                    <a:p>
                      <a:pPr algn="ctr" fontAlgn="ctr"/>
                      <a:r>
                        <a:rPr lang="en-IN" sz="1000" u="none" strike="noStrike">
                          <a:solidFill>
                            <a:schemeClr val="tx1"/>
                          </a:solidFill>
                          <a:effectLst/>
                          <a:latin typeface="Times New Roman" panose="02020603050405020304" pitchFamily="18" charset="0"/>
                          <a:cs typeface="Times New Roman" panose="02020603050405020304" pitchFamily="18" charset="0"/>
                        </a:rPr>
                        <a:t>Suzuki</a:t>
                      </a:r>
                      <a:endParaRPr lang="en-IN" sz="1000" b="0" i="0" u="none" strike="noStrike">
                        <a:solidFill>
                          <a:schemeClr val="tx1"/>
                        </a:solidFill>
                        <a:effectLst/>
                        <a:latin typeface="Times New Roman" panose="02020603050405020304" pitchFamily="18" charset="0"/>
                        <a:cs typeface="Times New Roman" panose="02020603050405020304" pitchFamily="18" charset="0"/>
                      </a:endParaRPr>
                    </a:p>
                  </a:txBody>
                  <a:tcPr marL="6234" marR="6234" marT="6234" marB="0" anchor="ctr"/>
                </a:tc>
                <a:tc>
                  <a:txBody>
                    <a:bodyPr/>
                    <a:lstStyle/>
                    <a:p>
                      <a:pPr algn="ctr" fontAlgn="ctr"/>
                      <a:r>
                        <a:rPr lang="en-IN" sz="1000" u="none" strike="noStrike" dirty="0">
                          <a:solidFill>
                            <a:schemeClr val="tx1"/>
                          </a:solidFill>
                          <a:effectLst/>
                          <a:latin typeface="Times New Roman" panose="02020603050405020304" pitchFamily="18" charset="0"/>
                          <a:cs typeface="Times New Roman" panose="02020603050405020304" pitchFamily="18" charset="0"/>
                        </a:rPr>
                        <a:t>28.4</a:t>
                      </a:r>
                      <a:endParaRPr lang="en-IN" sz="10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6234" marR="6234" marT="6234" marB="0" anchor="ctr"/>
                </a:tc>
                <a:extLst>
                  <a:ext uri="{0D108BD9-81ED-4DB2-BD59-A6C34878D82A}">
                    <a16:rowId xmlns:a16="http://schemas.microsoft.com/office/drawing/2014/main" val="2247219311"/>
                  </a:ext>
                </a:extLst>
              </a:tr>
              <a:tr h="165002">
                <a:tc>
                  <a:txBody>
                    <a:bodyPr/>
                    <a:lstStyle/>
                    <a:p>
                      <a:pPr algn="ctr" fontAlgn="ctr"/>
                      <a:r>
                        <a:rPr lang="en-IN" sz="1000" u="none" strike="noStrike">
                          <a:solidFill>
                            <a:schemeClr val="tx1"/>
                          </a:solidFill>
                          <a:effectLst/>
                          <a:latin typeface="Times New Roman" panose="02020603050405020304" pitchFamily="18" charset="0"/>
                          <a:cs typeface="Times New Roman" panose="02020603050405020304" pitchFamily="18" charset="0"/>
                        </a:rPr>
                        <a:t>Suzuki</a:t>
                      </a:r>
                      <a:endParaRPr lang="en-IN" sz="1000" b="0" i="0" u="none" strike="noStrike">
                        <a:solidFill>
                          <a:schemeClr val="tx1"/>
                        </a:solidFill>
                        <a:effectLst/>
                        <a:latin typeface="Times New Roman" panose="02020603050405020304" pitchFamily="18" charset="0"/>
                        <a:cs typeface="Times New Roman" panose="02020603050405020304" pitchFamily="18" charset="0"/>
                      </a:endParaRPr>
                    </a:p>
                  </a:txBody>
                  <a:tcPr marL="6234" marR="6234" marT="6234" marB="0" anchor="ctr"/>
                </a:tc>
                <a:tc>
                  <a:txBody>
                    <a:bodyPr/>
                    <a:lstStyle/>
                    <a:p>
                      <a:pPr algn="ctr" fontAlgn="ctr"/>
                      <a:r>
                        <a:rPr lang="en-IN" sz="1000" u="none" strike="noStrike">
                          <a:solidFill>
                            <a:schemeClr val="tx1"/>
                          </a:solidFill>
                          <a:effectLst/>
                          <a:latin typeface="Times New Roman" panose="02020603050405020304" pitchFamily="18" charset="0"/>
                          <a:cs typeface="Times New Roman" panose="02020603050405020304" pitchFamily="18" charset="0"/>
                        </a:rPr>
                        <a:t>28.4</a:t>
                      </a:r>
                      <a:endParaRPr lang="en-IN" sz="1000" b="0" i="0" u="none" strike="noStrike">
                        <a:solidFill>
                          <a:schemeClr val="tx1"/>
                        </a:solidFill>
                        <a:effectLst/>
                        <a:latin typeface="Times New Roman" panose="02020603050405020304" pitchFamily="18" charset="0"/>
                        <a:cs typeface="Times New Roman" panose="02020603050405020304" pitchFamily="18" charset="0"/>
                      </a:endParaRPr>
                    </a:p>
                  </a:txBody>
                  <a:tcPr marL="6234" marR="6234" marT="6234" marB="0" anchor="ctr"/>
                </a:tc>
                <a:extLst>
                  <a:ext uri="{0D108BD9-81ED-4DB2-BD59-A6C34878D82A}">
                    <a16:rowId xmlns:a16="http://schemas.microsoft.com/office/drawing/2014/main" val="793167599"/>
                  </a:ext>
                </a:extLst>
              </a:tr>
              <a:tr h="165002">
                <a:tc>
                  <a:txBody>
                    <a:bodyPr/>
                    <a:lstStyle/>
                    <a:p>
                      <a:pPr algn="ctr" fontAlgn="ctr"/>
                      <a:r>
                        <a:rPr lang="en-IN" sz="1000" u="none" strike="noStrike">
                          <a:solidFill>
                            <a:schemeClr val="tx1"/>
                          </a:solidFill>
                          <a:effectLst/>
                          <a:latin typeface="Times New Roman" panose="02020603050405020304" pitchFamily="18" charset="0"/>
                          <a:cs typeface="Times New Roman" panose="02020603050405020304" pitchFamily="18" charset="0"/>
                        </a:rPr>
                        <a:t>Suzuki</a:t>
                      </a:r>
                      <a:endParaRPr lang="en-IN" sz="1000" b="0" i="0" u="none" strike="noStrike">
                        <a:solidFill>
                          <a:schemeClr val="tx1"/>
                        </a:solidFill>
                        <a:effectLst/>
                        <a:latin typeface="Times New Roman" panose="02020603050405020304" pitchFamily="18" charset="0"/>
                        <a:cs typeface="Times New Roman" panose="02020603050405020304" pitchFamily="18" charset="0"/>
                      </a:endParaRPr>
                    </a:p>
                  </a:txBody>
                  <a:tcPr marL="6234" marR="6234" marT="6234" marB="0" anchor="ctr"/>
                </a:tc>
                <a:tc>
                  <a:txBody>
                    <a:bodyPr/>
                    <a:lstStyle/>
                    <a:p>
                      <a:pPr algn="ctr" fontAlgn="ctr"/>
                      <a:r>
                        <a:rPr lang="en-IN" sz="1000" u="none" strike="noStrike">
                          <a:solidFill>
                            <a:schemeClr val="tx1"/>
                          </a:solidFill>
                          <a:effectLst/>
                          <a:latin typeface="Times New Roman" panose="02020603050405020304" pitchFamily="18" charset="0"/>
                          <a:cs typeface="Times New Roman" panose="02020603050405020304" pitchFamily="18" charset="0"/>
                        </a:rPr>
                        <a:t>28.4</a:t>
                      </a:r>
                      <a:endParaRPr lang="en-IN" sz="1000" b="0" i="0" u="none" strike="noStrike">
                        <a:solidFill>
                          <a:schemeClr val="tx1"/>
                        </a:solidFill>
                        <a:effectLst/>
                        <a:latin typeface="Times New Roman" panose="02020603050405020304" pitchFamily="18" charset="0"/>
                        <a:cs typeface="Times New Roman" panose="02020603050405020304" pitchFamily="18" charset="0"/>
                      </a:endParaRPr>
                    </a:p>
                  </a:txBody>
                  <a:tcPr marL="6234" marR="6234" marT="6234" marB="0" anchor="ctr"/>
                </a:tc>
                <a:extLst>
                  <a:ext uri="{0D108BD9-81ED-4DB2-BD59-A6C34878D82A}">
                    <a16:rowId xmlns:a16="http://schemas.microsoft.com/office/drawing/2014/main" val="2217221587"/>
                  </a:ext>
                </a:extLst>
              </a:tr>
              <a:tr h="165002">
                <a:tc>
                  <a:txBody>
                    <a:bodyPr/>
                    <a:lstStyle/>
                    <a:p>
                      <a:pPr algn="ctr" fontAlgn="ctr"/>
                      <a:r>
                        <a:rPr lang="en-IN" sz="1000" u="none" strike="noStrike">
                          <a:solidFill>
                            <a:schemeClr val="tx1"/>
                          </a:solidFill>
                          <a:effectLst/>
                          <a:latin typeface="Times New Roman" panose="02020603050405020304" pitchFamily="18" charset="0"/>
                          <a:cs typeface="Times New Roman" panose="02020603050405020304" pitchFamily="18" charset="0"/>
                        </a:rPr>
                        <a:t>Suzuki</a:t>
                      </a:r>
                      <a:endParaRPr lang="en-IN" sz="1000" b="0" i="0" u="none" strike="noStrike">
                        <a:solidFill>
                          <a:schemeClr val="tx1"/>
                        </a:solidFill>
                        <a:effectLst/>
                        <a:latin typeface="Times New Roman" panose="02020603050405020304" pitchFamily="18" charset="0"/>
                        <a:cs typeface="Times New Roman" panose="02020603050405020304" pitchFamily="18" charset="0"/>
                      </a:endParaRPr>
                    </a:p>
                  </a:txBody>
                  <a:tcPr marL="6234" marR="6234" marT="6234" marB="0" anchor="ctr"/>
                </a:tc>
                <a:tc>
                  <a:txBody>
                    <a:bodyPr/>
                    <a:lstStyle/>
                    <a:p>
                      <a:pPr algn="ctr" fontAlgn="ctr"/>
                      <a:r>
                        <a:rPr lang="en-IN" sz="1000" u="none" strike="noStrike">
                          <a:solidFill>
                            <a:schemeClr val="tx1"/>
                          </a:solidFill>
                          <a:effectLst/>
                          <a:latin typeface="Times New Roman" panose="02020603050405020304" pitchFamily="18" charset="0"/>
                          <a:cs typeface="Times New Roman" panose="02020603050405020304" pitchFamily="18" charset="0"/>
                        </a:rPr>
                        <a:t>28.4</a:t>
                      </a:r>
                      <a:endParaRPr lang="en-IN" sz="1000" b="0" i="0" u="none" strike="noStrike">
                        <a:solidFill>
                          <a:schemeClr val="tx1"/>
                        </a:solidFill>
                        <a:effectLst/>
                        <a:latin typeface="Times New Roman" panose="02020603050405020304" pitchFamily="18" charset="0"/>
                        <a:cs typeface="Times New Roman" panose="02020603050405020304" pitchFamily="18" charset="0"/>
                      </a:endParaRPr>
                    </a:p>
                  </a:txBody>
                  <a:tcPr marL="6234" marR="6234" marT="6234" marB="0" anchor="ctr"/>
                </a:tc>
                <a:extLst>
                  <a:ext uri="{0D108BD9-81ED-4DB2-BD59-A6C34878D82A}">
                    <a16:rowId xmlns:a16="http://schemas.microsoft.com/office/drawing/2014/main" val="3128770840"/>
                  </a:ext>
                </a:extLst>
              </a:tr>
              <a:tr h="165002">
                <a:tc>
                  <a:txBody>
                    <a:bodyPr/>
                    <a:lstStyle/>
                    <a:p>
                      <a:pPr algn="ctr" fontAlgn="ctr"/>
                      <a:r>
                        <a:rPr lang="en-IN" sz="1000" u="none" strike="noStrike">
                          <a:solidFill>
                            <a:schemeClr val="tx1"/>
                          </a:solidFill>
                          <a:effectLst/>
                          <a:latin typeface="Times New Roman" panose="02020603050405020304" pitchFamily="18" charset="0"/>
                          <a:cs typeface="Times New Roman" panose="02020603050405020304" pitchFamily="18" charset="0"/>
                        </a:rPr>
                        <a:t>Suzuki</a:t>
                      </a:r>
                      <a:endParaRPr lang="en-IN" sz="1000" b="0" i="0" u="none" strike="noStrike">
                        <a:solidFill>
                          <a:schemeClr val="tx1"/>
                        </a:solidFill>
                        <a:effectLst/>
                        <a:latin typeface="Times New Roman" panose="02020603050405020304" pitchFamily="18" charset="0"/>
                        <a:cs typeface="Times New Roman" panose="02020603050405020304" pitchFamily="18" charset="0"/>
                      </a:endParaRPr>
                    </a:p>
                  </a:txBody>
                  <a:tcPr marL="6234" marR="6234" marT="6234" marB="0" anchor="ctr"/>
                </a:tc>
                <a:tc>
                  <a:txBody>
                    <a:bodyPr/>
                    <a:lstStyle/>
                    <a:p>
                      <a:pPr algn="ctr" fontAlgn="ctr"/>
                      <a:r>
                        <a:rPr lang="en-IN" sz="1000" u="none" strike="noStrike">
                          <a:solidFill>
                            <a:schemeClr val="tx1"/>
                          </a:solidFill>
                          <a:effectLst/>
                          <a:latin typeface="Times New Roman" panose="02020603050405020304" pitchFamily="18" charset="0"/>
                          <a:cs typeface="Times New Roman" panose="02020603050405020304" pitchFamily="18" charset="0"/>
                        </a:rPr>
                        <a:t>28.09</a:t>
                      </a:r>
                      <a:endParaRPr lang="en-IN" sz="1000" b="0" i="0" u="none" strike="noStrike">
                        <a:solidFill>
                          <a:schemeClr val="tx1"/>
                        </a:solidFill>
                        <a:effectLst/>
                        <a:latin typeface="Times New Roman" panose="02020603050405020304" pitchFamily="18" charset="0"/>
                        <a:cs typeface="Times New Roman" panose="02020603050405020304" pitchFamily="18" charset="0"/>
                      </a:endParaRPr>
                    </a:p>
                  </a:txBody>
                  <a:tcPr marL="6234" marR="6234" marT="6234" marB="0" anchor="ctr"/>
                </a:tc>
                <a:extLst>
                  <a:ext uri="{0D108BD9-81ED-4DB2-BD59-A6C34878D82A}">
                    <a16:rowId xmlns:a16="http://schemas.microsoft.com/office/drawing/2014/main" val="2293039655"/>
                  </a:ext>
                </a:extLst>
              </a:tr>
              <a:tr h="165002">
                <a:tc>
                  <a:txBody>
                    <a:bodyPr/>
                    <a:lstStyle/>
                    <a:p>
                      <a:pPr algn="ctr" fontAlgn="ctr"/>
                      <a:r>
                        <a:rPr lang="en-IN" sz="1000" u="none" strike="noStrike">
                          <a:solidFill>
                            <a:schemeClr val="tx1"/>
                          </a:solidFill>
                          <a:effectLst/>
                          <a:latin typeface="Times New Roman" panose="02020603050405020304" pitchFamily="18" charset="0"/>
                          <a:cs typeface="Times New Roman" panose="02020603050405020304" pitchFamily="18" charset="0"/>
                        </a:rPr>
                        <a:t>Suzuki</a:t>
                      </a:r>
                      <a:endParaRPr lang="en-IN" sz="1000" b="0" i="0" u="none" strike="noStrike">
                        <a:solidFill>
                          <a:schemeClr val="tx1"/>
                        </a:solidFill>
                        <a:effectLst/>
                        <a:latin typeface="Times New Roman" panose="02020603050405020304" pitchFamily="18" charset="0"/>
                        <a:cs typeface="Times New Roman" panose="02020603050405020304" pitchFamily="18" charset="0"/>
                      </a:endParaRPr>
                    </a:p>
                  </a:txBody>
                  <a:tcPr marL="6234" marR="6234" marT="6234" marB="0" anchor="ctr"/>
                </a:tc>
                <a:tc>
                  <a:txBody>
                    <a:bodyPr/>
                    <a:lstStyle/>
                    <a:p>
                      <a:pPr algn="ctr" fontAlgn="ctr"/>
                      <a:r>
                        <a:rPr lang="en-IN" sz="1000" u="none" strike="noStrike" dirty="0">
                          <a:solidFill>
                            <a:schemeClr val="tx1"/>
                          </a:solidFill>
                          <a:effectLst/>
                          <a:latin typeface="Times New Roman" panose="02020603050405020304" pitchFamily="18" charset="0"/>
                          <a:cs typeface="Times New Roman" panose="02020603050405020304" pitchFamily="18" charset="0"/>
                        </a:rPr>
                        <a:t>28.09</a:t>
                      </a:r>
                      <a:endParaRPr lang="en-IN" sz="10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6234" marR="6234" marT="6234" marB="0" anchor="ctr"/>
                </a:tc>
                <a:extLst>
                  <a:ext uri="{0D108BD9-81ED-4DB2-BD59-A6C34878D82A}">
                    <a16:rowId xmlns:a16="http://schemas.microsoft.com/office/drawing/2014/main" val="4245820442"/>
                  </a:ext>
                </a:extLst>
              </a:tr>
              <a:tr h="165002">
                <a:tc>
                  <a:txBody>
                    <a:bodyPr/>
                    <a:lstStyle/>
                    <a:p>
                      <a:pPr algn="ctr" fontAlgn="ctr"/>
                      <a:r>
                        <a:rPr lang="en-IN" sz="1000" u="none" strike="noStrike">
                          <a:solidFill>
                            <a:schemeClr val="tx1"/>
                          </a:solidFill>
                          <a:effectLst/>
                          <a:latin typeface="Times New Roman" panose="02020603050405020304" pitchFamily="18" charset="0"/>
                          <a:cs typeface="Times New Roman" panose="02020603050405020304" pitchFamily="18" charset="0"/>
                        </a:rPr>
                        <a:t>Suzuki</a:t>
                      </a:r>
                      <a:endParaRPr lang="en-IN" sz="1000" b="0" i="0" u="none" strike="noStrike">
                        <a:solidFill>
                          <a:schemeClr val="tx1"/>
                        </a:solidFill>
                        <a:effectLst/>
                        <a:latin typeface="Times New Roman" panose="02020603050405020304" pitchFamily="18" charset="0"/>
                        <a:cs typeface="Times New Roman" panose="02020603050405020304" pitchFamily="18" charset="0"/>
                      </a:endParaRPr>
                    </a:p>
                  </a:txBody>
                  <a:tcPr marL="6234" marR="6234" marT="6234" marB="0" anchor="ctr"/>
                </a:tc>
                <a:tc>
                  <a:txBody>
                    <a:bodyPr/>
                    <a:lstStyle/>
                    <a:p>
                      <a:pPr algn="ctr" fontAlgn="ctr"/>
                      <a:r>
                        <a:rPr lang="en-IN" sz="1000" u="none" strike="noStrike">
                          <a:solidFill>
                            <a:schemeClr val="tx1"/>
                          </a:solidFill>
                          <a:effectLst/>
                          <a:latin typeface="Times New Roman" panose="02020603050405020304" pitchFamily="18" charset="0"/>
                          <a:cs typeface="Times New Roman" panose="02020603050405020304" pitchFamily="18" charset="0"/>
                        </a:rPr>
                        <a:t>28.09</a:t>
                      </a:r>
                      <a:endParaRPr lang="en-IN" sz="1000" b="0" i="0" u="none" strike="noStrike">
                        <a:solidFill>
                          <a:schemeClr val="tx1"/>
                        </a:solidFill>
                        <a:effectLst/>
                        <a:latin typeface="Times New Roman" panose="02020603050405020304" pitchFamily="18" charset="0"/>
                        <a:cs typeface="Times New Roman" panose="02020603050405020304" pitchFamily="18" charset="0"/>
                      </a:endParaRPr>
                    </a:p>
                  </a:txBody>
                  <a:tcPr marL="6234" marR="6234" marT="6234" marB="0" anchor="ctr"/>
                </a:tc>
                <a:extLst>
                  <a:ext uri="{0D108BD9-81ED-4DB2-BD59-A6C34878D82A}">
                    <a16:rowId xmlns:a16="http://schemas.microsoft.com/office/drawing/2014/main" val="3048573241"/>
                  </a:ext>
                </a:extLst>
              </a:tr>
              <a:tr h="165002">
                <a:tc>
                  <a:txBody>
                    <a:bodyPr/>
                    <a:lstStyle/>
                    <a:p>
                      <a:pPr algn="ctr" fontAlgn="ctr"/>
                      <a:r>
                        <a:rPr lang="en-IN" sz="1000" u="none" strike="noStrike" dirty="0">
                          <a:solidFill>
                            <a:schemeClr val="tx1"/>
                          </a:solidFill>
                          <a:effectLst/>
                          <a:latin typeface="Times New Roman" panose="02020603050405020304" pitchFamily="18" charset="0"/>
                          <a:cs typeface="Times New Roman" panose="02020603050405020304" pitchFamily="18" charset="0"/>
                        </a:rPr>
                        <a:t>Suzuki</a:t>
                      </a:r>
                      <a:endParaRPr lang="en-IN" sz="10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6234" marR="6234" marT="6234" marB="0" anchor="ctr"/>
                </a:tc>
                <a:tc>
                  <a:txBody>
                    <a:bodyPr/>
                    <a:lstStyle/>
                    <a:p>
                      <a:pPr algn="ctr" fontAlgn="ctr"/>
                      <a:r>
                        <a:rPr lang="en-IN" sz="1000" u="none" strike="noStrike">
                          <a:solidFill>
                            <a:schemeClr val="tx1"/>
                          </a:solidFill>
                          <a:effectLst/>
                          <a:latin typeface="Times New Roman" panose="02020603050405020304" pitchFamily="18" charset="0"/>
                          <a:cs typeface="Times New Roman" panose="02020603050405020304" pitchFamily="18" charset="0"/>
                        </a:rPr>
                        <a:t>28.09</a:t>
                      </a:r>
                      <a:endParaRPr lang="en-IN" sz="1000" b="0" i="0" u="none" strike="noStrike">
                        <a:solidFill>
                          <a:schemeClr val="tx1"/>
                        </a:solidFill>
                        <a:effectLst/>
                        <a:latin typeface="Times New Roman" panose="02020603050405020304" pitchFamily="18" charset="0"/>
                        <a:cs typeface="Times New Roman" panose="02020603050405020304" pitchFamily="18" charset="0"/>
                      </a:endParaRPr>
                    </a:p>
                  </a:txBody>
                  <a:tcPr marL="6234" marR="6234" marT="6234" marB="0" anchor="ctr"/>
                </a:tc>
                <a:extLst>
                  <a:ext uri="{0D108BD9-81ED-4DB2-BD59-A6C34878D82A}">
                    <a16:rowId xmlns:a16="http://schemas.microsoft.com/office/drawing/2014/main" val="3475669620"/>
                  </a:ext>
                </a:extLst>
              </a:tr>
              <a:tr h="165002">
                <a:tc>
                  <a:txBody>
                    <a:bodyPr/>
                    <a:lstStyle/>
                    <a:p>
                      <a:pPr algn="ctr" fontAlgn="ctr"/>
                      <a:r>
                        <a:rPr lang="en-IN" sz="1000" u="none" strike="noStrike">
                          <a:solidFill>
                            <a:schemeClr val="tx1"/>
                          </a:solidFill>
                          <a:effectLst/>
                          <a:latin typeface="Times New Roman" panose="02020603050405020304" pitchFamily="18" charset="0"/>
                          <a:cs typeface="Times New Roman" panose="02020603050405020304" pitchFamily="18" charset="0"/>
                        </a:rPr>
                        <a:t>Suzuki</a:t>
                      </a:r>
                      <a:endParaRPr lang="en-IN" sz="1000" b="0" i="0" u="none" strike="noStrike">
                        <a:solidFill>
                          <a:schemeClr val="tx1"/>
                        </a:solidFill>
                        <a:effectLst/>
                        <a:latin typeface="Times New Roman" panose="02020603050405020304" pitchFamily="18" charset="0"/>
                        <a:cs typeface="Times New Roman" panose="02020603050405020304" pitchFamily="18" charset="0"/>
                      </a:endParaRPr>
                    </a:p>
                  </a:txBody>
                  <a:tcPr marL="6234" marR="6234" marT="6234" marB="0" anchor="ctr"/>
                </a:tc>
                <a:tc>
                  <a:txBody>
                    <a:bodyPr/>
                    <a:lstStyle/>
                    <a:p>
                      <a:pPr algn="ctr" fontAlgn="ctr"/>
                      <a:r>
                        <a:rPr lang="en-IN" sz="1000" u="none" strike="noStrike">
                          <a:solidFill>
                            <a:schemeClr val="tx1"/>
                          </a:solidFill>
                          <a:effectLst/>
                          <a:latin typeface="Times New Roman" panose="02020603050405020304" pitchFamily="18" charset="0"/>
                          <a:cs typeface="Times New Roman" panose="02020603050405020304" pitchFamily="18" charset="0"/>
                        </a:rPr>
                        <a:t>27.39</a:t>
                      </a:r>
                      <a:endParaRPr lang="en-IN" sz="1000" b="0" i="0" u="none" strike="noStrike">
                        <a:solidFill>
                          <a:schemeClr val="tx1"/>
                        </a:solidFill>
                        <a:effectLst/>
                        <a:latin typeface="Times New Roman" panose="02020603050405020304" pitchFamily="18" charset="0"/>
                        <a:cs typeface="Times New Roman" panose="02020603050405020304" pitchFamily="18" charset="0"/>
                      </a:endParaRPr>
                    </a:p>
                  </a:txBody>
                  <a:tcPr marL="6234" marR="6234" marT="6234" marB="0" anchor="ctr"/>
                </a:tc>
                <a:extLst>
                  <a:ext uri="{0D108BD9-81ED-4DB2-BD59-A6C34878D82A}">
                    <a16:rowId xmlns:a16="http://schemas.microsoft.com/office/drawing/2014/main" val="828763535"/>
                  </a:ext>
                </a:extLst>
              </a:tr>
              <a:tr h="165002">
                <a:tc>
                  <a:txBody>
                    <a:bodyPr/>
                    <a:lstStyle/>
                    <a:p>
                      <a:pPr algn="ctr" fontAlgn="ctr"/>
                      <a:r>
                        <a:rPr lang="en-IN" sz="1000" u="none" strike="noStrike">
                          <a:solidFill>
                            <a:schemeClr val="tx1"/>
                          </a:solidFill>
                          <a:effectLst/>
                          <a:latin typeface="Times New Roman" panose="02020603050405020304" pitchFamily="18" charset="0"/>
                          <a:cs typeface="Times New Roman" panose="02020603050405020304" pitchFamily="18" charset="0"/>
                        </a:rPr>
                        <a:t>Suzuki</a:t>
                      </a:r>
                      <a:endParaRPr lang="en-IN" sz="1000" b="0" i="0" u="none" strike="noStrike">
                        <a:solidFill>
                          <a:schemeClr val="tx1"/>
                        </a:solidFill>
                        <a:effectLst/>
                        <a:latin typeface="Times New Roman" panose="02020603050405020304" pitchFamily="18" charset="0"/>
                        <a:cs typeface="Times New Roman" panose="02020603050405020304" pitchFamily="18" charset="0"/>
                      </a:endParaRPr>
                    </a:p>
                  </a:txBody>
                  <a:tcPr marL="6234" marR="6234" marT="6234" marB="0" anchor="ctr"/>
                </a:tc>
                <a:tc>
                  <a:txBody>
                    <a:bodyPr/>
                    <a:lstStyle/>
                    <a:p>
                      <a:pPr algn="ctr" fontAlgn="ctr"/>
                      <a:r>
                        <a:rPr lang="en-IN" sz="1000" u="none" strike="noStrike" dirty="0">
                          <a:solidFill>
                            <a:schemeClr val="tx1"/>
                          </a:solidFill>
                          <a:effectLst/>
                          <a:latin typeface="Times New Roman" panose="02020603050405020304" pitchFamily="18" charset="0"/>
                          <a:cs typeface="Times New Roman" panose="02020603050405020304" pitchFamily="18" charset="0"/>
                        </a:rPr>
                        <a:t>27.39</a:t>
                      </a:r>
                      <a:endParaRPr lang="en-IN" sz="10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6234" marR="6234" marT="6234" marB="0" anchor="ctr"/>
                </a:tc>
                <a:extLst>
                  <a:ext uri="{0D108BD9-81ED-4DB2-BD59-A6C34878D82A}">
                    <a16:rowId xmlns:a16="http://schemas.microsoft.com/office/drawing/2014/main" val="1839441513"/>
                  </a:ext>
                </a:extLst>
              </a:tr>
              <a:tr h="165002">
                <a:tc>
                  <a:txBody>
                    <a:bodyPr/>
                    <a:lstStyle/>
                    <a:p>
                      <a:pPr algn="ctr" fontAlgn="ctr"/>
                      <a:r>
                        <a:rPr lang="en-IN" sz="1000" u="none" strike="noStrike">
                          <a:solidFill>
                            <a:schemeClr val="tx1"/>
                          </a:solidFill>
                          <a:effectLst/>
                          <a:latin typeface="Times New Roman" panose="02020603050405020304" pitchFamily="18" charset="0"/>
                          <a:cs typeface="Times New Roman" panose="02020603050405020304" pitchFamily="18" charset="0"/>
                        </a:rPr>
                        <a:t>Suzuki</a:t>
                      </a:r>
                      <a:endParaRPr lang="en-IN" sz="1000" b="0" i="0" u="none" strike="noStrike">
                        <a:solidFill>
                          <a:schemeClr val="tx1"/>
                        </a:solidFill>
                        <a:effectLst/>
                        <a:latin typeface="Times New Roman" panose="02020603050405020304" pitchFamily="18" charset="0"/>
                        <a:cs typeface="Times New Roman" panose="02020603050405020304" pitchFamily="18" charset="0"/>
                      </a:endParaRPr>
                    </a:p>
                  </a:txBody>
                  <a:tcPr marL="6234" marR="6234" marT="6234" marB="0" anchor="ctr"/>
                </a:tc>
                <a:tc>
                  <a:txBody>
                    <a:bodyPr/>
                    <a:lstStyle/>
                    <a:p>
                      <a:pPr algn="ctr" fontAlgn="ctr"/>
                      <a:r>
                        <a:rPr lang="en-IN" sz="1000" u="none" strike="noStrike">
                          <a:solidFill>
                            <a:schemeClr val="tx1"/>
                          </a:solidFill>
                          <a:effectLst/>
                          <a:latin typeface="Times New Roman" panose="02020603050405020304" pitchFamily="18" charset="0"/>
                          <a:cs typeface="Times New Roman" panose="02020603050405020304" pitchFamily="18" charset="0"/>
                        </a:rPr>
                        <a:t>27.39</a:t>
                      </a:r>
                      <a:endParaRPr lang="en-IN" sz="1000" b="0" i="0" u="none" strike="noStrike">
                        <a:solidFill>
                          <a:schemeClr val="tx1"/>
                        </a:solidFill>
                        <a:effectLst/>
                        <a:latin typeface="Times New Roman" panose="02020603050405020304" pitchFamily="18" charset="0"/>
                        <a:cs typeface="Times New Roman" panose="02020603050405020304" pitchFamily="18" charset="0"/>
                      </a:endParaRPr>
                    </a:p>
                  </a:txBody>
                  <a:tcPr marL="6234" marR="6234" marT="6234" marB="0" anchor="ctr"/>
                </a:tc>
                <a:extLst>
                  <a:ext uri="{0D108BD9-81ED-4DB2-BD59-A6C34878D82A}">
                    <a16:rowId xmlns:a16="http://schemas.microsoft.com/office/drawing/2014/main" val="1687294734"/>
                  </a:ext>
                </a:extLst>
              </a:tr>
              <a:tr h="165002">
                <a:tc>
                  <a:txBody>
                    <a:bodyPr/>
                    <a:lstStyle/>
                    <a:p>
                      <a:pPr algn="ctr" fontAlgn="ctr"/>
                      <a:r>
                        <a:rPr lang="en-IN" sz="1000" u="none" strike="noStrike">
                          <a:solidFill>
                            <a:schemeClr val="tx1"/>
                          </a:solidFill>
                          <a:effectLst/>
                          <a:latin typeface="Times New Roman" panose="02020603050405020304" pitchFamily="18" charset="0"/>
                          <a:cs typeface="Times New Roman" panose="02020603050405020304" pitchFamily="18" charset="0"/>
                        </a:rPr>
                        <a:t>Suzuki</a:t>
                      </a:r>
                      <a:endParaRPr lang="en-IN" sz="1000" b="0" i="0" u="none" strike="noStrike">
                        <a:solidFill>
                          <a:schemeClr val="tx1"/>
                        </a:solidFill>
                        <a:effectLst/>
                        <a:latin typeface="Times New Roman" panose="02020603050405020304" pitchFamily="18" charset="0"/>
                        <a:cs typeface="Times New Roman" panose="02020603050405020304" pitchFamily="18" charset="0"/>
                      </a:endParaRPr>
                    </a:p>
                  </a:txBody>
                  <a:tcPr marL="6234" marR="6234" marT="6234" marB="0" anchor="ctr"/>
                </a:tc>
                <a:tc>
                  <a:txBody>
                    <a:bodyPr/>
                    <a:lstStyle/>
                    <a:p>
                      <a:pPr algn="ctr" fontAlgn="ctr"/>
                      <a:r>
                        <a:rPr lang="en-IN" sz="1000" u="none" strike="noStrike" dirty="0">
                          <a:solidFill>
                            <a:schemeClr val="tx1"/>
                          </a:solidFill>
                          <a:effectLst/>
                          <a:latin typeface="Times New Roman" panose="02020603050405020304" pitchFamily="18" charset="0"/>
                          <a:cs typeface="Times New Roman" panose="02020603050405020304" pitchFamily="18" charset="0"/>
                        </a:rPr>
                        <a:t>27.39</a:t>
                      </a:r>
                      <a:endParaRPr lang="en-IN" sz="10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6234" marR="6234" marT="6234" marB="0" anchor="ctr"/>
                </a:tc>
                <a:extLst>
                  <a:ext uri="{0D108BD9-81ED-4DB2-BD59-A6C34878D82A}">
                    <a16:rowId xmlns:a16="http://schemas.microsoft.com/office/drawing/2014/main" val="3470717625"/>
                  </a:ext>
                </a:extLst>
              </a:tr>
              <a:tr h="165002">
                <a:tc>
                  <a:txBody>
                    <a:bodyPr/>
                    <a:lstStyle/>
                    <a:p>
                      <a:pPr algn="ctr" fontAlgn="ctr"/>
                      <a:r>
                        <a:rPr lang="en-IN" sz="1000" u="none" strike="noStrike">
                          <a:solidFill>
                            <a:schemeClr val="tx1"/>
                          </a:solidFill>
                          <a:effectLst/>
                          <a:latin typeface="Times New Roman" panose="02020603050405020304" pitchFamily="18" charset="0"/>
                          <a:cs typeface="Times New Roman" panose="02020603050405020304" pitchFamily="18" charset="0"/>
                        </a:rPr>
                        <a:t>Suzuki</a:t>
                      </a:r>
                      <a:endParaRPr lang="en-IN" sz="1000" b="0" i="0" u="none" strike="noStrike">
                        <a:solidFill>
                          <a:schemeClr val="tx1"/>
                        </a:solidFill>
                        <a:effectLst/>
                        <a:latin typeface="Times New Roman" panose="02020603050405020304" pitchFamily="18" charset="0"/>
                        <a:cs typeface="Times New Roman" panose="02020603050405020304" pitchFamily="18" charset="0"/>
                      </a:endParaRPr>
                    </a:p>
                  </a:txBody>
                  <a:tcPr marL="6234" marR="6234" marT="6234" marB="0" anchor="ctr"/>
                </a:tc>
                <a:tc>
                  <a:txBody>
                    <a:bodyPr/>
                    <a:lstStyle/>
                    <a:p>
                      <a:pPr algn="ctr" fontAlgn="ctr"/>
                      <a:r>
                        <a:rPr lang="en-IN" sz="1000" u="none" strike="noStrike">
                          <a:solidFill>
                            <a:schemeClr val="tx1"/>
                          </a:solidFill>
                          <a:effectLst/>
                          <a:latin typeface="Times New Roman" panose="02020603050405020304" pitchFamily="18" charset="0"/>
                          <a:cs typeface="Times New Roman" panose="02020603050405020304" pitchFamily="18" charset="0"/>
                        </a:rPr>
                        <a:t>26.82</a:t>
                      </a:r>
                      <a:endParaRPr lang="en-IN" sz="1000" b="0" i="0" u="none" strike="noStrike">
                        <a:solidFill>
                          <a:schemeClr val="tx1"/>
                        </a:solidFill>
                        <a:effectLst/>
                        <a:latin typeface="Times New Roman" panose="02020603050405020304" pitchFamily="18" charset="0"/>
                        <a:cs typeface="Times New Roman" panose="02020603050405020304" pitchFamily="18" charset="0"/>
                      </a:endParaRPr>
                    </a:p>
                  </a:txBody>
                  <a:tcPr marL="6234" marR="6234" marT="6234" marB="0" anchor="ctr"/>
                </a:tc>
                <a:extLst>
                  <a:ext uri="{0D108BD9-81ED-4DB2-BD59-A6C34878D82A}">
                    <a16:rowId xmlns:a16="http://schemas.microsoft.com/office/drawing/2014/main" val="2021452866"/>
                  </a:ext>
                </a:extLst>
              </a:tr>
              <a:tr h="165002">
                <a:tc>
                  <a:txBody>
                    <a:bodyPr/>
                    <a:lstStyle/>
                    <a:p>
                      <a:pPr algn="ctr" fontAlgn="ctr"/>
                      <a:r>
                        <a:rPr lang="en-IN" sz="1000" u="none" strike="noStrike">
                          <a:solidFill>
                            <a:schemeClr val="tx1"/>
                          </a:solidFill>
                          <a:effectLst/>
                          <a:latin typeface="Times New Roman" panose="02020603050405020304" pitchFamily="18" charset="0"/>
                          <a:cs typeface="Times New Roman" panose="02020603050405020304" pitchFamily="18" charset="0"/>
                        </a:rPr>
                        <a:t>Suzuki</a:t>
                      </a:r>
                      <a:endParaRPr lang="en-IN" sz="1000" b="0" i="0" u="none" strike="noStrike">
                        <a:solidFill>
                          <a:schemeClr val="tx1"/>
                        </a:solidFill>
                        <a:effectLst/>
                        <a:latin typeface="Times New Roman" panose="02020603050405020304" pitchFamily="18" charset="0"/>
                        <a:cs typeface="Times New Roman" panose="02020603050405020304" pitchFamily="18" charset="0"/>
                      </a:endParaRPr>
                    </a:p>
                  </a:txBody>
                  <a:tcPr marL="6234" marR="6234" marT="6234" marB="0" anchor="ctr"/>
                </a:tc>
                <a:tc>
                  <a:txBody>
                    <a:bodyPr/>
                    <a:lstStyle/>
                    <a:p>
                      <a:pPr algn="ctr" fontAlgn="ctr"/>
                      <a:r>
                        <a:rPr lang="en-IN" sz="1000" u="none" strike="noStrike">
                          <a:solidFill>
                            <a:schemeClr val="tx1"/>
                          </a:solidFill>
                          <a:effectLst/>
                          <a:latin typeface="Times New Roman" panose="02020603050405020304" pitchFamily="18" charset="0"/>
                          <a:cs typeface="Times New Roman" panose="02020603050405020304" pitchFamily="18" charset="0"/>
                        </a:rPr>
                        <a:t>26.32</a:t>
                      </a:r>
                      <a:endParaRPr lang="en-IN" sz="1000" b="0" i="0" u="none" strike="noStrike">
                        <a:solidFill>
                          <a:schemeClr val="tx1"/>
                        </a:solidFill>
                        <a:effectLst/>
                        <a:latin typeface="Times New Roman" panose="02020603050405020304" pitchFamily="18" charset="0"/>
                        <a:cs typeface="Times New Roman" panose="02020603050405020304" pitchFamily="18" charset="0"/>
                      </a:endParaRPr>
                    </a:p>
                  </a:txBody>
                  <a:tcPr marL="6234" marR="6234" marT="6234" marB="0" anchor="ctr"/>
                </a:tc>
                <a:extLst>
                  <a:ext uri="{0D108BD9-81ED-4DB2-BD59-A6C34878D82A}">
                    <a16:rowId xmlns:a16="http://schemas.microsoft.com/office/drawing/2014/main" val="1109087405"/>
                  </a:ext>
                </a:extLst>
              </a:tr>
              <a:tr h="165002">
                <a:tc>
                  <a:txBody>
                    <a:bodyPr/>
                    <a:lstStyle/>
                    <a:p>
                      <a:pPr algn="ctr" fontAlgn="ctr"/>
                      <a:r>
                        <a:rPr lang="en-IN" sz="1000" u="none" strike="noStrike">
                          <a:solidFill>
                            <a:schemeClr val="tx1"/>
                          </a:solidFill>
                          <a:effectLst/>
                          <a:latin typeface="Times New Roman" panose="02020603050405020304" pitchFamily="18" charset="0"/>
                          <a:cs typeface="Times New Roman" panose="02020603050405020304" pitchFamily="18" charset="0"/>
                        </a:rPr>
                        <a:t>Suzuki</a:t>
                      </a:r>
                      <a:endParaRPr lang="en-IN" sz="1000" b="0" i="0" u="none" strike="noStrike">
                        <a:solidFill>
                          <a:schemeClr val="tx1"/>
                        </a:solidFill>
                        <a:effectLst/>
                        <a:latin typeface="Times New Roman" panose="02020603050405020304" pitchFamily="18" charset="0"/>
                        <a:cs typeface="Times New Roman" panose="02020603050405020304" pitchFamily="18" charset="0"/>
                      </a:endParaRPr>
                    </a:p>
                  </a:txBody>
                  <a:tcPr marL="6234" marR="6234" marT="6234" marB="0" anchor="ctr"/>
                </a:tc>
                <a:tc>
                  <a:txBody>
                    <a:bodyPr/>
                    <a:lstStyle/>
                    <a:p>
                      <a:pPr algn="ctr" fontAlgn="ctr"/>
                      <a:r>
                        <a:rPr lang="en-IN" sz="1000" u="none" strike="noStrike" dirty="0">
                          <a:solidFill>
                            <a:schemeClr val="tx1"/>
                          </a:solidFill>
                          <a:effectLst/>
                          <a:latin typeface="Times New Roman" panose="02020603050405020304" pitchFamily="18" charset="0"/>
                          <a:cs typeface="Times New Roman" panose="02020603050405020304" pitchFamily="18" charset="0"/>
                        </a:rPr>
                        <a:t>26.32</a:t>
                      </a:r>
                      <a:endParaRPr lang="en-IN" sz="10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6234" marR="6234" marT="6234" marB="0" anchor="ctr"/>
                </a:tc>
                <a:extLst>
                  <a:ext uri="{0D108BD9-81ED-4DB2-BD59-A6C34878D82A}">
                    <a16:rowId xmlns:a16="http://schemas.microsoft.com/office/drawing/2014/main" val="1428214340"/>
                  </a:ext>
                </a:extLst>
              </a:tr>
              <a:tr h="165002">
                <a:tc>
                  <a:txBody>
                    <a:bodyPr/>
                    <a:lstStyle/>
                    <a:p>
                      <a:pPr algn="ctr" fontAlgn="ctr"/>
                      <a:r>
                        <a:rPr lang="en-IN" sz="1000" u="none" strike="noStrike">
                          <a:solidFill>
                            <a:schemeClr val="tx1"/>
                          </a:solidFill>
                          <a:effectLst/>
                          <a:latin typeface="Times New Roman" panose="02020603050405020304" pitchFamily="18" charset="0"/>
                          <a:cs typeface="Times New Roman" panose="02020603050405020304" pitchFamily="18" charset="0"/>
                        </a:rPr>
                        <a:t>Renault</a:t>
                      </a:r>
                      <a:endParaRPr lang="en-IN" sz="1000" b="0" i="0" u="none" strike="noStrike">
                        <a:solidFill>
                          <a:schemeClr val="tx1"/>
                        </a:solidFill>
                        <a:effectLst/>
                        <a:latin typeface="Times New Roman" panose="02020603050405020304" pitchFamily="18" charset="0"/>
                        <a:cs typeface="Times New Roman" panose="02020603050405020304" pitchFamily="18" charset="0"/>
                      </a:endParaRPr>
                    </a:p>
                  </a:txBody>
                  <a:tcPr marL="6234" marR="6234" marT="6234" marB="0" anchor="ctr"/>
                </a:tc>
                <a:tc>
                  <a:txBody>
                    <a:bodyPr/>
                    <a:lstStyle/>
                    <a:p>
                      <a:pPr algn="ctr" fontAlgn="ctr"/>
                      <a:r>
                        <a:rPr lang="en-IN" sz="1000" u="none" strike="noStrike">
                          <a:solidFill>
                            <a:schemeClr val="tx1"/>
                          </a:solidFill>
                          <a:effectLst/>
                          <a:latin typeface="Times New Roman" panose="02020603050405020304" pitchFamily="18" charset="0"/>
                          <a:cs typeface="Times New Roman" panose="02020603050405020304" pitchFamily="18" charset="0"/>
                        </a:rPr>
                        <a:t>25.17</a:t>
                      </a:r>
                      <a:endParaRPr lang="en-IN" sz="1000" b="0" i="0" u="none" strike="noStrike">
                        <a:solidFill>
                          <a:schemeClr val="tx1"/>
                        </a:solidFill>
                        <a:effectLst/>
                        <a:latin typeface="Times New Roman" panose="02020603050405020304" pitchFamily="18" charset="0"/>
                        <a:cs typeface="Times New Roman" panose="02020603050405020304" pitchFamily="18" charset="0"/>
                      </a:endParaRPr>
                    </a:p>
                  </a:txBody>
                  <a:tcPr marL="6234" marR="6234" marT="6234" marB="0" anchor="ctr"/>
                </a:tc>
                <a:extLst>
                  <a:ext uri="{0D108BD9-81ED-4DB2-BD59-A6C34878D82A}">
                    <a16:rowId xmlns:a16="http://schemas.microsoft.com/office/drawing/2014/main" val="428618822"/>
                  </a:ext>
                </a:extLst>
              </a:tr>
              <a:tr h="165002">
                <a:tc>
                  <a:txBody>
                    <a:bodyPr/>
                    <a:lstStyle/>
                    <a:p>
                      <a:pPr algn="ctr" fontAlgn="ctr"/>
                      <a:r>
                        <a:rPr lang="en-IN" sz="1000" u="none" strike="noStrike">
                          <a:solidFill>
                            <a:schemeClr val="tx1"/>
                          </a:solidFill>
                          <a:effectLst/>
                          <a:latin typeface="Times New Roman" panose="02020603050405020304" pitchFamily="18" charset="0"/>
                          <a:cs typeface="Times New Roman" panose="02020603050405020304" pitchFamily="18" charset="0"/>
                        </a:rPr>
                        <a:t>Renault</a:t>
                      </a:r>
                      <a:endParaRPr lang="en-IN" sz="1000" b="0" i="0" u="none" strike="noStrike">
                        <a:solidFill>
                          <a:schemeClr val="tx1"/>
                        </a:solidFill>
                        <a:effectLst/>
                        <a:latin typeface="Times New Roman" panose="02020603050405020304" pitchFamily="18" charset="0"/>
                        <a:cs typeface="Times New Roman" panose="02020603050405020304" pitchFamily="18" charset="0"/>
                      </a:endParaRPr>
                    </a:p>
                  </a:txBody>
                  <a:tcPr marL="6234" marR="6234" marT="6234" marB="0" anchor="ctr"/>
                </a:tc>
                <a:tc>
                  <a:txBody>
                    <a:bodyPr/>
                    <a:lstStyle/>
                    <a:p>
                      <a:pPr algn="ctr" fontAlgn="ctr"/>
                      <a:r>
                        <a:rPr lang="en-IN" sz="1000" u="none" strike="noStrike">
                          <a:solidFill>
                            <a:schemeClr val="tx1"/>
                          </a:solidFill>
                          <a:effectLst/>
                          <a:latin typeface="Times New Roman" panose="02020603050405020304" pitchFamily="18" charset="0"/>
                          <a:cs typeface="Times New Roman" panose="02020603050405020304" pitchFamily="18" charset="0"/>
                        </a:rPr>
                        <a:t>25.17</a:t>
                      </a:r>
                      <a:endParaRPr lang="en-IN" sz="1000" b="0" i="0" u="none" strike="noStrike">
                        <a:solidFill>
                          <a:schemeClr val="tx1"/>
                        </a:solidFill>
                        <a:effectLst/>
                        <a:latin typeface="Times New Roman" panose="02020603050405020304" pitchFamily="18" charset="0"/>
                        <a:cs typeface="Times New Roman" panose="02020603050405020304" pitchFamily="18" charset="0"/>
                      </a:endParaRPr>
                    </a:p>
                  </a:txBody>
                  <a:tcPr marL="6234" marR="6234" marT="6234" marB="0" anchor="ctr"/>
                </a:tc>
                <a:extLst>
                  <a:ext uri="{0D108BD9-81ED-4DB2-BD59-A6C34878D82A}">
                    <a16:rowId xmlns:a16="http://schemas.microsoft.com/office/drawing/2014/main" val="406804692"/>
                  </a:ext>
                </a:extLst>
              </a:tr>
              <a:tr h="165002">
                <a:tc>
                  <a:txBody>
                    <a:bodyPr/>
                    <a:lstStyle/>
                    <a:p>
                      <a:pPr algn="ctr" fontAlgn="ctr"/>
                      <a:r>
                        <a:rPr lang="en-IN" sz="1000" u="none" strike="noStrike">
                          <a:solidFill>
                            <a:schemeClr val="tx1"/>
                          </a:solidFill>
                          <a:effectLst/>
                          <a:latin typeface="Times New Roman" panose="02020603050405020304" pitchFamily="18" charset="0"/>
                          <a:cs typeface="Times New Roman" panose="02020603050405020304" pitchFamily="18" charset="0"/>
                        </a:rPr>
                        <a:t>Renault</a:t>
                      </a:r>
                      <a:endParaRPr lang="en-IN" sz="1000" b="0" i="0" u="none" strike="noStrike">
                        <a:solidFill>
                          <a:schemeClr val="tx1"/>
                        </a:solidFill>
                        <a:effectLst/>
                        <a:latin typeface="Times New Roman" panose="02020603050405020304" pitchFamily="18" charset="0"/>
                        <a:cs typeface="Times New Roman" panose="02020603050405020304" pitchFamily="18" charset="0"/>
                      </a:endParaRPr>
                    </a:p>
                  </a:txBody>
                  <a:tcPr marL="6234" marR="6234" marT="6234" marB="0" anchor="ctr"/>
                </a:tc>
                <a:tc>
                  <a:txBody>
                    <a:bodyPr/>
                    <a:lstStyle/>
                    <a:p>
                      <a:pPr algn="ctr" fontAlgn="ctr"/>
                      <a:r>
                        <a:rPr lang="en-IN" sz="1000" u="none" strike="noStrike" dirty="0">
                          <a:solidFill>
                            <a:schemeClr val="tx1"/>
                          </a:solidFill>
                          <a:effectLst/>
                          <a:latin typeface="Times New Roman" panose="02020603050405020304" pitchFamily="18" charset="0"/>
                          <a:cs typeface="Times New Roman" panose="02020603050405020304" pitchFamily="18" charset="0"/>
                        </a:rPr>
                        <a:t>25.17</a:t>
                      </a:r>
                      <a:endParaRPr lang="en-IN" sz="10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6234" marR="6234" marT="6234" marB="0" anchor="ctr"/>
                </a:tc>
                <a:extLst>
                  <a:ext uri="{0D108BD9-81ED-4DB2-BD59-A6C34878D82A}">
                    <a16:rowId xmlns:a16="http://schemas.microsoft.com/office/drawing/2014/main" val="1037839597"/>
                  </a:ext>
                </a:extLst>
              </a:tr>
            </a:tbl>
          </a:graphicData>
        </a:graphic>
      </p:graphicFrame>
      <p:sp>
        <p:nvSpPr>
          <p:cNvPr id="4" name="Slide Number Placeholder 3">
            <a:extLst>
              <a:ext uri="{FF2B5EF4-FFF2-40B4-BE49-F238E27FC236}">
                <a16:creationId xmlns:a16="http://schemas.microsoft.com/office/drawing/2014/main" id="{212ECB49-24C3-A378-3AE6-543A69054345}"/>
              </a:ext>
            </a:extLst>
          </p:cNvPr>
          <p:cNvSpPr>
            <a:spLocks noGrp="1"/>
          </p:cNvSpPr>
          <p:nvPr>
            <p:ph type="sldNum" sz="quarter" idx="12"/>
          </p:nvPr>
        </p:nvSpPr>
        <p:spPr/>
        <p:txBody>
          <a:bodyPr>
            <a:normAutofit lnSpcReduction="10000"/>
          </a:bodyPr>
          <a:lstStyle/>
          <a:p>
            <a:fld id="{27BDADFB-7794-4246-8CAA-3148596AE588}" type="slidenum">
              <a:rPr lang="en-IN" smtClean="0"/>
              <a:t>5</a:t>
            </a:fld>
            <a:endParaRPr lang="en-IN"/>
          </a:p>
        </p:txBody>
      </p:sp>
      <p:sp>
        <p:nvSpPr>
          <p:cNvPr id="6" name="Footer Placeholder 5">
            <a:extLst>
              <a:ext uri="{FF2B5EF4-FFF2-40B4-BE49-F238E27FC236}">
                <a16:creationId xmlns:a16="http://schemas.microsoft.com/office/drawing/2014/main" id="{3AB3E8F5-E6BB-0026-1F8B-71CF252E84FB}"/>
              </a:ext>
            </a:extLst>
          </p:cNvPr>
          <p:cNvSpPr>
            <a:spLocks noGrp="1"/>
          </p:cNvSpPr>
          <p:nvPr>
            <p:ph type="ftr" sz="quarter" idx="11"/>
          </p:nvPr>
        </p:nvSpPr>
        <p:spPr/>
        <p:txBody>
          <a:bodyPr/>
          <a:lstStyle/>
          <a:p>
            <a:r>
              <a:rPr lang="en-IN"/>
              <a:t>PROJECT ANALYSIS</a:t>
            </a:r>
          </a:p>
        </p:txBody>
      </p:sp>
    </p:spTree>
    <p:extLst>
      <p:ext uri="{BB962C8B-B14F-4D97-AF65-F5344CB8AC3E}">
        <p14:creationId xmlns:p14="http://schemas.microsoft.com/office/powerpoint/2010/main" val="25550541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a:extLst>
              <a:ext uri="{FF2B5EF4-FFF2-40B4-BE49-F238E27FC236}">
                <a16:creationId xmlns:a16="http://schemas.microsoft.com/office/drawing/2014/main" id="{446DB93E-E3AF-2089-2AED-4CE21F4B71CE}"/>
              </a:ext>
            </a:extLst>
          </p:cNvPr>
          <p:cNvGraphicFramePr>
            <a:graphicFrameLocks noGrp="1"/>
          </p:cNvGraphicFramePr>
          <p:nvPr>
            <p:extLst>
              <p:ext uri="{D42A27DB-BD31-4B8C-83A1-F6EECF244321}">
                <p14:modId xmlns:p14="http://schemas.microsoft.com/office/powerpoint/2010/main" val="3267604934"/>
              </p:ext>
            </p:extLst>
          </p:nvPr>
        </p:nvGraphicFramePr>
        <p:xfrm>
          <a:off x="436376" y="418681"/>
          <a:ext cx="3523559" cy="3960050"/>
        </p:xfrm>
        <a:graphic>
          <a:graphicData uri="http://schemas.openxmlformats.org/drawingml/2006/table">
            <a:tbl>
              <a:tblPr>
                <a:tableStyleId>{5C22544A-7EE6-4342-B048-85BDC9FD1C3A}</a:tableStyleId>
              </a:tblPr>
              <a:tblGrid>
                <a:gridCol w="906989">
                  <a:extLst>
                    <a:ext uri="{9D8B030D-6E8A-4147-A177-3AD203B41FA5}">
                      <a16:colId xmlns:a16="http://schemas.microsoft.com/office/drawing/2014/main" val="978282959"/>
                    </a:ext>
                  </a:extLst>
                </a:gridCol>
                <a:gridCol w="2616570">
                  <a:extLst>
                    <a:ext uri="{9D8B030D-6E8A-4147-A177-3AD203B41FA5}">
                      <a16:colId xmlns:a16="http://schemas.microsoft.com/office/drawing/2014/main" val="1444328620"/>
                    </a:ext>
                  </a:extLst>
                </a:gridCol>
              </a:tblGrid>
              <a:tr h="148094">
                <a:tc>
                  <a:txBody>
                    <a:bodyPr/>
                    <a:lstStyle/>
                    <a:p>
                      <a:pPr algn="ctr" fontAlgn="ctr"/>
                      <a:r>
                        <a:rPr lang="en-IN" sz="1000" u="none" strike="noStrike">
                          <a:effectLst/>
                          <a:latin typeface="Times New Roman" panose="02020603050405020304" pitchFamily="18" charset="0"/>
                          <a:cs typeface="Times New Roman" panose="02020603050405020304" pitchFamily="18" charset="0"/>
                        </a:rPr>
                        <a:t>Renault</a:t>
                      </a:r>
                      <a:endParaRPr lang="en-IN" sz="1000" b="0" i="0" u="none" strike="noStrike">
                        <a:solidFill>
                          <a:srgbClr val="000000"/>
                        </a:solidFill>
                        <a:effectLst/>
                        <a:latin typeface="Times New Roman" panose="02020603050405020304" pitchFamily="18" charset="0"/>
                        <a:cs typeface="Times New Roman" panose="02020603050405020304" pitchFamily="18" charset="0"/>
                      </a:endParaRPr>
                    </a:p>
                  </a:txBody>
                  <a:tcPr marL="6002" marR="6002" marT="6002" marB="0" anchor="ctr"/>
                </a:tc>
                <a:tc>
                  <a:txBody>
                    <a:bodyPr/>
                    <a:lstStyle/>
                    <a:p>
                      <a:pPr algn="ctr" fontAlgn="ctr"/>
                      <a:r>
                        <a:rPr lang="en-IN" sz="1000" u="none" strike="noStrike">
                          <a:effectLst/>
                          <a:latin typeface="Times New Roman" panose="02020603050405020304" pitchFamily="18" charset="0"/>
                          <a:cs typeface="Times New Roman" panose="02020603050405020304" pitchFamily="18" charset="0"/>
                        </a:rPr>
                        <a:t>25.17</a:t>
                      </a:r>
                      <a:endParaRPr lang="en-IN" sz="1000" b="0" i="0" u="none" strike="noStrike">
                        <a:solidFill>
                          <a:srgbClr val="000000"/>
                        </a:solidFill>
                        <a:effectLst/>
                        <a:latin typeface="Times New Roman" panose="02020603050405020304" pitchFamily="18" charset="0"/>
                        <a:cs typeface="Times New Roman" panose="02020603050405020304" pitchFamily="18" charset="0"/>
                      </a:endParaRPr>
                    </a:p>
                  </a:txBody>
                  <a:tcPr marL="6002" marR="6002" marT="6002" marB="0" anchor="ctr"/>
                </a:tc>
                <a:extLst>
                  <a:ext uri="{0D108BD9-81ED-4DB2-BD59-A6C34878D82A}">
                    <a16:rowId xmlns:a16="http://schemas.microsoft.com/office/drawing/2014/main" val="2254329143"/>
                  </a:ext>
                </a:extLst>
              </a:tr>
              <a:tr h="148094">
                <a:tc>
                  <a:txBody>
                    <a:bodyPr/>
                    <a:lstStyle/>
                    <a:p>
                      <a:pPr algn="ctr" fontAlgn="ctr"/>
                      <a:r>
                        <a:rPr lang="en-IN" sz="1000" u="none" strike="noStrike">
                          <a:effectLst/>
                          <a:latin typeface="Times New Roman" panose="02020603050405020304" pitchFamily="18" charset="0"/>
                          <a:cs typeface="Times New Roman" panose="02020603050405020304" pitchFamily="18" charset="0"/>
                        </a:rPr>
                        <a:t>Renault</a:t>
                      </a:r>
                      <a:endParaRPr lang="en-IN" sz="1000" b="0" i="0" u="none" strike="noStrike">
                        <a:solidFill>
                          <a:srgbClr val="000000"/>
                        </a:solidFill>
                        <a:effectLst/>
                        <a:latin typeface="Times New Roman" panose="02020603050405020304" pitchFamily="18" charset="0"/>
                        <a:cs typeface="Times New Roman" panose="02020603050405020304" pitchFamily="18" charset="0"/>
                      </a:endParaRPr>
                    </a:p>
                  </a:txBody>
                  <a:tcPr marL="6002" marR="6002" marT="6002" marB="0" anchor="ctr"/>
                </a:tc>
                <a:tc>
                  <a:txBody>
                    <a:bodyPr/>
                    <a:lstStyle/>
                    <a:p>
                      <a:pPr algn="ctr" fontAlgn="ctr"/>
                      <a:r>
                        <a:rPr lang="en-IN" sz="1000" u="none" strike="noStrike">
                          <a:effectLst/>
                          <a:latin typeface="Times New Roman" panose="02020603050405020304" pitchFamily="18" charset="0"/>
                          <a:cs typeface="Times New Roman" panose="02020603050405020304" pitchFamily="18" charset="0"/>
                        </a:rPr>
                        <a:t>25.17</a:t>
                      </a:r>
                      <a:endParaRPr lang="en-IN" sz="1000" b="0" i="0" u="none" strike="noStrike">
                        <a:solidFill>
                          <a:srgbClr val="000000"/>
                        </a:solidFill>
                        <a:effectLst/>
                        <a:latin typeface="Times New Roman" panose="02020603050405020304" pitchFamily="18" charset="0"/>
                        <a:cs typeface="Times New Roman" panose="02020603050405020304" pitchFamily="18" charset="0"/>
                      </a:endParaRPr>
                    </a:p>
                  </a:txBody>
                  <a:tcPr marL="6002" marR="6002" marT="6002" marB="0" anchor="ctr"/>
                </a:tc>
                <a:extLst>
                  <a:ext uri="{0D108BD9-81ED-4DB2-BD59-A6C34878D82A}">
                    <a16:rowId xmlns:a16="http://schemas.microsoft.com/office/drawing/2014/main" val="1525527958"/>
                  </a:ext>
                </a:extLst>
              </a:tr>
              <a:tr h="148094">
                <a:tc>
                  <a:txBody>
                    <a:bodyPr/>
                    <a:lstStyle/>
                    <a:p>
                      <a:pPr algn="ctr" fontAlgn="ctr"/>
                      <a:r>
                        <a:rPr lang="en-IN" sz="1000" u="none" strike="noStrike">
                          <a:effectLst/>
                          <a:latin typeface="Times New Roman" panose="02020603050405020304" pitchFamily="18" charset="0"/>
                          <a:cs typeface="Times New Roman" panose="02020603050405020304" pitchFamily="18" charset="0"/>
                        </a:rPr>
                        <a:t>Renault</a:t>
                      </a:r>
                      <a:endParaRPr lang="en-IN" sz="1000" b="0" i="0" u="none" strike="noStrike">
                        <a:solidFill>
                          <a:srgbClr val="000000"/>
                        </a:solidFill>
                        <a:effectLst/>
                        <a:latin typeface="Times New Roman" panose="02020603050405020304" pitchFamily="18" charset="0"/>
                        <a:cs typeface="Times New Roman" panose="02020603050405020304" pitchFamily="18" charset="0"/>
                      </a:endParaRPr>
                    </a:p>
                  </a:txBody>
                  <a:tcPr marL="6002" marR="6002" marT="6002" marB="0" anchor="ctr"/>
                </a:tc>
                <a:tc>
                  <a:txBody>
                    <a:bodyPr/>
                    <a:lstStyle/>
                    <a:p>
                      <a:pPr algn="ctr" fontAlgn="ctr"/>
                      <a:r>
                        <a:rPr lang="en-IN" sz="1000" u="none" strike="noStrike">
                          <a:effectLst/>
                          <a:latin typeface="Times New Roman" panose="02020603050405020304" pitchFamily="18" charset="0"/>
                          <a:cs typeface="Times New Roman" panose="02020603050405020304" pitchFamily="18" charset="0"/>
                        </a:rPr>
                        <a:t>25.17</a:t>
                      </a:r>
                      <a:endParaRPr lang="en-IN" sz="1000" b="0" i="0" u="none" strike="noStrike">
                        <a:solidFill>
                          <a:srgbClr val="000000"/>
                        </a:solidFill>
                        <a:effectLst/>
                        <a:latin typeface="Times New Roman" panose="02020603050405020304" pitchFamily="18" charset="0"/>
                        <a:cs typeface="Times New Roman" panose="02020603050405020304" pitchFamily="18" charset="0"/>
                      </a:endParaRPr>
                    </a:p>
                  </a:txBody>
                  <a:tcPr marL="6002" marR="6002" marT="6002" marB="0" anchor="ctr"/>
                </a:tc>
                <a:extLst>
                  <a:ext uri="{0D108BD9-81ED-4DB2-BD59-A6C34878D82A}">
                    <a16:rowId xmlns:a16="http://schemas.microsoft.com/office/drawing/2014/main" val="3179843018"/>
                  </a:ext>
                </a:extLst>
              </a:tr>
              <a:tr h="148094">
                <a:tc>
                  <a:txBody>
                    <a:bodyPr/>
                    <a:lstStyle/>
                    <a:p>
                      <a:pPr algn="ctr" fontAlgn="ctr"/>
                      <a:r>
                        <a:rPr lang="en-IN" sz="1000" u="none" strike="noStrike">
                          <a:effectLst/>
                          <a:latin typeface="Times New Roman" panose="02020603050405020304" pitchFamily="18" charset="0"/>
                          <a:cs typeface="Times New Roman" panose="02020603050405020304" pitchFamily="18" charset="0"/>
                        </a:rPr>
                        <a:t>Renault</a:t>
                      </a:r>
                      <a:endParaRPr lang="en-IN" sz="1000" b="0" i="0" u="none" strike="noStrike">
                        <a:solidFill>
                          <a:srgbClr val="000000"/>
                        </a:solidFill>
                        <a:effectLst/>
                        <a:latin typeface="Times New Roman" panose="02020603050405020304" pitchFamily="18" charset="0"/>
                        <a:cs typeface="Times New Roman" panose="02020603050405020304" pitchFamily="18" charset="0"/>
                      </a:endParaRPr>
                    </a:p>
                  </a:txBody>
                  <a:tcPr marL="6002" marR="6002" marT="6002" marB="0" anchor="ctr"/>
                </a:tc>
                <a:tc>
                  <a:txBody>
                    <a:bodyPr/>
                    <a:lstStyle/>
                    <a:p>
                      <a:pPr algn="ctr" fontAlgn="ctr"/>
                      <a:r>
                        <a:rPr lang="en-IN" sz="1000" u="none" strike="noStrike">
                          <a:effectLst/>
                          <a:latin typeface="Times New Roman" panose="02020603050405020304" pitchFamily="18" charset="0"/>
                          <a:cs typeface="Times New Roman" panose="02020603050405020304" pitchFamily="18" charset="0"/>
                        </a:rPr>
                        <a:t>25.17</a:t>
                      </a:r>
                      <a:endParaRPr lang="en-IN" sz="1000" b="0" i="0" u="none" strike="noStrike">
                        <a:solidFill>
                          <a:srgbClr val="000000"/>
                        </a:solidFill>
                        <a:effectLst/>
                        <a:latin typeface="Times New Roman" panose="02020603050405020304" pitchFamily="18" charset="0"/>
                        <a:cs typeface="Times New Roman" panose="02020603050405020304" pitchFamily="18" charset="0"/>
                      </a:endParaRPr>
                    </a:p>
                  </a:txBody>
                  <a:tcPr marL="6002" marR="6002" marT="6002" marB="0" anchor="ctr"/>
                </a:tc>
                <a:extLst>
                  <a:ext uri="{0D108BD9-81ED-4DB2-BD59-A6C34878D82A}">
                    <a16:rowId xmlns:a16="http://schemas.microsoft.com/office/drawing/2014/main" val="1348309942"/>
                  </a:ext>
                </a:extLst>
              </a:tr>
              <a:tr h="148094">
                <a:tc>
                  <a:txBody>
                    <a:bodyPr/>
                    <a:lstStyle/>
                    <a:p>
                      <a:pPr algn="ctr" fontAlgn="ctr"/>
                      <a:r>
                        <a:rPr lang="en-IN" sz="1000" u="none" strike="noStrike">
                          <a:effectLst/>
                          <a:latin typeface="Times New Roman" panose="02020603050405020304" pitchFamily="18" charset="0"/>
                          <a:cs typeface="Times New Roman" panose="02020603050405020304" pitchFamily="18" charset="0"/>
                        </a:rPr>
                        <a:t>Renault</a:t>
                      </a:r>
                      <a:endParaRPr lang="en-IN" sz="1000" b="0" i="0" u="none" strike="noStrike">
                        <a:solidFill>
                          <a:srgbClr val="000000"/>
                        </a:solidFill>
                        <a:effectLst/>
                        <a:latin typeface="Times New Roman" panose="02020603050405020304" pitchFamily="18" charset="0"/>
                        <a:cs typeface="Times New Roman" panose="02020603050405020304" pitchFamily="18" charset="0"/>
                      </a:endParaRPr>
                    </a:p>
                  </a:txBody>
                  <a:tcPr marL="6002" marR="6002" marT="6002" marB="0" anchor="ctr"/>
                </a:tc>
                <a:tc>
                  <a:txBody>
                    <a:bodyPr/>
                    <a:lstStyle/>
                    <a:p>
                      <a:pPr algn="ctr" fontAlgn="ctr"/>
                      <a:r>
                        <a:rPr lang="en-IN" sz="1000" u="none" strike="noStrike">
                          <a:effectLst/>
                          <a:latin typeface="Times New Roman" panose="02020603050405020304" pitchFamily="18" charset="0"/>
                          <a:cs typeface="Times New Roman" panose="02020603050405020304" pitchFamily="18" charset="0"/>
                        </a:rPr>
                        <a:t>25.17</a:t>
                      </a:r>
                      <a:endParaRPr lang="en-IN" sz="1000" b="0" i="0" u="none" strike="noStrike">
                        <a:solidFill>
                          <a:srgbClr val="000000"/>
                        </a:solidFill>
                        <a:effectLst/>
                        <a:latin typeface="Times New Roman" panose="02020603050405020304" pitchFamily="18" charset="0"/>
                        <a:cs typeface="Times New Roman" panose="02020603050405020304" pitchFamily="18" charset="0"/>
                      </a:endParaRPr>
                    </a:p>
                  </a:txBody>
                  <a:tcPr marL="6002" marR="6002" marT="6002" marB="0" anchor="ctr"/>
                </a:tc>
                <a:extLst>
                  <a:ext uri="{0D108BD9-81ED-4DB2-BD59-A6C34878D82A}">
                    <a16:rowId xmlns:a16="http://schemas.microsoft.com/office/drawing/2014/main" val="2121164189"/>
                  </a:ext>
                </a:extLst>
              </a:tr>
              <a:tr h="148094">
                <a:tc>
                  <a:txBody>
                    <a:bodyPr/>
                    <a:lstStyle/>
                    <a:p>
                      <a:pPr algn="ctr" fontAlgn="ctr"/>
                      <a:r>
                        <a:rPr lang="en-IN" sz="1000" u="none" strike="noStrike">
                          <a:effectLst/>
                          <a:latin typeface="Times New Roman" panose="02020603050405020304" pitchFamily="18" charset="0"/>
                          <a:cs typeface="Times New Roman" panose="02020603050405020304" pitchFamily="18" charset="0"/>
                        </a:rPr>
                        <a:t>Renault</a:t>
                      </a:r>
                      <a:endParaRPr lang="en-IN" sz="1000" b="0" i="0" u="none" strike="noStrike">
                        <a:solidFill>
                          <a:srgbClr val="000000"/>
                        </a:solidFill>
                        <a:effectLst/>
                        <a:latin typeface="Times New Roman" panose="02020603050405020304" pitchFamily="18" charset="0"/>
                        <a:cs typeface="Times New Roman" panose="02020603050405020304" pitchFamily="18" charset="0"/>
                      </a:endParaRPr>
                    </a:p>
                  </a:txBody>
                  <a:tcPr marL="6002" marR="6002" marT="6002" marB="0" anchor="ctr"/>
                </a:tc>
                <a:tc>
                  <a:txBody>
                    <a:bodyPr/>
                    <a:lstStyle/>
                    <a:p>
                      <a:pPr algn="ctr" fontAlgn="ctr"/>
                      <a:r>
                        <a:rPr lang="en-IN" sz="1000" u="none" strike="noStrike" dirty="0">
                          <a:effectLst/>
                          <a:latin typeface="Times New Roman" panose="02020603050405020304" pitchFamily="18" charset="0"/>
                          <a:cs typeface="Times New Roman" panose="02020603050405020304" pitchFamily="18" charset="0"/>
                        </a:rPr>
                        <a:t>25.17</a:t>
                      </a:r>
                      <a:endParaRPr lang="en-IN" sz="1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002" marR="6002" marT="6002" marB="0" anchor="ctr"/>
                </a:tc>
                <a:extLst>
                  <a:ext uri="{0D108BD9-81ED-4DB2-BD59-A6C34878D82A}">
                    <a16:rowId xmlns:a16="http://schemas.microsoft.com/office/drawing/2014/main" val="1992764336"/>
                  </a:ext>
                </a:extLst>
              </a:tr>
              <a:tr h="148094">
                <a:tc>
                  <a:txBody>
                    <a:bodyPr/>
                    <a:lstStyle/>
                    <a:p>
                      <a:pPr algn="ctr" fontAlgn="ctr"/>
                      <a:r>
                        <a:rPr lang="en-IN" sz="1000" u="none" strike="noStrike">
                          <a:effectLst/>
                          <a:latin typeface="Times New Roman" panose="02020603050405020304" pitchFamily="18" charset="0"/>
                          <a:cs typeface="Times New Roman" panose="02020603050405020304" pitchFamily="18" charset="0"/>
                        </a:rPr>
                        <a:t>Renault</a:t>
                      </a:r>
                      <a:endParaRPr lang="en-IN" sz="1000" b="0" i="0" u="none" strike="noStrike">
                        <a:solidFill>
                          <a:srgbClr val="000000"/>
                        </a:solidFill>
                        <a:effectLst/>
                        <a:latin typeface="Times New Roman" panose="02020603050405020304" pitchFamily="18" charset="0"/>
                        <a:cs typeface="Times New Roman" panose="02020603050405020304" pitchFamily="18" charset="0"/>
                      </a:endParaRPr>
                    </a:p>
                  </a:txBody>
                  <a:tcPr marL="6002" marR="6002" marT="6002" marB="0" anchor="ctr"/>
                </a:tc>
                <a:tc>
                  <a:txBody>
                    <a:bodyPr/>
                    <a:lstStyle/>
                    <a:p>
                      <a:pPr algn="ctr" fontAlgn="ctr"/>
                      <a:r>
                        <a:rPr lang="en-IN" sz="1000" u="none" strike="noStrike">
                          <a:effectLst/>
                          <a:latin typeface="Times New Roman" panose="02020603050405020304" pitchFamily="18" charset="0"/>
                          <a:cs typeface="Times New Roman" panose="02020603050405020304" pitchFamily="18" charset="0"/>
                        </a:rPr>
                        <a:t>25.17</a:t>
                      </a:r>
                      <a:endParaRPr lang="en-IN" sz="1000" b="0" i="0" u="none" strike="noStrike">
                        <a:solidFill>
                          <a:srgbClr val="000000"/>
                        </a:solidFill>
                        <a:effectLst/>
                        <a:latin typeface="Times New Roman" panose="02020603050405020304" pitchFamily="18" charset="0"/>
                        <a:cs typeface="Times New Roman" panose="02020603050405020304" pitchFamily="18" charset="0"/>
                      </a:endParaRPr>
                    </a:p>
                  </a:txBody>
                  <a:tcPr marL="6002" marR="6002" marT="6002" marB="0" anchor="ctr"/>
                </a:tc>
                <a:extLst>
                  <a:ext uri="{0D108BD9-81ED-4DB2-BD59-A6C34878D82A}">
                    <a16:rowId xmlns:a16="http://schemas.microsoft.com/office/drawing/2014/main" val="1220027223"/>
                  </a:ext>
                </a:extLst>
              </a:tr>
              <a:tr h="148094">
                <a:tc>
                  <a:txBody>
                    <a:bodyPr/>
                    <a:lstStyle/>
                    <a:p>
                      <a:pPr algn="ctr" fontAlgn="ctr"/>
                      <a:r>
                        <a:rPr lang="en-IN" sz="1000" u="none" strike="noStrike">
                          <a:effectLst/>
                          <a:latin typeface="Times New Roman" panose="02020603050405020304" pitchFamily="18" charset="0"/>
                          <a:cs typeface="Times New Roman" panose="02020603050405020304" pitchFamily="18" charset="0"/>
                        </a:rPr>
                        <a:t>Renault</a:t>
                      </a:r>
                      <a:endParaRPr lang="en-IN" sz="1000" b="0" i="0" u="none" strike="noStrike">
                        <a:solidFill>
                          <a:srgbClr val="000000"/>
                        </a:solidFill>
                        <a:effectLst/>
                        <a:latin typeface="Times New Roman" panose="02020603050405020304" pitchFamily="18" charset="0"/>
                        <a:cs typeface="Times New Roman" panose="02020603050405020304" pitchFamily="18" charset="0"/>
                      </a:endParaRPr>
                    </a:p>
                  </a:txBody>
                  <a:tcPr marL="6002" marR="6002" marT="6002" marB="0" anchor="ctr"/>
                </a:tc>
                <a:tc>
                  <a:txBody>
                    <a:bodyPr/>
                    <a:lstStyle/>
                    <a:p>
                      <a:pPr algn="ctr" fontAlgn="ctr"/>
                      <a:r>
                        <a:rPr lang="en-IN" sz="1000" u="none" strike="noStrike">
                          <a:effectLst/>
                          <a:latin typeface="Times New Roman" panose="02020603050405020304" pitchFamily="18" charset="0"/>
                          <a:cs typeface="Times New Roman" panose="02020603050405020304" pitchFamily="18" charset="0"/>
                        </a:rPr>
                        <a:t>25.17</a:t>
                      </a:r>
                      <a:endParaRPr lang="en-IN" sz="1000" b="0" i="0" u="none" strike="noStrike">
                        <a:solidFill>
                          <a:srgbClr val="000000"/>
                        </a:solidFill>
                        <a:effectLst/>
                        <a:latin typeface="Times New Roman" panose="02020603050405020304" pitchFamily="18" charset="0"/>
                        <a:cs typeface="Times New Roman" panose="02020603050405020304" pitchFamily="18" charset="0"/>
                      </a:endParaRPr>
                    </a:p>
                  </a:txBody>
                  <a:tcPr marL="6002" marR="6002" marT="6002" marB="0" anchor="ctr"/>
                </a:tc>
                <a:extLst>
                  <a:ext uri="{0D108BD9-81ED-4DB2-BD59-A6C34878D82A}">
                    <a16:rowId xmlns:a16="http://schemas.microsoft.com/office/drawing/2014/main" val="2078328246"/>
                  </a:ext>
                </a:extLst>
              </a:tr>
              <a:tr h="148094">
                <a:tc>
                  <a:txBody>
                    <a:bodyPr/>
                    <a:lstStyle/>
                    <a:p>
                      <a:pPr algn="ctr" fontAlgn="ctr"/>
                      <a:r>
                        <a:rPr lang="en-IN" sz="1000" u="none" strike="noStrike">
                          <a:effectLst/>
                          <a:latin typeface="Times New Roman" panose="02020603050405020304" pitchFamily="18" charset="0"/>
                          <a:cs typeface="Times New Roman" panose="02020603050405020304" pitchFamily="18" charset="0"/>
                        </a:rPr>
                        <a:t>Renault</a:t>
                      </a:r>
                      <a:endParaRPr lang="en-IN" sz="1000" b="0" i="0" u="none" strike="noStrike">
                        <a:solidFill>
                          <a:srgbClr val="000000"/>
                        </a:solidFill>
                        <a:effectLst/>
                        <a:latin typeface="Times New Roman" panose="02020603050405020304" pitchFamily="18" charset="0"/>
                        <a:cs typeface="Times New Roman" panose="02020603050405020304" pitchFamily="18" charset="0"/>
                      </a:endParaRPr>
                    </a:p>
                  </a:txBody>
                  <a:tcPr marL="6002" marR="6002" marT="6002" marB="0" anchor="ctr"/>
                </a:tc>
                <a:tc>
                  <a:txBody>
                    <a:bodyPr/>
                    <a:lstStyle/>
                    <a:p>
                      <a:pPr algn="ctr" fontAlgn="ctr"/>
                      <a:r>
                        <a:rPr lang="en-IN" sz="1000" u="none" strike="noStrike">
                          <a:effectLst/>
                          <a:latin typeface="Times New Roman" panose="02020603050405020304" pitchFamily="18" charset="0"/>
                          <a:cs typeface="Times New Roman" panose="02020603050405020304" pitchFamily="18" charset="0"/>
                        </a:rPr>
                        <a:t>25.17</a:t>
                      </a:r>
                      <a:endParaRPr lang="en-IN" sz="1000" b="0" i="0" u="none" strike="noStrike">
                        <a:solidFill>
                          <a:srgbClr val="000000"/>
                        </a:solidFill>
                        <a:effectLst/>
                        <a:latin typeface="Times New Roman" panose="02020603050405020304" pitchFamily="18" charset="0"/>
                        <a:cs typeface="Times New Roman" panose="02020603050405020304" pitchFamily="18" charset="0"/>
                      </a:endParaRPr>
                    </a:p>
                  </a:txBody>
                  <a:tcPr marL="6002" marR="6002" marT="6002" marB="0" anchor="ctr"/>
                </a:tc>
                <a:extLst>
                  <a:ext uri="{0D108BD9-81ED-4DB2-BD59-A6C34878D82A}">
                    <a16:rowId xmlns:a16="http://schemas.microsoft.com/office/drawing/2014/main" val="1200082268"/>
                  </a:ext>
                </a:extLst>
              </a:tr>
              <a:tr h="148094">
                <a:tc>
                  <a:txBody>
                    <a:bodyPr/>
                    <a:lstStyle/>
                    <a:p>
                      <a:pPr algn="ctr" fontAlgn="ctr"/>
                      <a:r>
                        <a:rPr lang="en-IN" sz="1000" u="none" strike="noStrike">
                          <a:effectLst/>
                          <a:latin typeface="Times New Roman" panose="02020603050405020304" pitchFamily="18" charset="0"/>
                          <a:cs typeface="Times New Roman" panose="02020603050405020304" pitchFamily="18" charset="0"/>
                        </a:rPr>
                        <a:t>Tata</a:t>
                      </a:r>
                      <a:endParaRPr lang="en-IN" sz="1000" b="0" i="0" u="none" strike="noStrike">
                        <a:solidFill>
                          <a:srgbClr val="000000"/>
                        </a:solidFill>
                        <a:effectLst/>
                        <a:latin typeface="Times New Roman" panose="02020603050405020304" pitchFamily="18" charset="0"/>
                        <a:cs typeface="Times New Roman" panose="02020603050405020304" pitchFamily="18" charset="0"/>
                      </a:endParaRPr>
                    </a:p>
                  </a:txBody>
                  <a:tcPr marL="6002" marR="6002" marT="6002" marB="0" anchor="ctr"/>
                </a:tc>
                <a:tc>
                  <a:txBody>
                    <a:bodyPr/>
                    <a:lstStyle/>
                    <a:p>
                      <a:pPr algn="ctr" fontAlgn="ctr"/>
                      <a:r>
                        <a:rPr lang="en-IN" sz="1000" u="none" strike="noStrike">
                          <a:effectLst/>
                          <a:latin typeface="Times New Roman" panose="02020603050405020304" pitchFamily="18" charset="0"/>
                          <a:cs typeface="Times New Roman" panose="02020603050405020304" pitchFamily="18" charset="0"/>
                        </a:rPr>
                        <a:t>24.12</a:t>
                      </a:r>
                      <a:endParaRPr lang="en-IN" sz="1000" b="0" i="0" u="none" strike="noStrike">
                        <a:solidFill>
                          <a:srgbClr val="000000"/>
                        </a:solidFill>
                        <a:effectLst/>
                        <a:latin typeface="Times New Roman" panose="02020603050405020304" pitchFamily="18" charset="0"/>
                        <a:cs typeface="Times New Roman" panose="02020603050405020304" pitchFamily="18" charset="0"/>
                      </a:endParaRPr>
                    </a:p>
                  </a:txBody>
                  <a:tcPr marL="6002" marR="6002" marT="6002" marB="0" anchor="ctr"/>
                </a:tc>
                <a:extLst>
                  <a:ext uri="{0D108BD9-81ED-4DB2-BD59-A6C34878D82A}">
                    <a16:rowId xmlns:a16="http://schemas.microsoft.com/office/drawing/2014/main" val="3072025737"/>
                  </a:ext>
                </a:extLst>
              </a:tr>
              <a:tr h="148094">
                <a:tc>
                  <a:txBody>
                    <a:bodyPr/>
                    <a:lstStyle/>
                    <a:p>
                      <a:pPr algn="ctr" fontAlgn="ctr"/>
                      <a:r>
                        <a:rPr lang="en-IN" sz="1000" u="none" strike="noStrike">
                          <a:effectLst/>
                          <a:latin typeface="Times New Roman" panose="02020603050405020304" pitchFamily="18" charset="0"/>
                          <a:cs typeface="Times New Roman" panose="02020603050405020304" pitchFamily="18" charset="0"/>
                        </a:rPr>
                        <a:t>Tata</a:t>
                      </a:r>
                      <a:endParaRPr lang="en-IN" sz="1000" b="0" i="0" u="none" strike="noStrike">
                        <a:solidFill>
                          <a:srgbClr val="000000"/>
                        </a:solidFill>
                        <a:effectLst/>
                        <a:latin typeface="Times New Roman" panose="02020603050405020304" pitchFamily="18" charset="0"/>
                        <a:cs typeface="Times New Roman" panose="02020603050405020304" pitchFamily="18" charset="0"/>
                      </a:endParaRPr>
                    </a:p>
                  </a:txBody>
                  <a:tcPr marL="6002" marR="6002" marT="6002" marB="0" anchor="ctr"/>
                </a:tc>
                <a:tc>
                  <a:txBody>
                    <a:bodyPr/>
                    <a:lstStyle/>
                    <a:p>
                      <a:pPr algn="ctr" fontAlgn="ctr"/>
                      <a:r>
                        <a:rPr lang="en-IN" sz="1000" u="none" strike="noStrike">
                          <a:effectLst/>
                          <a:latin typeface="Times New Roman" panose="02020603050405020304" pitchFamily="18" charset="0"/>
                          <a:cs typeface="Times New Roman" panose="02020603050405020304" pitchFamily="18" charset="0"/>
                        </a:rPr>
                        <a:t>24.12</a:t>
                      </a:r>
                      <a:endParaRPr lang="en-IN" sz="1000" b="0" i="0" u="none" strike="noStrike">
                        <a:solidFill>
                          <a:srgbClr val="000000"/>
                        </a:solidFill>
                        <a:effectLst/>
                        <a:latin typeface="Times New Roman" panose="02020603050405020304" pitchFamily="18" charset="0"/>
                        <a:cs typeface="Times New Roman" panose="02020603050405020304" pitchFamily="18" charset="0"/>
                      </a:endParaRPr>
                    </a:p>
                  </a:txBody>
                  <a:tcPr marL="6002" marR="6002" marT="6002" marB="0" anchor="ctr"/>
                </a:tc>
                <a:extLst>
                  <a:ext uri="{0D108BD9-81ED-4DB2-BD59-A6C34878D82A}">
                    <a16:rowId xmlns:a16="http://schemas.microsoft.com/office/drawing/2014/main" val="979042289"/>
                  </a:ext>
                </a:extLst>
              </a:tr>
              <a:tr h="148094">
                <a:tc>
                  <a:txBody>
                    <a:bodyPr/>
                    <a:lstStyle/>
                    <a:p>
                      <a:pPr algn="ctr" fontAlgn="ctr"/>
                      <a:r>
                        <a:rPr lang="en-IN" sz="1000" u="none" strike="noStrike">
                          <a:effectLst/>
                          <a:latin typeface="Times New Roman" panose="02020603050405020304" pitchFamily="18" charset="0"/>
                          <a:cs typeface="Times New Roman" panose="02020603050405020304" pitchFamily="18" charset="0"/>
                        </a:rPr>
                        <a:t>Tata</a:t>
                      </a:r>
                      <a:endParaRPr lang="en-IN" sz="1000" b="0" i="0" u="none" strike="noStrike">
                        <a:solidFill>
                          <a:srgbClr val="000000"/>
                        </a:solidFill>
                        <a:effectLst/>
                        <a:latin typeface="Times New Roman" panose="02020603050405020304" pitchFamily="18" charset="0"/>
                        <a:cs typeface="Times New Roman" panose="02020603050405020304" pitchFamily="18" charset="0"/>
                      </a:endParaRPr>
                    </a:p>
                  </a:txBody>
                  <a:tcPr marL="6002" marR="6002" marT="6002" marB="0" anchor="ctr"/>
                </a:tc>
                <a:tc>
                  <a:txBody>
                    <a:bodyPr/>
                    <a:lstStyle/>
                    <a:p>
                      <a:pPr algn="ctr" fontAlgn="ctr"/>
                      <a:r>
                        <a:rPr lang="en-IN" sz="1000" u="none" strike="noStrike" dirty="0">
                          <a:effectLst/>
                          <a:latin typeface="Times New Roman" panose="02020603050405020304" pitchFamily="18" charset="0"/>
                          <a:cs typeface="Times New Roman" panose="02020603050405020304" pitchFamily="18" charset="0"/>
                        </a:rPr>
                        <a:t>24.12</a:t>
                      </a:r>
                      <a:endParaRPr lang="en-IN" sz="1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002" marR="6002" marT="6002" marB="0" anchor="ctr"/>
                </a:tc>
                <a:extLst>
                  <a:ext uri="{0D108BD9-81ED-4DB2-BD59-A6C34878D82A}">
                    <a16:rowId xmlns:a16="http://schemas.microsoft.com/office/drawing/2014/main" val="1205595796"/>
                  </a:ext>
                </a:extLst>
              </a:tr>
              <a:tr h="148094">
                <a:tc>
                  <a:txBody>
                    <a:bodyPr/>
                    <a:lstStyle/>
                    <a:p>
                      <a:pPr algn="ctr" fontAlgn="ctr"/>
                      <a:r>
                        <a:rPr lang="en-IN" sz="1000" u="none" strike="noStrike">
                          <a:effectLst/>
                          <a:latin typeface="Times New Roman" panose="02020603050405020304" pitchFamily="18" charset="0"/>
                          <a:cs typeface="Times New Roman" panose="02020603050405020304" pitchFamily="18" charset="0"/>
                        </a:rPr>
                        <a:t>Tata</a:t>
                      </a:r>
                      <a:endParaRPr lang="en-IN" sz="1000" b="0" i="0" u="none" strike="noStrike">
                        <a:solidFill>
                          <a:srgbClr val="000000"/>
                        </a:solidFill>
                        <a:effectLst/>
                        <a:latin typeface="Times New Roman" panose="02020603050405020304" pitchFamily="18" charset="0"/>
                        <a:cs typeface="Times New Roman" panose="02020603050405020304" pitchFamily="18" charset="0"/>
                      </a:endParaRPr>
                    </a:p>
                  </a:txBody>
                  <a:tcPr marL="6002" marR="6002" marT="6002" marB="0" anchor="ctr"/>
                </a:tc>
                <a:tc>
                  <a:txBody>
                    <a:bodyPr/>
                    <a:lstStyle/>
                    <a:p>
                      <a:pPr algn="ctr" fontAlgn="ctr"/>
                      <a:r>
                        <a:rPr lang="en-IN" sz="1000" u="none" strike="noStrike" dirty="0">
                          <a:effectLst/>
                          <a:latin typeface="Times New Roman" panose="02020603050405020304" pitchFamily="18" charset="0"/>
                          <a:cs typeface="Times New Roman" panose="02020603050405020304" pitchFamily="18" charset="0"/>
                        </a:rPr>
                        <a:t>24.12</a:t>
                      </a:r>
                      <a:endParaRPr lang="en-IN" sz="1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002" marR="6002" marT="6002" marB="0" anchor="ctr"/>
                </a:tc>
                <a:extLst>
                  <a:ext uri="{0D108BD9-81ED-4DB2-BD59-A6C34878D82A}">
                    <a16:rowId xmlns:a16="http://schemas.microsoft.com/office/drawing/2014/main" val="684044146"/>
                  </a:ext>
                </a:extLst>
              </a:tr>
              <a:tr h="148094">
                <a:tc>
                  <a:txBody>
                    <a:bodyPr/>
                    <a:lstStyle/>
                    <a:p>
                      <a:pPr algn="ctr" fontAlgn="ctr"/>
                      <a:r>
                        <a:rPr lang="en-IN" sz="1000" u="none" strike="noStrike">
                          <a:effectLst/>
                          <a:latin typeface="Times New Roman" panose="02020603050405020304" pitchFamily="18" charset="0"/>
                          <a:cs typeface="Times New Roman" panose="02020603050405020304" pitchFamily="18" charset="0"/>
                        </a:rPr>
                        <a:t>Tata</a:t>
                      </a:r>
                      <a:endParaRPr lang="en-IN" sz="1000" b="0" i="0" u="none" strike="noStrike">
                        <a:solidFill>
                          <a:srgbClr val="000000"/>
                        </a:solidFill>
                        <a:effectLst/>
                        <a:latin typeface="Times New Roman" panose="02020603050405020304" pitchFamily="18" charset="0"/>
                        <a:cs typeface="Times New Roman" panose="02020603050405020304" pitchFamily="18" charset="0"/>
                      </a:endParaRPr>
                    </a:p>
                  </a:txBody>
                  <a:tcPr marL="6002" marR="6002" marT="6002" marB="0" anchor="ctr"/>
                </a:tc>
                <a:tc>
                  <a:txBody>
                    <a:bodyPr/>
                    <a:lstStyle/>
                    <a:p>
                      <a:pPr algn="ctr" fontAlgn="ctr"/>
                      <a:r>
                        <a:rPr lang="en-IN" sz="1000" u="none" strike="noStrike" dirty="0">
                          <a:effectLst/>
                          <a:latin typeface="Times New Roman" panose="02020603050405020304" pitchFamily="18" charset="0"/>
                          <a:cs typeface="Times New Roman" panose="02020603050405020304" pitchFamily="18" charset="0"/>
                        </a:rPr>
                        <a:t>24.12</a:t>
                      </a:r>
                      <a:endParaRPr lang="en-IN" sz="1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002" marR="6002" marT="6002" marB="0" anchor="ctr"/>
                </a:tc>
                <a:extLst>
                  <a:ext uri="{0D108BD9-81ED-4DB2-BD59-A6C34878D82A}">
                    <a16:rowId xmlns:a16="http://schemas.microsoft.com/office/drawing/2014/main" val="1941163785"/>
                  </a:ext>
                </a:extLst>
              </a:tr>
              <a:tr h="148094">
                <a:tc>
                  <a:txBody>
                    <a:bodyPr/>
                    <a:lstStyle/>
                    <a:p>
                      <a:pPr algn="ctr" fontAlgn="ctr"/>
                      <a:r>
                        <a:rPr lang="en-IN" sz="1000" u="none" strike="noStrike">
                          <a:effectLst/>
                          <a:latin typeface="Times New Roman" panose="02020603050405020304" pitchFamily="18" charset="0"/>
                          <a:cs typeface="Times New Roman" panose="02020603050405020304" pitchFamily="18" charset="0"/>
                        </a:rPr>
                        <a:t>Tata</a:t>
                      </a:r>
                      <a:endParaRPr lang="en-IN" sz="1000" b="0" i="0" u="none" strike="noStrike">
                        <a:solidFill>
                          <a:srgbClr val="000000"/>
                        </a:solidFill>
                        <a:effectLst/>
                        <a:latin typeface="Times New Roman" panose="02020603050405020304" pitchFamily="18" charset="0"/>
                        <a:cs typeface="Times New Roman" panose="02020603050405020304" pitchFamily="18" charset="0"/>
                      </a:endParaRPr>
                    </a:p>
                  </a:txBody>
                  <a:tcPr marL="6002" marR="6002" marT="6002" marB="0" anchor="ctr"/>
                </a:tc>
                <a:tc>
                  <a:txBody>
                    <a:bodyPr/>
                    <a:lstStyle/>
                    <a:p>
                      <a:pPr algn="ctr" fontAlgn="ctr"/>
                      <a:r>
                        <a:rPr lang="en-IN" sz="1000" u="none" strike="noStrike">
                          <a:effectLst/>
                          <a:latin typeface="Times New Roman" panose="02020603050405020304" pitchFamily="18" charset="0"/>
                          <a:cs typeface="Times New Roman" panose="02020603050405020304" pitchFamily="18" charset="0"/>
                        </a:rPr>
                        <a:t>24.12</a:t>
                      </a:r>
                      <a:endParaRPr lang="en-IN" sz="1000" b="0" i="0" u="none" strike="noStrike">
                        <a:solidFill>
                          <a:srgbClr val="000000"/>
                        </a:solidFill>
                        <a:effectLst/>
                        <a:latin typeface="Times New Roman" panose="02020603050405020304" pitchFamily="18" charset="0"/>
                        <a:cs typeface="Times New Roman" panose="02020603050405020304" pitchFamily="18" charset="0"/>
                      </a:endParaRPr>
                    </a:p>
                  </a:txBody>
                  <a:tcPr marL="6002" marR="6002" marT="6002" marB="0" anchor="ctr"/>
                </a:tc>
                <a:extLst>
                  <a:ext uri="{0D108BD9-81ED-4DB2-BD59-A6C34878D82A}">
                    <a16:rowId xmlns:a16="http://schemas.microsoft.com/office/drawing/2014/main" val="627805065"/>
                  </a:ext>
                </a:extLst>
              </a:tr>
              <a:tr h="148094">
                <a:tc>
                  <a:txBody>
                    <a:bodyPr/>
                    <a:lstStyle/>
                    <a:p>
                      <a:pPr algn="ctr" fontAlgn="ctr"/>
                      <a:r>
                        <a:rPr lang="en-IN" sz="1000" u="none" strike="noStrike">
                          <a:effectLst/>
                          <a:latin typeface="Times New Roman" panose="02020603050405020304" pitchFamily="18" charset="0"/>
                          <a:cs typeface="Times New Roman" panose="02020603050405020304" pitchFamily="18" charset="0"/>
                        </a:rPr>
                        <a:t>Hyundai</a:t>
                      </a:r>
                      <a:endParaRPr lang="en-IN" sz="1000" b="0" i="0" u="none" strike="noStrike">
                        <a:solidFill>
                          <a:srgbClr val="000000"/>
                        </a:solidFill>
                        <a:effectLst/>
                        <a:latin typeface="Times New Roman" panose="02020603050405020304" pitchFamily="18" charset="0"/>
                        <a:cs typeface="Times New Roman" panose="02020603050405020304" pitchFamily="18" charset="0"/>
                      </a:endParaRPr>
                    </a:p>
                  </a:txBody>
                  <a:tcPr marL="6002" marR="6002" marT="6002" marB="0" anchor="ctr"/>
                </a:tc>
                <a:tc>
                  <a:txBody>
                    <a:bodyPr/>
                    <a:lstStyle/>
                    <a:p>
                      <a:pPr algn="ctr" fontAlgn="ctr"/>
                      <a:r>
                        <a:rPr lang="en-IN" sz="1000" u="none" strike="noStrike">
                          <a:effectLst/>
                          <a:latin typeface="Times New Roman" panose="02020603050405020304" pitchFamily="18" charset="0"/>
                          <a:cs typeface="Times New Roman" panose="02020603050405020304" pitchFamily="18" charset="0"/>
                        </a:rPr>
                        <a:t>24</a:t>
                      </a:r>
                      <a:endParaRPr lang="en-IN" sz="1000" b="0" i="0" u="none" strike="noStrike">
                        <a:solidFill>
                          <a:srgbClr val="000000"/>
                        </a:solidFill>
                        <a:effectLst/>
                        <a:latin typeface="Times New Roman" panose="02020603050405020304" pitchFamily="18" charset="0"/>
                        <a:cs typeface="Times New Roman" panose="02020603050405020304" pitchFamily="18" charset="0"/>
                      </a:endParaRPr>
                    </a:p>
                  </a:txBody>
                  <a:tcPr marL="6002" marR="6002" marT="6002" marB="0" anchor="ctr"/>
                </a:tc>
                <a:extLst>
                  <a:ext uri="{0D108BD9-81ED-4DB2-BD59-A6C34878D82A}">
                    <a16:rowId xmlns:a16="http://schemas.microsoft.com/office/drawing/2014/main" val="828012257"/>
                  </a:ext>
                </a:extLst>
              </a:tr>
              <a:tr h="148094">
                <a:tc>
                  <a:txBody>
                    <a:bodyPr/>
                    <a:lstStyle/>
                    <a:p>
                      <a:pPr algn="ctr" fontAlgn="ctr"/>
                      <a:r>
                        <a:rPr lang="en-IN" sz="1000" u="none" strike="noStrike">
                          <a:effectLst/>
                          <a:latin typeface="Times New Roman" panose="02020603050405020304" pitchFamily="18" charset="0"/>
                          <a:cs typeface="Times New Roman" panose="02020603050405020304" pitchFamily="18" charset="0"/>
                        </a:rPr>
                        <a:t>Hyundai</a:t>
                      </a:r>
                      <a:endParaRPr lang="en-IN" sz="1000" b="0" i="0" u="none" strike="noStrike">
                        <a:solidFill>
                          <a:srgbClr val="000000"/>
                        </a:solidFill>
                        <a:effectLst/>
                        <a:latin typeface="Times New Roman" panose="02020603050405020304" pitchFamily="18" charset="0"/>
                        <a:cs typeface="Times New Roman" panose="02020603050405020304" pitchFamily="18" charset="0"/>
                      </a:endParaRPr>
                    </a:p>
                  </a:txBody>
                  <a:tcPr marL="6002" marR="6002" marT="6002" marB="0" anchor="ctr"/>
                </a:tc>
                <a:tc>
                  <a:txBody>
                    <a:bodyPr/>
                    <a:lstStyle/>
                    <a:p>
                      <a:pPr algn="ctr" fontAlgn="ctr"/>
                      <a:r>
                        <a:rPr lang="en-IN" sz="1000" u="none" strike="noStrike">
                          <a:effectLst/>
                          <a:latin typeface="Times New Roman" panose="02020603050405020304" pitchFamily="18" charset="0"/>
                          <a:cs typeface="Times New Roman" panose="02020603050405020304" pitchFamily="18" charset="0"/>
                        </a:rPr>
                        <a:t>24</a:t>
                      </a:r>
                      <a:endParaRPr lang="en-IN" sz="1000" b="0" i="0" u="none" strike="noStrike">
                        <a:solidFill>
                          <a:srgbClr val="000000"/>
                        </a:solidFill>
                        <a:effectLst/>
                        <a:latin typeface="Times New Roman" panose="02020603050405020304" pitchFamily="18" charset="0"/>
                        <a:cs typeface="Times New Roman" panose="02020603050405020304" pitchFamily="18" charset="0"/>
                      </a:endParaRPr>
                    </a:p>
                  </a:txBody>
                  <a:tcPr marL="6002" marR="6002" marT="6002" marB="0" anchor="ctr"/>
                </a:tc>
                <a:extLst>
                  <a:ext uri="{0D108BD9-81ED-4DB2-BD59-A6C34878D82A}">
                    <a16:rowId xmlns:a16="http://schemas.microsoft.com/office/drawing/2014/main" val="2750698612"/>
                  </a:ext>
                </a:extLst>
              </a:tr>
              <a:tr h="148094">
                <a:tc>
                  <a:txBody>
                    <a:bodyPr/>
                    <a:lstStyle/>
                    <a:p>
                      <a:pPr algn="ctr" fontAlgn="ctr"/>
                      <a:r>
                        <a:rPr lang="en-IN" sz="1000" u="none" strike="noStrike">
                          <a:effectLst/>
                          <a:latin typeface="Times New Roman" panose="02020603050405020304" pitchFamily="18" charset="0"/>
                          <a:cs typeface="Times New Roman" panose="02020603050405020304" pitchFamily="18" charset="0"/>
                        </a:rPr>
                        <a:t>Tata</a:t>
                      </a:r>
                      <a:endParaRPr lang="en-IN" sz="1000" b="0" i="0" u="none" strike="noStrike">
                        <a:solidFill>
                          <a:srgbClr val="000000"/>
                        </a:solidFill>
                        <a:effectLst/>
                        <a:latin typeface="Times New Roman" panose="02020603050405020304" pitchFamily="18" charset="0"/>
                        <a:cs typeface="Times New Roman" panose="02020603050405020304" pitchFamily="18" charset="0"/>
                      </a:endParaRPr>
                    </a:p>
                  </a:txBody>
                  <a:tcPr marL="6002" marR="6002" marT="6002" marB="0" anchor="ctr"/>
                </a:tc>
                <a:tc>
                  <a:txBody>
                    <a:bodyPr/>
                    <a:lstStyle/>
                    <a:p>
                      <a:pPr algn="ctr" fontAlgn="ctr"/>
                      <a:r>
                        <a:rPr lang="en-IN" sz="1000" u="none" strike="noStrike">
                          <a:effectLst/>
                          <a:latin typeface="Times New Roman" panose="02020603050405020304" pitchFamily="18" charset="0"/>
                          <a:cs typeface="Times New Roman" panose="02020603050405020304" pitchFamily="18" charset="0"/>
                        </a:rPr>
                        <a:t>23.84</a:t>
                      </a:r>
                      <a:endParaRPr lang="en-IN" sz="1000" b="0" i="0" u="none" strike="noStrike">
                        <a:solidFill>
                          <a:srgbClr val="000000"/>
                        </a:solidFill>
                        <a:effectLst/>
                        <a:latin typeface="Times New Roman" panose="02020603050405020304" pitchFamily="18" charset="0"/>
                        <a:cs typeface="Times New Roman" panose="02020603050405020304" pitchFamily="18" charset="0"/>
                      </a:endParaRPr>
                    </a:p>
                  </a:txBody>
                  <a:tcPr marL="6002" marR="6002" marT="6002" marB="0" anchor="ctr"/>
                </a:tc>
                <a:extLst>
                  <a:ext uri="{0D108BD9-81ED-4DB2-BD59-A6C34878D82A}">
                    <a16:rowId xmlns:a16="http://schemas.microsoft.com/office/drawing/2014/main" val="867117382"/>
                  </a:ext>
                </a:extLst>
              </a:tr>
              <a:tr h="148094">
                <a:tc>
                  <a:txBody>
                    <a:bodyPr/>
                    <a:lstStyle/>
                    <a:p>
                      <a:pPr algn="ctr" fontAlgn="ctr"/>
                      <a:r>
                        <a:rPr lang="en-IN" sz="1000" u="none" strike="noStrike">
                          <a:effectLst/>
                          <a:latin typeface="Times New Roman" panose="02020603050405020304" pitchFamily="18" charset="0"/>
                          <a:cs typeface="Times New Roman" panose="02020603050405020304" pitchFamily="18" charset="0"/>
                        </a:rPr>
                        <a:t>Tata</a:t>
                      </a:r>
                      <a:endParaRPr lang="en-IN" sz="1000" b="0" i="0" u="none" strike="noStrike">
                        <a:solidFill>
                          <a:srgbClr val="000000"/>
                        </a:solidFill>
                        <a:effectLst/>
                        <a:latin typeface="Times New Roman" panose="02020603050405020304" pitchFamily="18" charset="0"/>
                        <a:cs typeface="Times New Roman" panose="02020603050405020304" pitchFamily="18" charset="0"/>
                      </a:endParaRPr>
                    </a:p>
                  </a:txBody>
                  <a:tcPr marL="6002" marR="6002" marT="6002" marB="0" anchor="ctr"/>
                </a:tc>
                <a:tc>
                  <a:txBody>
                    <a:bodyPr/>
                    <a:lstStyle/>
                    <a:p>
                      <a:pPr algn="ctr" fontAlgn="ctr"/>
                      <a:r>
                        <a:rPr lang="en-IN" sz="1000" u="none" strike="noStrike">
                          <a:effectLst/>
                          <a:latin typeface="Times New Roman" panose="02020603050405020304" pitchFamily="18" charset="0"/>
                          <a:cs typeface="Times New Roman" panose="02020603050405020304" pitchFamily="18" charset="0"/>
                        </a:rPr>
                        <a:t>23.84</a:t>
                      </a:r>
                      <a:endParaRPr lang="en-IN" sz="1000" b="0" i="0" u="none" strike="noStrike">
                        <a:solidFill>
                          <a:srgbClr val="000000"/>
                        </a:solidFill>
                        <a:effectLst/>
                        <a:latin typeface="Times New Roman" panose="02020603050405020304" pitchFamily="18" charset="0"/>
                        <a:cs typeface="Times New Roman" panose="02020603050405020304" pitchFamily="18" charset="0"/>
                      </a:endParaRPr>
                    </a:p>
                  </a:txBody>
                  <a:tcPr marL="6002" marR="6002" marT="6002" marB="0" anchor="ctr"/>
                </a:tc>
                <a:extLst>
                  <a:ext uri="{0D108BD9-81ED-4DB2-BD59-A6C34878D82A}">
                    <a16:rowId xmlns:a16="http://schemas.microsoft.com/office/drawing/2014/main" val="2024972272"/>
                  </a:ext>
                </a:extLst>
              </a:tr>
              <a:tr h="148094">
                <a:tc>
                  <a:txBody>
                    <a:bodyPr/>
                    <a:lstStyle/>
                    <a:p>
                      <a:pPr algn="ctr" fontAlgn="ctr"/>
                      <a:r>
                        <a:rPr lang="en-IN" sz="1000" u="none" strike="noStrike">
                          <a:effectLst/>
                          <a:latin typeface="Times New Roman" panose="02020603050405020304" pitchFamily="18" charset="0"/>
                          <a:cs typeface="Times New Roman" panose="02020603050405020304" pitchFamily="18" charset="0"/>
                        </a:rPr>
                        <a:t>Tata</a:t>
                      </a:r>
                      <a:endParaRPr lang="en-IN" sz="1000" b="0" i="0" u="none" strike="noStrike">
                        <a:solidFill>
                          <a:srgbClr val="000000"/>
                        </a:solidFill>
                        <a:effectLst/>
                        <a:latin typeface="Times New Roman" panose="02020603050405020304" pitchFamily="18" charset="0"/>
                        <a:cs typeface="Times New Roman" panose="02020603050405020304" pitchFamily="18" charset="0"/>
                      </a:endParaRPr>
                    </a:p>
                  </a:txBody>
                  <a:tcPr marL="6002" marR="6002" marT="6002" marB="0" anchor="ctr"/>
                </a:tc>
                <a:tc>
                  <a:txBody>
                    <a:bodyPr/>
                    <a:lstStyle/>
                    <a:p>
                      <a:pPr algn="ctr" fontAlgn="ctr"/>
                      <a:r>
                        <a:rPr lang="en-IN" sz="1000" u="none" strike="noStrike">
                          <a:effectLst/>
                          <a:latin typeface="Times New Roman" panose="02020603050405020304" pitchFamily="18" charset="0"/>
                          <a:cs typeface="Times New Roman" panose="02020603050405020304" pitchFamily="18" charset="0"/>
                        </a:rPr>
                        <a:t>23.84</a:t>
                      </a:r>
                      <a:endParaRPr lang="en-IN" sz="1000" b="0" i="0" u="none" strike="noStrike">
                        <a:solidFill>
                          <a:srgbClr val="000000"/>
                        </a:solidFill>
                        <a:effectLst/>
                        <a:latin typeface="Times New Roman" panose="02020603050405020304" pitchFamily="18" charset="0"/>
                        <a:cs typeface="Times New Roman" panose="02020603050405020304" pitchFamily="18" charset="0"/>
                      </a:endParaRPr>
                    </a:p>
                  </a:txBody>
                  <a:tcPr marL="6002" marR="6002" marT="6002" marB="0" anchor="ctr"/>
                </a:tc>
                <a:extLst>
                  <a:ext uri="{0D108BD9-81ED-4DB2-BD59-A6C34878D82A}">
                    <a16:rowId xmlns:a16="http://schemas.microsoft.com/office/drawing/2014/main" val="3494017554"/>
                  </a:ext>
                </a:extLst>
              </a:tr>
              <a:tr h="148094">
                <a:tc>
                  <a:txBody>
                    <a:bodyPr/>
                    <a:lstStyle/>
                    <a:p>
                      <a:pPr algn="ctr" fontAlgn="ctr"/>
                      <a:r>
                        <a:rPr lang="en-IN" sz="1000" u="none" strike="noStrike">
                          <a:effectLst/>
                          <a:latin typeface="Times New Roman" panose="02020603050405020304" pitchFamily="18" charset="0"/>
                          <a:cs typeface="Times New Roman" panose="02020603050405020304" pitchFamily="18" charset="0"/>
                        </a:rPr>
                        <a:t>Tata</a:t>
                      </a:r>
                      <a:endParaRPr lang="en-IN" sz="1000" b="0" i="0" u="none" strike="noStrike">
                        <a:solidFill>
                          <a:srgbClr val="000000"/>
                        </a:solidFill>
                        <a:effectLst/>
                        <a:latin typeface="Times New Roman" panose="02020603050405020304" pitchFamily="18" charset="0"/>
                        <a:cs typeface="Times New Roman" panose="02020603050405020304" pitchFamily="18" charset="0"/>
                      </a:endParaRPr>
                    </a:p>
                  </a:txBody>
                  <a:tcPr marL="6002" marR="6002" marT="6002" marB="0" anchor="ctr"/>
                </a:tc>
                <a:tc>
                  <a:txBody>
                    <a:bodyPr/>
                    <a:lstStyle/>
                    <a:p>
                      <a:pPr algn="ctr" fontAlgn="ctr"/>
                      <a:r>
                        <a:rPr lang="en-IN" sz="1000" u="none" strike="noStrike">
                          <a:effectLst/>
                          <a:latin typeface="Times New Roman" panose="02020603050405020304" pitchFamily="18" charset="0"/>
                          <a:cs typeface="Times New Roman" panose="02020603050405020304" pitchFamily="18" charset="0"/>
                        </a:rPr>
                        <a:t>23.84</a:t>
                      </a:r>
                      <a:endParaRPr lang="en-IN" sz="1000" b="0" i="0" u="none" strike="noStrike">
                        <a:solidFill>
                          <a:srgbClr val="000000"/>
                        </a:solidFill>
                        <a:effectLst/>
                        <a:latin typeface="Times New Roman" panose="02020603050405020304" pitchFamily="18" charset="0"/>
                        <a:cs typeface="Times New Roman" panose="02020603050405020304" pitchFamily="18" charset="0"/>
                      </a:endParaRPr>
                    </a:p>
                  </a:txBody>
                  <a:tcPr marL="6002" marR="6002" marT="6002" marB="0" anchor="ctr"/>
                </a:tc>
                <a:extLst>
                  <a:ext uri="{0D108BD9-81ED-4DB2-BD59-A6C34878D82A}">
                    <a16:rowId xmlns:a16="http://schemas.microsoft.com/office/drawing/2014/main" val="901742216"/>
                  </a:ext>
                </a:extLst>
              </a:tr>
              <a:tr h="148094">
                <a:tc>
                  <a:txBody>
                    <a:bodyPr/>
                    <a:lstStyle/>
                    <a:p>
                      <a:pPr algn="ctr" fontAlgn="ctr"/>
                      <a:r>
                        <a:rPr lang="en-IN" sz="1000" u="none" strike="noStrike">
                          <a:effectLst/>
                          <a:latin typeface="Times New Roman" panose="02020603050405020304" pitchFamily="18" charset="0"/>
                          <a:cs typeface="Times New Roman" panose="02020603050405020304" pitchFamily="18" charset="0"/>
                        </a:rPr>
                        <a:t>Tata</a:t>
                      </a:r>
                      <a:endParaRPr lang="en-IN" sz="1000" b="0" i="0" u="none" strike="noStrike">
                        <a:solidFill>
                          <a:srgbClr val="000000"/>
                        </a:solidFill>
                        <a:effectLst/>
                        <a:latin typeface="Times New Roman" panose="02020603050405020304" pitchFamily="18" charset="0"/>
                        <a:cs typeface="Times New Roman" panose="02020603050405020304" pitchFamily="18" charset="0"/>
                      </a:endParaRPr>
                    </a:p>
                  </a:txBody>
                  <a:tcPr marL="6002" marR="6002" marT="6002" marB="0" anchor="ctr"/>
                </a:tc>
                <a:tc>
                  <a:txBody>
                    <a:bodyPr/>
                    <a:lstStyle/>
                    <a:p>
                      <a:pPr algn="ctr" fontAlgn="ctr"/>
                      <a:r>
                        <a:rPr lang="en-IN" sz="1000" u="none" strike="noStrike">
                          <a:effectLst/>
                          <a:latin typeface="Times New Roman" panose="02020603050405020304" pitchFamily="18" charset="0"/>
                          <a:cs typeface="Times New Roman" panose="02020603050405020304" pitchFamily="18" charset="0"/>
                        </a:rPr>
                        <a:t>23.84</a:t>
                      </a:r>
                      <a:endParaRPr lang="en-IN" sz="1000" b="0" i="0" u="none" strike="noStrike">
                        <a:solidFill>
                          <a:srgbClr val="000000"/>
                        </a:solidFill>
                        <a:effectLst/>
                        <a:latin typeface="Times New Roman" panose="02020603050405020304" pitchFamily="18" charset="0"/>
                        <a:cs typeface="Times New Roman" panose="02020603050405020304" pitchFamily="18" charset="0"/>
                      </a:endParaRPr>
                    </a:p>
                  </a:txBody>
                  <a:tcPr marL="6002" marR="6002" marT="6002" marB="0" anchor="ctr"/>
                </a:tc>
                <a:extLst>
                  <a:ext uri="{0D108BD9-81ED-4DB2-BD59-A6C34878D82A}">
                    <a16:rowId xmlns:a16="http://schemas.microsoft.com/office/drawing/2014/main" val="819895813"/>
                  </a:ext>
                </a:extLst>
              </a:tr>
              <a:tr h="148094">
                <a:tc>
                  <a:txBody>
                    <a:bodyPr/>
                    <a:lstStyle/>
                    <a:p>
                      <a:pPr algn="ctr" fontAlgn="ctr"/>
                      <a:r>
                        <a:rPr lang="en-IN" sz="1000" u="none" strike="noStrike">
                          <a:effectLst/>
                          <a:latin typeface="Times New Roman" panose="02020603050405020304" pitchFamily="18" charset="0"/>
                          <a:cs typeface="Times New Roman" panose="02020603050405020304" pitchFamily="18" charset="0"/>
                        </a:rPr>
                        <a:t>Tata</a:t>
                      </a:r>
                      <a:endParaRPr lang="en-IN" sz="1000" b="0" i="0" u="none" strike="noStrike">
                        <a:solidFill>
                          <a:srgbClr val="000000"/>
                        </a:solidFill>
                        <a:effectLst/>
                        <a:latin typeface="Times New Roman" panose="02020603050405020304" pitchFamily="18" charset="0"/>
                        <a:cs typeface="Times New Roman" panose="02020603050405020304" pitchFamily="18" charset="0"/>
                      </a:endParaRPr>
                    </a:p>
                  </a:txBody>
                  <a:tcPr marL="6002" marR="6002" marT="6002" marB="0" anchor="ctr"/>
                </a:tc>
                <a:tc>
                  <a:txBody>
                    <a:bodyPr/>
                    <a:lstStyle/>
                    <a:p>
                      <a:pPr algn="ctr" fontAlgn="ctr"/>
                      <a:r>
                        <a:rPr lang="en-IN" sz="1000" u="none" strike="noStrike">
                          <a:effectLst/>
                          <a:latin typeface="Times New Roman" panose="02020603050405020304" pitchFamily="18" charset="0"/>
                          <a:cs typeface="Times New Roman" panose="02020603050405020304" pitchFamily="18" charset="0"/>
                        </a:rPr>
                        <a:t>23.84</a:t>
                      </a:r>
                      <a:endParaRPr lang="en-IN" sz="1000" b="0" i="0" u="none" strike="noStrike">
                        <a:solidFill>
                          <a:srgbClr val="000000"/>
                        </a:solidFill>
                        <a:effectLst/>
                        <a:latin typeface="Times New Roman" panose="02020603050405020304" pitchFamily="18" charset="0"/>
                        <a:cs typeface="Times New Roman" panose="02020603050405020304" pitchFamily="18" charset="0"/>
                      </a:endParaRPr>
                    </a:p>
                  </a:txBody>
                  <a:tcPr marL="6002" marR="6002" marT="6002" marB="0" anchor="ctr"/>
                </a:tc>
                <a:extLst>
                  <a:ext uri="{0D108BD9-81ED-4DB2-BD59-A6C34878D82A}">
                    <a16:rowId xmlns:a16="http://schemas.microsoft.com/office/drawing/2014/main" val="634527826"/>
                  </a:ext>
                </a:extLst>
              </a:tr>
              <a:tr h="148094">
                <a:tc>
                  <a:txBody>
                    <a:bodyPr/>
                    <a:lstStyle/>
                    <a:p>
                      <a:pPr algn="ctr" fontAlgn="ctr"/>
                      <a:r>
                        <a:rPr lang="en-IN" sz="1000" u="none" strike="noStrike">
                          <a:effectLst/>
                          <a:latin typeface="Times New Roman" panose="02020603050405020304" pitchFamily="18" charset="0"/>
                          <a:cs typeface="Times New Roman" panose="02020603050405020304" pitchFamily="18" charset="0"/>
                        </a:rPr>
                        <a:t>Tata</a:t>
                      </a:r>
                      <a:endParaRPr lang="en-IN" sz="1000" b="0" i="0" u="none" strike="noStrike">
                        <a:solidFill>
                          <a:srgbClr val="000000"/>
                        </a:solidFill>
                        <a:effectLst/>
                        <a:latin typeface="Times New Roman" panose="02020603050405020304" pitchFamily="18" charset="0"/>
                        <a:cs typeface="Times New Roman" panose="02020603050405020304" pitchFamily="18" charset="0"/>
                      </a:endParaRPr>
                    </a:p>
                  </a:txBody>
                  <a:tcPr marL="6002" marR="6002" marT="6002" marB="0" anchor="ctr"/>
                </a:tc>
                <a:tc>
                  <a:txBody>
                    <a:bodyPr/>
                    <a:lstStyle/>
                    <a:p>
                      <a:pPr algn="ctr" fontAlgn="ctr"/>
                      <a:r>
                        <a:rPr lang="en-IN" sz="1000" u="none" strike="noStrike">
                          <a:effectLst/>
                          <a:latin typeface="Times New Roman" panose="02020603050405020304" pitchFamily="18" charset="0"/>
                          <a:cs typeface="Times New Roman" panose="02020603050405020304" pitchFamily="18" charset="0"/>
                        </a:rPr>
                        <a:t>23.84</a:t>
                      </a:r>
                      <a:endParaRPr lang="en-IN" sz="1000" b="0" i="0" u="none" strike="noStrike">
                        <a:solidFill>
                          <a:srgbClr val="000000"/>
                        </a:solidFill>
                        <a:effectLst/>
                        <a:latin typeface="Times New Roman" panose="02020603050405020304" pitchFamily="18" charset="0"/>
                        <a:cs typeface="Times New Roman" panose="02020603050405020304" pitchFamily="18" charset="0"/>
                      </a:endParaRPr>
                    </a:p>
                  </a:txBody>
                  <a:tcPr marL="6002" marR="6002" marT="6002" marB="0" anchor="ctr"/>
                </a:tc>
                <a:extLst>
                  <a:ext uri="{0D108BD9-81ED-4DB2-BD59-A6C34878D82A}">
                    <a16:rowId xmlns:a16="http://schemas.microsoft.com/office/drawing/2014/main" val="2383431893"/>
                  </a:ext>
                </a:extLst>
              </a:tr>
              <a:tr h="148094">
                <a:tc>
                  <a:txBody>
                    <a:bodyPr/>
                    <a:lstStyle/>
                    <a:p>
                      <a:pPr algn="ctr" fontAlgn="ctr"/>
                      <a:r>
                        <a:rPr lang="en-IN" sz="1000" u="none" strike="noStrike">
                          <a:effectLst/>
                          <a:latin typeface="Times New Roman" panose="02020603050405020304" pitchFamily="18" charset="0"/>
                          <a:cs typeface="Times New Roman" panose="02020603050405020304" pitchFamily="18" charset="0"/>
                        </a:rPr>
                        <a:t>Suzuki</a:t>
                      </a:r>
                      <a:endParaRPr lang="en-IN" sz="1000" b="0" i="0" u="none" strike="noStrike">
                        <a:solidFill>
                          <a:srgbClr val="000000"/>
                        </a:solidFill>
                        <a:effectLst/>
                        <a:latin typeface="Times New Roman" panose="02020603050405020304" pitchFamily="18" charset="0"/>
                        <a:cs typeface="Times New Roman" panose="02020603050405020304" pitchFamily="18" charset="0"/>
                      </a:endParaRPr>
                    </a:p>
                  </a:txBody>
                  <a:tcPr marL="6002" marR="6002" marT="6002" marB="0" anchor="ctr"/>
                </a:tc>
                <a:tc>
                  <a:txBody>
                    <a:bodyPr/>
                    <a:lstStyle/>
                    <a:p>
                      <a:pPr algn="ctr" fontAlgn="ctr"/>
                      <a:r>
                        <a:rPr lang="en-IN" sz="1000" u="none" strike="noStrike" dirty="0">
                          <a:effectLst/>
                          <a:latin typeface="Times New Roman" panose="02020603050405020304" pitchFamily="18" charset="0"/>
                          <a:cs typeface="Times New Roman" panose="02020603050405020304" pitchFamily="18" charset="0"/>
                        </a:rPr>
                        <a:t>23.65</a:t>
                      </a:r>
                      <a:endParaRPr lang="en-IN" sz="1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002" marR="6002" marT="6002" marB="0" anchor="ctr"/>
                </a:tc>
                <a:extLst>
                  <a:ext uri="{0D108BD9-81ED-4DB2-BD59-A6C34878D82A}">
                    <a16:rowId xmlns:a16="http://schemas.microsoft.com/office/drawing/2014/main" val="2197186450"/>
                  </a:ext>
                </a:extLst>
              </a:tr>
            </a:tbl>
          </a:graphicData>
        </a:graphic>
      </p:graphicFrame>
      <p:graphicFrame>
        <p:nvGraphicFramePr>
          <p:cNvPr id="9" name="Table 8">
            <a:extLst>
              <a:ext uri="{FF2B5EF4-FFF2-40B4-BE49-F238E27FC236}">
                <a16:creationId xmlns:a16="http://schemas.microsoft.com/office/drawing/2014/main" id="{45B7EEAF-BF00-4AB8-2475-4554337EB90E}"/>
              </a:ext>
            </a:extLst>
          </p:cNvPr>
          <p:cNvGraphicFramePr>
            <a:graphicFrameLocks noGrp="1"/>
          </p:cNvGraphicFramePr>
          <p:nvPr>
            <p:extLst>
              <p:ext uri="{D42A27DB-BD31-4B8C-83A1-F6EECF244321}">
                <p14:modId xmlns:p14="http://schemas.microsoft.com/office/powerpoint/2010/main" val="2425179017"/>
              </p:ext>
            </p:extLst>
          </p:nvPr>
        </p:nvGraphicFramePr>
        <p:xfrm>
          <a:off x="4254895" y="418681"/>
          <a:ext cx="3523559" cy="3960050"/>
        </p:xfrm>
        <a:graphic>
          <a:graphicData uri="http://schemas.openxmlformats.org/drawingml/2006/table">
            <a:tbl>
              <a:tblPr>
                <a:tableStyleId>{5C22544A-7EE6-4342-B048-85BDC9FD1C3A}</a:tableStyleId>
              </a:tblPr>
              <a:tblGrid>
                <a:gridCol w="1436645">
                  <a:extLst>
                    <a:ext uri="{9D8B030D-6E8A-4147-A177-3AD203B41FA5}">
                      <a16:colId xmlns:a16="http://schemas.microsoft.com/office/drawing/2014/main" val="4009806312"/>
                    </a:ext>
                  </a:extLst>
                </a:gridCol>
                <a:gridCol w="2086914">
                  <a:extLst>
                    <a:ext uri="{9D8B030D-6E8A-4147-A177-3AD203B41FA5}">
                      <a16:colId xmlns:a16="http://schemas.microsoft.com/office/drawing/2014/main" val="2458155328"/>
                    </a:ext>
                  </a:extLst>
                </a:gridCol>
              </a:tblGrid>
              <a:tr h="158402">
                <a:tc>
                  <a:txBody>
                    <a:bodyPr/>
                    <a:lstStyle/>
                    <a:p>
                      <a:pPr algn="ctr" fontAlgn="ctr"/>
                      <a:r>
                        <a:rPr lang="en-IN" sz="1000" u="none" strike="noStrike">
                          <a:effectLst/>
                          <a:latin typeface="Times New Roman" panose="02020603050405020304" pitchFamily="18" charset="0"/>
                          <a:cs typeface="Times New Roman" panose="02020603050405020304" pitchFamily="18" charset="0"/>
                        </a:rPr>
                        <a:t>Suzuki</a:t>
                      </a:r>
                      <a:endParaRPr lang="en-IN" sz="1000" b="0" i="0" u="none" strike="noStrike">
                        <a:solidFill>
                          <a:srgbClr val="000000"/>
                        </a:solidFill>
                        <a:effectLst/>
                        <a:latin typeface="Times New Roman" panose="02020603050405020304" pitchFamily="18" charset="0"/>
                        <a:cs typeface="Times New Roman" panose="02020603050405020304" pitchFamily="18" charset="0"/>
                      </a:endParaRPr>
                    </a:p>
                  </a:txBody>
                  <a:tcPr marL="6002" marR="6002" marT="6002" marB="0" anchor="ctr"/>
                </a:tc>
                <a:tc>
                  <a:txBody>
                    <a:bodyPr/>
                    <a:lstStyle/>
                    <a:p>
                      <a:pPr algn="ctr" fontAlgn="ctr"/>
                      <a:r>
                        <a:rPr lang="en-IN" sz="1000" u="none" strike="noStrike" dirty="0">
                          <a:effectLst/>
                          <a:latin typeface="Times New Roman" panose="02020603050405020304" pitchFamily="18" charset="0"/>
                          <a:cs typeface="Times New Roman" panose="02020603050405020304" pitchFamily="18" charset="0"/>
                        </a:rPr>
                        <a:t>23.65</a:t>
                      </a:r>
                      <a:endParaRPr lang="en-IN" sz="1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002" marR="6002" marT="6002" marB="0" anchor="ctr"/>
                </a:tc>
                <a:extLst>
                  <a:ext uri="{0D108BD9-81ED-4DB2-BD59-A6C34878D82A}">
                    <a16:rowId xmlns:a16="http://schemas.microsoft.com/office/drawing/2014/main" val="2323373943"/>
                  </a:ext>
                </a:extLst>
              </a:tr>
              <a:tr h="158402">
                <a:tc>
                  <a:txBody>
                    <a:bodyPr/>
                    <a:lstStyle/>
                    <a:p>
                      <a:pPr algn="ctr" fontAlgn="ctr"/>
                      <a:r>
                        <a:rPr lang="en-IN" sz="1000" u="none" strike="noStrike">
                          <a:effectLst/>
                          <a:latin typeface="Times New Roman" panose="02020603050405020304" pitchFamily="18" charset="0"/>
                          <a:cs typeface="Times New Roman" panose="02020603050405020304" pitchFamily="18" charset="0"/>
                        </a:rPr>
                        <a:t>Suzuki</a:t>
                      </a:r>
                      <a:endParaRPr lang="en-IN" sz="1000" b="0" i="0" u="none" strike="noStrike">
                        <a:solidFill>
                          <a:srgbClr val="000000"/>
                        </a:solidFill>
                        <a:effectLst/>
                        <a:latin typeface="Times New Roman" panose="02020603050405020304" pitchFamily="18" charset="0"/>
                        <a:cs typeface="Times New Roman" panose="02020603050405020304" pitchFamily="18" charset="0"/>
                      </a:endParaRPr>
                    </a:p>
                  </a:txBody>
                  <a:tcPr marL="6002" marR="6002" marT="6002" marB="0" anchor="ctr"/>
                </a:tc>
                <a:tc>
                  <a:txBody>
                    <a:bodyPr/>
                    <a:lstStyle/>
                    <a:p>
                      <a:pPr algn="ctr" fontAlgn="ctr"/>
                      <a:r>
                        <a:rPr lang="en-IN" sz="1000" u="none" strike="noStrike" dirty="0">
                          <a:effectLst/>
                          <a:latin typeface="Times New Roman" panose="02020603050405020304" pitchFamily="18" charset="0"/>
                          <a:cs typeface="Times New Roman" panose="02020603050405020304" pitchFamily="18" charset="0"/>
                        </a:rPr>
                        <a:t>23.65</a:t>
                      </a:r>
                      <a:endParaRPr lang="en-IN" sz="1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002" marR="6002" marT="6002" marB="0" anchor="ctr"/>
                </a:tc>
                <a:extLst>
                  <a:ext uri="{0D108BD9-81ED-4DB2-BD59-A6C34878D82A}">
                    <a16:rowId xmlns:a16="http://schemas.microsoft.com/office/drawing/2014/main" val="3894756152"/>
                  </a:ext>
                </a:extLst>
              </a:tr>
              <a:tr h="158402">
                <a:tc>
                  <a:txBody>
                    <a:bodyPr/>
                    <a:lstStyle/>
                    <a:p>
                      <a:pPr algn="ctr" fontAlgn="ctr"/>
                      <a:r>
                        <a:rPr lang="en-IN" sz="1000" u="none" strike="noStrike">
                          <a:effectLst/>
                          <a:latin typeface="Times New Roman" panose="02020603050405020304" pitchFamily="18" charset="0"/>
                          <a:cs typeface="Times New Roman" panose="02020603050405020304" pitchFamily="18" charset="0"/>
                        </a:rPr>
                        <a:t>Suzuki</a:t>
                      </a:r>
                      <a:endParaRPr lang="en-IN" sz="1000" b="0" i="0" u="none" strike="noStrike">
                        <a:solidFill>
                          <a:srgbClr val="000000"/>
                        </a:solidFill>
                        <a:effectLst/>
                        <a:latin typeface="Times New Roman" panose="02020603050405020304" pitchFamily="18" charset="0"/>
                        <a:cs typeface="Times New Roman" panose="02020603050405020304" pitchFamily="18" charset="0"/>
                      </a:endParaRPr>
                    </a:p>
                  </a:txBody>
                  <a:tcPr marL="6002" marR="6002" marT="6002" marB="0" anchor="ctr"/>
                </a:tc>
                <a:tc>
                  <a:txBody>
                    <a:bodyPr/>
                    <a:lstStyle/>
                    <a:p>
                      <a:pPr algn="ctr" fontAlgn="ctr"/>
                      <a:r>
                        <a:rPr lang="en-IN" sz="1000" u="none" strike="noStrike" dirty="0">
                          <a:effectLst/>
                          <a:latin typeface="Times New Roman" panose="02020603050405020304" pitchFamily="18" charset="0"/>
                          <a:cs typeface="Times New Roman" panose="02020603050405020304" pitchFamily="18" charset="0"/>
                        </a:rPr>
                        <a:t>23.65</a:t>
                      </a:r>
                      <a:endParaRPr lang="en-IN" sz="1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002" marR="6002" marT="6002" marB="0" anchor="ctr"/>
                </a:tc>
                <a:extLst>
                  <a:ext uri="{0D108BD9-81ED-4DB2-BD59-A6C34878D82A}">
                    <a16:rowId xmlns:a16="http://schemas.microsoft.com/office/drawing/2014/main" val="1656190717"/>
                  </a:ext>
                </a:extLst>
              </a:tr>
              <a:tr h="158402">
                <a:tc>
                  <a:txBody>
                    <a:bodyPr/>
                    <a:lstStyle/>
                    <a:p>
                      <a:pPr algn="ctr" fontAlgn="ctr"/>
                      <a:r>
                        <a:rPr lang="en-IN" sz="1000" u="none" strike="noStrike">
                          <a:effectLst/>
                          <a:latin typeface="Times New Roman" panose="02020603050405020304" pitchFamily="18" charset="0"/>
                          <a:cs typeface="Times New Roman" panose="02020603050405020304" pitchFamily="18" charset="0"/>
                        </a:rPr>
                        <a:t>Tata</a:t>
                      </a:r>
                      <a:endParaRPr lang="en-IN" sz="1000" b="0" i="0" u="none" strike="noStrike">
                        <a:solidFill>
                          <a:srgbClr val="000000"/>
                        </a:solidFill>
                        <a:effectLst/>
                        <a:latin typeface="Times New Roman" panose="02020603050405020304" pitchFamily="18" charset="0"/>
                        <a:cs typeface="Times New Roman" panose="02020603050405020304" pitchFamily="18" charset="0"/>
                      </a:endParaRPr>
                    </a:p>
                  </a:txBody>
                  <a:tcPr marL="6002" marR="6002" marT="6002" marB="0" anchor="ctr"/>
                </a:tc>
                <a:tc>
                  <a:txBody>
                    <a:bodyPr/>
                    <a:lstStyle/>
                    <a:p>
                      <a:pPr algn="ctr" fontAlgn="ctr"/>
                      <a:r>
                        <a:rPr lang="en-IN" sz="1000" u="none" strike="noStrike">
                          <a:effectLst/>
                          <a:latin typeface="Times New Roman" panose="02020603050405020304" pitchFamily="18" charset="0"/>
                          <a:cs typeface="Times New Roman" panose="02020603050405020304" pitchFamily="18" charset="0"/>
                        </a:rPr>
                        <a:t>23.6</a:t>
                      </a:r>
                      <a:endParaRPr lang="en-IN" sz="1000" b="0" i="0" u="none" strike="noStrike">
                        <a:solidFill>
                          <a:srgbClr val="000000"/>
                        </a:solidFill>
                        <a:effectLst/>
                        <a:latin typeface="Times New Roman" panose="02020603050405020304" pitchFamily="18" charset="0"/>
                        <a:cs typeface="Times New Roman" panose="02020603050405020304" pitchFamily="18" charset="0"/>
                      </a:endParaRPr>
                    </a:p>
                  </a:txBody>
                  <a:tcPr marL="6002" marR="6002" marT="6002" marB="0" anchor="ctr"/>
                </a:tc>
                <a:extLst>
                  <a:ext uri="{0D108BD9-81ED-4DB2-BD59-A6C34878D82A}">
                    <a16:rowId xmlns:a16="http://schemas.microsoft.com/office/drawing/2014/main" val="686533863"/>
                  </a:ext>
                </a:extLst>
              </a:tr>
              <a:tr h="158402">
                <a:tc>
                  <a:txBody>
                    <a:bodyPr/>
                    <a:lstStyle/>
                    <a:p>
                      <a:pPr algn="ctr" fontAlgn="ctr"/>
                      <a:r>
                        <a:rPr lang="en-IN" sz="1000" u="none" strike="noStrike">
                          <a:effectLst/>
                          <a:latin typeface="Times New Roman" panose="02020603050405020304" pitchFamily="18" charset="0"/>
                          <a:cs typeface="Times New Roman" panose="02020603050405020304" pitchFamily="18" charset="0"/>
                        </a:rPr>
                        <a:t>Tata</a:t>
                      </a:r>
                      <a:endParaRPr lang="en-IN" sz="1000" b="0" i="0" u="none" strike="noStrike">
                        <a:solidFill>
                          <a:srgbClr val="000000"/>
                        </a:solidFill>
                        <a:effectLst/>
                        <a:latin typeface="Times New Roman" panose="02020603050405020304" pitchFamily="18" charset="0"/>
                        <a:cs typeface="Times New Roman" panose="02020603050405020304" pitchFamily="18" charset="0"/>
                      </a:endParaRPr>
                    </a:p>
                  </a:txBody>
                  <a:tcPr marL="6002" marR="6002" marT="6002" marB="0" anchor="ctr"/>
                </a:tc>
                <a:tc>
                  <a:txBody>
                    <a:bodyPr/>
                    <a:lstStyle/>
                    <a:p>
                      <a:pPr algn="ctr" fontAlgn="ctr"/>
                      <a:r>
                        <a:rPr lang="en-IN" sz="1000" u="none" strike="noStrike">
                          <a:effectLst/>
                          <a:latin typeface="Times New Roman" panose="02020603050405020304" pitchFamily="18" charset="0"/>
                          <a:cs typeface="Times New Roman" panose="02020603050405020304" pitchFamily="18" charset="0"/>
                        </a:rPr>
                        <a:t>23.6</a:t>
                      </a:r>
                      <a:endParaRPr lang="en-IN" sz="1000" b="0" i="0" u="none" strike="noStrike">
                        <a:solidFill>
                          <a:srgbClr val="000000"/>
                        </a:solidFill>
                        <a:effectLst/>
                        <a:latin typeface="Times New Roman" panose="02020603050405020304" pitchFamily="18" charset="0"/>
                        <a:cs typeface="Times New Roman" panose="02020603050405020304" pitchFamily="18" charset="0"/>
                      </a:endParaRPr>
                    </a:p>
                  </a:txBody>
                  <a:tcPr marL="6002" marR="6002" marT="6002" marB="0" anchor="ctr"/>
                </a:tc>
                <a:extLst>
                  <a:ext uri="{0D108BD9-81ED-4DB2-BD59-A6C34878D82A}">
                    <a16:rowId xmlns:a16="http://schemas.microsoft.com/office/drawing/2014/main" val="3546232335"/>
                  </a:ext>
                </a:extLst>
              </a:tr>
              <a:tr h="158402">
                <a:tc>
                  <a:txBody>
                    <a:bodyPr/>
                    <a:lstStyle/>
                    <a:p>
                      <a:pPr algn="ctr" fontAlgn="ctr"/>
                      <a:r>
                        <a:rPr lang="en-IN" sz="1000" u="none" strike="noStrike">
                          <a:effectLst/>
                          <a:latin typeface="Times New Roman" panose="02020603050405020304" pitchFamily="18" charset="0"/>
                          <a:cs typeface="Times New Roman" panose="02020603050405020304" pitchFamily="18" charset="0"/>
                        </a:rPr>
                        <a:t>Tata</a:t>
                      </a:r>
                      <a:endParaRPr lang="en-IN" sz="1000" b="0" i="0" u="none" strike="noStrike">
                        <a:solidFill>
                          <a:srgbClr val="000000"/>
                        </a:solidFill>
                        <a:effectLst/>
                        <a:latin typeface="Times New Roman" panose="02020603050405020304" pitchFamily="18" charset="0"/>
                        <a:cs typeface="Times New Roman" panose="02020603050405020304" pitchFamily="18" charset="0"/>
                      </a:endParaRPr>
                    </a:p>
                  </a:txBody>
                  <a:tcPr marL="6002" marR="6002" marT="6002" marB="0" anchor="ctr"/>
                </a:tc>
                <a:tc>
                  <a:txBody>
                    <a:bodyPr/>
                    <a:lstStyle/>
                    <a:p>
                      <a:pPr algn="ctr" fontAlgn="ctr"/>
                      <a:r>
                        <a:rPr lang="en-IN" sz="1000" u="none" strike="noStrike">
                          <a:effectLst/>
                          <a:latin typeface="Times New Roman" panose="02020603050405020304" pitchFamily="18" charset="0"/>
                          <a:cs typeface="Times New Roman" panose="02020603050405020304" pitchFamily="18" charset="0"/>
                        </a:rPr>
                        <a:t>23.6</a:t>
                      </a:r>
                      <a:endParaRPr lang="en-IN" sz="1000" b="0" i="0" u="none" strike="noStrike">
                        <a:solidFill>
                          <a:srgbClr val="000000"/>
                        </a:solidFill>
                        <a:effectLst/>
                        <a:latin typeface="Times New Roman" panose="02020603050405020304" pitchFamily="18" charset="0"/>
                        <a:cs typeface="Times New Roman" panose="02020603050405020304" pitchFamily="18" charset="0"/>
                      </a:endParaRPr>
                    </a:p>
                  </a:txBody>
                  <a:tcPr marL="6002" marR="6002" marT="6002" marB="0" anchor="ctr"/>
                </a:tc>
                <a:extLst>
                  <a:ext uri="{0D108BD9-81ED-4DB2-BD59-A6C34878D82A}">
                    <a16:rowId xmlns:a16="http://schemas.microsoft.com/office/drawing/2014/main" val="3542222735"/>
                  </a:ext>
                </a:extLst>
              </a:tr>
              <a:tr h="0">
                <a:tc>
                  <a:txBody>
                    <a:bodyPr/>
                    <a:lstStyle/>
                    <a:p>
                      <a:pPr algn="ctr" fontAlgn="ctr"/>
                      <a:r>
                        <a:rPr lang="en-IN" sz="1000" u="none" strike="noStrike">
                          <a:effectLst/>
                          <a:latin typeface="Times New Roman" panose="02020603050405020304" pitchFamily="18" charset="0"/>
                          <a:cs typeface="Times New Roman" panose="02020603050405020304" pitchFamily="18" charset="0"/>
                        </a:rPr>
                        <a:t>Tata</a:t>
                      </a:r>
                      <a:endParaRPr lang="en-IN" sz="1000" b="0" i="0" u="none" strike="noStrike">
                        <a:solidFill>
                          <a:srgbClr val="000000"/>
                        </a:solidFill>
                        <a:effectLst/>
                        <a:latin typeface="Times New Roman" panose="02020603050405020304" pitchFamily="18" charset="0"/>
                        <a:cs typeface="Times New Roman" panose="02020603050405020304" pitchFamily="18" charset="0"/>
                      </a:endParaRPr>
                    </a:p>
                  </a:txBody>
                  <a:tcPr marL="6002" marR="6002" marT="6002" marB="0" anchor="ctr"/>
                </a:tc>
                <a:tc>
                  <a:txBody>
                    <a:bodyPr/>
                    <a:lstStyle/>
                    <a:p>
                      <a:pPr algn="ctr" fontAlgn="ctr"/>
                      <a:r>
                        <a:rPr lang="en-IN" sz="1000" u="none" strike="noStrike">
                          <a:effectLst/>
                          <a:latin typeface="Times New Roman" panose="02020603050405020304" pitchFamily="18" charset="0"/>
                          <a:cs typeface="Times New Roman" panose="02020603050405020304" pitchFamily="18" charset="0"/>
                        </a:rPr>
                        <a:t>23.6</a:t>
                      </a:r>
                      <a:endParaRPr lang="en-IN" sz="1000" b="0" i="0" u="none" strike="noStrike">
                        <a:solidFill>
                          <a:srgbClr val="000000"/>
                        </a:solidFill>
                        <a:effectLst/>
                        <a:latin typeface="Times New Roman" panose="02020603050405020304" pitchFamily="18" charset="0"/>
                        <a:cs typeface="Times New Roman" panose="02020603050405020304" pitchFamily="18" charset="0"/>
                      </a:endParaRPr>
                    </a:p>
                  </a:txBody>
                  <a:tcPr marL="6002" marR="6002" marT="6002" marB="0" anchor="ctr"/>
                </a:tc>
                <a:extLst>
                  <a:ext uri="{0D108BD9-81ED-4DB2-BD59-A6C34878D82A}">
                    <a16:rowId xmlns:a16="http://schemas.microsoft.com/office/drawing/2014/main" val="2570489989"/>
                  </a:ext>
                </a:extLst>
              </a:tr>
              <a:tr h="158402">
                <a:tc>
                  <a:txBody>
                    <a:bodyPr/>
                    <a:lstStyle/>
                    <a:p>
                      <a:pPr algn="ctr" fontAlgn="ctr"/>
                      <a:r>
                        <a:rPr lang="en-IN" sz="1000" u="none" strike="noStrike">
                          <a:effectLst/>
                          <a:latin typeface="Times New Roman" panose="02020603050405020304" pitchFamily="18" charset="0"/>
                          <a:cs typeface="Times New Roman" panose="02020603050405020304" pitchFamily="18" charset="0"/>
                        </a:rPr>
                        <a:t>Tata</a:t>
                      </a:r>
                      <a:endParaRPr lang="en-IN" sz="1000" b="0" i="0" u="none" strike="noStrike">
                        <a:solidFill>
                          <a:srgbClr val="000000"/>
                        </a:solidFill>
                        <a:effectLst/>
                        <a:latin typeface="Times New Roman" panose="02020603050405020304" pitchFamily="18" charset="0"/>
                        <a:cs typeface="Times New Roman" panose="02020603050405020304" pitchFamily="18" charset="0"/>
                      </a:endParaRPr>
                    </a:p>
                  </a:txBody>
                  <a:tcPr marL="6002" marR="6002" marT="6002" marB="0" anchor="ctr"/>
                </a:tc>
                <a:tc>
                  <a:txBody>
                    <a:bodyPr/>
                    <a:lstStyle/>
                    <a:p>
                      <a:pPr algn="ctr" fontAlgn="ctr"/>
                      <a:r>
                        <a:rPr lang="en-IN" sz="1000" u="none" strike="noStrike">
                          <a:effectLst/>
                          <a:latin typeface="Times New Roman" panose="02020603050405020304" pitchFamily="18" charset="0"/>
                          <a:cs typeface="Times New Roman" panose="02020603050405020304" pitchFamily="18" charset="0"/>
                        </a:rPr>
                        <a:t>23.6</a:t>
                      </a:r>
                      <a:endParaRPr lang="en-IN" sz="1000" b="0" i="0" u="none" strike="noStrike">
                        <a:solidFill>
                          <a:srgbClr val="000000"/>
                        </a:solidFill>
                        <a:effectLst/>
                        <a:latin typeface="Times New Roman" panose="02020603050405020304" pitchFamily="18" charset="0"/>
                        <a:cs typeface="Times New Roman" panose="02020603050405020304" pitchFamily="18" charset="0"/>
                      </a:endParaRPr>
                    </a:p>
                  </a:txBody>
                  <a:tcPr marL="6002" marR="6002" marT="6002" marB="0" anchor="ctr"/>
                </a:tc>
                <a:extLst>
                  <a:ext uri="{0D108BD9-81ED-4DB2-BD59-A6C34878D82A}">
                    <a16:rowId xmlns:a16="http://schemas.microsoft.com/office/drawing/2014/main" val="2873351316"/>
                  </a:ext>
                </a:extLst>
              </a:tr>
              <a:tr h="158402">
                <a:tc>
                  <a:txBody>
                    <a:bodyPr/>
                    <a:lstStyle/>
                    <a:p>
                      <a:pPr algn="ctr" fontAlgn="ctr"/>
                      <a:r>
                        <a:rPr lang="en-IN" sz="1000" u="none" strike="noStrike">
                          <a:effectLst/>
                          <a:latin typeface="Times New Roman" panose="02020603050405020304" pitchFamily="18" charset="0"/>
                          <a:cs typeface="Times New Roman" panose="02020603050405020304" pitchFamily="18" charset="0"/>
                        </a:rPr>
                        <a:t>Suzuki</a:t>
                      </a:r>
                      <a:endParaRPr lang="en-IN" sz="1000" b="0" i="0" u="none" strike="noStrike">
                        <a:solidFill>
                          <a:srgbClr val="000000"/>
                        </a:solidFill>
                        <a:effectLst/>
                        <a:latin typeface="Times New Roman" panose="02020603050405020304" pitchFamily="18" charset="0"/>
                        <a:cs typeface="Times New Roman" panose="02020603050405020304" pitchFamily="18" charset="0"/>
                      </a:endParaRPr>
                    </a:p>
                  </a:txBody>
                  <a:tcPr marL="6002" marR="6002" marT="6002" marB="0" anchor="ctr"/>
                </a:tc>
                <a:tc>
                  <a:txBody>
                    <a:bodyPr/>
                    <a:lstStyle/>
                    <a:p>
                      <a:pPr algn="ctr" fontAlgn="ctr"/>
                      <a:r>
                        <a:rPr lang="en-IN" sz="1000" u="none" strike="noStrike">
                          <a:effectLst/>
                          <a:latin typeface="Times New Roman" panose="02020603050405020304" pitchFamily="18" charset="0"/>
                          <a:cs typeface="Times New Roman" panose="02020603050405020304" pitchFamily="18" charset="0"/>
                        </a:rPr>
                        <a:t>23</a:t>
                      </a:r>
                      <a:endParaRPr lang="en-IN" sz="1000" b="0" i="0" u="none" strike="noStrike">
                        <a:solidFill>
                          <a:srgbClr val="000000"/>
                        </a:solidFill>
                        <a:effectLst/>
                        <a:latin typeface="Times New Roman" panose="02020603050405020304" pitchFamily="18" charset="0"/>
                        <a:cs typeface="Times New Roman" panose="02020603050405020304" pitchFamily="18" charset="0"/>
                      </a:endParaRPr>
                    </a:p>
                  </a:txBody>
                  <a:tcPr marL="6002" marR="6002" marT="6002" marB="0" anchor="ctr"/>
                </a:tc>
                <a:extLst>
                  <a:ext uri="{0D108BD9-81ED-4DB2-BD59-A6C34878D82A}">
                    <a16:rowId xmlns:a16="http://schemas.microsoft.com/office/drawing/2014/main" val="2234450766"/>
                  </a:ext>
                </a:extLst>
              </a:tr>
              <a:tr h="158402">
                <a:tc>
                  <a:txBody>
                    <a:bodyPr/>
                    <a:lstStyle/>
                    <a:p>
                      <a:pPr algn="ctr" fontAlgn="ctr"/>
                      <a:r>
                        <a:rPr lang="en-IN" sz="1000" u="none" strike="noStrike">
                          <a:effectLst/>
                          <a:latin typeface="Times New Roman" panose="02020603050405020304" pitchFamily="18" charset="0"/>
                          <a:cs typeface="Times New Roman" panose="02020603050405020304" pitchFamily="18" charset="0"/>
                        </a:rPr>
                        <a:t>Suzuki</a:t>
                      </a:r>
                      <a:endParaRPr lang="en-IN" sz="1000" b="0" i="0" u="none" strike="noStrike">
                        <a:solidFill>
                          <a:srgbClr val="000000"/>
                        </a:solidFill>
                        <a:effectLst/>
                        <a:latin typeface="Times New Roman" panose="02020603050405020304" pitchFamily="18" charset="0"/>
                        <a:cs typeface="Times New Roman" panose="02020603050405020304" pitchFamily="18" charset="0"/>
                      </a:endParaRPr>
                    </a:p>
                  </a:txBody>
                  <a:tcPr marL="6002" marR="6002" marT="6002" marB="0" anchor="ctr"/>
                </a:tc>
                <a:tc>
                  <a:txBody>
                    <a:bodyPr/>
                    <a:lstStyle/>
                    <a:p>
                      <a:pPr algn="ctr" fontAlgn="ctr"/>
                      <a:r>
                        <a:rPr lang="en-IN" sz="1000" u="none" strike="noStrike">
                          <a:effectLst/>
                          <a:latin typeface="Times New Roman" panose="02020603050405020304" pitchFamily="18" charset="0"/>
                          <a:cs typeface="Times New Roman" panose="02020603050405020304" pitchFamily="18" charset="0"/>
                        </a:rPr>
                        <a:t>23</a:t>
                      </a:r>
                      <a:endParaRPr lang="en-IN" sz="1000" b="0" i="0" u="none" strike="noStrike">
                        <a:solidFill>
                          <a:srgbClr val="000000"/>
                        </a:solidFill>
                        <a:effectLst/>
                        <a:latin typeface="Times New Roman" panose="02020603050405020304" pitchFamily="18" charset="0"/>
                        <a:cs typeface="Times New Roman" panose="02020603050405020304" pitchFamily="18" charset="0"/>
                      </a:endParaRPr>
                    </a:p>
                  </a:txBody>
                  <a:tcPr marL="6002" marR="6002" marT="6002" marB="0" anchor="ctr"/>
                </a:tc>
                <a:extLst>
                  <a:ext uri="{0D108BD9-81ED-4DB2-BD59-A6C34878D82A}">
                    <a16:rowId xmlns:a16="http://schemas.microsoft.com/office/drawing/2014/main" val="1278573847"/>
                  </a:ext>
                </a:extLst>
              </a:tr>
              <a:tr h="158402">
                <a:tc>
                  <a:txBody>
                    <a:bodyPr/>
                    <a:lstStyle/>
                    <a:p>
                      <a:pPr algn="ctr" fontAlgn="ctr"/>
                      <a:r>
                        <a:rPr lang="en-IN" sz="1000" u="none" strike="noStrike">
                          <a:effectLst/>
                          <a:latin typeface="Times New Roman" panose="02020603050405020304" pitchFamily="18" charset="0"/>
                          <a:cs typeface="Times New Roman" panose="02020603050405020304" pitchFamily="18" charset="0"/>
                        </a:rPr>
                        <a:t>Suzuki</a:t>
                      </a:r>
                      <a:endParaRPr lang="en-IN" sz="1000" b="0" i="0" u="none" strike="noStrike">
                        <a:solidFill>
                          <a:srgbClr val="000000"/>
                        </a:solidFill>
                        <a:effectLst/>
                        <a:latin typeface="Times New Roman" panose="02020603050405020304" pitchFamily="18" charset="0"/>
                        <a:cs typeface="Times New Roman" panose="02020603050405020304" pitchFamily="18" charset="0"/>
                      </a:endParaRPr>
                    </a:p>
                  </a:txBody>
                  <a:tcPr marL="6002" marR="6002" marT="6002" marB="0" anchor="ctr"/>
                </a:tc>
                <a:tc>
                  <a:txBody>
                    <a:bodyPr/>
                    <a:lstStyle/>
                    <a:p>
                      <a:pPr algn="ctr" fontAlgn="ctr"/>
                      <a:r>
                        <a:rPr lang="en-IN" sz="1000" u="none" strike="noStrike">
                          <a:effectLst/>
                          <a:latin typeface="Times New Roman" panose="02020603050405020304" pitchFamily="18" charset="0"/>
                          <a:cs typeface="Times New Roman" panose="02020603050405020304" pitchFamily="18" charset="0"/>
                        </a:rPr>
                        <a:t>23</a:t>
                      </a:r>
                      <a:endParaRPr lang="en-IN" sz="1000" b="0" i="0" u="none" strike="noStrike">
                        <a:solidFill>
                          <a:srgbClr val="000000"/>
                        </a:solidFill>
                        <a:effectLst/>
                        <a:latin typeface="Times New Roman" panose="02020603050405020304" pitchFamily="18" charset="0"/>
                        <a:cs typeface="Times New Roman" panose="02020603050405020304" pitchFamily="18" charset="0"/>
                      </a:endParaRPr>
                    </a:p>
                  </a:txBody>
                  <a:tcPr marL="6002" marR="6002" marT="6002" marB="0" anchor="ctr"/>
                </a:tc>
                <a:extLst>
                  <a:ext uri="{0D108BD9-81ED-4DB2-BD59-A6C34878D82A}">
                    <a16:rowId xmlns:a16="http://schemas.microsoft.com/office/drawing/2014/main" val="477084088"/>
                  </a:ext>
                </a:extLst>
              </a:tr>
              <a:tr h="158402">
                <a:tc>
                  <a:txBody>
                    <a:bodyPr/>
                    <a:lstStyle/>
                    <a:p>
                      <a:pPr algn="ctr" fontAlgn="ctr"/>
                      <a:r>
                        <a:rPr lang="en-IN" sz="1000" u="none" strike="noStrike">
                          <a:effectLst/>
                          <a:latin typeface="Times New Roman" panose="02020603050405020304" pitchFamily="18" charset="0"/>
                          <a:cs typeface="Times New Roman" panose="02020603050405020304" pitchFamily="18" charset="0"/>
                        </a:rPr>
                        <a:t>Suzuki</a:t>
                      </a:r>
                      <a:endParaRPr lang="en-IN" sz="1000" b="0" i="0" u="none" strike="noStrike">
                        <a:solidFill>
                          <a:srgbClr val="000000"/>
                        </a:solidFill>
                        <a:effectLst/>
                        <a:latin typeface="Times New Roman" panose="02020603050405020304" pitchFamily="18" charset="0"/>
                        <a:cs typeface="Times New Roman" panose="02020603050405020304" pitchFamily="18" charset="0"/>
                      </a:endParaRPr>
                    </a:p>
                  </a:txBody>
                  <a:tcPr marL="6002" marR="6002" marT="6002" marB="0" anchor="ctr"/>
                </a:tc>
                <a:tc>
                  <a:txBody>
                    <a:bodyPr/>
                    <a:lstStyle/>
                    <a:p>
                      <a:pPr algn="ctr" fontAlgn="ctr"/>
                      <a:r>
                        <a:rPr lang="en-IN" sz="1000" u="none" strike="noStrike">
                          <a:effectLst/>
                          <a:latin typeface="Times New Roman" panose="02020603050405020304" pitchFamily="18" charset="0"/>
                          <a:cs typeface="Times New Roman" panose="02020603050405020304" pitchFamily="18" charset="0"/>
                        </a:rPr>
                        <a:t>23</a:t>
                      </a:r>
                      <a:endParaRPr lang="en-IN" sz="1000" b="0" i="0" u="none" strike="noStrike">
                        <a:solidFill>
                          <a:srgbClr val="000000"/>
                        </a:solidFill>
                        <a:effectLst/>
                        <a:latin typeface="Times New Roman" panose="02020603050405020304" pitchFamily="18" charset="0"/>
                        <a:cs typeface="Times New Roman" panose="02020603050405020304" pitchFamily="18" charset="0"/>
                      </a:endParaRPr>
                    </a:p>
                  </a:txBody>
                  <a:tcPr marL="6002" marR="6002" marT="6002" marB="0" anchor="ctr"/>
                </a:tc>
                <a:extLst>
                  <a:ext uri="{0D108BD9-81ED-4DB2-BD59-A6C34878D82A}">
                    <a16:rowId xmlns:a16="http://schemas.microsoft.com/office/drawing/2014/main" val="2461855019"/>
                  </a:ext>
                </a:extLst>
              </a:tr>
              <a:tr h="158402">
                <a:tc>
                  <a:txBody>
                    <a:bodyPr/>
                    <a:lstStyle/>
                    <a:p>
                      <a:pPr algn="ctr" fontAlgn="ctr"/>
                      <a:r>
                        <a:rPr lang="en-IN" sz="1000" u="none" strike="noStrike">
                          <a:effectLst/>
                          <a:latin typeface="Times New Roman" panose="02020603050405020304" pitchFamily="18" charset="0"/>
                          <a:cs typeface="Times New Roman" panose="02020603050405020304" pitchFamily="18" charset="0"/>
                        </a:rPr>
                        <a:t>Suzuki</a:t>
                      </a:r>
                      <a:endParaRPr lang="en-IN" sz="1000" b="0" i="0" u="none" strike="noStrike">
                        <a:solidFill>
                          <a:srgbClr val="000000"/>
                        </a:solidFill>
                        <a:effectLst/>
                        <a:latin typeface="Times New Roman" panose="02020603050405020304" pitchFamily="18" charset="0"/>
                        <a:cs typeface="Times New Roman" panose="02020603050405020304" pitchFamily="18" charset="0"/>
                      </a:endParaRPr>
                    </a:p>
                  </a:txBody>
                  <a:tcPr marL="6002" marR="6002" marT="6002" marB="0" anchor="ctr"/>
                </a:tc>
                <a:tc>
                  <a:txBody>
                    <a:bodyPr/>
                    <a:lstStyle/>
                    <a:p>
                      <a:pPr algn="ctr" fontAlgn="ctr"/>
                      <a:r>
                        <a:rPr lang="en-IN" sz="1000" u="none" strike="noStrike">
                          <a:effectLst/>
                          <a:latin typeface="Times New Roman" panose="02020603050405020304" pitchFamily="18" charset="0"/>
                          <a:cs typeface="Times New Roman" panose="02020603050405020304" pitchFamily="18" charset="0"/>
                        </a:rPr>
                        <a:t>23</a:t>
                      </a:r>
                      <a:endParaRPr lang="en-IN" sz="1000" b="0" i="0" u="none" strike="noStrike">
                        <a:solidFill>
                          <a:srgbClr val="000000"/>
                        </a:solidFill>
                        <a:effectLst/>
                        <a:latin typeface="Times New Roman" panose="02020603050405020304" pitchFamily="18" charset="0"/>
                        <a:cs typeface="Times New Roman" panose="02020603050405020304" pitchFamily="18" charset="0"/>
                      </a:endParaRPr>
                    </a:p>
                  </a:txBody>
                  <a:tcPr marL="6002" marR="6002" marT="6002" marB="0" anchor="ctr"/>
                </a:tc>
                <a:extLst>
                  <a:ext uri="{0D108BD9-81ED-4DB2-BD59-A6C34878D82A}">
                    <a16:rowId xmlns:a16="http://schemas.microsoft.com/office/drawing/2014/main" val="4195185798"/>
                  </a:ext>
                </a:extLst>
              </a:tr>
              <a:tr h="158402">
                <a:tc>
                  <a:txBody>
                    <a:bodyPr/>
                    <a:lstStyle/>
                    <a:p>
                      <a:pPr algn="ctr" fontAlgn="ctr"/>
                      <a:r>
                        <a:rPr lang="en-IN" sz="1000" u="none" strike="noStrike">
                          <a:effectLst/>
                          <a:latin typeface="Times New Roman" panose="02020603050405020304" pitchFamily="18" charset="0"/>
                          <a:cs typeface="Times New Roman" panose="02020603050405020304" pitchFamily="18" charset="0"/>
                        </a:rPr>
                        <a:t>Suzuki</a:t>
                      </a:r>
                      <a:endParaRPr lang="en-IN" sz="1000" b="0" i="0" u="none" strike="noStrike">
                        <a:solidFill>
                          <a:srgbClr val="000000"/>
                        </a:solidFill>
                        <a:effectLst/>
                        <a:latin typeface="Times New Roman" panose="02020603050405020304" pitchFamily="18" charset="0"/>
                        <a:cs typeface="Times New Roman" panose="02020603050405020304" pitchFamily="18" charset="0"/>
                      </a:endParaRPr>
                    </a:p>
                  </a:txBody>
                  <a:tcPr marL="6002" marR="6002" marT="6002" marB="0" anchor="ctr"/>
                </a:tc>
                <a:tc>
                  <a:txBody>
                    <a:bodyPr/>
                    <a:lstStyle/>
                    <a:p>
                      <a:pPr algn="ctr" fontAlgn="ctr"/>
                      <a:r>
                        <a:rPr lang="en-IN" sz="1000" u="none" strike="noStrike">
                          <a:effectLst/>
                          <a:latin typeface="Times New Roman" panose="02020603050405020304" pitchFamily="18" charset="0"/>
                          <a:cs typeface="Times New Roman" panose="02020603050405020304" pitchFamily="18" charset="0"/>
                        </a:rPr>
                        <a:t>23</a:t>
                      </a:r>
                      <a:endParaRPr lang="en-IN" sz="1000" b="0" i="0" u="none" strike="noStrike">
                        <a:solidFill>
                          <a:srgbClr val="000000"/>
                        </a:solidFill>
                        <a:effectLst/>
                        <a:latin typeface="Times New Roman" panose="02020603050405020304" pitchFamily="18" charset="0"/>
                        <a:cs typeface="Times New Roman" panose="02020603050405020304" pitchFamily="18" charset="0"/>
                      </a:endParaRPr>
                    </a:p>
                  </a:txBody>
                  <a:tcPr marL="6002" marR="6002" marT="6002" marB="0" anchor="ctr"/>
                </a:tc>
                <a:extLst>
                  <a:ext uri="{0D108BD9-81ED-4DB2-BD59-A6C34878D82A}">
                    <a16:rowId xmlns:a16="http://schemas.microsoft.com/office/drawing/2014/main" val="2249873734"/>
                  </a:ext>
                </a:extLst>
              </a:tr>
              <a:tr h="158402">
                <a:tc>
                  <a:txBody>
                    <a:bodyPr/>
                    <a:lstStyle/>
                    <a:p>
                      <a:pPr algn="ctr" fontAlgn="ctr"/>
                      <a:r>
                        <a:rPr lang="en-IN" sz="1000" u="none" strike="noStrike">
                          <a:effectLst/>
                          <a:latin typeface="Times New Roman" panose="02020603050405020304" pitchFamily="18" charset="0"/>
                          <a:cs typeface="Times New Roman" panose="02020603050405020304" pitchFamily="18" charset="0"/>
                        </a:rPr>
                        <a:t>Suzuki</a:t>
                      </a:r>
                      <a:endParaRPr lang="en-IN" sz="1000" b="0" i="0" u="none" strike="noStrike">
                        <a:solidFill>
                          <a:srgbClr val="000000"/>
                        </a:solidFill>
                        <a:effectLst/>
                        <a:latin typeface="Times New Roman" panose="02020603050405020304" pitchFamily="18" charset="0"/>
                        <a:cs typeface="Times New Roman" panose="02020603050405020304" pitchFamily="18" charset="0"/>
                      </a:endParaRPr>
                    </a:p>
                  </a:txBody>
                  <a:tcPr marL="6002" marR="6002" marT="6002" marB="0" anchor="ctr"/>
                </a:tc>
                <a:tc>
                  <a:txBody>
                    <a:bodyPr/>
                    <a:lstStyle/>
                    <a:p>
                      <a:pPr algn="ctr" fontAlgn="ctr"/>
                      <a:r>
                        <a:rPr lang="en-IN" sz="1000" u="none" strike="noStrike">
                          <a:effectLst/>
                          <a:latin typeface="Times New Roman" panose="02020603050405020304" pitchFamily="18" charset="0"/>
                          <a:cs typeface="Times New Roman" panose="02020603050405020304" pitchFamily="18" charset="0"/>
                        </a:rPr>
                        <a:t>23</a:t>
                      </a:r>
                      <a:endParaRPr lang="en-IN" sz="1000" b="0" i="0" u="none" strike="noStrike">
                        <a:solidFill>
                          <a:srgbClr val="000000"/>
                        </a:solidFill>
                        <a:effectLst/>
                        <a:latin typeface="Times New Roman" panose="02020603050405020304" pitchFamily="18" charset="0"/>
                        <a:cs typeface="Times New Roman" panose="02020603050405020304" pitchFamily="18" charset="0"/>
                      </a:endParaRPr>
                    </a:p>
                  </a:txBody>
                  <a:tcPr marL="6002" marR="6002" marT="6002" marB="0" anchor="ctr"/>
                </a:tc>
                <a:extLst>
                  <a:ext uri="{0D108BD9-81ED-4DB2-BD59-A6C34878D82A}">
                    <a16:rowId xmlns:a16="http://schemas.microsoft.com/office/drawing/2014/main" val="1156092284"/>
                  </a:ext>
                </a:extLst>
              </a:tr>
              <a:tr h="158402">
                <a:tc>
                  <a:txBody>
                    <a:bodyPr/>
                    <a:lstStyle/>
                    <a:p>
                      <a:pPr algn="ctr" fontAlgn="ctr"/>
                      <a:r>
                        <a:rPr lang="en-IN" sz="1000" u="none" strike="noStrike">
                          <a:effectLst/>
                          <a:latin typeface="Times New Roman" panose="02020603050405020304" pitchFamily="18" charset="0"/>
                          <a:cs typeface="Times New Roman" panose="02020603050405020304" pitchFamily="18" charset="0"/>
                        </a:rPr>
                        <a:t>Suzuki</a:t>
                      </a:r>
                      <a:endParaRPr lang="en-IN" sz="1000" b="0" i="0" u="none" strike="noStrike">
                        <a:solidFill>
                          <a:srgbClr val="000000"/>
                        </a:solidFill>
                        <a:effectLst/>
                        <a:latin typeface="Times New Roman" panose="02020603050405020304" pitchFamily="18" charset="0"/>
                        <a:cs typeface="Times New Roman" panose="02020603050405020304" pitchFamily="18" charset="0"/>
                      </a:endParaRPr>
                    </a:p>
                  </a:txBody>
                  <a:tcPr marL="6002" marR="6002" marT="6002" marB="0" anchor="ctr"/>
                </a:tc>
                <a:tc>
                  <a:txBody>
                    <a:bodyPr/>
                    <a:lstStyle/>
                    <a:p>
                      <a:pPr algn="ctr" fontAlgn="ctr"/>
                      <a:r>
                        <a:rPr lang="en-IN" sz="1000" u="none" strike="noStrike">
                          <a:effectLst/>
                          <a:latin typeface="Times New Roman" panose="02020603050405020304" pitchFamily="18" charset="0"/>
                          <a:cs typeface="Times New Roman" panose="02020603050405020304" pitchFamily="18" charset="0"/>
                        </a:rPr>
                        <a:t>23</a:t>
                      </a:r>
                      <a:endParaRPr lang="en-IN" sz="1000" b="0" i="0" u="none" strike="noStrike">
                        <a:solidFill>
                          <a:srgbClr val="000000"/>
                        </a:solidFill>
                        <a:effectLst/>
                        <a:latin typeface="Times New Roman" panose="02020603050405020304" pitchFamily="18" charset="0"/>
                        <a:cs typeface="Times New Roman" panose="02020603050405020304" pitchFamily="18" charset="0"/>
                      </a:endParaRPr>
                    </a:p>
                  </a:txBody>
                  <a:tcPr marL="6002" marR="6002" marT="6002" marB="0" anchor="ctr"/>
                </a:tc>
                <a:extLst>
                  <a:ext uri="{0D108BD9-81ED-4DB2-BD59-A6C34878D82A}">
                    <a16:rowId xmlns:a16="http://schemas.microsoft.com/office/drawing/2014/main" val="525336599"/>
                  </a:ext>
                </a:extLst>
              </a:tr>
              <a:tr h="158402">
                <a:tc>
                  <a:txBody>
                    <a:bodyPr/>
                    <a:lstStyle/>
                    <a:p>
                      <a:pPr algn="ctr" fontAlgn="ctr"/>
                      <a:r>
                        <a:rPr lang="en-IN" sz="1000" u="none" strike="noStrike">
                          <a:effectLst/>
                          <a:latin typeface="Times New Roman" panose="02020603050405020304" pitchFamily="18" charset="0"/>
                          <a:cs typeface="Times New Roman" panose="02020603050405020304" pitchFamily="18" charset="0"/>
                        </a:rPr>
                        <a:t>Suzuki</a:t>
                      </a:r>
                      <a:endParaRPr lang="en-IN" sz="1000" b="0" i="0" u="none" strike="noStrike">
                        <a:solidFill>
                          <a:srgbClr val="000000"/>
                        </a:solidFill>
                        <a:effectLst/>
                        <a:latin typeface="Times New Roman" panose="02020603050405020304" pitchFamily="18" charset="0"/>
                        <a:cs typeface="Times New Roman" panose="02020603050405020304" pitchFamily="18" charset="0"/>
                      </a:endParaRPr>
                    </a:p>
                  </a:txBody>
                  <a:tcPr marL="6002" marR="6002" marT="6002" marB="0" anchor="ctr"/>
                </a:tc>
                <a:tc>
                  <a:txBody>
                    <a:bodyPr/>
                    <a:lstStyle/>
                    <a:p>
                      <a:pPr algn="ctr" fontAlgn="ctr"/>
                      <a:r>
                        <a:rPr lang="en-IN" sz="1000" u="none" strike="noStrike">
                          <a:effectLst/>
                          <a:latin typeface="Times New Roman" panose="02020603050405020304" pitchFamily="18" charset="0"/>
                          <a:cs typeface="Times New Roman" panose="02020603050405020304" pitchFamily="18" charset="0"/>
                        </a:rPr>
                        <a:t>23</a:t>
                      </a:r>
                      <a:endParaRPr lang="en-IN" sz="1000" b="0" i="0" u="none" strike="noStrike">
                        <a:solidFill>
                          <a:srgbClr val="000000"/>
                        </a:solidFill>
                        <a:effectLst/>
                        <a:latin typeface="Times New Roman" panose="02020603050405020304" pitchFamily="18" charset="0"/>
                        <a:cs typeface="Times New Roman" panose="02020603050405020304" pitchFamily="18" charset="0"/>
                      </a:endParaRPr>
                    </a:p>
                  </a:txBody>
                  <a:tcPr marL="6002" marR="6002" marT="6002" marB="0" anchor="ctr"/>
                </a:tc>
                <a:extLst>
                  <a:ext uri="{0D108BD9-81ED-4DB2-BD59-A6C34878D82A}">
                    <a16:rowId xmlns:a16="http://schemas.microsoft.com/office/drawing/2014/main" val="2941777460"/>
                  </a:ext>
                </a:extLst>
              </a:tr>
              <a:tr h="158402">
                <a:tc>
                  <a:txBody>
                    <a:bodyPr/>
                    <a:lstStyle/>
                    <a:p>
                      <a:pPr algn="ctr" fontAlgn="ctr"/>
                      <a:r>
                        <a:rPr lang="en-IN" sz="1000" u="none" strike="noStrike">
                          <a:effectLst/>
                          <a:latin typeface="Times New Roman" panose="02020603050405020304" pitchFamily="18" charset="0"/>
                          <a:cs typeface="Times New Roman" panose="02020603050405020304" pitchFamily="18" charset="0"/>
                        </a:rPr>
                        <a:t>Suzuki</a:t>
                      </a:r>
                      <a:endParaRPr lang="en-IN" sz="1000" b="0" i="0" u="none" strike="noStrike">
                        <a:solidFill>
                          <a:srgbClr val="000000"/>
                        </a:solidFill>
                        <a:effectLst/>
                        <a:latin typeface="Times New Roman" panose="02020603050405020304" pitchFamily="18" charset="0"/>
                        <a:cs typeface="Times New Roman" panose="02020603050405020304" pitchFamily="18" charset="0"/>
                      </a:endParaRPr>
                    </a:p>
                  </a:txBody>
                  <a:tcPr marL="6002" marR="6002" marT="6002" marB="0" anchor="ctr"/>
                </a:tc>
                <a:tc>
                  <a:txBody>
                    <a:bodyPr/>
                    <a:lstStyle/>
                    <a:p>
                      <a:pPr algn="ctr" fontAlgn="ctr"/>
                      <a:r>
                        <a:rPr lang="en-IN" sz="1000" u="none" strike="noStrike">
                          <a:effectLst/>
                          <a:latin typeface="Times New Roman" panose="02020603050405020304" pitchFamily="18" charset="0"/>
                          <a:cs typeface="Times New Roman" panose="02020603050405020304" pitchFamily="18" charset="0"/>
                        </a:rPr>
                        <a:t>23</a:t>
                      </a:r>
                      <a:endParaRPr lang="en-IN" sz="1000" b="0" i="0" u="none" strike="noStrike">
                        <a:solidFill>
                          <a:srgbClr val="000000"/>
                        </a:solidFill>
                        <a:effectLst/>
                        <a:latin typeface="Times New Roman" panose="02020603050405020304" pitchFamily="18" charset="0"/>
                        <a:cs typeface="Times New Roman" panose="02020603050405020304" pitchFamily="18" charset="0"/>
                      </a:endParaRPr>
                    </a:p>
                  </a:txBody>
                  <a:tcPr marL="6002" marR="6002" marT="6002" marB="0" anchor="ctr"/>
                </a:tc>
                <a:extLst>
                  <a:ext uri="{0D108BD9-81ED-4DB2-BD59-A6C34878D82A}">
                    <a16:rowId xmlns:a16="http://schemas.microsoft.com/office/drawing/2014/main" val="2707525919"/>
                  </a:ext>
                </a:extLst>
              </a:tr>
              <a:tr h="158402">
                <a:tc>
                  <a:txBody>
                    <a:bodyPr/>
                    <a:lstStyle/>
                    <a:p>
                      <a:pPr algn="ctr" fontAlgn="ctr"/>
                      <a:r>
                        <a:rPr lang="en-IN" sz="1000" u="none" strike="noStrike">
                          <a:effectLst/>
                          <a:latin typeface="Times New Roman" panose="02020603050405020304" pitchFamily="18" charset="0"/>
                          <a:cs typeface="Times New Roman" panose="02020603050405020304" pitchFamily="18" charset="0"/>
                        </a:rPr>
                        <a:t>Suzuki</a:t>
                      </a:r>
                      <a:endParaRPr lang="en-IN" sz="1000" b="0" i="0" u="none" strike="noStrike">
                        <a:solidFill>
                          <a:srgbClr val="000000"/>
                        </a:solidFill>
                        <a:effectLst/>
                        <a:latin typeface="Times New Roman" panose="02020603050405020304" pitchFamily="18" charset="0"/>
                        <a:cs typeface="Times New Roman" panose="02020603050405020304" pitchFamily="18" charset="0"/>
                      </a:endParaRPr>
                    </a:p>
                  </a:txBody>
                  <a:tcPr marL="6002" marR="6002" marT="6002" marB="0" anchor="ctr"/>
                </a:tc>
                <a:tc>
                  <a:txBody>
                    <a:bodyPr/>
                    <a:lstStyle/>
                    <a:p>
                      <a:pPr algn="ctr" fontAlgn="ctr"/>
                      <a:r>
                        <a:rPr lang="en-IN" sz="1000" u="none" strike="noStrike">
                          <a:effectLst/>
                          <a:latin typeface="Times New Roman" panose="02020603050405020304" pitchFamily="18" charset="0"/>
                          <a:cs typeface="Times New Roman" panose="02020603050405020304" pitchFamily="18" charset="0"/>
                        </a:rPr>
                        <a:t>23</a:t>
                      </a:r>
                      <a:endParaRPr lang="en-IN" sz="1000" b="0" i="0" u="none" strike="noStrike">
                        <a:solidFill>
                          <a:srgbClr val="000000"/>
                        </a:solidFill>
                        <a:effectLst/>
                        <a:latin typeface="Times New Roman" panose="02020603050405020304" pitchFamily="18" charset="0"/>
                        <a:cs typeface="Times New Roman" panose="02020603050405020304" pitchFamily="18" charset="0"/>
                      </a:endParaRPr>
                    </a:p>
                  </a:txBody>
                  <a:tcPr marL="6002" marR="6002" marT="6002" marB="0" anchor="ctr"/>
                </a:tc>
                <a:extLst>
                  <a:ext uri="{0D108BD9-81ED-4DB2-BD59-A6C34878D82A}">
                    <a16:rowId xmlns:a16="http://schemas.microsoft.com/office/drawing/2014/main" val="2466618699"/>
                  </a:ext>
                </a:extLst>
              </a:tr>
              <a:tr h="158402">
                <a:tc>
                  <a:txBody>
                    <a:bodyPr/>
                    <a:lstStyle/>
                    <a:p>
                      <a:pPr algn="ctr" fontAlgn="ctr"/>
                      <a:r>
                        <a:rPr lang="en-IN" sz="1000" u="none" strike="noStrike">
                          <a:effectLst/>
                          <a:latin typeface="Times New Roman" panose="02020603050405020304" pitchFamily="18" charset="0"/>
                          <a:cs typeface="Times New Roman" panose="02020603050405020304" pitchFamily="18" charset="0"/>
                        </a:rPr>
                        <a:t>Suzuki</a:t>
                      </a:r>
                      <a:endParaRPr lang="en-IN" sz="1000" b="0" i="0" u="none" strike="noStrike">
                        <a:solidFill>
                          <a:srgbClr val="000000"/>
                        </a:solidFill>
                        <a:effectLst/>
                        <a:latin typeface="Times New Roman" panose="02020603050405020304" pitchFamily="18" charset="0"/>
                        <a:cs typeface="Times New Roman" panose="02020603050405020304" pitchFamily="18" charset="0"/>
                      </a:endParaRPr>
                    </a:p>
                  </a:txBody>
                  <a:tcPr marL="6002" marR="6002" marT="6002" marB="0" anchor="ctr"/>
                </a:tc>
                <a:tc>
                  <a:txBody>
                    <a:bodyPr/>
                    <a:lstStyle/>
                    <a:p>
                      <a:pPr algn="ctr" fontAlgn="ctr"/>
                      <a:r>
                        <a:rPr lang="en-IN" sz="1000" u="none" strike="noStrike">
                          <a:effectLst/>
                          <a:latin typeface="Times New Roman" panose="02020603050405020304" pitchFamily="18" charset="0"/>
                          <a:cs typeface="Times New Roman" panose="02020603050405020304" pitchFamily="18" charset="0"/>
                        </a:rPr>
                        <a:t>23</a:t>
                      </a:r>
                      <a:endParaRPr lang="en-IN" sz="1000" b="0" i="0" u="none" strike="noStrike">
                        <a:solidFill>
                          <a:srgbClr val="000000"/>
                        </a:solidFill>
                        <a:effectLst/>
                        <a:latin typeface="Times New Roman" panose="02020603050405020304" pitchFamily="18" charset="0"/>
                        <a:cs typeface="Times New Roman" panose="02020603050405020304" pitchFamily="18" charset="0"/>
                      </a:endParaRPr>
                    </a:p>
                  </a:txBody>
                  <a:tcPr marL="6002" marR="6002" marT="6002" marB="0" anchor="ctr"/>
                </a:tc>
                <a:extLst>
                  <a:ext uri="{0D108BD9-81ED-4DB2-BD59-A6C34878D82A}">
                    <a16:rowId xmlns:a16="http://schemas.microsoft.com/office/drawing/2014/main" val="1879030454"/>
                  </a:ext>
                </a:extLst>
              </a:tr>
              <a:tr h="158402">
                <a:tc>
                  <a:txBody>
                    <a:bodyPr/>
                    <a:lstStyle/>
                    <a:p>
                      <a:pPr algn="ctr" fontAlgn="ctr"/>
                      <a:r>
                        <a:rPr lang="en-IN" sz="1000" u="none" strike="noStrike">
                          <a:effectLst/>
                          <a:latin typeface="Times New Roman" panose="02020603050405020304" pitchFamily="18" charset="0"/>
                          <a:cs typeface="Times New Roman" panose="02020603050405020304" pitchFamily="18" charset="0"/>
                        </a:rPr>
                        <a:t>Suzuki</a:t>
                      </a:r>
                      <a:endParaRPr lang="en-IN" sz="1000" b="0" i="0" u="none" strike="noStrike">
                        <a:solidFill>
                          <a:srgbClr val="000000"/>
                        </a:solidFill>
                        <a:effectLst/>
                        <a:latin typeface="Times New Roman" panose="02020603050405020304" pitchFamily="18" charset="0"/>
                        <a:cs typeface="Times New Roman" panose="02020603050405020304" pitchFamily="18" charset="0"/>
                      </a:endParaRPr>
                    </a:p>
                  </a:txBody>
                  <a:tcPr marL="6002" marR="6002" marT="6002" marB="0" anchor="ctr"/>
                </a:tc>
                <a:tc>
                  <a:txBody>
                    <a:bodyPr/>
                    <a:lstStyle/>
                    <a:p>
                      <a:pPr algn="ctr" fontAlgn="ctr"/>
                      <a:r>
                        <a:rPr lang="en-IN" sz="1000" u="none" strike="noStrike">
                          <a:effectLst/>
                          <a:latin typeface="Times New Roman" panose="02020603050405020304" pitchFamily="18" charset="0"/>
                          <a:cs typeface="Times New Roman" panose="02020603050405020304" pitchFamily="18" charset="0"/>
                        </a:rPr>
                        <a:t>23</a:t>
                      </a:r>
                      <a:endParaRPr lang="en-IN" sz="1000" b="0" i="0" u="none" strike="noStrike">
                        <a:solidFill>
                          <a:srgbClr val="000000"/>
                        </a:solidFill>
                        <a:effectLst/>
                        <a:latin typeface="Times New Roman" panose="02020603050405020304" pitchFamily="18" charset="0"/>
                        <a:cs typeface="Times New Roman" panose="02020603050405020304" pitchFamily="18" charset="0"/>
                      </a:endParaRPr>
                    </a:p>
                  </a:txBody>
                  <a:tcPr marL="6002" marR="6002" marT="6002" marB="0" anchor="ctr"/>
                </a:tc>
                <a:extLst>
                  <a:ext uri="{0D108BD9-81ED-4DB2-BD59-A6C34878D82A}">
                    <a16:rowId xmlns:a16="http://schemas.microsoft.com/office/drawing/2014/main" val="2800026469"/>
                  </a:ext>
                </a:extLst>
              </a:tr>
              <a:tr h="158402">
                <a:tc>
                  <a:txBody>
                    <a:bodyPr/>
                    <a:lstStyle/>
                    <a:p>
                      <a:pPr algn="ctr" fontAlgn="ctr"/>
                      <a:r>
                        <a:rPr lang="en-IN" sz="1000" u="none" strike="noStrike">
                          <a:effectLst/>
                          <a:latin typeface="Times New Roman" panose="02020603050405020304" pitchFamily="18" charset="0"/>
                          <a:cs typeface="Times New Roman" panose="02020603050405020304" pitchFamily="18" charset="0"/>
                        </a:rPr>
                        <a:t>Suzuki</a:t>
                      </a:r>
                      <a:endParaRPr lang="en-IN" sz="1000" b="0" i="0" u="none" strike="noStrike">
                        <a:solidFill>
                          <a:srgbClr val="000000"/>
                        </a:solidFill>
                        <a:effectLst/>
                        <a:latin typeface="Times New Roman" panose="02020603050405020304" pitchFamily="18" charset="0"/>
                        <a:cs typeface="Times New Roman" panose="02020603050405020304" pitchFamily="18" charset="0"/>
                      </a:endParaRPr>
                    </a:p>
                  </a:txBody>
                  <a:tcPr marL="6002" marR="6002" marT="6002" marB="0" anchor="ctr"/>
                </a:tc>
                <a:tc>
                  <a:txBody>
                    <a:bodyPr/>
                    <a:lstStyle/>
                    <a:p>
                      <a:pPr algn="ctr" fontAlgn="ctr"/>
                      <a:r>
                        <a:rPr lang="en-IN" sz="1000" u="none" strike="noStrike">
                          <a:effectLst/>
                          <a:latin typeface="Times New Roman" panose="02020603050405020304" pitchFamily="18" charset="0"/>
                          <a:cs typeface="Times New Roman" panose="02020603050405020304" pitchFamily="18" charset="0"/>
                        </a:rPr>
                        <a:t>23</a:t>
                      </a:r>
                      <a:endParaRPr lang="en-IN" sz="1000" b="0" i="0" u="none" strike="noStrike">
                        <a:solidFill>
                          <a:srgbClr val="000000"/>
                        </a:solidFill>
                        <a:effectLst/>
                        <a:latin typeface="Times New Roman" panose="02020603050405020304" pitchFamily="18" charset="0"/>
                        <a:cs typeface="Times New Roman" panose="02020603050405020304" pitchFamily="18" charset="0"/>
                      </a:endParaRPr>
                    </a:p>
                  </a:txBody>
                  <a:tcPr marL="6002" marR="6002" marT="6002" marB="0" anchor="ctr"/>
                </a:tc>
                <a:extLst>
                  <a:ext uri="{0D108BD9-81ED-4DB2-BD59-A6C34878D82A}">
                    <a16:rowId xmlns:a16="http://schemas.microsoft.com/office/drawing/2014/main" val="1480286284"/>
                  </a:ext>
                </a:extLst>
              </a:tr>
              <a:tr h="158402">
                <a:tc>
                  <a:txBody>
                    <a:bodyPr/>
                    <a:lstStyle/>
                    <a:p>
                      <a:pPr algn="ctr" fontAlgn="ctr"/>
                      <a:r>
                        <a:rPr lang="en-IN" sz="1000" u="none" strike="noStrike">
                          <a:effectLst/>
                          <a:latin typeface="Times New Roman" panose="02020603050405020304" pitchFamily="18" charset="0"/>
                          <a:cs typeface="Times New Roman" panose="02020603050405020304" pitchFamily="18" charset="0"/>
                        </a:rPr>
                        <a:t>Suzuki</a:t>
                      </a:r>
                      <a:endParaRPr lang="en-IN" sz="1000" b="0" i="0" u="none" strike="noStrike">
                        <a:solidFill>
                          <a:srgbClr val="000000"/>
                        </a:solidFill>
                        <a:effectLst/>
                        <a:latin typeface="Times New Roman" panose="02020603050405020304" pitchFamily="18" charset="0"/>
                        <a:cs typeface="Times New Roman" panose="02020603050405020304" pitchFamily="18" charset="0"/>
                      </a:endParaRPr>
                    </a:p>
                  </a:txBody>
                  <a:tcPr marL="6002" marR="6002" marT="6002" marB="0" anchor="ctr"/>
                </a:tc>
                <a:tc>
                  <a:txBody>
                    <a:bodyPr/>
                    <a:lstStyle/>
                    <a:p>
                      <a:pPr algn="ctr" fontAlgn="ctr"/>
                      <a:r>
                        <a:rPr lang="en-IN" sz="1000" u="none" strike="noStrike">
                          <a:effectLst/>
                          <a:latin typeface="Times New Roman" panose="02020603050405020304" pitchFamily="18" charset="0"/>
                          <a:cs typeface="Times New Roman" panose="02020603050405020304" pitchFamily="18" charset="0"/>
                        </a:rPr>
                        <a:t>23</a:t>
                      </a:r>
                      <a:endParaRPr lang="en-IN" sz="1000" b="0" i="0" u="none" strike="noStrike">
                        <a:solidFill>
                          <a:srgbClr val="000000"/>
                        </a:solidFill>
                        <a:effectLst/>
                        <a:latin typeface="Times New Roman" panose="02020603050405020304" pitchFamily="18" charset="0"/>
                        <a:cs typeface="Times New Roman" panose="02020603050405020304" pitchFamily="18" charset="0"/>
                      </a:endParaRPr>
                    </a:p>
                  </a:txBody>
                  <a:tcPr marL="6002" marR="6002" marT="6002" marB="0" anchor="ctr"/>
                </a:tc>
                <a:extLst>
                  <a:ext uri="{0D108BD9-81ED-4DB2-BD59-A6C34878D82A}">
                    <a16:rowId xmlns:a16="http://schemas.microsoft.com/office/drawing/2014/main" val="2151448435"/>
                  </a:ext>
                </a:extLst>
              </a:tr>
              <a:tr h="158402">
                <a:tc>
                  <a:txBody>
                    <a:bodyPr/>
                    <a:lstStyle/>
                    <a:p>
                      <a:pPr algn="ctr" fontAlgn="ctr"/>
                      <a:r>
                        <a:rPr lang="en-IN" sz="1000" u="none" strike="noStrike">
                          <a:effectLst/>
                          <a:latin typeface="Times New Roman" panose="02020603050405020304" pitchFamily="18" charset="0"/>
                          <a:cs typeface="Times New Roman" panose="02020603050405020304" pitchFamily="18" charset="0"/>
                        </a:rPr>
                        <a:t>Suzuki</a:t>
                      </a:r>
                      <a:endParaRPr lang="en-IN" sz="1000" b="0" i="0" u="none" strike="noStrike">
                        <a:solidFill>
                          <a:srgbClr val="000000"/>
                        </a:solidFill>
                        <a:effectLst/>
                        <a:latin typeface="Times New Roman" panose="02020603050405020304" pitchFamily="18" charset="0"/>
                        <a:cs typeface="Times New Roman" panose="02020603050405020304" pitchFamily="18" charset="0"/>
                      </a:endParaRPr>
                    </a:p>
                  </a:txBody>
                  <a:tcPr marL="6002" marR="6002" marT="6002" marB="0" anchor="ctr"/>
                </a:tc>
                <a:tc>
                  <a:txBody>
                    <a:bodyPr/>
                    <a:lstStyle/>
                    <a:p>
                      <a:pPr algn="ctr" fontAlgn="ctr"/>
                      <a:r>
                        <a:rPr lang="en-IN" sz="1000" u="none" strike="noStrike">
                          <a:effectLst/>
                          <a:latin typeface="Times New Roman" panose="02020603050405020304" pitchFamily="18" charset="0"/>
                          <a:cs typeface="Times New Roman" panose="02020603050405020304" pitchFamily="18" charset="0"/>
                        </a:rPr>
                        <a:t>23</a:t>
                      </a:r>
                      <a:endParaRPr lang="en-IN" sz="1000" b="0" i="0" u="none" strike="noStrike">
                        <a:solidFill>
                          <a:srgbClr val="000000"/>
                        </a:solidFill>
                        <a:effectLst/>
                        <a:latin typeface="Times New Roman" panose="02020603050405020304" pitchFamily="18" charset="0"/>
                        <a:cs typeface="Times New Roman" panose="02020603050405020304" pitchFamily="18" charset="0"/>
                      </a:endParaRPr>
                    </a:p>
                  </a:txBody>
                  <a:tcPr marL="6002" marR="6002" marT="6002" marB="0" anchor="ctr"/>
                </a:tc>
                <a:extLst>
                  <a:ext uri="{0D108BD9-81ED-4DB2-BD59-A6C34878D82A}">
                    <a16:rowId xmlns:a16="http://schemas.microsoft.com/office/drawing/2014/main" val="3115343964"/>
                  </a:ext>
                </a:extLst>
              </a:tr>
              <a:tr h="158402">
                <a:tc>
                  <a:txBody>
                    <a:bodyPr/>
                    <a:lstStyle/>
                    <a:p>
                      <a:pPr algn="ctr" fontAlgn="ctr"/>
                      <a:r>
                        <a:rPr lang="en-IN" sz="1000" u="none" strike="noStrike">
                          <a:effectLst/>
                          <a:latin typeface="Times New Roman" panose="02020603050405020304" pitchFamily="18" charset="0"/>
                          <a:cs typeface="Times New Roman" panose="02020603050405020304" pitchFamily="18" charset="0"/>
                        </a:rPr>
                        <a:t>Suzuki</a:t>
                      </a:r>
                      <a:endParaRPr lang="en-IN" sz="1000" b="0" i="0" u="none" strike="noStrike">
                        <a:solidFill>
                          <a:srgbClr val="000000"/>
                        </a:solidFill>
                        <a:effectLst/>
                        <a:latin typeface="Times New Roman" panose="02020603050405020304" pitchFamily="18" charset="0"/>
                        <a:cs typeface="Times New Roman" panose="02020603050405020304" pitchFamily="18" charset="0"/>
                      </a:endParaRPr>
                    </a:p>
                  </a:txBody>
                  <a:tcPr marL="6002" marR="6002" marT="6002" marB="0" anchor="ctr"/>
                </a:tc>
                <a:tc>
                  <a:txBody>
                    <a:bodyPr/>
                    <a:lstStyle/>
                    <a:p>
                      <a:pPr algn="ctr" fontAlgn="ctr"/>
                      <a:r>
                        <a:rPr lang="en-IN" sz="1000" u="none" strike="noStrike" dirty="0">
                          <a:effectLst/>
                          <a:latin typeface="Times New Roman" panose="02020603050405020304" pitchFamily="18" charset="0"/>
                          <a:cs typeface="Times New Roman" panose="02020603050405020304" pitchFamily="18" charset="0"/>
                        </a:rPr>
                        <a:t>23</a:t>
                      </a:r>
                      <a:endParaRPr lang="en-IN" sz="1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002" marR="6002" marT="6002" marB="0" anchor="ctr"/>
                </a:tc>
                <a:extLst>
                  <a:ext uri="{0D108BD9-81ED-4DB2-BD59-A6C34878D82A}">
                    <a16:rowId xmlns:a16="http://schemas.microsoft.com/office/drawing/2014/main" val="2413184371"/>
                  </a:ext>
                </a:extLst>
              </a:tr>
            </a:tbl>
          </a:graphicData>
        </a:graphic>
      </p:graphicFrame>
      <p:graphicFrame>
        <p:nvGraphicFramePr>
          <p:cNvPr id="10" name="Table 9">
            <a:extLst>
              <a:ext uri="{FF2B5EF4-FFF2-40B4-BE49-F238E27FC236}">
                <a16:creationId xmlns:a16="http://schemas.microsoft.com/office/drawing/2014/main" id="{AD6C06D2-400F-BB98-5C96-A9455A258BCA}"/>
              </a:ext>
            </a:extLst>
          </p:cNvPr>
          <p:cNvGraphicFramePr>
            <a:graphicFrameLocks noGrp="1"/>
          </p:cNvGraphicFramePr>
          <p:nvPr>
            <p:extLst>
              <p:ext uri="{D42A27DB-BD31-4B8C-83A1-F6EECF244321}">
                <p14:modId xmlns:p14="http://schemas.microsoft.com/office/powerpoint/2010/main" val="3313554460"/>
              </p:ext>
            </p:extLst>
          </p:nvPr>
        </p:nvGraphicFramePr>
        <p:xfrm>
          <a:off x="8073414" y="390412"/>
          <a:ext cx="3523558" cy="3988325"/>
        </p:xfrm>
        <a:graphic>
          <a:graphicData uri="http://schemas.openxmlformats.org/drawingml/2006/table">
            <a:tbl>
              <a:tblPr>
                <a:tableStyleId>{5C22544A-7EE6-4342-B048-85BDC9FD1C3A}</a:tableStyleId>
              </a:tblPr>
              <a:tblGrid>
                <a:gridCol w="1436644">
                  <a:extLst>
                    <a:ext uri="{9D8B030D-6E8A-4147-A177-3AD203B41FA5}">
                      <a16:colId xmlns:a16="http://schemas.microsoft.com/office/drawing/2014/main" val="1448693854"/>
                    </a:ext>
                  </a:extLst>
                </a:gridCol>
                <a:gridCol w="2086914">
                  <a:extLst>
                    <a:ext uri="{9D8B030D-6E8A-4147-A177-3AD203B41FA5}">
                      <a16:colId xmlns:a16="http://schemas.microsoft.com/office/drawing/2014/main" val="2324475893"/>
                    </a:ext>
                  </a:extLst>
                </a:gridCol>
              </a:tblGrid>
              <a:tr h="159533">
                <a:tc>
                  <a:txBody>
                    <a:bodyPr/>
                    <a:lstStyle/>
                    <a:p>
                      <a:pPr algn="ctr" fontAlgn="ctr"/>
                      <a:r>
                        <a:rPr lang="en-IN" sz="1000" u="none" strike="noStrike">
                          <a:effectLst/>
                          <a:latin typeface="Times New Roman" panose="02020603050405020304" pitchFamily="18" charset="0"/>
                          <a:cs typeface="Times New Roman" panose="02020603050405020304" pitchFamily="18" charset="0"/>
                        </a:rPr>
                        <a:t>Suzuki</a:t>
                      </a:r>
                      <a:endParaRPr lang="en-IN" sz="1000" b="0" i="0" u="none" strike="noStrike">
                        <a:solidFill>
                          <a:srgbClr val="000000"/>
                        </a:solidFill>
                        <a:effectLst/>
                        <a:latin typeface="Times New Roman" panose="02020603050405020304" pitchFamily="18" charset="0"/>
                        <a:cs typeface="Times New Roman" panose="02020603050405020304" pitchFamily="18" charset="0"/>
                      </a:endParaRPr>
                    </a:p>
                  </a:txBody>
                  <a:tcPr marL="6002" marR="6002" marT="6002" marB="0" anchor="ctr"/>
                </a:tc>
                <a:tc>
                  <a:txBody>
                    <a:bodyPr/>
                    <a:lstStyle/>
                    <a:p>
                      <a:pPr algn="ctr" fontAlgn="ctr"/>
                      <a:r>
                        <a:rPr lang="en-IN" sz="1000" u="none" strike="noStrike">
                          <a:effectLst/>
                          <a:latin typeface="Times New Roman" panose="02020603050405020304" pitchFamily="18" charset="0"/>
                          <a:cs typeface="Times New Roman" panose="02020603050405020304" pitchFamily="18" charset="0"/>
                        </a:rPr>
                        <a:t>23</a:t>
                      </a:r>
                      <a:endParaRPr lang="en-IN" sz="1000" b="0" i="0" u="none" strike="noStrike">
                        <a:solidFill>
                          <a:srgbClr val="000000"/>
                        </a:solidFill>
                        <a:effectLst/>
                        <a:latin typeface="Times New Roman" panose="02020603050405020304" pitchFamily="18" charset="0"/>
                        <a:cs typeface="Times New Roman" panose="02020603050405020304" pitchFamily="18" charset="0"/>
                      </a:endParaRPr>
                    </a:p>
                  </a:txBody>
                  <a:tcPr marL="6002" marR="6002" marT="6002" marB="0" anchor="ctr"/>
                </a:tc>
                <a:extLst>
                  <a:ext uri="{0D108BD9-81ED-4DB2-BD59-A6C34878D82A}">
                    <a16:rowId xmlns:a16="http://schemas.microsoft.com/office/drawing/2014/main" val="3910042092"/>
                  </a:ext>
                </a:extLst>
              </a:tr>
              <a:tr h="159533">
                <a:tc>
                  <a:txBody>
                    <a:bodyPr/>
                    <a:lstStyle/>
                    <a:p>
                      <a:pPr algn="ctr" fontAlgn="ctr"/>
                      <a:r>
                        <a:rPr lang="en-IN" sz="1000" u="none" strike="noStrike">
                          <a:effectLst/>
                          <a:latin typeface="Times New Roman" panose="02020603050405020304" pitchFamily="18" charset="0"/>
                          <a:cs typeface="Times New Roman" panose="02020603050405020304" pitchFamily="18" charset="0"/>
                        </a:rPr>
                        <a:t>Suzuki</a:t>
                      </a:r>
                      <a:endParaRPr lang="en-IN" sz="1000" b="0" i="0" u="none" strike="noStrike">
                        <a:solidFill>
                          <a:srgbClr val="000000"/>
                        </a:solidFill>
                        <a:effectLst/>
                        <a:latin typeface="Times New Roman" panose="02020603050405020304" pitchFamily="18" charset="0"/>
                        <a:cs typeface="Times New Roman" panose="02020603050405020304" pitchFamily="18" charset="0"/>
                      </a:endParaRPr>
                    </a:p>
                  </a:txBody>
                  <a:tcPr marL="6002" marR="6002" marT="6002" marB="0" anchor="ctr"/>
                </a:tc>
                <a:tc>
                  <a:txBody>
                    <a:bodyPr/>
                    <a:lstStyle/>
                    <a:p>
                      <a:pPr algn="ctr" fontAlgn="ctr"/>
                      <a:r>
                        <a:rPr lang="en-IN" sz="1000" u="none" strike="noStrike">
                          <a:effectLst/>
                          <a:latin typeface="Times New Roman" panose="02020603050405020304" pitchFamily="18" charset="0"/>
                          <a:cs typeface="Times New Roman" panose="02020603050405020304" pitchFamily="18" charset="0"/>
                        </a:rPr>
                        <a:t>23</a:t>
                      </a:r>
                      <a:endParaRPr lang="en-IN" sz="1000" b="0" i="0" u="none" strike="noStrike">
                        <a:solidFill>
                          <a:srgbClr val="000000"/>
                        </a:solidFill>
                        <a:effectLst/>
                        <a:latin typeface="Times New Roman" panose="02020603050405020304" pitchFamily="18" charset="0"/>
                        <a:cs typeface="Times New Roman" panose="02020603050405020304" pitchFamily="18" charset="0"/>
                      </a:endParaRPr>
                    </a:p>
                  </a:txBody>
                  <a:tcPr marL="6002" marR="6002" marT="6002" marB="0" anchor="ctr"/>
                </a:tc>
                <a:extLst>
                  <a:ext uri="{0D108BD9-81ED-4DB2-BD59-A6C34878D82A}">
                    <a16:rowId xmlns:a16="http://schemas.microsoft.com/office/drawing/2014/main" val="3813857013"/>
                  </a:ext>
                </a:extLst>
              </a:tr>
              <a:tr h="159533">
                <a:tc>
                  <a:txBody>
                    <a:bodyPr/>
                    <a:lstStyle/>
                    <a:p>
                      <a:pPr algn="ctr" fontAlgn="ctr"/>
                      <a:r>
                        <a:rPr lang="en-IN" sz="1000" u="none" strike="noStrike">
                          <a:effectLst/>
                          <a:latin typeface="Times New Roman" panose="02020603050405020304" pitchFamily="18" charset="0"/>
                          <a:cs typeface="Times New Roman" panose="02020603050405020304" pitchFamily="18" charset="0"/>
                        </a:rPr>
                        <a:t>Tata</a:t>
                      </a:r>
                      <a:endParaRPr lang="en-IN" sz="1000" b="0" i="0" u="none" strike="noStrike">
                        <a:solidFill>
                          <a:srgbClr val="000000"/>
                        </a:solidFill>
                        <a:effectLst/>
                        <a:latin typeface="Times New Roman" panose="02020603050405020304" pitchFamily="18" charset="0"/>
                        <a:cs typeface="Times New Roman" panose="02020603050405020304" pitchFamily="18" charset="0"/>
                      </a:endParaRPr>
                    </a:p>
                  </a:txBody>
                  <a:tcPr marL="6002" marR="6002" marT="6002" marB="0" anchor="ctr"/>
                </a:tc>
                <a:tc>
                  <a:txBody>
                    <a:bodyPr/>
                    <a:lstStyle/>
                    <a:p>
                      <a:pPr algn="ctr" fontAlgn="ctr"/>
                      <a:r>
                        <a:rPr lang="en-IN" sz="1000" u="none" strike="noStrike">
                          <a:effectLst/>
                          <a:latin typeface="Times New Roman" panose="02020603050405020304" pitchFamily="18" charset="0"/>
                          <a:cs typeface="Times New Roman" panose="02020603050405020304" pitchFamily="18" charset="0"/>
                        </a:rPr>
                        <a:t>22.95</a:t>
                      </a:r>
                      <a:endParaRPr lang="en-IN" sz="1000" b="0" i="0" u="none" strike="noStrike">
                        <a:solidFill>
                          <a:srgbClr val="000000"/>
                        </a:solidFill>
                        <a:effectLst/>
                        <a:latin typeface="Times New Roman" panose="02020603050405020304" pitchFamily="18" charset="0"/>
                        <a:cs typeface="Times New Roman" panose="02020603050405020304" pitchFamily="18" charset="0"/>
                      </a:endParaRPr>
                    </a:p>
                  </a:txBody>
                  <a:tcPr marL="6002" marR="6002" marT="6002" marB="0" anchor="ctr"/>
                </a:tc>
                <a:extLst>
                  <a:ext uri="{0D108BD9-81ED-4DB2-BD59-A6C34878D82A}">
                    <a16:rowId xmlns:a16="http://schemas.microsoft.com/office/drawing/2014/main" val="2697325792"/>
                  </a:ext>
                </a:extLst>
              </a:tr>
              <a:tr h="159533">
                <a:tc>
                  <a:txBody>
                    <a:bodyPr/>
                    <a:lstStyle/>
                    <a:p>
                      <a:pPr algn="ctr" fontAlgn="ctr"/>
                      <a:r>
                        <a:rPr lang="en-IN" sz="1000" u="none" strike="noStrike">
                          <a:effectLst/>
                          <a:latin typeface="Times New Roman" panose="02020603050405020304" pitchFamily="18" charset="0"/>
                          <a:cs typeface="Times New Roman" panose="02020603050405020304" pitchFamily="18" charset="0"/>
                        </a:rPr>
                        <a:t>Tata</a:t>
                      </a:r>
                      <a:endParaRPr lang="en-IN" sz="1000" b="0" i="0" u="none" strike="noStrike">
                        <a:solidFill>
                          <a:srgbClr val="000000"/>
                        </a:solidFill>
                        <a:effectLst/>
                        <a:latin typeface="Times New Roman" panose="02020603050405020304" pitchFamily="18" charset="0"/>
                        <a:cs typeface="Times New Roman" panose="02020603050405020304" pitchFamily="18" charset="0"/>
                      </a:endParaRPr>
                    </a:p>
                  </a:txBody>
                  <a:tcPr marL="6002" marR="6002" marT="6002" marB="0" anchor="ctr"/>
                </a:tc>
                <a:tc>
                  <a:txBody>
                    <a:bodyPr/>
                    <a:lstStyle/>
                    <a:p>
                      <a:pPr algn="ctr" fontAlgn="ctr"/>
                      <a:r>
                        <a:rPr lang="en-IN" sz="1000" u="none" strike="noStrike">
                          <a:effectLst/>
                          <a:latin typeface="Times New Roman" panose="02020603050405020304" pitchFamily="18" charset="0"/>
                          <a:cs typeface="Times New Roman" panose="02020603050405020304" pitchFamily="18" charset="0"/>
                        </a:rPr>
                        <a:t>22.95</a:t>
                      </a:r>
                      <a:endParaRPr lang="en-IN" sz="1000" b="0" i="0" u="none" strike="noStrike">
                        <a:solidFill>
                          <a:srgbClr val="000000"/>
                        </a:solidFill>
                        <a:effectLst/>
                        <a:latin typeface="Times New Roman" panose="02020603050405020304" pitchFamily="18" charset="0"/>
                        <a:cs typeface="Times New Roman" panose="02020603050405020304" pitchFamily="18" charset="0"/>
                      </a:endParaRPr>
                    </a:p>
                  </a:txBody>
                  <a:tcPr marL="6002" marR="6002" marT="6002" marB="0" anchor="ctr"/>
                </a:tc>
                <a:extLst>
                  <a:ext uri="{0D108BD9-81ED-4DB2-BD59-A6C34878D82A}">
                    <a16:rowId xmlns:a16="http://schemas.microsoft.com/office/drawing/2014/main" val="3144252882"/>
                  </a:ext>
                </a:extLst>
              </a:tr>
              <a:tr h="159533">
                <a:tc>
                  <a:txBody>
                    <a:bodyPr/>
                    <a:lstStyle/>
                    <a:p>
                      <a:pPr algn="ctr" fontAlgn="ctr"/>
                      <a:r>
                        <a:rPr lang="en-IN" sz="1000" u="none" strike="noStrike">
                          <a:effectLst/>
                          <a:latin typeface="Times New Roman" panose="02020603050405020304" pitchFamily="18" charset="0"/>
                          <a:cs typeface="Times New Roman" panose="02020603050405020304" pitchFamily="18" charset="0"/>
                        </a:rPr>
                        <a:t>Tata</a:t>
                      </a:r>
                      <a:endParaRPr lang="en-IN" sz="1000" b="0" i="0" u="none" strike="noStrike">
                        <a:solidFill>
                          <a:srgbClr val="000000"/>
                        </a:solidFill>
                        <a:effectLst/>
                        <a:latin typeface="Times New Roman" panose="02020603050405020304" pitchFamily="18" charset="0"/>
                        <a:cs typeface="Times New Roman" panose="02020603050405020304" pitchFamily="18" charset="0"/>
                      </a:endParaRPr>
                    </a:p>
                  </a:txBody>
                  <a:tcPr marL="6002" marR="6002" marT="6002" marB="0" anchor="ctr"/>
                </a:tc>
                <a:tc>
                  <a:txBody>
                    <a:bodyPr/>
                    <a:lstStyle/>
                    <a:p>
                      <a:pPr algn="ctr" fontAlgn="ctr"/>
                      <a:r>
                        <a:rPr lang="en-IN" sz="1000" u="none" strike="noStrike">
                          <a:effectLst/>
                          <a:latin typeface="Times New Roman" panose="02020603050405020304" pitchFamily="18" charset="0"/>
                          <a:cs typeface="Times New Roman" panose="02020603050405020304" pitchFamily="18" charset="0"/>
                        </a:rPr>
                        <a:t>22.95</a:t>
                      </a:r>
                      <a:endParaRPr lang="en-IN" sz="1000" b="0" i="0" u="none" strike="noStrike">
                        <a:solidFill>
                          <a:srgbClr val="000000"/>
                        </a:solidFill>
                        <a:effectLst/>
                        <a:latin typeface="Times New Roman" panose="02020603050405020304" pitchFamily="18" charset="0"/>
                        <a:cs typeface="Times New Roman" panose="02020603050405020304" pitchFamily="18" charset="0"/>
                      </a:endParaRPr>
                    </a:p>
                  </a:txBody>
                  <a:tcPr marL="6002" marR="6002" marT="6002" marB="0" anchor="ctr"/>
                </a:tc>
                <a:extLst>
                  <a:ext uri="{0D108BD9-81ED-4DB2-BD59-A6C34878D82A}">
                    <a16:rowId xmlns:a16="http://schemas.microsoft.com/office/drawing/2014/main" val="1677010742"/>
                  </a:ext>
                </a:extLst>
              </a:tr>
              <a:tr h="159533">
                <a:tc>
                  <a:txBody>
                    <a:bodyPr/>
                    <a:lstStyle/>
                    <a:p>
                      <a:pPr algn="ctr" fontAlgn="ctr"/>
                      <a:r>
                        <a:rPr lang="en-IN" sz="1000" u="none" strike="noStrike">
                          <a:effectLst/>
                          <a:latin typeface="Times New Roman" panose="02020603050405020304" pitchFamily="18" charset="0"/>
                          <a:cs typeface="Times New Roman" panose="02020603050405020304" pitchFamily="18" charset="0"/>
                        </a:rPr>
                        <a:t>Tata</a:t>
                      </a:r>
                      <a:endParaRPr lang="en-IN" sz="1000" b="0" i="0" u="none" strike="noStrike">
                        <a:solidFill>
                          <a:srgbClr val="000000"/>
                        </a:solidFill>
                        <a:effectLst/>
                        <a:latin typeface="Times New Roman" panose="02020603050405020304" pitchFamily="18" charset="0"/>
                        <a:cs typeface="Times New Roman" panose="02020603050405020304" pitchFamily="18" charset="0"/>
                      </a:endParaRPr>
                    </a:p>
                  </a:txBody>
                  <a:tcPr marL="6002" marR="6002" marT="6002" marB="0" anchor="ctr"/>
                </a:tc>
                <a:tc>
                  <a:txBody>
                    <a:bodyPr/>
                    <a:lstStyle/>
                    <a:p>
                      <a:pPr algn="ctr" fontAlgn="ctr"/>
                      <a:r>
                        <a:rPr lang="en-IN" sz="1000" u="none" strike="noStrike">
                          <a:effectLst/>
                          <a:latin typeface="Times New Roman" panose="02020603050405020304" pitchFamily="18" charset="0"/>
                          <a:cs typeface="Times New Roman" panose="02020603050405020304" pitchFamily="18" charset="0"/>
                        </a:rPr>
                        <a:t>22.95</a:t>
                      </a:r>
                      <a:endParaRPr lang="en-IN" sz="1000" b="0" i="0" u="none" strike="noStrike">
                        <a:solidFill>
                          <a:srgbClr val="000000"/>
                        </a:solidFill>
                        <a:effectLst/>
                        <a:latin typeface="Times New Roman" panose="02020603050405020304" pitchFamily="18" charset="0"/>
                        <a:cs typeface="Times New Roman" panose="02020603050405020304" pitchFamily="18" charset="0"/>
                      </a:endParaRPr>
                    </a:p>
                  </a:txBody>
                  <a:tcPr marL="6002" marR="6002" marT="6002" marB="0" anchor="ctr"/>
                </a:tc>
                <a:extLst>
                  <a:ext uri="{0D108BD9-81ED-4DB2-BD59-A6C34878D82A}">
                    <a16:rowId xmlns:a16="http://schemas.microsoft.com/office/drawing/2014/main" val="1593306973"/>
                  </a:ext>
                </a:extLst>
              </a:tr>
              <a:tr h="159533">
                <a:tc>
                  <a:txBody>
                    <a:bodyPr/>
                    <a:lstStyle/>
                    <a:p>
                      <a:pPr algn="ctr" fontAlgn="ctr"/>
                      <a:r>
                        <a:rPr lang="en-IN" sz="1000" u="none" strike="noStrike">
                          <a:effectLst/>
                          <a:latin typeface="Times New Roman" panose="02020603050405020304" pitchFamily="18" charset="0"/>
                          <a:cs typeface="Times New Roman" panose="02020603050405020304" pitchFamily="18" charset="0"/>
                        </a:rPr>
                        <a:t>Mahindra</a:t>
                      </a:r>
                      <a:endParaRPr lang="en-IN" sz="1000" b="0" i="0" u="none" strike="noStrike">
                        <a:solidFill>
                          <a:srgbClr val="000000"/>
                        </a:solidFill>
                        <a:effectLst/>
                        <a:latin typeface="Times New Roman" panose="02020603050405020304" pitchFamily="18" charset="0"/>
                        <a:cs typeface="Times New Roman" panose="02020603050405020304" pitchFamily="18" charset="0"/>
                      </a:endParaRPr>
                    </a:p>
                  </a:txBody>
                  <a:tcPr marL="6002" marR="6002" marT="6002" marB="0" anchor="ctr"/>
                </a:tc>
                <a:tc>
                  <a:txBody>
                    <a:bodyPr/>
                    <a:lstStyle/>
                    <a:p>
                      <a:pPr algn="ctr" fontAlgn="ctr"/>
                      <a:r>
                        <a:rPr lang="en-IN" sz="1000" u="none" strike="noStrike">
                          <a:effectLst/>
                          <a:latin typeface="Times New Roman" panose="02020603050405020304" pitchFamily="18" charset="0"/>
                          <a:cs typeface="Times New Roman" panose="02020603050405020304" pitchFamily="18" charset="0"/>
                        </a:rPr>
                        <a:t>22.25</a:t>
                      </a:r>
                      <a:endParaRPr lang="en-IN" sz="1000" b="0" i="0" u="none" strike="noStrike">
                        <a:solidFill>
                          <a:srgbClr val="000000"/>
                        </a:solidFill>
                        <a:effectLst/>
                        <a:latin typeface="Times New Roman" panose="02020603050405020304" pitchFamily="18" charset="0"/>
                        <a:cs typeface="Times New Roman" panose="02020603050405020304" pitchFamily="18" charset="0"/>
                      </a:endParaRPr>
                    </a:p>
                  </a:txBody>
                  <a:tcPr marL="6002" marR="6002" marT="6002" marB="0" anchor="ctr"/>
                </a:tc>
                <a:extLst>
                  <a:ext uri="{0D108BD9-81ED-4DB2-BD59-A6C34878D82A}">
                    <a16:rowId xmlns:a16="http://schemas.microsoft.com/office/drawing/2014/main" val="1085348523"/>
                  </a:ext>
                </a:extLst>
              </a:tr>
              <a:tr h="159533">
                <a:tc>
                  <a:txBody>
                    <a:bodyPr/>
                    <a:lstStyle/>
                    <a:p>
                      <a:pPr algn="ctr" fontAlgn="ctr"/>
                      <a:r>
                        <a:rPr lang="en-IN" sz="1000" u="none" strike="noStrike">
                          <a:effectLst/>
                          <a:latin typeface="Times New Roman" panose="02020603050405020304" pitchFamily="18" charset="0"/>
                          <a:cs typeface="Times New Roman" panose="02020603050405020304" pitchFamily="18" charset="0"/>
                        </a:rPr>
                        <a:t>Mahindra</a:t>
                      </a:r>
                      <a:endParaRPr lang="en-IN" sz="1000" b="0" i="0" u="none" strike="noStrike">
                        <a:solidFill>
                          <a:srgbClr val="000000"/>
                        </a:solidFill>
                        <a:effectLst/>
                        <a:latin typeface="Times New Roman" panose="02020603050405020304" pitchFamily="18" charset="0"/>
                        <a:cs typeface="Times New Roman" panose="02020603050405020304" pitchFamily="18" charset="0"/>
                      </a:endParaRPr>
                    </a:p>
                  </a:txBody>
                  <a:tcPr marL="6002" marR="6002" marT="6002" marB="0" anchor="ctr"/>
                </a:tc>
                <a:tc>
                  <a:txBody>
                    <a:bodyPr/>
                    <a:lstStyle/>
                    <a:p>
                      <a:pPr algn="ctr" fontAlgn="ctr"/>
                      <a:r>
                        <a:rPr lang="en-IN" sz="1000" u="none" strike="noStrike">
                          <a:effectLst/>
                          <a:latin typeface="Times New Roman" panose="02020603050405020304" pitchFamily="18" charset="0"/>
                          <a:cs typeface="Times New Roman" panose="02020603050405020304" pitchFamily="18" charset="0"/>
                        </a:rPr>
                        <a:t>22.25</a:t>
                      </a:r>
                      <a:endParaRPr lang="en-IN" sz="1000" b="0" i="0" u="none" strike="noStrike">
                        <a:solidFill>
                          <a:srgbClr val="000000"/>
                        </a:solidFill>
                        <a:effectLst/>
                        <a:latin typeface="Times New Roman" panose="02020603050405020304" pitchFamily="18" charset="0"/>
                        <a:cs typeface="Times New Roman" panose="02020603050405020304" pitchFamily="18" charset="0"/>
                      </a:endParaRPr>
                    </a:p>
                  </a:txBody>
                  <a:tcPr marL="6002" marR="6002" marT="6002" marB="0" anchor="ctr"/>
                </a:tc>
                <a:extLst>
                  <a:ext uri="{0D108BD9-81ED-4DB2-BD59-A6C34878D82A}">
                    <a16:rowId xmlns:a16="http://schemas.microsoft.com/office/drawing/2014/main" val="4172892247"/>
                  </a:ext>
                </a:extLst>
              </a:tr>
              <a:tr h="159533">
                <a:tc>
                  <a:txBody>
                    <a:bodyPr/>
                    <a:lstStyle/>
                    <a:p>
                      <a:pPr algn="ctr" fontAlgn="ctr"/>
                      <a:r>
                        <a:rPr lang="en-IN" sz="1000" u="none" strike="noStrike">
                          <a:effectLst/>
                          <a:latin typeface="Times New Roman" panose="02020603050405020304" pitchFamily="18" charset="0"/>
                          <a:cs typeface="Times New Roman" panose="02020603050405020304" pitchFamily="18" charset="0"/>
                        </a:rPr>
                        <a:t>Mahindra</a:t>
                      </a:r>
                      <a:endParaRPr lang="en-IN" sz="1000" b="0" i="0" u="none" strike="noStrike">
                        <a:solidFill>
                          <a:srgbClr val="000000"/>
                        </a:solidFill>
                        <a:effectLst/>
                        <a:latin typeface="Times New Roman" panose="02020603050405020304" pitchFamily="18" charset="0"/>
                        <a:cs typeface="Times New Roman" panose="02020603050405020304" pitchFamily="18" charset="0"/>
                      </a:endParaRPr>
                    </a:p>
                  </a:txBody>
                  <a:tcPr marL="6002" marR="6002" marT="6002" marB="0" anchor="ctr"/>
                </a:tc>
                <a:tc>
                  <a:txBody>
                    <a:bodyPr/>
                    <a:lstStyle/>
                    <a:p>
                      <a:pPr algn="ctr" fontAlgn="ctr"/>
                      <a:r>
                        <a:rPr lang="en-IN" sz="1000" u="none" strike="noStrike" dirty="0">
                          <a:effectLst/>
                          <a:latin typeface="Times New Roman" panose="02020603050405020304" pitchFamily="18" charset="0"/>
                          <a:cs typeface="Times New Roman" panose="02020603050405020304" pitchFamily="18" charset="0"/>
                        </a:rPr>
                        <a:t>22.25</a:t>
                      </a:r>
                      <a:endParaRPr lang="en-IN" sz="1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002" marR="6002" marT="6002" marB="0" anchor="ctr"/>
                </a:tc>
                <a:extLst>
                  <a:ext uri="{0D108BD9-81ED-4DB2-BD59-A6C34878D82A}">
                    <a16:rowId xmlns:a16="http://schemas.microsoft.com/office/drawing/2014/main" val="3429031604"/>
                  </a:ext>
                </a:extLst>
              </a:tr>
              <a:tr h="159533">
                <a:tc>
                  <a:txBody>
                    <a:bodyPr/>
                    <a:lstStyle/>
                    <a:p>
                      <a:pPr algn="ctr" fontAlgn="ctr"/>
                      <a:r>
                        <a:rPr lang="en-IN" sz="1000" u="none" strike="noStrike">
                          <a:effectLst/>
                          <a:latin typeface="Times New Roman" panose="02020603050405020304" pitchFamily="18" charset="0"/>
                          <a:cs typeface="Times New Roman" panose="02020603050405020304" pitchFamily="18" charset="0"/>
                        </a:rPr>
                        <a:t>Mahindra</a:t>
                      </a:r>
                      <a:endParaRPr lang="en-IN" sz="1000" b="0" i="0" u="none" strike="noStrike">
                        <a:solidFill>
                          <a:srgbClr val="000000"/>
                        </a:solidFill>
                        <a:effectLst/>
                        <a:latin typeface="Times New Roman" panose="02020603050405020304" pitchFamily="18" charset="0"/>
                        <a:cs typeface="Times New Roman" panose="02020603050405020304" pitchFamily="18" charset="0"/>
                      </a:endParaRPr>
                    </a:p>
                  </a:txBody>
                  <a:tcPr marL="6002" marR="6002" marT="6002" marB="0" anchor="ctr"/>
                </a:tc>
                <a:tc>
                  <a:txBody>
                    <a:bodyPr/>
                    <a:lstStyle/>
                    <a:p>
                      <a:pPr algn="ctr" fontAlgn="ctr"/>
                      <a:r>
                        <a:rPr lang="en-IN" sz="1000" u="none" strike="noStrike">
                          <a:effectLst/>
                          <a:latin typeface="Times New Roman" panose="02020603050405020304" pitchFamily="18" charset="0"/>
                          <a:cs typeface="Times New Roman" panose="02020603050405020304" pitchFamily="18" charset="0"/>
                        </a:rPr>
                        <a:t>22.25</a:t>
                      </a:r>
                      <a:endParaRPr lang="en-IN" sz="1000" b="0" i="0" u="none" strike="noStrike">
                        <a:solidFill>
                          <a:srgbClr val="000000"/>
                        </a:solidFill>
                        <a:effectLst/>
                        <a:latin typeface="Times New Roman" panose="02020603050405020304" pitchFamily="18" charset="0"/>
                        <a:cs typeface="Times New Roman" panose="02020603050405020304" pitchFamily="18" charset="0"/>
                      </a:endParaRPr>
                    </a:p>
                  </a:txBody>
                  <a:tcPr marL="6002" marR="6002" marT="6002" marB="0" anchor="ctr"/>
                </a:tc>
                <a:extLst>
                  <a:ext uri="{0D108BD9-81ED-4DB2-BD59-A6C34878D82A}">
                    <a16:rowId xmlns:a16="http://schemas.microsoft.com/office/drawing/2014/main" val="1156775178"/>
                  </a:ext>
                </a:extLst>
              </a:tr>
              <a:tr h="159533">
                <a:tc>
                  <a:txBody>
                    <a:bodyPr/>
                    <a:lstStyle/>
                    <a:p>
                      <a:pPr algn="ctr" fontAlgn="ctr"/>
                      <a:r>
                        <a:rPr lang="en-IN" sz="1000" u="none" strike="noStrike">
                          <a:effectLst/>
                          <a:latin typeface="Times New Roman" panose="02020603050405020304" pitchFamily="18" charset="0"/>
                          <a:cs typeface="Times New Roman" panose="02020603050405020304" pitchFamily="18" charset="0"/>
                        </a:rPr>
                        <a:t>Mahindra</a:t>
                      </a:r>
                      <a:endParaRPr lang="en-IN" sz="1000" b="0" i="0" u="none" strike="noStrike">
                        <a:solidFill>
                          <a:srgbClr val="000000"/>
                        </a:solidFill>
                        <a:effectLst/>
                        <a:latin typeface="Times New Roman" panose="02020603050405020304" pitchFamily="18" charset="0"/>
                        <a:cs typeface="Times New Roman" panose="02020603050405020304" pitchFamily="18" charset="0"/>
                      </a:endParaRPr>
                    </a:p>
                  </a:txBody>
                  <a:tcPr marL="6002" marR="6002" marT="6002" marB="0" anchor="ctr"/>
                </a:tc>
                <a:tc>
                  <a:txBody>
                    <a:bodyPr/>
                    <a:lstStyle/>
                    <a:p>
                      <a:pPr algn="ctr" fontAlgn="ctr"/>
                      <a:r>
                        <a:rPr lang="en-IN" sz="1000" u="none" strike="noStrike">
                          <a:effectLst/>
                          <a:latin typeface="Times New Roman" panose="02020603050405020304" pitchFamily="18" charset="0"/>
                          <a:cs typeface="Times New Roman" panose="02020603050405020304" pitchFamily="18" charset="0"/>
                        </a:rPr>
                        <a:t>22.25</a:t>
                      </a:r>
                      <a:endParaRPr lang="en-IN" sz="1000" b="0" i="0" u="none" strike="noStrike">
                        <a:solidFill>
                          <a:srgbClr val="000000"/>
                        </a:solidFill>
                        <a:effectLst/>
                        <a:latin typeface="Times New Roman" panose="02020603050405020304" pitchFamily="18" charset="0"/>
                        <a:cs typeface="Times New Roman" panose="02020603050405020304" pitchFamily="18" charset="0"/>
                      </a:endParaRPr>
                    </a:p>
                  </a:txBody>
                  <a:tcPr marL="6002" marR="6002" marT="6002" marB="0" anchor="ctr"/>
                </a:tc>
                <a:extLst>
                  <a:ext uri="{0D108BD9-81ED-4DB2-BD59-A6C34878D82A}">
                    <a16:rowId xmlns:a16="http://schemas.microsoft.com/office/drawing/2014/main" val="1204015193"/>
                  </a:ext>
                </a:extLst>
              </a:tr>
              <a:tr h="159533">
                <a:tc>
                  <a:txBody>
                    <a:bodyPr/>
                    <a:lstStyle/>
                    <a:p>
                      <a:pPr algn="ctr" fontAlgn="ctr"/>
                      <a:r>
                        <a:rPr lang="en-IN" sz="1000" u="none" strike="noStrike">
                          <a:effectLst/>
                          <a:latin typeface="Times New Roman" panose="02020603050405020304" pitchFamily="18" charset="0"/>
                          <a:cs typeface="Times New Roman" panose="02020603050405020304" pitchFamily="18" charset="0"/>
                        </a:rPr>
                        <a:t>Mahindra</a:t>
                      </a:r>
                      <a:endParaRPr lang="en-IN" sz="1000" b="0" i="0" u="none" strike="noStrike">
                        <a:solidFill>
                          <a:srgbClr val="000000"/>
                        </a:solidFill>
                        <a:effectLst/>
                        <a:latin typeface="Times New Roman" panose="02020603050405020304" pitchFamily="18" charset="0"/>
                        <a:cs typeface="Times New Roman" panose="02020603050405020304" pitchFamily="18" charset="0"/>
                      </a:endParaRPr>
                    </a:p>
                  </a:txBody>
                  <a:tcPr marL="6002" marR="6002" marT="6002" marB="0" anchor="ctr"/>
                </a:tc>
                <a:tc>
                  <a:txBody>
                    <a:bodyPr/>
                    <a:lstStyle/>
                    <a:p>
                      <a:pPr algn="ctr" fontAlgn="ctr"/>
                      <a:r>
                        <a:rPr lang="en-IN" sz="1000" u="none" strike="noStrike">
                          <a:effectLst/>
                          <a:latin typeface="Times New Roman" panose="02020603050405020304" pitchFamily="18" charset="0"/>
                          <a:cs typeface="Times New Roman" panose="02020603050405020304" pitchFamily="18" charset="0"/>
                        </a:rPr>
                        <a:t>22.25</a:t>
                      </a:r>
                      <a:endParaRPr lang="en-IN" sz="1000" b="0" i="0" u="none" strike="noStrike">
                        <a:solidFill>
                          <a:srgbClr val="000000"/>
                        </a:solidFill>
                        <a:effectLst/>
                        <a:latin typeface="Times New Roman" panose="02020603050405020304" pitchFamily="18" charset="0"/>
                        <a:cs typeface="Times New Roman" panose="02020603050405020304" pitchFamily="18" charset="0"/>
                      </a:endParaRPr>
                    </a:p>
                  </a:txBody>
                  <a:tcPr marL="6002" marR="6002" marT="6002" marB="0" anchor="ctr"/>
                </a:tc>
                <a:extLst>
                  <a:ext uri="{0D108BD9-81ED-4DB2-BD59-A6C34878D82A}">
                    <a16:rowId xmlns:a16="http://schemas.microsoft.com/office/drawing/2014/main" val="995844659"/>
                  </a:ext>
                </a:extLst>
              </a:tr>
              <a:tr h="159533">
                <a:tc>
                  <a:txBody>
                    <a:bodyPr/>
                    <a:lstStyle/>
                    <a:p>
                      <a:pPr algn="ctr" fontAlgn="ctr"/>
                      <a:r>
                        <a:rPr lang="en-IN" sz="1000" u="none" strike="noStrike">
                          <a:effectLst/>
                          <a:latin typeface="Times New Roman" panose="02020603050405020304" pitchFamily="18" charset="0"/>
                          <a:cs typeface="Times New Roman" panose="02020603050405020304" pitchFamily="18" charset="0"/>
                        </a:rPr>
                        <a:t>Mahindra</a:t>
                      </a:r>
                      <a:endParaRPr lang="en-IN" sz="1000" b="0" i="0" u="none" strike="noStrike">
                        <a:solidFill>
                          <a:srgbClr val="000000"/>
                        </a:solidFill>
                        <a:effectLst/>
                        <a:latin typeface="Times New Roman" panose="02020603050405020304" pitchFamily="18" charset="0"/>
                        <a:cs typeface="Times New Roman" panose="02020603050405020304" pitchFamily="18" charset="0"/>
                      </a:endParaRPr>
                    </a:p>
                  </a:txBody>
                  <a:tcPr marL="6002" marR="6002" marT="6002" marB="0" anchor="ctr"/>
                </a:tc>
                <a:tc>
                  <a:txBody>
                    <a:bodyPr/>
                    <a:lstStyle/>
                    <a:p>
                      <a:pPr algn="ctr" fontAlgn="ctr"/>
                      <a:r>
                        <a:rPr lang="en-IN" sz="1000" u="none" strike="noStrike">
                          <a:effectLst/>
                          <a:latin typeface="Times New Roman" panose="02020603050405020304" pitchFamily="18" charset="0"/>
                          <a:cs typeface="Times New Roman" panose="02020603050405020304" pitchFamily="18" charset="0"/>
                        </a:rPr>
                        <a:t>22.25</a:t>
                      </a:r>
                      <a:endParaRPr lang="en-IN" sz="1000" b="0" i="0" u="none" strike="noStrike">
                        <a:solidFill>
                          <a:srgbClr val="000000"/>
                        </a:solidFill>
                        <a:effectLst/>
                        <a:latin typeface="Times New Roman" panose="02020603050405020304" pitchFamily="18" charset="0"/>
                        <a:cs typeface="Times New Roman" panose="02020603050405020304" pitchFamily="18" charset="0"/>
                      </a:endParaRPr>
                    </a:p>
                  </a:txBody>
                  <a:tcPr marL="6002" marR="6002" marT="6002" marB="0" anchor="ctr"/>
                </a:tc>
                <a:extLst>
                  <a:ext uri="{0D108BD9-81ED-4DB2-BD59-A6C34878D82A}">
                    <a16:rowId xmlns:a16="http://schemas.microsoft.com/office/drawing/2014/main" val="3782609196"/>
                  </a:ext>
                </a:extLst>
              </a:tr>
              <a:tr h="159533">
                <a:tc>
                  <a:txBody>
                    <a:bodyPr/>
                    <a:lstStyle/>
                    <a:p>
                      <a:pPr algn="ctr" fontAlgn="ctr"/>
                      <a:r>
                        <a:rPr lang="en-IN" sz="1000" u="none" strike="noStrike">
                          <a:effectLst/>
                          <a:latin typeface="Times New Roman" panose="02020603050405020304" pitchFamily="18" charset="0"/>
                          <a:cs typeface="Times New Roman" panose="02020603050405020304" pitchFamily="18" charset="0"/>
                        </a:rPr>
                        <a:t>Mahindra</a:t>
                      </a:r>
                      <a:endParaRPr lang="en-IN" sz="1000" b="0" i="0" u="none" strike="noStrike">
                        <a:solidFill>
                          <a:srgbClr val="000000"/>
                        </a:solidFill>
                        <a:effectLst/>
                        <a:latin typeface="Times New Roman" panose="02020603050405020304" pitchFamily="18" charset="0"/>
                        <a:cs typeface="Times New Roman" panose="02020603050405020304" pitchFamily="18" charset="0"/>
                      </a:endParaRPr>
                    </a:p>
                  </a:txBody>
                  <a:tcPr marL="6002" marR="6002" marT="6002" marB="0" anchor="ctr"/>
                </a:tc>
                <a:tc>
                  <a:txBody>
                    <a:bodyPr/>
                    <a:lstStyle/>
                    <a:p>
                      <a:pPr algn="ctr" fontAlgn="ctr"/>
                      <a:r>
                        <a:rPr lang="en-IN" sz="1000" u="none" strike="noStrike">
                          <a:effectLst/>
                          <a:latin typeface="Times New Roman" panose="02020603050405020304" pitchFamily="18" charset="0"/>
                          <a:cs typeface="Times New Roman" panose="02020603050405020304" pitchFamily="18" charset="0"/>
                        </a:rPr>
                        <a:t>22.25</a:t>
                      </a:r>
                      <a:endParaRPr lang="en-IN" sz="1000" b="0" i="0" u="none" strike="noStrike">
                        <a:solidFill>
                          <a:srgbClr val="000000"/>
                        </a:solidFill>
                        <a:effectLst/>
                        <a:latin typeface="Times New Roman" panose="02020603050405020304" pitchFamily="18" charset="0"/>
                        <a:cs typeface="Times New Roman" panose="02020603050405020304" pitchFamily="18" charset="0"/>
                      </a:endParaRPr>
                    </a:p>
                  </a:txBody>
                  <a:tcPr marL="6002" marR="6002" marT="6002" marB="0" anchor="ctr"/>
                </a:tc>
                <a:extLst>
                  <a:ext uri="{0D108BD9-81ED-4DB2-BD59-A6C34878D82A}">
                    <a16:rowId xmlns:a16="http://schemas.microsoft.com/office/drawing/2014/main" val="463442960"/>
                  </a:ext>
                </a:extLst>
              </a:tr>
              <a:tr h="159533">
                <a:tc>
                  <a:txBody>
                    <a:bodyPr/>
                    <a:lstStyle/>
                    <a:p>
                      <a:pPr algn="ctr" fontAlgn="ctr"/>
                      <a:r>
                        <a:rPr lang="en-IN" sz="1000" u="none" strike="noStrike">
                          <a:effectLst/>
                          <a:latin typeface="Times New Roman" panose="02020603050405020304" pitchFamily="18" charset="0"/>
                          <a:cs typeface="Times New Roman" panose="02020603050405020304" pitchFamily="18" charset="0"/>
                        </a:rPr>
                        <a:t>Mahindra</a:t>
                      </a:r>
                      <a:endParaRPr lang="en-IN" sz="1000" b="0" i="0" u="none" strike="noStrike">
                        <a:solidFill>
                          <a:srgbClr val="000000"/>
                        </a:solidFill>
                        <a:effectLst/>
                        <a:latin typeface="Times New Roman" panose="02020603050405020304" pitchFamily="18" charset="0"/>
                        <a:cs typeface="Times New Roman" panose="02020603050405020304" pitchFamily="18" charset="0"/>
                      </a:endParaRPr>
                    </a:p>
                  </a:txBody>
                  <a:tcPr marL="6002" marR="6002" marT="6002" marB="0" anchor="ctr"/>
                </a:tc>
                <a:tc>
                  <a:txBody>
                    <a:bodyPr/>
                    <a:lstStyle/>
                    <a:p>
                      <a:pPr algn="ctr" fontAlgn="ctr"/>
                      <a:r>
                        <a:rPr lang="en-IN" sz="1000" u="none" strike="noStrike">
                          <a:effectLst/>
                          <a:latin typeface="Times New Roman" panose="02020603050405020304" pitchFamily="18" charset="0"/>
                          <a:cs typeface="Times New Roman" panose="02020603050405020304" pitchFamily="18" charset="0"/>
                        </a:rPr>
                        <a:t>22.25</a:t>
                      </a:r>
                      <a:endParaRPr lang="en-IN" sz="1000" b="0" i="0" u="none" strike="noStrike">
                        <a:solidFill>
                          <a:srgbClr val="000000"/>
                        </a:solidFill>
                        <a:effectLst/>
                        <a:latin typeface="Times New Roman" panose="02020603050405020304" pitchFamily="18" charset="0"/>
                        <a:cs typeface="Times New Roman" panose="02020603050405020304" pitchFamily="18" charset="0"/>
                      </a:endParaRPr>
                    </a:p>
                  </a:txBody>
                  <a:tcPr marL="6002" marR="6002" marT="6002" marB="0" anchor="ctr"/>
                </a:tc>
                <a:extLst>
                  <a:ext uri="{0D108BD9-81ED-4DB2-BD59-A6C34878D82A}">
                    <a16:rowId xmlns:a16="http://schemas.microsoft.com/office/drawing/2014/main" val="3772027878"/>
                  </a:ext>
                </a:extLst>
              </a:tr>
              <a:tr h="159533">
                <a:tc>
                  <a:txBody>
                    <a:bodyPr/>
                    <a:lstStyle/>
                    <a:p>
                      <a:pPr algn="ctr" fontAlgn="ctr"/>
                      <a:r>
                        <a:rPr lang="en-IN" sz="1000" u="none" strike="noStrike">
                          <a:effectLst/>
                          <a:latin typeface="Times New Roman" panose="02020603050405020304" pitchFamily="18" charset="0"/>
                          <a:cs typeface="Times New Roman" panose="02020603050405020304" pitchFamily="18" charset="0"/>
                        </a:rPr>
                        <a:t>Mahindra</a:t>
                      </a:r>
                      <a:endParaRPr lang="en-IN" sz="1000" b="0" i="0" u="none" strike="noStrike">
                        <a:solidFill>
                          <a:srgbClr val="000000"/>
                        </a:solidFill>
                        <a:effectLst/>
                        <a:latin typeface="Times New Roman" panose="02020603050405020304" pitchFamily="18" charset="0"/>
                        <a:cs typeface="Times New Roman" panose="02020603050405020304" pitchFamily="18" charset="0"/>
                      </a:endParaRPr>
                    </a:p>
                  </a:txBody>
                  <a:tcPr marL="6002" marR="6002" marT="6002" marB="0" anchor="ctr"/>
                </a:tc>
                <a:tc>
                  <a:txBody>
                    <a:bodyPr/>
                    <a:lstStyle/>
                    <a:p>
                      <a:pPr algn="ctr" fontAlgn="ctr"/>
                      <a:r>
                        <a:rPr lang="en-IN" sz="1000" u="none" strike="noStrike">
                          <a:effectLst/>
                          <a:latin typeface="Times New Roman" panose="02020603050405020304" pitchFamily="18" charset="0"/>
                          <a:cs typeface="Times New Roman" panose="02020603050405020304" pitchFamily="18" charset="0"/>
                        </a:rPr>
                        <a:t>22.25</a:t>
                      </a:r>
                      <a:endParaRPr lang="en-IN" sz="1000" b="0" i="0" u="none" strike="noStrike">
                        <a:solidFill>
                          <a:srgbClr val="000000"/>
                        </a:solidFill>
                        <a:effectLst/>
                        <a:latin typeface="Times New Roman" panose="02020603050405020304" pitchFamily="18" charset="0"/>
                        <a:cs typeface="Times New Roman" panose="02020603050405020304" pitchFamily="18" charset="0"/>
                      </a:endParaRPr>
                    </a:p>
                  </a:txBody>
                  <a:tcPr marL="6002" marR="6002" marT="6002" marB="0" anchor="ctr"/>
                </a:tc>
                <a:extLst>
                  <a:ext uri="{0D108BD9-81ED-4DB2-BD59-A6C34878D82A}">
                    <a16:rowId xmlns:a16="http://schemas.microsoft.com/office/drawing/2014/main" val="885004150"/>
                  </a:ext>
                </a:extLst>
              </a:tr>
              <a:tr h="159533">
                <a:tc>
                  <a:txBody>
                    <a:bodyPr/>
                    <a:lstStyle/>
                    <a:p>
                      <a:pPr algn="ctr" fontAlgn="ctr"/>
                      <a:r>
                        <a:rPr lang="en-IN" sz="1000" u="none" strike="noStrike">
                          <a:effectLst/>
                          <a:latin typeface="Times New Roman" panose="02020603050405020304" pitchFamily="18" charset="0"/>
                          <a:cs typeface="Times New Roman" panose="02020603050405020304" pitchFamily="18" charset="0"/>
                        </a:rPr>
                        <a:t>Mahindra</a:t>
                      </a:r>
                      <a:endParaRPr lang="en-IN" sz="1000" b="0" i="0" u="none" strike="noStrike">
                        <a:solidFill>
                          <a:srgbClr val="000000"/>
                        </a:solidFill>
                        <a:effectLst/>
                        <a:latin typeface="Times New Roman" panose="02020603050405020304" pitchFamily="18" charset="0"/>
                        <a:cs typeface="Times New Roman" panose="02020603050405020304" pitchFamily="18" charset="0"/>
                      </a:endParaRPr>
                    </a:p>
                  </a:txBody>
                  <a:tcPr marL="6002" marR="6002" marT="6002" marB="0" anchor="ctr"/>
                </a:tc>
                <a:tc>
                  <a:txBody>
                    <a:bodyPr/>
                    <a:lstStyle/>
                    <a:p>
                      <a:pPr algn="ctr" fontAlgn="ctr"/>
                      <a:r>
                        <a:rPr lang="en-IN" sz="1000" u="none" strike="noStrike">
                          <a:effectLst/>
                          <a:latin typeface="Times New Roman" panose="02020603050405020304" pitchFamily="18" charset="0"/>
                          <a:cs typeface="Times New Roman" panose="02020603050405020304" pitchFamily="18" charset="0"/>
                        </a:rPr>
                        <a:t>22.25</a:t>
                      </a:r>
                      <a:endParaRPr lang="en-IN" sz="1000" b="0" i="0" u="none" strike="noStrike">
                        <a:solidFill>
                          <a:srgbClr val="000000"/>
                        </a:solidFill>
                        <a:effectLst/>
                        <a:latin typeface="Times New Roman" panose="02020603050405020304" pitchFamily="18" charset="0"/>
                        <a:cs typeface="Times New Roman" panose="02020603050405020304" pitchFamily="18" charset="0"/>
                      </a:endParaRPr>
                    </a:p>
                  </a:txBody>
                  <a:tcPr marL="6002" marR="6002" marT="6002" marB="0" anchor="ctr"/>
                </a:tc>
                <a:extLst>
                  <a:ext uri="{0D108BD9-81ED-4DB2-BD59-A6C34878D82A}">
                    <a16:rowId xmlns:a16="http://schemas.microsoft.com/office/drawing/2014/main" val="386776921"/>
                  </a:ext>
                </a:extLst>
              </a:tr>
              <a:tr h="159533">
                <a:tc>
                  <a:txBody>
                    <a:bodyPr/>
                    <a:lstStyle/>
                    <a:p>
                      <a:pPr algn="ctr" fontAlgn="ctr"/>
                      <a:r>
                        <a:rPr lang="en-IN" sz="1000" u="none" strike="noStrike">
                          <a:effectLst/>
                          <a:latin typeface="Times New Roman" panose="02020603050405020304" pitchFamily="18" charset="0"/>
                          <a:cs typeface="Times New Roman" panose="02020603050405020304" pitchFamily="18" charset="0"/>
                        </a:rPr>
                        <a:t>Suzuki</a:t>
                      </a:r>
                      <a:endParaRPr lang="en-IN" sz="1000" b="0" i="0" u="none" strike="noStrike">
                        <a:solidFill>
                          <a:srgbClr val="000000"/>
                        </a:solidFill>
                        <a:effectLst/>
                        <a:latin typeface="Times New Roman" panose="02020603050405020304" pitchFamily="18" charset="0"/>
                        <a:cs typeface="Times New Roman" panose="02020603050405020304" pitchFamily="18" charset="0"/>
                      </a:endParaRPr>
                    </a:p>
                  </a:txBody>
                  <a:tcPr marL="6002" marR="6002" marT="6002" marB="0" anchor="ctr"/>
                </a:tc>
                <a:tc>
                  <a:txBody>
                    <a:bodyPr/>
                    <a:lstStyle/>
                    <a:p>
                      <a:pPr algn="ctr" fontAlgn="ctr"/>
                      <a:r>
                        <a:rPr lang="en-IN" sz="1000" u="none" strike="noStrike">
                          <a:effectLst/>
                          <a:latin typeface="Times New Roman" panose="02020603050405020304" pitchFamily="18" charset="0"/>
                          <a:cs typeface="Times New Roman" panose="02020603050405020304" pitchFamily="18" charset="0"/>
                        </a:rPr>
                        <a:t>21.56</a:t>
                      </a:r>
                      <a:endParaRPr lang="en-IN" sz="1000" b="0" i="0" u="none" strike="noStrike">
                        <a:solidFill>
                          <a:srgbClr val="000000"/>
                        </a:solidFill>
                        <a:effectLst/>
                        <a:latin typeface="Times New Roman" panose="02020603050405020304" pitchFamily="18" charset="0"/>
                        <a:cs typeface="Times New Roman" panose="02020603050405020304" pitchFamily="18" charset="0"/>
                      </a:endParaRPr>
                    </a:p>
                  </a:txBody>
                  <a:tcPr marL="6002" marR="6002" marT="6002" marB="0" anchor="ctr"/>
                </a:tc>
                <a:extLst>
                  <a:ext uri="{0D108BD9-81ED-4DB2-BD59-A6C34878D82A}">
                    <a16:rowId xmlns:a16="http://schemas.microsoft.com/office/drawing/2014/main" val="2223712964"/>
                  </a:ext>
                </a:extLst>
              </a:tr>
              <a:tr h="159533">
                <a:tc>
                  <a:txBody>
                    <a:bodyPr/>
                    <a:lstStyle/>
                    <a:p>
                      <a:pPr algn="ctr" fontAlgn="ctr"/>
                      <a:r>
                        <a:rPr lang="en-IN" sz="1000" u="none" strike="noStrike">
                          <a:effectLst/>
                          <a:latin typeface="Times New Roman" panose="02020603050405020304" pitchFamily="18" charset="0"/>
                          <a:cs typeface="Times New Roman" panose="02020603050405020304" pitchFamily="18" charset="0"/>
                        </a:rPr>
                        <a:t>Suzuki</a:t>
                      </a:r>
                      <a:endParaRPr lang="en-IN" sz="1000" b="0" i="0" u="none" strike="noStrike">
                        <a:solidFill>
                          <a:srgbClr val="000000"/>
                        </a:solidFill>
                        <a:effectLst/>
                        <a:latin typeface="Times New Roman" panose="02020603050405020304" pitchFamily="18" charset="0"/>
                        <a:cs typeface="Times New Roman" panose="02020603050405020304" pitchFamily="18" charset="0"/>
                      </a:endParaRPr>
                    </a:p>
                  </a:txBody>
                  <a:tcPr marL="6002" marR="6002" marT="6002" marB="0" anchor="ctr"/>
                </a:tc>
                <a:tc>
                  <a:txBody>
                    <a:bodyPr/>
                    <a:lstStyle/>
                    <a:p>
                      <a:pPr algn="ctr" fontAlgn="ctr"/>
                      <a:r>
                        <a:rPr lang="en-IN" sz="1000" u="none" strike="noStrike">
                          <a:effectLst/>
                          <a:latin typeface="Times New Roman" panose="02020603050405020304" pitchFamily="18" charset="0"/>
                          <a:cs typeface="Times New Roman" panose="02020603050405020304" pitchFamily="18" charset="0"/>
                        </a:rPr>
                        <a:t>21.4</a:t>
                      </a:r>
                      <a:endParaRPr lang="en-IN" sz="1000" b="0" i="0" u="none" strike="noStrike">
                        <a:solidFill>
                          <a:srgbClr val="000000"/>
                        </a:solidFill>
                        <a:effectLst/>
                        <a:latin typeface="Times New Roman" panose="02020603050405020304" pitchFamily="18" charset="0"/>
                        <a:cs typeface="Times New Roman" panose="02020603050405020304" pitchFamily="18" charset="0"/>
                      </a:endParaRPr>
                    </a:p>
                  </a:txBody>
                  <a:tcPr marL="6002" marR="6002" marT="6002" marB="0" anchor="ctr"/>
                </a:tc>
                <a:extLst>
                  <a:ext uri="{0D108BD9-81ED-4DB2-BD59-A6C34878D82A}">
                    <a16:rowId xmlns:a16="http://schemas.microsoft.com/office/drawing/2014/main" val="3230222198"/>
                  </a:ext>
                </a:extLst>
              </a:tr>
              <a:tr h="159533">
                <a:tc>
                  <a:txBody>
                    <a:bodyPr/>
                    <a:lstStyle/>
                    <a:p>
                      <a:pPr algn="ctr" fontAlgn="ctr"/>
                      <a:r>
                        <a:rPr lang="en-IN" sz="1000" u="none" strike="noStrike">
                          <a:effectLst/>
                          <a:latin typeface="Times New Roman" panose="02020603050405020304" pitchFamily="18" charset="0"/>
                          <a:cs typeface="Times New Roman" panose="02020603050405020304" pitchFamily="18" charset="0"/>
                        </a:rPr>
                        <a:t>Suzuki</a:t>
                      </a:r>
                      <a:endParaRPr lang="en-IN" sz="1000" b="0" i="0" u="none" strike="noStrike">
                        <a:solidFill>
                          <a:srgbClr val="000000"/>
                        </a:solidFill>
                        <a:effectLst/>
                        <a:latin typeface="Times New Roman" panose="02020603050405020304" pitchFamily="18" charset="0"/>
                        <a:cs typeface="Times New Roman" panose="02020603050405020304" pitchFamily="18" charset="0"/>
                      </a:endParaRPr>
                    </a:p>
                  </a:txBody>
                  <a:tcPr marL="6002" marR="6002" marT="6002" marB="0" anchor="ctr"/>
                </a:tc>
                <a:tc>
                  <a:txBody>
                    <a:bodyPr/>
                    <a:lstStyle/>
                    <a:p>
                      <a:pPr algn="ctr" fontAlgn="ctr"/>
                      <a:r>
                        <a:rPr lang="en-IN" sz="1000" u="none" strike="noStrike" dirty="0">
                          <a:effectLst/>
                          <a:latin typeface="Times New Roman" panose="02020603050405020304" pitchFamily="18" charset="0"/>
                          <a:cs typeface="Times New Roman" panose="02020603050405020304" pitchFamily="18" charset="0"/>
                        </a:rPr>
                        <a:t>21.4</a:t>
                      </a:r>
                      <a:endParaRPr lang="en-IN" sz="1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002" marR="6002" marT="6002" marB="0" anchor="ctr"/>
                </a:tc>
                <a:extLst>
                  <a:ext uri="{0D108BD9-81ED-4DB2-BD59-A6C34878D82A}">
                    <a16:rowId xmlns:a16="http://schemas.microsoft.com/office/drawing/2014/main" val="77953475"/>
                  </a:ext>
                </a:extLst>
              </a:tr>
              <a:tr h="159533">
                <a:tc>
                  <a:txBody>
                    <a:bodyPr/>
                    <a:lstStyle/>
                    <a:p>
                      <a:pPr algn="ctr" fontAlgn="ctr"/>
                      <a:r>
                        <a:rPr lang="en-IN" sz="1000" u="none" strike="noStrike">
                          <a:effectLst/>
                          <a:latin typeface="Times New Roman" panose="02020603050405020304" pitchFamily="18" charset="0"/>
                          <a:cs typeface="Times New Roman" panose="02020603050405020304" pitchFamily="18" charset="0"/>
                        </a:rPr>
                        <a:t>Suzuki</a:t>
                      </a:r>
                      <a:endParaRPr lang="en-IN" sz="1000" b="0" i="0" u="none" strike="noStrike">
                        <a:solidFill>
                          <a:srgbClr val="000000"/>
                        </a:solidFill>
                        <a:effectLst/>
                        <a:latin typeface="Times New Roman" panose="02020603050405020304" pitchFamily="18" charset="0"/>
                        <a:cs typeface="Times New Roman" panose="02020603050405020304" pitchFamily="18" charset="0"/>
                      </a:endParaRPr>
                    </a:p>
                  </a:txBody>
                  <a:tcPr marL="6002" marR="6002" marT="6002" marB="0" anchor="ctr"/>
                </a:tc>
                <a:tc>
                  <a:txBody>
                    <a:bodyPr/>
                    <a:lstStyle/>
                    <a:p>
                      <a:pPr algn="ctr" fontAlgn="ctr"/>
                      <a:r>
                        <a:rPr lang="en-IN" sz="1000" u="none" strike="noStrike" dirty="0">
                          <a:effectLst/>
                          <a:latin typeface="Times New Roman" panose="02020603050405020304" pitchFamily="18" charset="0"/>
                          <a:cs typeface="Times New Roman" panose="02020603050405020304" pitchFamily="18" charset="0"/>
                        </a:rPr>
                        <a:t>21.4</a:t>
                      </a:r>
                      <a:endParaRPr lang="en-IN" sz="1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002" marR="6002" marT="6002" marB="0" anchor="ctr"/>
                </a:tc>
                <a:extLst>
                  <a:ext uri="{0D108BD9-81ED-4DB2-BD59-A6C34878D82A}">
                    <a16:rowId xmlns:a16="http://schemas.microsoft.com/office/drawing/2014/main" val="177568474"/>
                  </a:ext>
                </a:extLst>
              </a:tr>
              <a:tr h="159533">
                <a:tc>
                  <a:txBody>
                    <a:bodyPr/>
                    <a:lstStyle/>
                    <a:p>
                      <a:pPr algn="ctr" fontAlgn="ctr"/>
                      <a:r>
                        <a:rPr lang="en-IN" sz="1000" u="none" strike="noStrike">
                          <a:effectLst/>
                          <a:latin typeface="Times New Roman" panose="02020603050405020304" pitchFamily="18" charset="0"/>
                          <a:cs typeface="Times New Roman" panose="02020603050405020304" pitchFamily="18" charset="0"/>
                        </a:rPr>
                        <a:t>Suzuki</a:t>
                      </a:r>
                      <a:endParaRPr lang="en-IN" sz="1000" b="0" i="0" u="none" strike="noStrike">
                        <a:solidFill>
                          <a:srgbClr val="000000"/>
                        </a:solidFill>
                        <a:effectLst/>
                        <a:latin typeface="Times New Roman" panose="02020603050405020304" pitchFamily="18" charset="0"/>
                        <a:cs typeface="Times New Roman" panose="02020603050405020304" pitchFamily="18" charset="0"/>
                      </a:endParaRPr>
                    </a:p>
                  </a:txBody>
                  <a:tcPr marL="6002" marR="6002" marT="6002" marB="0" anchor="ctr"/>
                </a:tc>
                <a:tc>
                  <a:txBody>
                    <a:bodyPr/>
                    <a:lstStyle/>
                    <a:p>
                      <a:pPr algn="ctr" fontAlgn="ctr"/>
                      <a:r>
                        <a:rPr lang="en-IN" sz="1000" u="none" strike="noStrike">
                          <a:effectLst/>
                          <a:latin typeface="Times New Roman" panose="02020603050405020304" pitchFamily="18" charset="0"/>
                          <a:cs typeface="Times New Roman" panose="02020603050405020304" pitchFamily="18" charset="0"/>
                        </a:rPr>
                        <a:t>21.4</a:t>
                      </a:r>
                      <a:endParaRPr lang="en-IN" sz="1000" b="0" i="0" u="none" strike="noStrike">
                        <a:solidFill>
                          <a:srgbClr val="000000"/>
                        </a:solidFill>
                        <a:effectLst/>
                        <a:latin typeface="Times New Roman" panose="02020603050405020304" pitchFamily="18" charset="0"/>
                        <a:cs typeface="Times New Roman" panose="02020603050405020304" pitchFamily="18" charset="0"/>
                      </a:endParaRPr>
                    </a:p>
                  </a:txBody>
                  <a:tcPr marL="6002" marR="6002" marT="6002" marB="0" anchor="ctr"/>
                </a:tc>
                <a:extLst>
                  <a:ext uri="{0D108BD9-81ED-4DB2-BD59-A6C34878D82A}">
                    <a16:rowId xmlns:a16="http://schemas.microsoft.com/office/drawing/2014/main" val="2542112209"/>
                  </a:ext>
                </a:extLst>
              </a:tr>
              <a:tr h="159533">
                <a:tc>
                  <a:txBody>
                    <a:bodyPr/>
                    <a:lstStyle/>
                    <a:p>
                      <a:pPr algn="ctr" fontAlgn="ctr"/>
                      <a:r>
                        <a:rPr lang="en-IN" sz="1000" u="none" strike="noStrike">
                          <a:effectLst/>
                          <a:latin typeface="Times New Roman" panose="02020603050405020304" pitchFamily="18" charset="0"/>
                          <a:cs typeface="Times New Roman" panose="02020603050405020304" pitchFamily="18" charset="0"/>
                        </a:rPr>
                        <a:t>Suzuki</a:t>
                      </a:r>
                      <a:endParaRPr lang="en-IN" sz="1000" b="0" i="0" u="none" strike="noStrike">
                        <a:solidFill>
                          <a:srgbClr val="000000"/>
                        </a:solidFill>
                        <a:effectLst/>
                        <a:latin typeface="Times New Roman" panose="02020603050405020304" pitchFamily="18" charset="0"/>
                        <a:cs typeface="Times New Roman" panose="02020603050405020304" pitchFamily="18" charset="0"/>
                      </a:endParaRPr>
                    </a:p>
                  </a:txBody>
                  <a:tcPr marL="6002" marR="6002" marT="6002" marB="0" anchor="ctr"/>
                </a:tc>
                <a:tc>
                  <a:txBody>
                    <a:bodyPr/>
                    <a:lstStyle/>
                    <a:p>
                      <a:pPr algn="ctr" fontAlgn="ctr"/>
                      <a:r>
                        <a:rPr lang="en-IN" sz="1000" u="none" strike="noStrike">
                          <a:effectLst/>
                          <a:latin typeface="Times New Roman" panose="02020603050405020304" pitchFamily="18" charset="0"/>
                          <a:cs typeface="Times New Roman" panose="02020603050405020304" pitchFamily="18" charset="0"/>
                        </a:rPr>
                        <a:t>21.4</a:t>
                      </a:r>
                      <a:endParaRPr lang="en-IN" sz="1000" b="0" i="0" u="none" strike="noStrike">
                        <a:solidFill>
                          <a:srgbClr val="000000"/>
                        </a:solidFill>
                        <a:effectLst/>
                        <a:latin typeface="Times New Roman" panose="02020603050405020304" pitchFamily="18" charset="0"/>
                        <a:cs typeface="Times New Roman" panose="02020603050405020304" pitchFamily="18" charset="0"/>
                      </a:endParaRPr>
                    </a:p>
                  </a:txBody>
                  <a:tcPr marL="6002" marR="6002" marT="6002" marB="0" anchor="ctr"/>
                </a:tc>
                <a:extLst>
                  <a:ext uri="{0D108BD9-81ED-4DB2-BD59-A6C34878D82A}">
                    <a16:rowId xmlns:a16="http://schemas.microsoft.com/office/drawing/2014/main" val="660252249"/>
                  </a:ext>
                </a:extLst>
              </a:tr>
              <a:tr h="159533">
                <a:tc>
                  <a:txBody>
                    <a:bodyPr/>
                    <a:lstStyle/>
                    <a:p>
                      <a:pPr algn="ctr" fontAlgn="ctr"/>
                      <a:r>
                        <a:rPr lang="en-IN" sz="1000" u="none" strike="noStrike">
                          <a:effectLst/>
                          <a:latin typeface="Times New Roman" panose="02020603050405020304" pitchFamily="18" charset="0"/>
                          <a:cs typeface="Times New Roman" panose="02020603050405020304" pitchFamily="18" charset="0"/>
                        </a:rPr>
                        <a:t>Suzuki</a:t>
                      </a:r>
                      <a:endParaRPr lang="en-IN" sz="1000" b="0" i="0" u="none" strike="noStrike">
                        <a:solidFill>
                          <a:srgbClr val="000000"/>
                        </a:solidFill>
                        <a:effectLst/>
                        <a:latin typeface="Times New Roman" panose="02020603050405020304" pitchFamily="18" charset="0"/>
                        <a:cs typeface="Times New Roman" panose="02020603050405020304" pitchFamily="18" charset="0"/>
                      </a:endParaRPr>
                    </a:p>
                  </a:txBody>
                  <a:tcPr marL="6002" marR="6002" marT="6002" marB="0" anchor="ctr"/>
                </a:tc>
                <a:tc>
                  <a:txBody>
                    <a:bodyPr/>
                    <a:lstStyle/>
                    <a:p>
                      <a:pPr algn="ctr" fontAlgn="ctr"/>
                      <a:r>
                        <a:rPr lang="en-IN" sz="1000" u="none" strike="noStrike">
                          <a:effectLst/>
                          <a:latin typeface="Times New Roman" panose="02020603050405020304" pitchFamily="18" charset="0"/>
                          <a:cs typeface="Times New Roman" panose="02020603050405020304" pitchFamily="18" charset="0"/>
                        </a:rPr>
                        <a:t>21.4</a:t>
                      </a:r>
                      <a:endParaRPr lang="en-IN" sz="1000" b="0" i="0" u="none" strike="noStrike">
                        <a:solidFill>
                          <a:srgbClr val="000000"/>
                        </a:solidFill>
                        <a:effectLst/>
                        <a:latin typeface="Times New Roman" panose="02020603050405020304" pitchFamily="18" charset="0"/>
                        <a:cs typeface="Times New Roman" panose="02020603050405020304" pitchFamily="18" charset="0"/>
                      </a:endParaRPr>
                    </a:p>
                  </a:txBody>
                  <a:tcPr marL="6002" marR="6002" marT="6002" marB="0" anchor="ctr"/>
                </a:tc>
                <a:extLst>
                  <a:ext uri="{0D108BD9-81ED-4DB2-BD59-A6C34878D82A}">
                    <a16:rowId xmlns:a16="http://schemas.microsoft.com/office/drawing/2014/main" val="126778749"/>
                  </a:ext>
                </a:extLst>
              </a:tr>
              <a:tr h="159533">
                <a:tc>
                  <a:txBody>
                    <a:bodyPr/>
                    <a:lstStyle/>
                    <a:p>
                      <a:pPr algn="ctr" fontAlgn="ctr"/>
                      <a:r>
                        <a:rPr lang="en-IN" sz="1000" u="none" strike="noStrike">
                          <a:effectLst/>
                          <a:latin typeface="Times New Roman" panose="02020603050405020304" pitchFamily="18" charset="0"/>
                          <a:cs typeface="Times New Roman" panose="02020603050405020304" pitchFamily="18" charset="0"/>
                        </a:rPr>
                        <a:t>Suzuki</a:t>
                      </a:r>
                      <a:endParaRPr lang="en-IN" sz="1000" b="0" i="0" u="none" strike="noStrike">
                        <a:solidFill>
                          <a:srgbClr val="000000"/>
                        </a:solidFill>
                        <a:effectLst/>
                        <a:latin typeface="Times New Roman" panose="02020603050405020304" pitchFamily="18" charset="0"/>
                        <a:cs typeface="Times New Roman" panose="02020603050405020304" pitchFamily="18" charset="0"/>
                      </a:endParaRPr>
                    </a:p>
                  </a:txBody>
                  <a:tcPr marL="6002" marR="6002" marT="6002" marB="0" anchor="ctr"/>
                </a:tc>
                <a:tc>
                  <a:txBody>
                    <a:bodyPr/>
                    <a:lstStyle/>
                    <a:p>
                      <a:pPr algn="ctr" fontAlgn="ctr"/>
                      <a:r>
                        <a:rPr lang="en-IN" sz="1000" u="none" strike="noStrike" dirty="0">
                          <a:effectLst/>
                          <a:latin typeface="Times New Roman" panose="02020603050405020304" pitchFamily="18" charset="0"/>
                          <a:cs typeface="Times New Roman" panose="02020603050405020304" pitchFamily="18" charset="0"/>
                        </a:rPr>
                        <a:t>21.4</a:t>
                      </a:r>
                      <a:endParaRPr lang="en-IN" sz="1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002" marR="6002" marT="6002" marB="0" anchor="ctr"/>
                </a:tc>
                <a:extLst>
                  <a:ext uri="{0D108BD9-81ED-4DB2-BD59-A6C34878D82A}">
                    <a16:rowId xmlns:a16="http://schemas.microsoft.com/office/drawing/2014/main" val="2265549298"/>
                  </a:ext>
                </a:extLst>
              </a:tr>
            </a:tbl>
          </a:graphicData>
        </a:graphic>
      </p:graphicFrame>
      <p:sp>
        <p:nvSpPr>
          <p:cNvPr id="12" name="TextBox 11">
            <a:extLst>
              <a:ext uri="{FF2B5EF4-FFF2-40B4-BE49-F238E27FC236}">
                <a16:creationId xmlns:a16="http://schemas.microsoft.com/office/drawing/2014/main" id="{F9B8A83A-290C-66C8-4D8A-3F35B818B173}"/>
              </a:ext>
            </a:extLst>
          </p:cNvPr>
          <p:cNvSpPr txBox="1"/>
          <p:nvPr/>
        </p:nvSpPr>
        <p:spPr>
          <a:xfrm>
            <a:off x="688258" y="4837922"/>
            <a:ext cx="10274710" cy="646331"/>
          </a:xfrm>
          <a:prstGeom prst="rect">
            <a:avLst/>
          </a:prstGeom>
          <a:noFill/>
        </p:spPr>
        <p:txBody>
          <a:bodyPr wrap="square">
            <a:spAutoFit/>
          </a:bodyPr>
          <a:lstStyle/>
          <a:p>
            <a:r>
              <a:rPr lang="en-IN" sz="1800" dirty="0">
                <a:latin typeface="Times New Roman" panose="02020603050405020304" pitchFamily="18" charset="0"/>
                <a:cs typeface="Times New Roman" panose="02020603050405020304" pitchFamily="18" charset="0"/>
              </a:rPr>
              <a:t>Interpretation: This Box Plot shows the comparison between city milage of cars and all manufacturers. So we get the outlier in Mahindra manufacturers company.</a:t>
            </a:r>
          </a:p>
        </p:txBody>
      </p:sp>
      <p:sp>
        <p:nvSpPr>
          <p:cNvPr id="2" name="Slide Number Placeholder 1">
            <a:extLst>
              <a:ext uri="{FF2B5EF4-FFF2-40B4-BE49-F238E27FC236}">
                <a16:creationId xmlns:a16="http://schemas.microsoft.com/office/drawing/2014/main" id="{C6471A7D-9C89-77E2-0E40-A308CB611AA9}"/>
              </a:ext>
            </a:extLst>
          </p:cNvPr>
          <p:cNvSpPr>
            <a:spLocks noGrp="1"/>
          </p:cNvSpPr>
          <p:nvPr>
            <p:ph type="sldNum" sz="quarter" idx="12"/>
          </p:nvPr>
        </p:nvSpPr>
        <p:spPr/>
        <p:txBody>
          <a:bodyPr>
            <a:normAutofit lnSpcReduction="10000"/>
          </a:bodyPr>
          <a:lstStyle/>
          <a:p>
            <a:fld id="{27BDADFB-7794-4246-8CAA-3148596AE588}" type="slidenum">
              <a:rPr lang="en-IN" smtClean="0"/>
              <a:t>6</a:t>
            </a:fld>
            <a:endParaRPr lang="en-IN"/>
          </a:p>
        </p:txBody>
      </p:sp>
      <p:sp>
        <p:nvSpPr>
          <p:cNvPr id="3" name="Footer Placeholder 2">
            <a:extLst>
              <a:ext uri="{FF2B5EF4-FFF2-40B4-BE49-F238E27FC236}">
                <a16:creationId xmlns:a16="http://schemas.microsoft.com/office/drawing/2014/main" id="{2608BDA6-98BF-7DA4-DB69-F3BDB84758EF}"/>
              </a:ext>
            </a:extLst>
          </p:cNvPr>
          <p:cNvSpPr>
            <a:spLocks noGrp="1"/>
          </p:cNvSpPr>
          <p:nvPr>
            <p:ph type="ftr" sz="quarter" idx="11"/>
          </p:nvPr>
        </p:nvSpPr>
        <p:spPr/>
        <p:txBody>
          <a:bodyPr/>
          <a:lstStyle/>
          <a:p>
            <a:r>
              <a:rPr lang="en-IN"/>
              <a:t>PROJECT ANALYSIS</a:t>
            </a:r>
          </a:p>
        </p:txBody>
      </p:sp>
    </p:spTree>
    <p:extLst>
      <p:ext uri="{BB962C8B-B14F-4D97-AF65-F5344CB8AC3E}">
        <p14:creationId xmlns:p14="http://schemas.microsoft.com/office/powerpoint/2010/main" val="22825260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793A4-017E-AF69-2FDA-E10BEE7A4011}"/>
              </a:ext>
            </a:extLst>
          </p:cNvPr>
          <p:cNvSpPr>
            <a:spLocks noGrp="1"/>
          </p:cNvSpPr>
          <p:nvPr>
            <p:ph type="title"/>
          </p:nvPr>
        </p:nvSpPr>
        <p:spPr>
          <a:xfrm>
            <a:off x="548641" y="265176"/>
            <a:ext cx="10610972" cy="1737360"/>
          </a:xfrm>
        </p:spPr>
        <p:txBody>
          <a:bodyPr>
            <a:normAutofit/>
          </a:bodyPr>
          <a:lstStyle/>
          <a:p>
            <a:r>
              <a:rPr lang="en-IN" sz="2500" dirty="0">
                <a:latin typeface="Times New Roman" panose="02020603050405020304" pitchFamily="18" charset="0"/>
                <a:cs typeface="Times New Roman" panose="02020603050405020304" pitchFamily="18" charset="0"/>
              </a:rPr>
              <a:t>Q4. Identify the Outliers from following columns using Histogram method. </a:t>
            </a:r>
            <a:br>
              <a:rPr lang="en-IN" sz="2500" dirty="0">
                <a:latin typeface="Times New Roman" panose="02020603050405020304" pitchFamily="18" charset="0"/>
                <a:cs typeface="Times New Roman" panose="02020603050405020304" pitchFamily="18" charset="0"/>
              </a:rPr>
            </a:br>
            <a:r>
              <a:rPr lang="en-IN" sz="2500" dirty="0">
                <a:latin typeface="Times New Roman" panose="02020603050405020304" pitchFamily="18" charset="0"/>
                <a:cs typeface="Times New Roman" panose="02020603050405020304" pitchFamily="18" charset="0"/>
              </a:rPr>
              <a:t>         </a:t>
            </a:r>
            <a:r>
              <a:rPr lang="en-IN" sz="2200" dirty="0">
                <a:latin typeface="Times New Roman" panose="02020603050405020304" pitchFamily="18" charset="0"/>
                <a:cs typeface="Times New Roman" panose="02020603050405020304" pitchFamily="18" charset="0"/>
              </a:rPr>
              <a:t>1) Displacement (Bin Size = 980)</a:t>
            </a:r>
            <a:br>
              <a:rPr lang="en-IN" sz="2200" dirty="0">
                <a:latin typeface="Times New Roman" panose="02020603050405020304" pitchFamily="18" charset="0"/>
                <a:cs typeface="Times New Roman" panose="02020603050405020304" pitchFamily="18" charset="0"/>
              </a:rPr>
            </a:br>
            <a:r>
              <a:rPr lang="en-IN" sz="2200" dirty="0">
                <a:latin typeface="Times New Roman" panose="02020603050405020304" pitchFamily="18" charset="0"/>
                <a:cs typeface="Times New Roman" panose="02020603050405020304" pitchFamily="18" charset="0"/>
              </a:rPr>
              <a:t>          2) City Mileage (miles / gallon)(Bin Size = 0.88)</a:t>
            </a:r>
            <a:br>
              <a:rPr lang="en-IN" sz="2200" dirty="0">
                <a:latin typeface="Times New Roman" panose="02020603050405020304" pitchFamily="18" charset="0"/>
                <a:cs typeface="Times New Roman" panose="02020603050405020304" pitchFamily="18" charset="0"/>
              </a:rPr>
            </a:br>
            <a:r>
              <a:rPr lang="en-IN" sz="2200" dirty="0">
                <a:latin typeface="Times New Roman" panose="02020603050405020304" pitchFamily="18" charset="0"/>
                <a:cs typeface="Times New Roman" panose="02020603050405020304" pitchFamily="18" charset="0"/>
              </a:rPr>
              <a:t>          3)Fuel Tank Capacity (Bin Size = 3)</a:t>
            </a:r>
            <a:br>
              <a:rPr lang="en-IN" sz="2200" dirty="0">
                <a:latin typeface="Times New Roman" panose="02020603050405020304" pitchFamily="18" charset="0"/>
                <a:cs typeface="Times New Roman" panose="02020603050405020304" pitchFamily="18" charset="0"/>
              </a:rPr>
            </a:br>
            <a:r>
              <a:rPr lang="en-IN" sz="2200" dirty="0">
                <a:latin typeface="Times New Roman" panose="02020603050405020304" pitchFamily="18" charset="0"/>
                <a:cs typeface="Times New Roman" panose="02020603050405020304" pitchFamily="18" charset="0"/>
              </a:rPr>
              <a:t>    Remove the identified outliers from the dataset. (Task 9) </a:t>
            </a:r>
          </a:p>
        </p:txBody>
      </p:sp>
      <mc:AlternateContent xmlns:mc="http://schemas.openxmlformats.org/markup-compatibility/2006" xmlns:cx1="http://schemas.microsoft.com/office/drawing/2015/9/8/chartex">
        <mc:Choice Requires="cx1">
          <p:graphicFrame>
            <p:nvGraphicFramePr>
              <p:cNvPr id="5" name="Content Placeholder 4">
                <a:extLst>
                  <a:ext uri="{FF2B5EF4-FFF2-40B4-BE49-F238E27FC236}">
                    <a16:creationId xmlns:a16="http://schemas.microsoft.com/office/drawing/2014/main" id="{1DD2CBBE-E2F1-242D-7325-BEDC33E68C3D}"/>
                  </a:ext>
                </a:extLst>
              </p:cNvPr>
              <p:cNvGraphicFramePr>
                <a:graphicFrameLocks noGrp="1"/>
              </p:cNvGraphicFramePr>
              <p:nvPr>
                <p:ph idx="1"/>
                <p:extLst>
                  <p:ext uri="{D42A27DB-BD31-4B8C-83A1-F6EECF244321}">
                    <p14:modId xmlns:p14="http://schemas.microsoft.com/office/powerpoint/2010/main" val="1531013521"/>
                  </p:ext>
                </p:extLst>
              </p:nvPr>
            </p:nvGraphicFramePr>
            <p:xfrm>
              <a:off x="896937" y="2240281"/>
              <a:ext cx="5739837" cy="4003204"/>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5" name="Content Placeholder 4">
                <a:extLst>
                  <a:ext uri="{FF2B5EF4-FFF2-40B4-BE49-F238E27FC236}">
                    <a16:creationId xmlns:a16="http://schemas.microsoft.com/office/drawing/2014/main" id="{1DD2CBBE-E2F1-242D-7325-BEDC33E68C3D}"/>
                  </a:ext>
                </a:extLst>
              </p:cNvPr>
              <p:cNvPicPr>
                <a:picLocks noGrp="1" noRot="1" noChangeAspect="1" noMove="1" noResize="1" noEditPoints="1" noAdjustHandles="1" noChangeArrowheads="1" noChangeShapeType="1"/>
              </p:cNvPicPr>
              <p:nvPr/>
            </p:nvPicPr>
            <p:blipFill>
              <a:blip r:embed="rId3"/>
              <a:stretch>
                <a:fillRect/>
              </a:stretch>
            </p:blipFill>
            <p:spPr>
              <a:xfrm>
                <a:off x="896937" y="2240281"/>
                <a:ext cx="5739837" cy="4003204"/>
              </a:xfrm>
              <a:prstGeom prst="rect">
                <a:avLst/>
              </a:prstGeom>
            </p:spPr>
          </p:pic>
        </mc:Fallback>
      </mc:AlternateContent>
      <p:graphicFrame>
        <p:nvGraphicFramePr>
          <p:cNvPr id="6" name="Table 5">
            <a:extLst>
              <a:ext uri="{FF2B5EF4-FFF2-40B4-BE49-F238E27FC236}">
                <a16:creationId xmlns:a16="http://schemas.microsoft.com/office/drawing/2014/main" id="{4B814FD4-5248-8464-0372-0F9209C68718}"/>
              </a:ext>
            </a:extLst>
          </p:cNvPr>
          <p:cNvGraphicFramePr>
            <a:graphicFrameLocks noGrp="1"/>
          </p:cNvGraphicFramePr>
          <p:nvPr>
            <p:extLst>
              <p:ext uri="{D42A27DB-BD31-4B8C-83A1-F6EECF244321}">
                <p14:modId xmlns:p14="http://schemas.microsoft.com/office/powerpoint/2010/main" val="2567494311"/>
              </p:ext>
            </p:extLst>
          </p:nvPr>
        </p:nvGraphicFramePr>
        <p:xfrm>
          <a:off x="6963610" y="2516778"/>
          <a:ext cx="4603867" cy="3503022"/>
        </p:xfrm>
        <a:graphic>
          <a:graphicData uri="http://schemas.openxmlformats.org/drawingml/2006/table">
            <a:tbl>
              <a:tblPr>
                <a:tableStyleId>{5C22544A-7EE6-4342-B048-85BDC9FD1C3A}</a:tableStyleId>
              </a:tblPr>
              <a:tblGrid>
                <a:gridCol w="1419153">
                  <a:extLst>
                    <a:ext uri="{9D8B030D-6E8A-4147-A177-3AD203B41FA5}">
                      <a16:colId xmlns:a16="http://schemas.microsoft.com/office/drawing/2014/main" val="2520446073"/>
                    </a:ext>
                  </a:extLst>
                </a:gridCol>
                <a:gridCol w="882779">
                  <a:extLst>
                    <a:ext uri="{9D8B030D-6E8A-4147-A177-3AD203B41FA5}">
                      <a16:colId xmlns:a16="http://schemas.microsoft.com/office/drawing/2014/main" val="1769874076"/>
                    </a:ext>
                  </a:extLst>
                </a:gridCol>
                <a:gridCol w="961001">
                  <a:extLst>
                    <a:ext uri="{9D8B030D-6E8A-4147-A177-3AD203B41FA5}">
                      <a16:colId xmlns:a16="http://schemas.microsoft.com/office/drawing/2014/main" val="122043275"/>
                    </a:ext>
                  </a:extLst>
                </a:gridCol>
                <a:gridCol w="871605">
                  <a:extLst>
                    <a:ext uri="{9D8B030D-6E8A-4147-A177-3AD203B41FA5}">
                      <a16:colId xmlns:a16="http://schemas.microsoft.com/office/drawing/2014/main" val="3383003266"/>
                    </a:ext>
                  </a:extLst>
                </a:gridCol>
                <a:gridCol w="469329">
                  <a:extLst>
                    <a:ext uri="{9D8B030D-6E8A-4147-A177-3AD203B41FA5}">
                      <a16:colId xmlns:a16="http://schemas.microsoft.com/office/drawing/2014/main" val="3939831722"/>
                    </a:ext>
                  </a:extLst>
                </a:gridCol>
              </a:tblGrid>
              <a:tr h="583146">
                <a:tc>
                  <a:txBody>
                    <a:bodyPr/>
                    <a:lstStyle/>
                    <a:p>
                      <a:pPr algn="ctr" fontAlgn="ctr"/>
                      <a:r>
                        <a:rPr lang="en-IN" sz="1400" u="none" strike="noStrike">
                          <a:effectLst/>
                        </a:rPr>
                        <a:t>Displacement</a:t>
                      </a:r>
                      <a:endParaRPr lang="en-IN" sz="1400" b="0" i="0" u="none" strike="noStrike">
                        <a:solidFill>
                          <a:srgbClr val="000000"/>
                        </a:solidFill>
                        <a:effectLst/>
                        <a:latin typeface="Calibri" panose="020F0502020204030204" pitchFamily="34" charset="0"/>
                      </a:endParaRPr>
                    </a:p>
                  </a:txBody>
                  <a:tcPr marL="6350" marR="6350" marT="6350" marB="0" anchor="ctr"/>
                </a:tc>
                <a:tc>
                  <a:txBody>
                    <a:bodyPr/>
                    <a:lstStyle/>
                    <a:p>
                      <a:pPr algn="l" fontAlgn="b"/>
                      <a:r>
                        <a:rPr lang="en-IN" sz="1400" u="none" strike="noStrike">
                          <a:effectLst/>
                        </a:rPr>
                        <a:t> </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IN" sz="1400" u="none" strike="noStrike" dirty="0">
                          <a:effectLst/>
                        </a:rPr>
                        <a:t> </a:t>
                      </a:r>
                      <a:endParaRPr lang="en-IN"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IN" sz="1400" u="none" strike="noStrike" dirty="0">
                          <a:effectLst/>
                        </a:rPr>
                        <a:t> </a:t>
                      </a:r>
                      <a:endParaRPr lang="en-IN"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IN" sz="1400" u="none" strike="noStrike" dirty="0">
                          <a:effectLst/>
                        </a:rPr>
                        <a:t> </a:t>
                      </a:r>
                      <a:endParaRPr lang="en-IN" sz="14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902080776"/>
                  </a:ext>
                </a:extLst>
              </a:tr>
              <a:tr h="355258">
                <a:tc>
                  <a:txBody>
                    <a:bodyPr/>
                    <a:lstStyle/>
                    <a:p>
                      <a:pPr algn="l" fontAlgn="b"/>
                      <a:r>
                        <a:rPr lang="en-IN" sz="1400" u="none" strike="noStrike">
                          <a:effectLst/>
                        </a:rPr>
                        <a:t>Q1</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IN" sz="1400" u="none" strike="noStrike" dirty="0">
                          <a:effectLst/>
                        </a:rPr>
                        <a:t>Q3</a:t>
                      </a:r>
                      <a:endParaRPr lang="en-IN"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IN" sz="1400" u="none" strike="noStrike">
                          <a:effectLst/>
                        </a:rPr>
                        <a:t>IQR</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IN" sz="1400" u="none" strike="noStrike">
                          <a:effectLst/>
                        </a:rPr>
                        <a:t>LF</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IN" sz="1400" u="none" strike="noStrike" dirty="0">
                          <a:effectLst/>
                        </a:rPr>
                        <a:t>UF</a:t>
                      </a:r>
                      <a:endParaRPr lang="en-IN" sz="14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207284215"/>
                  </a:ext>
                </a:extLst>
              </a:tr>
              <a:tr h="355258">
                <a:tc>
                  <a:txBody>
                    <a:bodyPr/>
                    <a:lstStyle/>
                    <a:p>
                      <a:pPr algn="r" fontAlgn="b"/>
                      <a:r>
                        <a:rPr lang="en-IN" sz="1400" u="none" strike="noStrike">
                          <a:effectLst/>
                        </a:rPr>
                        <a:t>1197</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dirty="0">
                          <a:effectLst/>
                        </a:rPr>
                        <a:t>1591</a:t>
                      </a:r>
                      <a:endParaRPr lang="en-IN"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dirty="0">
                          <a:effectLst/>
                        </a:rPr>
                        <a:t>394</a:t>
                      </a:r>
                      <a:endParaRPr lang="en-IN"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606</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2182</a:t>
                      </a:r>
                      <a:endParaRPr lang="en-IN" sz="14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05444855"/>
                  </a:ext>
                </a:extLst>
              </a:tr>
              <a:tr h="355258">
                <a:tc>
                  <a:txBody>
                    <a:bodyPr/>
                    <a:lstStyle/>
                    <a:p>
                      <a:pPr algn="l" fontAlgn="b"/>
                      <a:r>
                        <a:rPr lang="en-IN" sz="1400" u="none" strike="noStrike" dirty="0">
                          <a:effectLst/>
                        </a:rPr>
                        <a:t>Mileage</a:t>
                      </a:r>
                      <a:endParaRPr lang="en-IN"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IN" sz="1400" u="none" strike="noStrike">
                          <a:effectLst/>
                        </a:rPr>
                        <a:t> </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IN" sz="1400" u="none" strike="noStrike">
                          <a:effectLst/>
                        </a:rPr>
                        <a:t> </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IN" sz="1400" u="none" strike="noStrike">
                          <a:effectLst/>
                        </a:rPr>
                        <a:t> </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IN" sz="1400" u="none" strike="noStrike" dirty="0">
                          <a:effectLst/>
                        </a:rPr>
                        <a:t> </a:t>
                      </a:r>
                      <a:endParaRPr lang="en-IN" sz="14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452288341"/>
                  </a:ext>
                </a:extLst>
              </a:tr>
              <a:tr h="355258">
                <a:tc>
                  <a:txBody>
                    <a:bodyPr/>
                    <a:lstStyle/>
                    <a:p>
                      <a:pPr algn="l" fontAlgn="b"/>
                      <a:r>
                        <a:rPr lang="en-IN" sz="1400" u="none" strike="noStrike">
                          <a:effectLst/>
                        </a:rPr>
                        <a:t>Q1</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IN" sz="1400" u="none" strike="noStrike">
                          <a:effectLst/>
                        </a:rPr>
                        <a:t>Q3</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IN" sz="1400" u="none" strike="noStrike">
                          <a:effectLst/>
                        </a:rPr>
                        <a:t>IQR</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IN" sz="1400" u="none" strike="noStrike">
                          <a:effectLst/>
                        </a:rPr>
                        <a:t>LF</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IN" sz="1400" u="none" strike="noStrike">
                          <a:effectLst/>
                        </a:rPr>
                        <a:t>UF</a:t>
                      </a:r>
                      <a:endParaRPr lang="en-IN" sz="14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1338582"/>
                  </a:ext>
                </a:extLst>
              </a:tr>
              <a:tr h="355258">
                <a:tc>
                  <a:txBody>
                    <a:bodyPr/>
                    <a:lstStyle/>
                    <a:p>
                      <a:pPr algn="r" fontAlgn="b"/>
                      <a:r>
                        <a:rPr lang="en-IN" sz="1400" u="none" strike="noStrike">
                          <a:effectLst/>
                        </a:rPr>
                        <a:t>14</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20.89</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6.89</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3.665</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31.225</a:t>
                      </a:r>
                      <a:endParaRPr lang="en-IN" sz="14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286916544"/>
                  </a:ext>
                </a:extLst>
              </a:tr>
              <a:tr h="355258">
                <a:tc>
                  <a:txBody>
                    <a:bodyPr/>
                    <a:lstStyle/>
                    <a:p>
                      <a:pPr algn="l" fontAlgn="b"/>
                      <a:r>
                        <a:rPr lang="en-IN" sz="1400" u="none" strike="noStrike">
                          <a:effectLst/>
                        </a:rPr>
                        <a:t>Fuel Tank</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IN" sz="1400" u="none" strike="noStrike">
                          <a:effectLst/>
                        </a:rPr>
                        <a:t> </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IN" sz="1400" u="none" strike="noStrike">
                          <a:effectLst/>
                        </a:rPr>
                        <a:t> </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IN" sz="1400" u="none" strike="noStrike">
                          <a:effectLst/>
                        </a:rPr>
                        <a:t> </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IN" sz="1400" u="none" strike="noStrike">
                          <a:effectLst/>
                        </a:rPr>
                        <a:t> </a:t>
                      </a:r>
                      <a:endParaRPr lang="en-IN" sz="14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051038678"/>
                  </a:ext>
                </a:extLst>
              </a:tr>
              <a:tr h="355258">
                <a:tc>
                  <a:txBody>
                    <a:bodyPr/>
                    <a:lstStyle/>
                    <a:p>
                      <a:pPr algn="l" fontAlgn="b"/>
                      <a:r>
                        <a:rPr lang="en-IN" sz="1400" u="none" strike="noStrike">
                          <a:effectLst/>
                        </a:rPr>
                        <a:t>Q1</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IN" sz="1400" u="none" strike="noStrike">
                          <a:effectLst/>
                        </a:rPr>
                        <a:t>Q3</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IN" sz="1400" u="none" strike="noStrike">
                          <a:effectLst/>
                        </a:rPr>
                        <a:t>IQR</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IN" sz="1400" u="none" strike="noStrike">
                          <a:effectLst/>
                        </a:rPr>
                        <a:t>LF</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IN" sz="1400" u="none" strike="noStrike">
                          <a:effectLst/>
                        </a:rPr>
                        <a:t>UF</a:t>
                      </a:r>
                      <a:endParaRPr lang="en-IN" sz="14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937490581"/>
                  </a:ext>
                </a:extLst>
              </a:tr>
              <a:tr h="355258">
                <a:tc>
                  <a:txBody>
                    <a:bodyPr/>
                    <a:lstStyle/>
                    <a:p>
                      <a:pPr algn="r" fontAlgn="b"/>
                      <a:r>
                        <a:rPr lang="en-IN" sz="1400" u="none" strike="noStrike">
                          <a:effectLst/>
                        </a:rPr>
                        <a:t>37</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60</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23</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2.5</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dirty="0">
                          <a:effectLst/>
                        </a:rPr>
                        <a:t>94.5</a:t>
                      </a:r>
                      <a:endParaRPr lang="en-IN" sz="14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282902380"/>
                  </a:ext>
                </a:extLst>
              </a:tr>
            </a:tbl>
          </a:graphicData>
        </a:graphic>
      </p:graphicFrame>
      <p:sp>
        <p:nvSpPr>
          <p:cNvPr id="3" name="Slide Number Placeholder 2">
            <a:extLst>
              <a:ext uri="{FF2B5EF4-FFF2-40B4-BE49-F238E27FC236}">
                <a16:creationId xmlns:a16="http://schemas.microsoft.com/office/drawing/2014/main" id="{F23C4516-5E67-D820-609D-8AD41DF0D1D4}"/>
              </a:ext>
            </a:extLst>
          </p:cNvPr>
          <p:cNvSpPr>
            <a:spLocks noGrp="1"/>
          </p:cNvSpPr>
          <p:nvPr>
            <p:ph type="sldNum" sz="quarter" idx="12"/>
          </p:nvPr>
        </p:nvSpPr>
        <p:spPr/>
        <p:txBody>
          <a:bodyPr>
            <a:normAutofit lnSpcReduction="10000"/>
          </a:bodyPr>
          <a:lstStyle/>
          <a:p>
            <a:fld id="{27BDADFB-7794-4246-8CAA-3148596AE588}" type="slidenum">
              <a:rPr lang="en-IN" smtClean="0"/>
              <a:t>7</a:t>
            </a:fld>
            <a:endParaRPr lang="en-IN"/>
          </a:p>
        </p:txBody>
      </p:sp>
      <p:sp>
        <p:nvSpPr>
          <p:cNvPr id="4" name="Footer Placeholder 3">
            <a:extLst>
              <a:ext uri="{FF2B5EF4-FFF2-40B4-BE49-F238E27FC236}">
                <a16:creationId xmlns:a16="http://schemas.microsoft.com/office/drawing/2014/main" id="{8F523EB8-49CB-36A7-3A2B-5B159F6BC59C}"/>
              </a:ext>
            </a:extLst>
          </p:cNvPr>
          <p:cNvSpPr>
            <a:spLocks noGrp="1"/>
          </p:cNvSpPr>
          <p:nvPr>
            <p:ph type="ftr" sz="quarter" idx="11"/>
          </p:nvPr>
        </p:nvSpPr>
        <p:spPr/>
        <p:txBody>
          <a:bodyPr/>
          <a:lstStyle/>
          <a:p>
            <a:r>
              <a:rPr lang="en-IN"/>
              <a:t>PROJECT ANALYSIS</a:t>
            </a:r>
          </a:p>
        </p:txBody>
      </p:sp>
    </p:spTree>
    <p:extLst>
      <p:ext uri="{BB962C8B-B14F-4D97-AF65-F5344CB8AC3E}">
        <p14:creationId xmlns:p14="http://schemas.microsoft.com/office/powerpoint/2010/main" val="1251169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cx1="http://schemas.microsoft.com/office/drawing/2015/9/8/chartex">
        <mc:Choice Requires="cx1">
          <p:graphicFrame>
            <p:nvGraphicFramePr>
              <p:cNvPr id="5" name="Chart 4">
                <a:extLst>
                  <a:ext uri="{FF2B5EF4-FFF2-40B4-BE49-F238E27FC236}">
                    <a16:creationId xmlns:a16="http://schemas.microsoft.com/office/drawing/2014/main" id="{F3852331-826E-19EA-C990-F858EF6CD259}"/>
                  </a:ext>
                </a:extLst>
              </p:cNvPr>
              <p:cNvGraphicFramePr/>
              <p:nvPr>
                <p:extLst>
                  <p:ext uri="{D42A27DB-BD31-4B8C-83A1-F6EECF244321}">
                    <p14:modId xmlns:p14="http://schemas.microsoft.com/office/powerpoint/2010/main" val="1470154885"/>
                  </p:ext>
                </p:extLst>
              </p:nvPr>
            </p:nvGraphicFramePr>
            <p:xfrm>
              <a:off x="609600" y="216311"/>
              <a:ext cx="6902245" cy="3045004"/>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5" name="Chart 4">
                <a:extLst>
                  <a:ext uri="{FF2B5EF4-FFF2-40B4-BE49-F238E27FC236}">
                    <a16:creationId xmlns:a16="http://schemas.microsoft.com/office/drawing/2014/main" id="{F3852331-826E-19EA-C990-F858EF6CD259}"/>
                  </a:ext>
                </a:extLst>
              </p:cNvPr>
              <p:cNvPicPr>
                <a:picLocks noGrp="1" noRot="1" noChangeAspect="1" noMove="1" noResize="1" noEditPoints="1" noAdjustHandles="1" noChangeArrowheads="1" noChangeShapeType="1"/>
              </p:cNvPicPr>
              <p:nvPr/>
            </p:nvPicPr>
            <p:blipFill>
              <a:blip r:embed="rId3"/>
              <a:stretch>
                <a:fillRect/>
              </a:stretch>
            </p:blipFill>
            <p:spPr>
              <a:xfrm>
                <a:off x="609600" y="216311"/>
                <a:ext cx="6902245" cy="3045004"/>
              </a:xfrm>
              <a:prstGeom prst="rect">
                <a:avLst/>
              </a:prstGeom>
            </p:spPr>
          </p:pic>
        </mc:Fallback>
      </mc:AlternateContent>
      <mc:AlternateContent xmlns:mc="http://schemas.openxmlformats.org/markup-compatibility/2006" xmlns:cx1="http://schemas.microsoft.com/office/drawing/2015/9/8/chartex">
        <mc:Choice Requires="cx1">
          <p:graphicFrame>
            <p:nvGraphicFramePr>
              <p:cNvPr id="6" name="Chart 5">
                <a:extLst>
                  <a:ext uri="{FF2B5EF4-FFF2-40B4-BE49-F238E27FC236}">
                    <a16:creationId xmlns:a16="http://schemas.microsoft.com/office/drawing/2014/main" id="{798484F8-0802-6551-3C12-B59E6FA417C5}"/>
                  </a:ext>
                </a:extLst>
              </p:cNvPr>
              <p:cNvGraphicFramePr/>
              <p:nvPr>
                <p:extLst>
                  <p:ext uri="{D42A27DB-BD31-4B8C-83A1-F6EECF244321}">
                    <p14:modId xmlns:p14="http://schemas.microsoft.com/office/powerpoint/2010/main" val="3688224525"/>
                  </p:ext>
                </p:extLst>
              </p:nvPr>
            </p:nvGraphicFramePr>
            <p:xfrm>
              <a:off x="609600" y="3385292"/>
              <a:ext cx="6902245" cy="3045003"/>
            </p:xfrm>
            <a:graphic>
              <a:graphicData uri="http://schemas.microsoft.com/office/drawing/2014/chartex">
                <cx:chart xmlns:cx="http://schemas.microsoft.com/office/drawing/2014/chartex" xmlns:r="http://schemas.openxmlformats.org/officeDocument/2006/relationships" r:id="rId4"/>
              </a:graphicData>
            </a:graphic>
          </p:graphicFrame>
        </mc:Choice>
        <mc:Fallback xmlns="">
          <p:pic>
            <p:nvPicPr>
              <p:cNvPr id="6" name="Chart 5">
                <a:extLst>
                  <a:ext uri="{FF2B5EF4-FFF2-40B4-BE49-F238E27FC236}">
                    <a16:creationId xmlns:a16="http://schemas.microsoft.com/office/drawing/2014/main" id="{798484F8-0802-6551-3C12-B59E6FA417C5}"/>
                  </a:ext>
                </a:extLst>
              </p:cNvPr>
              <p:cNvPicPr>
                <a:picLocks noGrp="1" noRot="1" noChangeAspect="1" noMove="1" noResize="1" noEditPoints="1" noAdjustHandles="1" noChangeArrowheads="1" noChangeShapeType="1"/>
              </p:cNvPicPr>
              <p:nvPr/>
            </p:nvPicPr>
            <p:blipFill>
              <a:blip r:embed="rId5"/>
              <a:stretch>
                <a:fillRect/>
              </a:stretch>
            </p:blipFill>
            <p:spPr>
              <a:xfrm>
                <a:off x="609600" y="3385292"/>
                <a:ext cx="6902245" cy="3045003"/>
              </a:xfrm>
              <a:prstGeom prst="rect">
                <a:avLst/>
              </a:prstGeom>
            </p:spPr>
          </p:pic>
        </mc:Fallback>
      </mc:AlternateContent>
      <p:sp>
        <p:nvSpPr>
          <p:cNvPr id="8" name="TextBox 7">
            <a:extLst>
              <a:ext uri="{FF2B5EF4-FFF2-40B4-BE49-F238E27FC236}">
                <a16:creationId xmlns:a16="http://schemas.microsoft.com/office/drawing/2014/main" id="{D7031B52-C52B-F0BD-6164-EA8008E1C887}"/>
              </a:ext>
            </a:extLst>
          </p:cNvPr>
          <p:cNvSpPr txBox="1"/>
          <p:nvPr/>
        </p:nvSpPr>
        <p:spPr>
          <a:xfrm>
            <a:off x="8074152" y="292137"/>
            <a:ext cx="3200400" cy="5847755"/>
          </a:xfrm>
          <a:prstGeom prst="rect">
            <a:avLst/>
          </a:prstGeom>
          <a:noFill/>
        </p:spPr>
        <p:txBody>
          <a:bodyPr wrap="square">
            <a:spAutoFit/>
          </a:bodyPr>
          <a:lstStyle/>
          <a:p>
            <a:r>
              <a:rPr lang="en-IN" sz="2200" dirty="0">
                <a:latin typeface="Times New Roman" panose="02020603050405020304" pitchFamily="18" charset="0"/>
                <a:cs typeface="Times New Roman" panose="02020603050405020304" pitchFamily="18" charset="0"/>
              </a:rPr>
              <a:t>Interpretation: Here, After identifying the all 3 daigram shows the values of removed  Outliers by using IF FUNCTION in (Displacement, Fuel Capacity and City Mileage) the dataset in below slide.</a:t>
            </a:r>
          </a:p>
          <a:p>
            <a:r>
              <a:rPr lang="en-IN" sz="2200" dirty="0">
                <a:latin typeface="Times New Roman" panose="02020603050405020304" pitchFamily="18" charset="0"/>
                <a:cs typeface="Times New Roman" panose="02020603050405020304" pitchFamily="18" charset="0"/>
              </a:rPr>
              <a:t>                                       </a:t>
            </a:r>
          </a:p>
          <a:p>
            <a:r>
              <a:rPr lang="en-IN" sz="2200" dirty="0">
                <a:latin typeface="Times New Roman" panose="02020603050405020304" pitchFamily="18" charset="0"/>
                <a:cs typeface="Times New Roman" panose="02020603050405020304" pitchFamily="18" charset="0"/>
              </a:rPr>
              <a:t>This histogram shows the Displacement with bin size =980, </a:t>
            </a:r>
          </a:p>
          <a:p>
            <a:r>
              <a:rPr lang="en-IN" sz="2200" dirty="0">
                <a:latin typeface="Times New Roman" panose="02020603050405020304" pitchFamily="18" charset="0"/>
                <a:cs typeface="Times New Roman" panose="02020603050405020304" pitchFamily="18" charset="0"/>
              </a:rPr>
              <a:t>City Mileage with bin size = 0.88, </a:t>
            </a:r>
          </a:p>
          <a:p>
            <a:r>
              <a:rPr lang="en-IN" sz="2200" dirty="0">
                <a:latin typeface="Times New Roman" panose="02020603050405020304" pitchFamily="18" charset="0"/>
                <a:cs typeface="Times New Roman" panose="02020603050405020304" pitchFamily="18" charset="0"/>
              </a:rPr>
              <a:t>Fuel Tank with bin size </a:t>
            </a:r>
          </a:p>
          <a:p>
            <a:r>
              <a:rPr lang="en-IN" sz="2200" dirty="0">
                <a:latin typeface="Times New Roman" panose="02020603050405020304" pitchFamily="18" charset="0"/>
                <a:cs typeface="Times New Roman" panose="02020603050405020304" pitchFamily="18" charset="0"/>
              </a:rPr>
              <a:t>= 3 </a:t>
            </a:r>
          </a:p>
        </p:txBody>
      </p:sp>
      <p:sp>
        <p:nvSpPr>
          <p:cNvPr id="2" name="Slide Number Placeholder 1">
            <a:extLst>
              <a:ext uri="{FF2B5EF4-FFF2-40B4-BE49-F238E27FC236}">
                <a16:creationId xmlns:a16="http://schemas.microsoft.com/office/drawing/2014/main" id="{D3BE31B1-E53E-E373-D4E1-9412E500BF60}"/>
              </a:ext>
            </a:extLst>
          </p:cNvPr>
          <p:cNvSpPr>
            <a:spLocks noGrp="1"/>
          </p:cNvSpPr>
          <p:nvPr>
            <p:ph type="sldNum" sz="quarter" idx="12"/>
          </p:nvPr>
        </p:nvSpPr>
        <p:spPr/>
        <p:txBody>
          <a:bodyPr>
            <a:normAutofit lnSpcReduction="10000"/>
          </a:bodyPr>
          <a:lstStyle/>
          <a:p>
            <a:fld id="{27BDADFB-7794-4246-8CAA-3148596AE588}" type="slidenum">
              <a:rPr lang="en-IN" smtClean="0"/>
              <a:t>8</a:t>
            </a:fld>
            <a:endParaRPr lang="en-IN"/>
          </a:p>
        </p:txBody>
      </p:sp>
      <p:sp>
        <p:nvSpPr>
          <p:cNvPr id="3" name="Footer Placeholder 2">
            <a:extLst>
              <a:ext uri="{FF2B5EF4-FFF2-40B4-BE49-F238E27FC236}">
                <a16:creationId xmlns:a16="http://schemas.microsoft.com/office/drawing/2014/main" id="{3DD46B4A-3476-134C-6C78-C2B34E3F3A49}"/>
              </a:ext>
            </a:extLst>
          </p:cNvPr>
          <p:cNvSpPr>
            <a:spLocks noGrp="1"/>
          </p:cNvSpPr>
          <p:nvPr>
            <p:ph type="ftr" sz="quarter" idx="11"/>
          </p:nvPr>
        </p:nvSpPr>
        <p:spPr/>
        <p:txBody>
          <a:bodyPr/>
          <a:lstStyle/>
          <a:p>
            <a:r>
              <a:rPr lang="en-IN"/>
              <a:t>PROJECT ANALYSIS</a:t>
            </a:r>
          </a:p>
        </p:txBody>
      </p:sp>
    </p:spTree>
    <p:extLst>
      <p:ext uri="{BB962C8B-B14F-4D97-AF65-F5344CB8AC3E}">
        <p14:creationId xmlns:p14="http://schemas.microsoft.com/office/powerpoint/2010/main" val="33209717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A683EA37-CF62-F4BB-0A2C-F2F58C1DB0F3}"/>
              </a:ext>
            </a:extLst>
          </p:cNvPr>
          <p:cNvGraphicFramePr>
            <a:graphicFrameLocks noGrp="1"/>
          </p:cNvGraphicFramePr>
          <p:nvPr>
            <p:extLst>
              <p:ext uri="{D42A27DB-BD31-4B8C-83A1-F6EECF244321}">
                <p14:modId xmlns:p14="http://schemas.microsoft.com/office/powerpoint/2010/main" val="1341232557"/>
              </p:ext>
            </p:extLst>
          </p:nvPr>
        </p:nvGraphicFramePr>
        <p:xfrm>
          <a:off x="557785" y="819141"/>
          <a:ext cx="11009694" cy="5239170"/>
        </p:xfrm>
        <a:graphic>
          <a:graphicData uri="http://schemas.openxmlformats.org/drawingml/2006/table">
            <a:tbl>
              <a:tblPr>
                <a:tableStyleId>{5C22544A-7EE6-4342-B048-85BDC9FD1C3A}</a:tableStyleId>
              </a:tblPr>
              <a:tblGrid>
                <a:gridCol w="1566766">
                  <a:extLst>
                    <a:ext uri="{9D8B030D-6E8A-4147-A177-3AD203B41FA5}">
                      <a16:colId xmlns:a16="http://schemas.microsoft.com/office/drawing/2014/main" val="447024517"/>
                    </a:ext>
                  </a:extLst>
                </a:gridCol>
                <a:gridCol w="1545591">
                  <a:extLst>
                    <a:ext uri="{9D8B030D-6E8A-4147-A177-3AD203B41FA5}">
                      <a16:colId xmlns:a16="http://schemas.microsoft.com/office/drawing/2014/main" val="625527548"/>
                    </a:ext>
                  </a:extLst>
                </a:gridCol>
                <a:gridCol w="1609110">
                  <a:extLst>
                    <a:ext uri="{9D8B030D-6E8A-4147-A177-3AD203B41FA5}">
                      <a16:colId xmlns:a16="http://schemas.microsoft.com/office/drawing/2014/main" val="235872063"/>
                    </a:ext>
                  </a:extLst>
                </a:gridCol>
                <a:gridCol w="2053730">
                  <a:extLst>
                    <a:ext uri="{9D8B030D-6E8A-4147-A177-3AD203B41FA5}">
                      <a16:colId xmlns:a16="http://schemas.microsoft.com/office/drawing/2014/main" val="758816878"/>
                    </a:ext>
                  </a:extLst>
                </a:gridCol>
                <a:gridCol w="1884351">
                  <a:extLst>
                    <a:ext uri="{9D8B030D-6E8A-4147-A177-3AD203B41FA5}">
                      <a16:colId xmlns:a16="http://schemas.microsoft.com/office/drawing/2014/main" val="2689848795"/>
                    </a:ext>
                  </a:extLst>
                </a:gridCol>
                <a:gridCol w="2350146">
                  <a:extLst>
                    <a:ext uri="{9D8B030D-6E8A-4147-A177-3AD203B41FA5}">
                      <a16:colId xmlns:a16="http://schemas.microsoft.com/office/drawing/2014/main" val="3181062088"/>
                    </a:ext>
                  </a:extLst>
                </a:gridCol>
              </a:tblGrid>
              <a:tr h="230321">
                <a:tc>
                  <a:txBody>
                    <a:bodyPr/>
                    <a:lstStyle/>
                    <a:p>
                      <a:pPr algn="ctr" fontAlgn="ctr"/>
                      <a:r>
                        <a:rPr lang="en-IN" sz="1500" u="none" strike="noStrike" dirty="0">
                          <a:effectLst/>
                          <a:latin typeface="Times New Roman" panose="02020603050405020304" pitchFamily="18" charset="0"/>
                          <a:cs typeface="Times New Roman" panose="02020603050405020304" pitchFamily="18" charset="0"/>
                        </a:rPr>
                        <a:t>Outliers (</a:t>
                      </a:r>
                      <a:r>
                        <a:rPr lang="en-IN" sz="1500" u="none" strike="noStrike" dirty="0" err="1">
                          <a:effectLst/>
                          <a:latin typeface="Times New Roman" panose="02020603050405020304" pitchFamily="18" charset="0"/>
                          <a:cs typeface="Times New Roman" panose="02020603050405020304" pitchFamily="18" charset="0"/>
                        </a:rPr>
                        <a:t>Disp</a:t>
                      </a:r>
                      <a:r>
                        <a:rPr lang="en-IN" sz="1500" u="none" strike="noStrike" dirty="0">
                          <a:effectLst/>
                          <a:latin typeface="Times New Roman" panose="02020603050405020304" pitchFamily="18" charset="0"/>
                          <a:cs typeface="Times New Roman" panose="02020603050405020304" pitchFamily="18" charset="0"/>
                        </a:rPr>
                        <a:t>)</a:t>
                      </a:r>
                      <a:endParaRPr lang="en-IN"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967" marR="4967" marT="4967" marB="0" anchor="ctr"/>
                </a:tc>
                <a:tc>
                  <a:txBody>
                    <a:bodyPr/>
                    <a:lstStyle/>
                    <a:p>
                      <a:pPr algn="ctr" fontAlgn="ctr"/>
                      <a:r>
                        <a:rPr lang="en-IN" sz="1500" u="none" strike="noStrike" dirty="0">
                          <a:effectLst/>
                          <a:latin typeface="Times New Roman" panose="02020603050405020304" pitchFamily="18" charset="0"/>
                          <a:cs typeface="Times New Roman" panose="02020603050405020304" pitchFamily="18" charset="0"/>
                        </a:rPr>
                        <a:t>Outliers (Mile)</a:t>
                      </a:r>
                      <a:endParaRPr lang="en-IN"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967" marR="4967" marT="4967" marB="0" anchor="ctr"/>
                </a:tc>
                <a:tc>
                  <a:txBody>
                    <a:bodyPr/>
                    <a:lstStyle/>
                    <a:p>
                      <a:pPr algn="ctr" fontAlgn="ctr"/>
                      <a:r>
                        <a:rPr lang="en-IN" sz="1500" u="none" strike="noStrike" dirty="0">
                          <a:effectLst/>
                          <a:latin typeface="Times New Roman" panose="02020603050405020304" pitchFamily="18" charset="0"/>
                          <a:cs typeface="Times New Roman" panose="02020603050405020304" pitchFamily="18" charset="0"/>
                        </a:rPr>
                        <a:t>Outliers (Fuel)</a:t>
                      </a:r>
                      <a:endParaRPr lang="en-IN"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967" marR="4967" marT="4967" marB="0" anchor="ctr"/>
                </a:tc>
                <a:tc>
                  <a:txBody>
                    <a:bodyPr/>
                    <a:lstStyle/>
                    <a:p>
                      <a:pPr algn="ctr" fontAlgn="ctr"/>
                      <a:r>
                        <a:rPr lang="en-IN" sz="1500" u="none" strike="noStrike" dirty="0">
                          <a:effectLst/>
                          <a:latin typeface="Times New Roman" panose="02020603050405020304" pitchFamily="18" charset="0"/>
                          <a:cs typeface="Times New Roman" panose="02020603050405020304" pitchFamily="18" charset="0"/>
                        </a:rPr>
                        <a:t>Displacement</a:t>
                      </a:r>
                      <a:endParaRPr lang="en-IN"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967" marR="4967" marT="4967" marB="0" anchor="ctr"/>
                </a:tc>
                <a:tc>
                  <a:txBody>
                    <a:bodyPr/>
                    <a:lstStyle/>
                    <a:p>
                      <a:pPr algn="ctr" fontAlgn="ctr"/>
                      <a:r>
                        <a:rPr lang="en-IN" sz="1500" u="none" strike="noStrike" dirty="0" err="1">
                          <a:effectLst/>
                          <a:latin typeface="Times New Roman" panose="02020603050405020304" pitchFamily="18" charset="0"/>
                          <a:cs typeface="Times New Roman" panose="02020603050405020304" pitchFamily="18" charset="0"/>
                        </a:rPr>
                        <a:t>City_Mileage</a:t>
                      </a:r>
                      <a:endParaRPr lang="en-IN"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967" marR="4967" marT="4967" marB="0" anchor="ctr"/>
                </a:tc>
                <a:tc>
                  <a:txBody>
                    <a:bodyPr/>
                    <a:lstStyle/>
                    <a:p>
                      <a:pPr algn="ctr" fontAlgn="ctr"/>
                      <a:r>
                        <a:rPr lang="en-IN" sz="1500" u="none" strike="noStrike" dirty="0" err="1">
                          <a:effectLst/>
                          <a:latin typeface="Times New Roman" panose="02020603050405020304" pitchFamily="18" charset="0"/>
                          <a:cs typeface="Times New Roman" panose="02020603050405020304" pitchFamily="18" charset="0"/>
                        </a:rPr>
                        <a:t>Fuel_Tank_Capacity</a:t>
                      </a:r>
                      <a:endParaRPr lang="en-IN"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967" marR="4967" marT="4967" marB="0" anchor="ctr"/>
                </a:tc>
                <a:extLst>
                  <a:ext uri="{0D108BD9-81ED-4DB2-BD59-A6C34878D82A}">
                    <a16:rowId xmlns:a16="http://schemas.microsoft.com/office/drawing/2014/main" val="2865341555"/>
                  </a:ext>
                </a:extLst>
              </a:tr>
              <a:tr h="170208">
                <a:tc>
                  <a:txBody>
                    <a:bodyPr/>
                    <a:lstStyle/>
                    <a:p>
                      <a:pPr algn="ctr" fontAlgn="ctr"/>
                      <a:r>
                        <a:rPr lang="en-IN" sz="1100" u="none" strike="noStrike" dirty="0">
                          <a:effectLst/>
                          <a:latin typeface="Times New Roman" panose="02020603050405020304" pitchFamily="18" charset="0"/>
                          <a:cs typeface="Times New Roman" panose="02020603050405020304" pitchFamily="18" charset="0"/>
                        </a:rPr>
                        <a:t>No</a:t>
                      </a:r>
                      <a:endParaRPr lang="en-IN"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967" marR="4967" marT="4967" marB="0" anchor="ctr"/>
                </a:tc>
                <a:tc>
                  <a:txBody>
                    <a:bodyPr/>
                    <a:lstStyle/>
                    <a:p>
                      <a:pPr algn="ctr" fontAlgn="ctr"/>
                      <a:r>
                        <a:rPr lang="en-IN" sz="1100" u="none" strike="noStrike" dirty="0">
                          <a:effectLst/>
                          <a:latin typeface="Times New Roman" panose="02020603050405020304" pitchFamily="18" charset="0"/>
                          <a:cs typeface="Times New Roman" panose="02020603050405020304" pitchFamily="18" charset="0"/>
                        </a:rPr>
                        <a:t>Yes</a:t>
                      </a:r>
                      <a:endParaRPr lang="en-IN"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967" marR="4967" marT="4967" marB="0" anchor="ctr"/>
                </a:tc>
                <a:tc>
                  <a:txBody>
                    <a:bodyPr/>
                    <a:lstStyle/>
                    <a:p>
                      <a:pPr algn="ctr" fontAlgn="ctr"/>
                      <a:r>
                        <a:rPr lang="en-IN" sz="1100" u="none" strike="noStrike" dirty="0">
                          <a:effectLst/>
                          <a:latin typeface="Times New Roman" panose="02020603050405020304" pitchFamily="18" charset="0"/>
                          <a:cs typeface="Times New Roman" panose="02020603050405020304" pitchFamily="18" charset="0"/>
                        </a:rPr>
                        <a:t>No</a:t>
                      </a:r>
                      <a:endParaRPr lang="en-IN"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967" marR="4967" marT="4967" marB="0" anchor="ctr"/>
                </a:tc>
                <a:tc>
                  <a:txBody>
                    <a:bodyPr/>
                    <a:lstStyle/>
                    <a:p>
                      <a:pPr algn="ctr" fontAlgn="ctr"/>
                      <a:r>
                        <a:rPr lang="en-IN" sz="1100" u="none" strike="noStrike" dirty="0">
                          <a:effectLst/>
                          <a:latin typeface="Times New Roman" panose="02020603050405020304" pitchFamily="18" charset="0"/>
                          <a:cs typeface="Times New Roman" panose="02020603050405020304" pitchFamily="18" charset="0"/>
                        </a:rPr>
                        <a:t>1248</a:t>
                      </a:r>
                      <a:endParaRPr lang="en-IN"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967" marR="4967" marT="4967" marB="0" anchor="ctr"/>
                </a:tc>
                <a:tc>
                  <a:txBody>
                    <a:bodyPr/>
                    <a:lstStyle/>
                    <a:p>
                      <a:pPr algn="ctr" fontAlgn="ctr"/>
                      <a:r>
                        <a:rPr lang="en-IN" sz="1100" u="none" strike="noStrike" dirty="0">
                          <a:effectLst/>
                          <a:latin typeface="Times New Roman" panose="02020603050405020304" pitchFamily="18" charset="0"/>
                          <a:cs typeface="Times New Roman" panose="02020603050405020304" pitchFamily="18" charset="0"/>
                        </a:rPr>
                        <a:t>80</a:t>
                      </a:r>
                      <a:endParaRPr lang="en-IN"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967" marR="4967" marT="4967" marB="0" anchor="ctr"/>
                </a:tc>
                <a:tc>
                  <a:txBody>
                    <a:bodyPr/>
                    <a:lstStyle/>
                    <a:p>
                      <a:pPr algn="ctr" fontAlgn="ctr"/>
                      <a:r>
                        <a:rPr lang="en-IN" sz="1100" u="none" strike="noStrike" dirty="0">
                          <a:effectLst/>
                          <a:latin typeface="Times New Roman" panose="02020603050405020304" pitchFamily="18" charset="0"/>
                          <a:cs typeface="Times New Roman" panose="02020603050405020304" pitchFamily="18" charset="0"/>
                        </a:rPr>
                        <a:t>37</a:t>
                      </a:r>
                      <a:endParaRPr lang="en-IN"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967" marR="4967" marT="4967" marB="0" anchor="ctr"/>
                </a:tc>
                <a:extLst>
                  <a:ext uri="{0D108BD9-81ED-4DB2-BD59-A6C34878D82A}">
                    <a16:rowId xmlns:a16="http://schemas.microsoft.com/office/drawing/2014/main" val="465898095"/>
                  </a:ext>
                </a:extLst>
              </a:tr>
              <a:tr h="170208">
                <a:tc>
                  <a:txBody>
                    <a:bodyPr/>
                    <a:lstStyle/>
                    <a:p>
                      <a:pPr algn="ctr" fontAlgn="ctr"/>
                      <a:r>
                        <a:rPr lang="en-IN" sz="1100" u="none" strike="noStrike">
                          <a:effectLst/>
                          <a:latin typeface="Times New Roman" panose="02020603050405020304" pitchFamily="18" charset="0"/>
                          <a:cs typeface="Times New Roman" panose="02020603050405020304" pitchFamily="18" charset="0"/>
                        </a:rPr>
                        <a:t>Yes</a:t>
                      </a:r>
                      <a:endParaRPr lang="en-IN" sz="1100" b="0" i="0" u="none" strike="noStrike">
                        <a:solidFill>
                          <a:srgbClr val="000000"/>
                        </a:solidFill>
                        <a:effectLst/>
                        <a:latin typeface="Times New Roman" panose="02020603050405020304" pitchFamily="18" charset="0"/>
                        <a:cs typeface="Times New Roman" panose="02020603050405020304" pitchFamily="18" charset="0"/>
                      </a:endParaRPr>
                    </a:p>
                  </a:txBody>
                  <a:tcPr marL="4967" marR="4967" marT="4967" marB="0" anchor="ctr"/>
                </a:tc>
                <a:tc>
                  <a:txBody>
                    <a:bodyPr/>
                    <a:lstStyle/>
                    <a:p>
                      <a:pPr algn="ctr" fontAlgn="ctr"/>
                      <a:r>
                        <a:rPr lang="en-IN" sz="1100" u="none" strike="noStrike">
                          <a:effectLst/>
                          <a:latin typeface="Times New Roman" panose="02020603050405020304" pitchFamily="18" charset="0"/>
                          <a:cs typeface="Times New Roman" panose="02020603050405020304" pitchFamily="18" charset="0"/>
                        </a:rPr>
                        <a:t>Yes</a:t>
                      </a:r>
                      <a:endParaRPr lang="en-IN" sz="1100" b="0" i="0" u="none" strike="noStrike">
                        <a:solidFill>
                          <a:srgbClr val="000000"/>
                        </a:solidFill>
                        <a:effectLst/>
                        <a:latin typeface="Times New Roman" panose="02020603050405020304" pitchFamily="18" charset="0"/>
                        <a:cs typeface="Times New Roman" panose="02020603050405020304" pitchFamily="18" charset="0"/>
                      </a:endParaRPr>
                    </a:p>
                  </a:txBody>
                  <a:tcPr marL="4967" marR="4967" marT="4967" marB="0" anchor="ctr"/>
                </a:tc>
                <a:tc>
                  <a:txBody>
                    <a:bodyPr/>
                    <a:lstStyle/>
                    <a:p>
                      <a:pPr algn="ctr" fontAlgn="ctr"/>
                      <a:r>
                        <a:rPr lang="en-IN" sz="1100" u="none" strike="noStrike">
                          <a:effectLst/>
                          <a:latin typeface="Times New Roman" panose="02020603050405020304" pitchFamily="18" charset="0"/>
                          <a:cs typeface="Times New Roman" panose="02020603050405020304" pitchFamily="18" charset="0"/>
                        </a:rPr>
                        <a:t>Yes</a:t>
                      </a:r>
                      <a:endParaRPr lang="en-IN" sz="1100" b="0" i="0" u="none" strike="noStrike">
                        <a:solidFill>
                          <a:srgbClr val="000000"/>
                        </a:solidFill>
                        <a:effectLst/>
                        <a:latin typeface="Times New Roman" panose="02020603050405020304" pitchFamily="18" charset="0"/>
                        <a:cs typeface="Times New Roman" panose="02020603050405020304" pitchFamily="18" charset="0"/>
                      </a:endParaRPr>
                    </a:p>
                  </a:txBody>
                  <a:tcPr marL="4967" marR="4967" marT="4967" marB="0" anchor="ctr"/>
                </a:tc>
                <a:tc>
                  <a:txBody>
                    <a:bodyPr/>
                    <a:lstStyle/>
                    <a:p>
                      <a:pPr algn="ctr" fontAlgn="ctr"/>
                      <a:r>
                        <a:rPr lang="en-IN" sz="1100" u="none" strike="noStrike">
                          <a:effectLst/>
                          <a:latin typeface="Times New Roman" panose="02020603050405020304" pitchFamily="18" charset="0"/>
                          <a:cs typeface="Times New Roman" panose="02020603050405020304" pitchFamily="18" charset="0"/>
                        </a:rPr>
                        <a:t>1248</a:t>
                      </a:r>
                      <a:endParaRPr lang="en-IN" sz="1100" b="0" i="0" u="none" strike="noStrike">
                        <a:solidFill>
                          <a:srgbClr val="000000"/>
                        </a:solidFill>
                        <a:effectLst/>
                        <a:latin typeface="Times New Roman" panose="02020603050405020304" pitchFamily="18" charset="0"/>
                        <a:cs typeface="Times New Roman" panose="02020603050405020304" pitchFamily="18" charset="0"/>
                      </a:endParaRPr>
                    </a:p>
                  </a:txBody>
                  <a:tcPr marL="4967" marR="4967" marT="4967" marB="0" anchor="ctr"/>
                </a:tc>
                <a:tc>
                  <a:txBody>
                    <a:bodyPr/>
                    <a:lstStyle/>
                    <a:p>
                      <a:pPr algn="ctr" fontAlgn="ctr"/>
                      <a:r>
                        <a:rPr lang="en-IN" sz="1100" u="none" strike="noStrike">
                          <a:effectLst/>
                          <a:latin typeface="Times New Roman" panose="02020603050405020304" pitchFamily="18" charset="0"/>
                          <a:cs typeface="Times New Roman" panose="02020603050405020304" pitchFamily="18" charset="0"/>
                        </a:rPr>
                        <a:t>80</a:t>
                      </a:r>
                      <a:endParaRPr lang="en-IN" sz="1100" b="0" i="0" u="none" strike="noStrike">
                        <a:solidFill>
                          <a:srgbClr val="000000"/>
                        </a:solidFill>
                        <a:effectLst/>
                        <a:latin typeface="Times New Roman" panose="02020603050405020304" pitchFamily="18" charset="0"/>
                        <a:cs typeface="Times New Roman" panose="02020603050405020304" pitchFamily="18" charset="0"/>
                      </a:endParaRPr>
                    </a:p>
                  </a:txBody>
                  <a:tcPr marL="4967" marR="4967" marT="4967" marB="0" anchor="ctr"/>
                </a:tc>
                <a:tc>
                  <a:txBody>
                    <a:bodyPr/>
                    <a:lstStyle/>
                    <a:p>
                      <a:pPr algn="ctr" fontAlgn="ctr"/>
                      <a:r>
                        <a:rPr lang="en-IN" sz="1100" u="none" strike="noStrike" dirty="0">
                          <a:effectLst/>
                          <a:latin typeface="Times New Roman" panose="02020603050405020304" pitchFamily="18" charset="0"/>
                          <a:cs typeface="Times New Roman" panose="02020603050405020304" pitchFamily="18" charset="0"/>
                        </a:rPr>
                        <a:t>37</a:t>
                      </a:r>
                      <a:endParaRPr lang="en-IN"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967" marR="4967" marT="4967" marB="0" anchor="ctr"/>
                </a:tc>
                <a:extLst>
                  <a:ext uri="{0D108BD9-81ED-4DB2-BD59-A6C34878D82A}">
                    <a16:rowId xmlns:a16="http://schemas.microsoft.com/office/drawing/2014/main" val="2921300126"/>
                  </a:ext>
                </a:extLst>
              </a:tr>
              <a:tr h="170208">
                <a:tc>
                  <a:txBody>
                    <a:bodyPr/>
                    <a:lstStyle/>
                    <a:p>
                      <a:pPr algn="ctr" fontAlgn="ctr"/>
                      <a:r>
                        <a:rPr lang="en-IN" sz="1100" u="none" strike="noStrike">
                          <a:effectLst/>
                          <a:latin typeface="Times New Roman" panose="02020603050405020304" pitchFamily="18" charset="0"/>
                          <a:cs typeface="Times New Roman" panose="02020603050405020304" pitchFamily="18" charset="0"/>
                        </a:rPr>
                        <a:t>No</a:t>
                      </a:r>
                      <a:endParaRPr lang="en-IN" sz="1100" b="0" i="0" u="none" strike="noStrike">
                        <a:solidFill>
                          <a:srgbClr val="000000"/>
                        </a:solidFill>
                        <a:effectLst/>
                        <a:latin typeface="Times New Roman" panose="02020603050405020304" pitchFamily="18" charset="0"/>
                        <a:cs typeface="Times New Roman" panose="02020603050405020304" pitchFamily="18" charset="0"/>
                      </a:endParaRPr>
                    </a:p>
                  </a:txBody>
                  <a:tcPr marL="4967" marR="4967" marT="4967" marB="0" anchor="ctr"/>
                </a:tc>
                <a:tc>
                  <a:txBody>
                    <a:bodyPr/>
                    <a:lstStyle/>
                    <a:p>
                      <a:pPr algn="ctr" fontAlgn="ctr"/>
                      <a:r>
                        <a:rPr lang="en-IN" sz="1100" u="none" strike="noStrike">
                          <a:effectLst/>
                          <a:latin typeface="Times New Roman" panose="02020603050405020304" pitchFamily="18" charset="0"/>
                          <a:cs typeface="Times New Roman" panose="02020603050405020304" pitchFamily="18" charset="0"/>
                        </a:rPr>
                        <a:t>No</a:t>
                      </a:r>
                      <a:endParaRPr lang="en-IN" sz="1100" b="0" i="0" u="none" strike="noStrike">
                        <a:solidFill>
                          <a:srgbClr val="000000"/>
                        </a:solidFill>
                        <a:effectLst/>
                        <a:latin typeface="Times New Roman" panose="02020603050405020304" pitchFamily="18" charset="0"/>
                        <a:cs typeface="Times New Roman" panose="02020603050405020304" pitchFamily="18" charset="0"/>
                      </a:endParaRPr>
                    </a:p>
                  </a:txBody>
                  <a:tcPr marL="4967" marR="4967" marT="4967" marB="0" anchor="ctr"/>
                </a:tc>
                <a:tc>
                  <a:txBody>
                    <a:bodyPr/>
                    <a:lstStyle/>
                    <a:p>
                      <a:pPr algn="ctr" fontAlgn="ctr"/>
                      <a:r>
                        <a:rPr lang="en-IN" sz="1100" u="none" strike="noStrike">
                          <a:effectLst/>
                          <a:latin typeface="Times New Roman" panose="02020603050405020304" pitchFamily="18" charset="0"/>
                          <a:cs typeface="Times New Roman" panose="02020603050405020304" pitchFamily="18" charset="0"/>
                        </a:rPr>
                        <a:t>Yes</a:t>
                      </a:r>
                      <a:endParaRPr lang="en-IN" sz="1100" b="0" i="0" u="none" strike="noStrike">
                        <a:solidFill>
                          <a:srgbClr val="000000"/>
                        </a:solidFill>
                        <a:effectLst/>
                        <a:latin typeface="Times New Roman" panose="02020603050405020304" pitchFamily="18" charset="0"/>
                        <a:cs typeface="Times New Roman" panose="02020603050405020304" pitchFamily="18" charset="0"/>
                      </a:endParaRPr>
                    </a:p>
                  </a:txBody>
                  <a:tcPr marL="4967" marR="4967" marT="4967" marB="0" anchor="ctr"/>
                </a:tc>
                <a:tc>
                  <a:txBody>
                    <a:bodyPr/>
                    <a:lstStyle/>
                    <a:p>
                      <a:pPr algn="ctr" fontAlgn="ctr"/>
                      <a:r>
                        <a:rPr lang="en-IN" sz="1100" u="none" strike="noStrike">
                          <a:effectLst/>
                          <a:latin typeface="Times New Roman" panose="02020603050405020304" pitchFamily="18" charset="0"/>
                          <a:cs typeface="Times New Roman" panose="02020603050405020304" pitchFamily="18" charset="0"/>
                        </a:rPr>
                        <a:t>1248</a:t>
                      </a:r>
                      <a:endParaRPr lang="en-IN" sz="1100" b="0" i="0" u="none" strike="noStrike">
                        <a:solidFill>
                          <a:srgbClr val="000000"/>
                        </a:solidFill>
                        <a:effectLst/>
                        <a:latin typeface="Times New Roman" panose="02020603050405020304" pitchFamily="18" charset="0"/>
                        <a:cs typeface="Times New Roman" panose="02020603050405020304" pitchFamily="18" charset="0"/>
                      </a:endParaRPr>
                    </a:p>
                  </a:txBody>
                  <a:tcPr marL="4967" marR="4967" marT="4967" marB="0" anchor="ctr"/>
                </a:tc>
                <a:tc>
                  <a:txBody>
                    <a:bodyPr/>
                    <a:lstStyle/>
                    <a:p>
                      <a:pPr algn="ctr" fontAlgn="ctr"/>
                      <a:r>
                        <a:rPr lang="en-IN" sz="1100" u="none" strike="noStrike">
                          <a:effectLst/>
                          <a:latin typeface="Times New Roman" panose="02020603050405020304" pitchFamily="18" charset="0"/>
                          <a:cs typeface="Times New Roman" panose="02020603050405020304" pitchFamily="18" charset="0"/>
                        </a:rPr>
                        <a:t>28.4</a:t>
                      </a:r>
                      <a:endParaRPr lang="en-IN" sz="1100" b="0" i="0" u="none" strike="noStrike">
                        <a:solidFill>
                          <a:srgbClr val="000000"/>
                        </a:solidFill>
                        <a:effectLst/>
                        <a:latin typeface="Times New Roman" panose="02020603050405020304" pitchFamily="18" charset="0"/>
                        <a:cs typeface="Times New Roman" panose="02020603050405020304" pitchFamily="18" charset="0"/>
                      </a:endParaRPr>
                    </a:p>
                  </a:txBody>
                  <a:tcPr marL="4967" marR="4967" marT="4967" marB="0" anchor="ctr"/>
                </a:tc>
                <a:tc>
                  <a:txBody>
                    <a:bodyPr/>
                    <a:lstStyle/>
                    <a:p>
                      <a:pPr algn="ctr" fontAlgn="ctr"/>
                      <a:r>
                        <a:rPr lang="en-IN" sz="1100" u="none" strike="noStrike" dirty="0">
                          <a:effectLst/>
                          <a:latin typeface="Times New Roman" panose="02020603050405020304" pitchFamily="18" charset="0"/>
                          <a:cs typeface="Times New Roman" panose="02020603050405020304" pitchFamily="18" charset="0"/>
                        </a:rPr>
                        <a:t>37</a:t>
                      </a:r>
                      <a:endParaRPr lang="en-IN"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967" marR="4967" marT="4967" marB="0" anchor="ctr"/>
                </a:tc>
                <a:extLst>
                  <a:ext uri="{0D108BD9-81ED-4DB2-BD59-A6C34878D82A}">
                    <a16:rowId xmlns:a16="http://schemas.microsoft.com/office/drawing/2014/main" val="3890944255"/>
                  </a:ext>
                </a:extLst>
              </a:tr>
              <a:tr h="170208">
                <a:tc>
                  <a:txBody>
                    <a:bodyPr/>
                    <a:lstStyle/>
                    <a:p>
                      <a:pPr algn="ctr" fontAlgn="ctr"/>
                      <a:r>
                        <a:rPr lang="en-IN" sz="1100" u="none" strike="noStrike">
                          <a:effectLst/>
                          <a:latin typeface="Times New Roman" panose="02020603050405020304" pitchFamily="18" charset="0"/>
                          <a:cs typeface="Times New Roman" panose="02020603050405020304" pitchFamily="18" charset="0"/>
                        </a:rPr>
                        <a:t>Yes</a:t>
                      </a:r>
                      <a:endParaRPr lang="en-IN" sz="1100" b="0" i="0" u="none" strike="noStrike">
                        <a:solidFill>
                          <a:srgbClr val="000000"/>
                        </a:solidFill>
                        <a:effectLst/>
                        <a:latin typeface="Times New Roman" panose="02020603050405020304" pitchFamily="18" charset="0"/>
                        <a:cs typeface="Times New Roman" panose="02020603050405020304" pitchFamily="18" charset="0"/>
                      </a:endParaRPr>
                    </a:p>
                  </a:txBody>
                  <a:tcPr marL="4967" marR="4967" marT="4967" marB="0" anchor="ctr"/>
                </a:tc>
                <a:tc>
                  <a:txBody>
                    <a:bodyPr/>
                    <a:lstStyle/>
                    <a:p>
                      <a:pPr algn="ctr" fontAlgn="ctr"/>
                      <a:r>
                        <a:rPr lang="en-IN" sz="1100" u="none" strike="noStrike">
                          <a:effectLst/>
                          <a:latin typeface="Times New Roman" panose="02020603050405020304" pitchFamily="18" charset="0"/>
                          <a:cs typeface="Times New Roman" panose="02020603050405020304" pitchFamily="18" charset="0"/>
                        </a:rPr>
                        <a:t>No</a:t>
                      </a:r>
                      <a:endParaRPr lang="en-IN" sz="1100" b="0" i="0" u="none" strike="noStrike">
                        <a:solidFill>
                          <a:srgbClr val="000000"/>
                        </a:solidFill>
                        <a:effectLst/>
                        <a:latin typeface="Times New Roman" panose="02020603050405020304" pitchFamily="18" charset="0"/>
                        <a:cs typeface="Times New Roman" panose="02020603050405020304" pitchFamily="18" charset="0"/>
                      </a:endParaRPr>
                    </a:p>
                  </a:txBody>
                  <a:tcPr marL="4967" marR="4967" marT="4967" marB="0" anchor="ctr"/>
                </a:tc>
                <a:tc>
                  <a:txBody>
                    <a:bodyPr/>
                    <a:lstStyle/>
                    <a:p>
                      <a:pPr algn="ctr" fontAlgn="ctr"/>
                      <a:r>
                        <a:rPr lang="en-IN" sz="1100" u="none" strike="noStrike">
                          <a:effectLst/>
                          <a:latin typeface="Times New Roman" panose="02020603050405020304" pitchFamily="18" charset="0"/>
                          <a:cs typeface="Times New Roman" panose="02020603050405020304" pitchFamily="18" charset="0"/>
                        </a:rPr>
                        <a:t>Yes</a:t>
                      </a:r>
                      <a:endParaRPr lang="en-IN" sz="1100" b="0" i="0" u="none" strike="noStrike">
                        <a:solidFill>
                          <a:srgbClr val="000000"/>
                        </a:solidFill>
                        <a:effectLst/>
                        <a:latin typeface="Times New Roman" panose="02020603050405020304" pitchFamily="18" charset="0"/>
                        <a:cs typeface="Times New Roman" panose="02020603050405020304" pitchFamily="18" charset="0"/>
                      </a:endParaRPr>
                    </a:p>
                  </a:txBody>
                  <a:tcPr marL="4967" marR="4967" marT="4967" marB="0" anchor="ctr"/>
                </a:tc>
                <a:tc>
                  <a:txBody>
                    <a:bodyPr/>
                    <a:lstStyle/>
                    <a:p>
                      <a:pPr algn="ctr" fontAlgn="ctr"/>
                      <a:r>
                        <a:rPr lang="en-IN" sz="1100" u="none" strike="noStrike" dirty="0">
                          <a:effectLst/>
                          <a:latin typeface="Times New Roman" panose="02020603050405020304" pitchFamily="18" charset="0"/>
                          <a:cs typeface="Times New Roman" panose="02020603050405020304" pitchFamily="18" charset="0"/>
                        </a:rPr>
                        <a:t>1248</a:t>
                      </a:r>
                      <a:endParaRPr lang="en-IN"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967" marR="4967" marT="4967" marB="0" anchor="ctr"/>
                </a:tc>
                <a:tc>
                  <a:txBody>
                    <a:bodyPr/>
                    <a:lstStyle/>
                    <a:p>
                      <a:pPr algn="ctr" fontAlgn="ctr"/>
                      <a:r>
                        <a:rPr lang="en-IN" sz="1100" u="none" strike="noStrike">
                          <a:effectLst/>
                          <a:latin typeface="Times New Roman" panose="02020603050405020304" pitchFamily="18" charset="0"/>
                          <a:cs typeface="Times New Roman" panose="02020603050405020304" pitchFamily="18" charset="0"/>
                        </a:rPr>
                        <a:t>28.4</a:t>
                      </a:r>
                      <a:endParaRPr lang="en-IN" sz="1100" b="0" i="0" u="none" strike="noStrike">
                        <a:solidFill>
                          <a:srgbClr val="000000"/>
                        </a:solidFill>
                        <a:effectLst/>
                        <a:latin typeface="Times New Roman" panose="02020603050405020304" pitchFamily="18" charset="0"/>
                        <a:cs typeface="Times New Roman" panose="02020603050405020304" pitchFamily="18" charset="0"/>
                      </a:endParaRPr>
                    </a:p>
                  </a:txBody>
                  <a:tcPr marL="4967" marR="4967" marT="4967" marB="0" anchor="ctr"/>
                </a:tc>
                <a:tc>
                  <a:txBody>
                    <a:bodyPr/>
                    <a:lstStyle/>
                    <a:p>
                      <a:pPr algn="ctr" fontAlgn="ctr"/>
                      <a:r>
                        <a:rPr lang="en-IN" sz="1100" u="none" strike="noStrike" dirty="0">
                          <a:effectLst/>
                          <a:latin typeface="Times New Roman" panose="02020603050405020304" pitchFamily="18" charset="0"/>
                          <a:cs typeface="Times New Roman" panose="02020603050405020304" pitchFamily="18" charset="0"/>
                        </a:rPr>
                        <a:t>37</a:t>
                      </a:r>
                      <a:endParaRPr lang="en-IN"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967" marR="4967" marT="4967" marB="0" anchor="ctr"/>
                </a:tc>
                <a:extLst>
                  <a:ext uri="{0D108BD9-81ED-4DB2-BD59-A6C34878D82A}">
                    <a16:rowId xmlns:a16="http://schemas.microsoft.com/office/drawing/2014/main" val="3203265910"/>
                  </a:ext>
                </a:extLst>
              </a:tr>
              <a:tr h="170208">
                <a:tc>
                  <a:txBody>
                    <a:bodyPr/>
                    <a:lstStyle/>
                    <a:p>
                      <a:pPr algn="ctr" fontAlgn="ctr"/>
                      <a:r>
                        <a:rPr lang="en-IN" sz="1100" u="none" strike="noStrike">
                          <a:effectLst/>
                          <a:latin typeface="Times New Roman" panose="02020603050405020304" pitchFamily="18" charset="0"/>
                          <a:cs typeface="Times New Roman" panose="02020603050405020304" pitchFamily="18" charset="0"/>
                        </a:rPr>
                        <a:t>Yes</a:t>
                      </a:r>
                      <a:endParaRPr lang="en-IN" sz="1100" b="0" i="0" u="none" strike="noStrike">
                        <a:solidFill>
                          <a:srgbClr val="000000"/>
                        </a:solidFill>
                        <a:effectLst/>
                        <a:latin typeface="Times New Roman" panose="02020603050405020304" pitchFamily="18" charset="0"/>
                        <a:cs typeface="Times New Roman" panose="02020603050405020304" pitchFamily="18" charset="0"/>
                      </a:endParaRPr>
                    </a:p>
                  </a:txBody>
                  <a:tcPr marL="4967" marR="4967" marT="4967" marB="0" anchor="ctr"/>
                </a:tc>
                <a:tc>
                  <a:txBody>
                    <a:bodyPr/>
                    <a:lstStyle/>
                    <a:p>
                      <a:pPr algn="ctr" fontAlgn="ctr"/>
                      <a:r>
                        <a:rPr lang="en-IN" sz="1100" u="none" strike="noStrike">
                          <a:effectLst/>
                          <a:latin typeface="Times New Roman" panose="02020603050405020304" pitchFamily="18" charset="0"/>
                          <a:cs typeface="Times New Roman" panose="02020603050405020304" pitchFamily="18" charset="0"/>
                        </a:rPr>
                        <a:t>Yes</a:t>
                      </a:r>
                      <a:endParaRPr lang="en-IN" sz="1100" b="0" i="0" u="none" strike="noStrike">
                        <a:solidFill>
                          <a:srgbClr val="000000"/>
                        </a:solidFill>
                        <a:effectLst/>
                        <a:latin typeface="Times New Roman" panose="02020603050405020304" pitchFamily="18" charset="0"/>
                        <a:cs typeface="Times New Roman" panose="02020603050405020304" pitchFamily="18" charset="0"/>
                      </a:endParaRPr>
                    </a:p>
                  </a:txBody>
                  <a:tcPr marL="4967" marR="4967" marT="4967" marB="0" anchor="ctr"/>
                </a:tc>
                <a:tc>
                  <a:txBody>
                    <a:bodyPr/>
                    <a:lstStyle/>
                    <a:p>
                      <a:pPr algn="ctr" fontAlgn="ctr"/>
                      <a:r>
                        <a:rPr lang="en-IN" sz="1100" u="none" strike="noStrike">
                          <a:effectLst/>
                          <a:latin typeface="Times New Roman" panose="02020603050405020304" pitchFamily="18" charset="0"/>
                          <a:cs typeface="Times New Roman" panose="02020603050405020304" pitchFamily="18" charset="0"/>
                        </a:rPr>
                        <a:t>Yes</a:t>
                      </a:r>
                      <a:endParaRPr lang="en-IN" sz="1100" b="0" i="0" u="none" strike="noStrike">
                        <a:solidFill>
                          <a:srgbClr val="000000"/>
                        </a:solidFill>
                        <a:effectLst/>
                        <a:latin typeface="Times New Roman" panose="02020603050405020304" pitchFamily="18" charset="0"/>
                        <a:cs typeface="Times New Roman" panose="02020603050405020304" pitchFamily="18" charset="0"/>
                      </a:endParaRPr>
                    </a:p>
                  </a:txBody>
                  <a:tcPr marL="4967" marR="4967" marT="4967" marB="0" anchor="ctr"/>
                </a:tc>
                <a:tc>
                  <a:txBody>
                    <a:bodyPr/>
                    <a:lstStyle/>
                    <a:p>
                      <a:pPr algn="ctr" fontAlgn="ctr"/>
                      <a:r>
                        <a:rPr lang="en-IN" sz="1100" u="none" strike="noStrike">
                          <a:effectLst/>
                          <a:latin typeface="Times New Roman" panose="02020603050405020304" pitchFamily="18" charset="0"/>
                          <a:cs typeface="Times New Roman" panose="02020603050405020304" pitchFamily="18" charset="0"/>
                        </a:rPr>
                        <a:t>1248</a:t>
                      </a:r>
                      <a:endParaRPr lang="en-IN" sz="1100" b="0" i="0" u="none" strike="noStrike">
                        <a:solidFill>
                          <a:srgbClr val="000000"/>
                        </a:solidFill>
                        <a:effectLst/>
                        <a:latin typeface="Times New Roman" panose="02020603050405020304" pitchFamily="18" charset="0"/>
                        <a:cs typeface="Times New Roman" panose="02020603050405020304" pitchFamily="18" charset="0"/>
                      </a:endParaRPr>
                    </a:p>
                  </a:txBody>
                  <a:tcPr marL="4967" marR="4967" marT="4967" marB="0" anchor="ctr"/>
                </a:tc>
                <a:tc>
                  <a:txBody>
                    <a:bodyPr/>
                    <a:lstStyle/>
                    <a:p>
                      <a:pPr algn="ctr" fontAlgn="ctr"/>
                      <a:r>
                        <a:rPr lang="en-IN" sz="1100" u="none" strike="noStrike">
                          <a:effectLst/>
                          <a:latin typeface="Times New Roman" panose="02020603050405020304" pitchFamily="18" charset="0"/>
                          <a:cs typeface="Times New Roman" panose="02020603050405020304" pitchFamily="18" charset="0"/>
                        </a:rPr>
                        <a:t>28.4</a:t>
                      </a:r>
                      <a:endParaRPr lang="en-IN" sz="1100" b="0" i="0" u="none" strike="noStrike">
                        <a:solidFill>
                          <a:srgbClr val="000000"/>
                        </a:solidFill>
                        <a:effectLst/>
                        <a:latin typeface="Times New Roman" panose="02020603050405020304" pitchFamily="18" charset="0"/>
                        <a:cs typeface="Times New Roman" panose="02020603050405020304" pitchFamily="18" charset="0"/>
                      </a:endParaRPr>
                    </a:p>
                  </a:txBody>
                  <a:tcPr marL="4967" marR="4967" marT="4967" marB="0" anchor="ctr"/>
                </a:tc>
                <a:tc>
                  <a:txBody>
                    <a:bodyPr/>
                    <a:lstStyle/>
                    <a:p>
                      <a:pPr algn="ctr" fontAlgn="ctr"/>
                      <a:r>
                        <a:rPr lang="en-IN" sz="1100" u="none" strike="noStrike" dirty="0">
                          <a:effectLst/>
                          <a:latin typeface="Times New Roman" panose="02020603050405020304" pitchFamily="18" charset="0"/>
                          <a:cs typeface="Times New Roman" panose="02020603050405020304" pitchFamily="18" charset="0"/>
                        </a:rPr>
                        <a:t>37</a:t>
                      </a:r>
                      <a:endParaRPr lang="en-IN"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967" marR="4967" marT="4967" marB="0" anchor="ctr"/>
                </a:tc>
                <a:extLst>
                  <a:ext uri="{0D108BD9-81ED-4DB2-BD59-A6C34878D82A}">
                    <a16:rowId xmlns:a16="http://schemas.microsoft.com/office/drawing/2014/main" val="738441755"/>
                  </a:ext>
                </a:extLst>
              </a:tr>
              <a:tr h="170208">
                <a:tc>
                  <a:txBody>
                    <a:bodyPr/>
                    <a:lstStyle/>
                    <a:p>
                      <a:pPr algn="ctr" fontAlgn="ctr"/>
                      <a:r>
                        <a:rPr lang="en-IN" sz="1100" u="none" strike="noStrike">
                          <a:effectLst/>
                          <a:latin typeface="Times New Roman" panose="02020603050405020304" pitchFamily="18" charset="0"/>
                          <a:cs typeface="Times New Roman" panose="02020603050405020304" pitchFamily="18" charset="0"/>
                        </a:rPr>
                        <a:t>No</a:t>
                      </a:r>
                      <a:endParaRPr lang="en-IN" sz="1100" b="0" i="0" u="none" strike="noStrike">
                        <a:solidFill>
                          <a:srgbClr val="000000"/>
                        </a:solidFill>
                        <a:effectLst/>
                        <a:latin typeface="Times New Roman" panose="02020603050405020304" pitchFamily="18" charset="0"/>
                        <a:cs typeface="Times New Roman" panose="02020603050405020304" pitchFamily="18" charset="0"/>
                      </a:endParaRPr>
                    </a:p>
                  </a:txBody>
                  <a:tcPr marL="4967" marR="4967" marT="4967" marB="0" anchor="ctr"/>
                </a:tc>
                <a:tc>
                  <a:txBody>
                    <a:bodyPr/>
                    <a:lstStyle/>
                    <a:p>
                      <a:pPr algn="ctr" fontAlgn="ctr"/>
                      <a:r>
                        <a:rPr lang="en-IN" sz="1100" u="none" strike="noStrike">
                          <a:effectLst/>
                          <a:latin typeface="Times New Roman" panose="02020603050405020304" pitchFamily="18" charset="0"/>
                          <a:cs typeface="Times New Roman" panose="02020603050405020304" pitchFamily="18" charset="0"/>
                        </a:rPr>
                        <a:t>Yes</a:t>
                      </a:r>
                      <a:endParaRPr lang="en-IN" sz="1100" b="0" i="0" u="none" strike="noStrike">
                        <a:solidFill>
                          <a:srgbClr val="000000"/>
                        </a:solidFill>
                        <a:effectLst/>
                        <a:latin typeface="Times New Roman" panose="02020603050405020304" pitchFamily="18" charset="0"/>
                        <a:cs typeface="Times New Roman" panose="02020603050405020304" pitchFamily="18" charset="0"/>
                      </a:endParaRPr>
                    </a:p>
                  </a:txBody>
                  <a:tcPr marL="4967" marR="4967" marT="4967" marB="0" anchor="ctr"/>
                </a:tc>
                <a:tc>
                  <a:txBody>
                    <a:bodyPr/>
                    <a:lstStyle/>
                    <a:p>
                      <a:pPr algn="ctr" fontAlgn="ctr"/>
                      <a:r>
                        <a:rPr lang="en-IN" sz="1100" u="none" strike="noStrike">
                          <a:effectLst/>
                          <a:latin typeface="Times New Roman" panose="02020603050405020304" pitchFamily="18" charset="0"/>
                          <a:cs typeface="Times New Roman" panose="02020603050405020304" pitchFamily="18" charset="0"/>
                        </a:rPr>
                        <a:t>Yes</a:t>
                      </a:r>
                      <a:endParaRPr lang="en-IN" sz="1100" b="0" i="0" u="none" strike="noStrike">
                        <a:solidFill>
                          <a:srgbClr val="000000"/>
                        </a:solidFill>
                        <a:effectLst/>
                        <a:latin typeface="Times New Roman" panose="02020603050405020304" pitchFamily="18" charset="0"/>
                        <a:cs typeface="Times New Roman" panose="02020603050405020304" pitchFamily="18" charset="0"/>
                      </a:endParaRPr>
                    </a:p>
                  </a:txBody>
                  <a:tcPr marL="4967" marR="4967" marT="4967" marB="0" anchor="ctr"/>
                </a:tc>
                <a:tc>
                  <a:txBody>
                    <a:bodyPr/>
                    <a:lstStyle/>
                    <a:p>
                      <a:pPr algn="ctr" fontAlgn="ctr"/>
                      <a:r>
                        <a:rPr lang="en-IN" sz="1100" u="none" strike="noStrike">
                          <a:effectLst/>
                          <a:latin typeface="Times New Roman" panose="02020603050405020304" pitchFamily="18" charset="0"/>
                          <a:cs typeface="Times New Roman" panose="02020603050405020304" pitchFamily="18" charset="0"/>
                        </a:rPr>
                        <a:t>1248</a:t>
                      </a:r>
                      <a:endParaRPr lang="en-IN" sz="1100" b="0" i="0" u="none" strike="noStrike">
                        <a:solidFill>
                          <a:srgbClr val="000000"/>
                        </a:solidFill>
                        <a:effectLst/>
                        <a:latin typeface="Times New Roman" panose="02020603050405020304" pitchFamily="18" charset="0"/>
                        <a:cs typeface="Times New Roman" panose="02020603050405020304" pitchFamily="18" charset="0"/>
                      </a:endParaRPr>
                    </a:p>
                  </a:txBody>
                  <a:tcPr marL="4967" marR="4967" marT="4967" marB="0" anchor="ctr"/>
                </a:tc>
                <a:tc>
                  <a:txBody>
                    <a:bodyPr/>
                    <a:lstStyle/>
                    <a:p>
                      <a:pPr algn="ctr" fontAlgn="ctr"/>
                      <a:r>
                        <a:rPr lang="en-IN" sz="1100" u="none" strike="noStrike">
                          <a:effectLst/>
                          <a:latin typeface="Times New Roman" panose="02020603050405020304" pitchFamily="18" charset="0"/>
                          <a:cs typeface="Times New Roman" panose="02020603050405020304" pitchFamily="18" charset="0"/>
                        </a:rPr>
                        <a:t>28.4</a:t>
                      </a:r>
                      <a:endParaRPr lang="en-IN" sz="1100" b="0" i="0" u="none" strike="noStrike">
                        <a:solidFill>
                          <a:srgbClr val="000000"/>
                        </a:solidFill>
                        <a:effectLst/>
                        <a:latin typeface="Times New Roman" panose="02020603050405020304" pitchFamily="18" charset="0"/>
                        <a:cs typeface="Times New Roman" panose="02020603050405020304" pitchFamily="18" charset="0"/>
                      </a:endParaRPr>
                    </a:p>
                  </a:txBody>
                  <a:tcPr marL="4967" marR="4967" marT="4967" marB="0" anchor="ctr"/>
                </a:tc>
                <a:tc>
                  <a:txBody>
                    <a:bodyPr/>
                    <a:lstStyle/>
                    <a:p>
                      <a:pPr algn="ctr" fontAlgn="ctr"/>
                      <a:r>
                        <a:rPr lang="en-IN" sz="1100" u="none" strike="noStrike" dirty="0">
                          <a:effectLst/>
                          <a:latin typeface="Times New Roman" panose="02020603050405020304" pitchFamily="18" charset="0"/>
                          <a:cs typeface="Times New Roman" panose="02020603050405020304" pitchFamily="18" charset="0"/>
                        </a:rPr>
                        <a:t>37</a:t>
                      </a:r>
                      <a:endParaRPr lang="en-IN"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967" marR="4967" marT="4967" marB="0" anchor="ctr"/>
                </a:tc>
                <a:extLst>
                  <a:ext uri="{0D108BD9-81ED-4DB2-BD59-A6C34878D82A}">
                    <a16:rowId xmlns:a16="http://schemas.microsoft.com/office/drawing/2014/main" val="4277475093"/>
                  </a:ext>
                </a:extLst>
              </a:tr>
              <a:tr h="170208">
                <a:tc>
                  <a:txBody>
                    <a:bodyPr/>
                    <a:lstStyle/>
                    <a:p>
                      <a:pPr algn="ctr" fontAlgn="ctr"/>
                      <a:r>
                        <a:rPr lang="en-IN" sz="1100" u="none" strike="noStrike">
                          <a:effectLst/>
                          <a:latin typeface="Times New Roman" panose="02020603050405020304" pitchFamily="18" charset="0"/>
                          <a:cs typeface="Times New Roman" panose="02020603050405020304" pitchFamily="18" charset="0"/>
                        </a:rPr>
                        <a:t>Yes</a:t>
                      </a:r>
                      <a:endParaRPr lang="en-IN" sz="1100" b="0" i="0" u="none" strike="noStrike">
                        <a:solidFill>
                          <a:srgbClr val="000000"/>
                        </a:solidFill>
                        <a:effectLst/>
                        <a:latin typeface="Times New Roman" panose="02020603050405020304" pitchFamily="18" charset="0"/>
                        <a:cs typeface="Times New Roman" panose="02020603050405020304" pitchFamily="18" charset="0"/>
                      </a:endParaRPr>
                    </a:p>
                  </a:txBody>
                  <a:tcPr marL="4967" marR="4967" marT="4967" marB="0" anchor="ctr"/>
                </a:tc>
                <a:tc>
                  <a:txBody>
                    <a:bodyPr/>
                    <a:lstStyle/>
                    <a:p>
                      <a:pPr algn="ctr" fontAlgn="ctr"/>
                      <a:r>
                        <a:rPr lang="en-IN" sz="1100" u="none" strike="noStrike">
                          <a:effectLst/>
                          <a:latin typeface="Times New Roman" panose="02020603050405020304" pitchFamily="18" charset="0"/>
                          <a:cs typeface="Times New Roman" panose="02020603050405020304" pitchFamily="18" charset="0"/>
                        </a:rPr>
                        <a:t>Yes</a:t>
                      </a:r>
                      <a:endParaRPr lang="en-IN" sz="1100" b="0" i="0" u="none" strike="noStrike">
                        <a:solidFill>
                          <a:srgbClr val="000000"/>
                        </a:solidFill>
                        <a:effectLst/>
                        <a:latin typeface="Times New Roman" panose="02020603050405020304" pitchFamily="18" charset="0"/>
                        <a:cs typeface="Times New Roman" panose="02020603050405020304" pitchFamily="18" charset="0"/>
                      </a:endParaRPr>
                    </a:p>
                  </a:txBody>
                  <a:tcPr marL="4967" marR="4967" marT="4967" marB="0" anchor="ctr"/>
                </a:tc>
                <a:tc>
                  <a:txBody>
                    <a:bodyPr/>
                    <a:lstStyle/>
                    <a:p>
                      <a:pPr algn="ctr" fontAlgn="ctr"/>
                      <a:r>
                        <a:rPr lang="en-IN" sz="1100" u="none" strike="noStrike">
                          <a:effectLst/>
                          <a:latin typeface="Times New Roman" panose="02020603050405020304" pitchFamily="18" charset="0"/>
                          <a:cs typeface="Times New Roman" panose="02020603050405020304" pitchFamily="18" charset="0"/>
                        </a:rPr>
                        <a:t>Yes</a:t>
                      </a:r>
                      <a:endParaRPr lang="en-IN" sz="1100" b="0" i="0" u="none" strike="noStrike">
                        <a:solidFill>
                          <a:srgbClr val="000000"/>
                        </a:solidFill>
                        <a:effectLst/>
                        <a:latin typeface="Times New Roman" panose="02020603050405020304" pitchFamily="18" charset="0"/>
                        <a:cs typeface="Times New Roman" panose="02020603050405020304" pitchFamily="18" charset="0"/>
                      </a:endParaRPr>
                    </a:p>
                  </a:txBody>
                  <a:tcPr marL="4967" marR="4967" marT="4967" marB="0" anchor="ctr"/>
                </a:tc>
                <a:tc>
                  <a:txBody>
                    <a:bodyPr/>
                    <a:lstStyle/>
                    <a:p>
                      <a:pPr algn="ctr" fontAlgn="ctr"/>
                      <a:r>
                        <a:rPr lang="en-IN" sz="1100" u="none" strike="noStrike">
                          <a:effectLst/>
                          <a:latin typeface="Times New Roman" panose="02020603050405020304" pitchFamily="18" charset="0"/>
                          <a:cs typeface="Times New Roman" panose="02020603050405020304" pitchFamily="18" charset="0"/>
                        </a:rPr>
                        <a:t>1248</a:t>
                      </a:r>
                      <a:endParaRPr lang="en-IN" sz="1100" b="0" i="0" u="none" strike="noStrike">
                        <a:solidFill>
                          <a:srgbClr val="000000"/>
                        </a:solidFill>
                        <a:effectLst/>
                        <a:latin typeface="Times New Roman" panose="02020603050405020304" pitchFamily="18" charset="0"/>
                        <a:cs typeface="Times New Roman" panose="02020603050405020304" pitchFamily="18" charset="0"/>
                      </a:endParaRPr>
                    </a:p>
                  </a:txBody>
                  <a:tcPr marL="4967" marR="4967" marT="4967" marB="0" anchor="ctr"/>
                </a:tc>
                <a:tc>
                  <a:txBody>
                    <a:bodyPr/>
                    <a:lstStyle/>
                    <a:p>
                      <a:pPr algn="ctr" fontAlgn="ctr"/>
                      <a:r>
                        <a:rPr lang="en-IN" sz="1100" u="none" strike="noStrike">
                          <a:effectLst/>
                          <a:latin typeface="Times New Roman" panose="02020603050405020304" pitchFamily="18" charset="0"/>
                          <a:cs typeface="Times New Roman" panose="02020603050405020304" pitchFamily="18" charset="0"/>
                        </a:rPr>
                        <a:t>28.4</a:t>
                      </a:r>
                      <a:endParaRPr lang="en-IN" sz="1100" b="0" i="0" u="none" strike="noStrike">
                        <a:solidFill>
                          <a:srgbClr val="000000"/>
                        </a:solidFill>
                        <a:effectLst/>
                        <a:latin typeface="Times New Roman" panose="02020603050405020304" pitchFamily="18" charset="0"/>
                        <a:cs typeface="Times New Roman" panose="02020603050405020304" pitchFamily="18" charset="0"/>
                      </a:endParaRPr>
                    </a:p>
                  </a:txBody>
                  <a:tcPr marL="4967" marR="4967" marT="4967" marB="0" anchor="ctr"/>
                </a:tc>
                <a:tc>
                  <a:txBody>
                    <a:bodyPr/>
                    <a:lstStyle/>
                    <a:p>
                      <a:pPr algn="ctr" fontAlgn="ctr"/>
                      <a:r>
                        <a:rPr lang="en-IN" sz="1100" u="none" strike="noStrike" dirty="0">
                          <a:effectLst/>
                          <a:latin typeface="Times New Roman" panose="02020603050405020304" pitchFamily="18" charset="0"/>
                          <a:cs typeface="Times New Roman" panose="02020603050405020304" pitchFamily="18" charset="0"/>
                        </a:rPr>
                        <a:t>37</a:t>
                      </a:r>
                      <a:endParaRPr lang="en-IN"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967" marR="4967" marT="4967" marB="0" anchor="ctr"/>
                </a:tc>
                <a:extLst>
                  <a:ext uri="{0D108BD9-81ED-4DB2-BD59-A6C34878D82A}">
                    <a16:rowId xmlns:a16="http://schemas.microsoft.com/office/drawing/2014/main" val="2622047718"/>
                  </a:ext>
                </a:extLst>
              </a:tr>
              <a:tr h="170208">
                <a:tc>
                  <a:txBody>
                    <a:bodyPr/>
                    <a:lstStyle/>
                    <a:p>
                      <a:pPr algn="ctr" fontAlgn="ctr"/>
                      <a:r>
                        <a:rPr lang="en-IN" sz="1100" u="none" strike="noStrike">
                          <a:effectLst/>
                          <a:latin typeface="Times New Roman" panose="02020603050405020304" pitchFamily="18" charset="0"/>
                          <a:cs typeface="Times New Roman" panose="02020603050405020304" pitchFamily="18" charset="0"/>
                        </a:rPr>
                        <a:t>Yes</a:t>
                      </a:r>
                      <a:endParaRPr lang="en-IN" sz="1100" b="0" i="0" u="none" strike="noStrike">
                        <a:solidFill>
                          <a:srgbClr val="000000"/>
                        </a:solidFill>
                        <a:effectLst/>
                        <a:latin typeface="Times New Roman" panose="02020603050405020304" pitchFamily="18" charset="0"/>
                        <a:cs typeface="Times New Roman" panose="02020603050405020304" pitchFamily="18" charset="0"/>
                      </a:endParaRPr>
                    </a:p>
                  </a:txBody>
                  <a:tcPr marL="4967" marR="4967" marT="4967" marB="0" anchor="ctr"/>
                </a:tc>
                <a:tc>
                  <a:txBody>
                    <a:bodyPr/>
                    <a:lstStyle/>
                    <a:p>
                      <a:pPr algn="ctr" fontAlgn="ctr"/>
                      <a:r>
                        <a:rPr lang="en-IN" sz="1100" u="none" strike="noStrike">
                          <a:effectLst/>
                          <a:latin typeface="Times New Roman" panose="02020603050405020304" pitchFamily="18" charset="0"/>
                          <a:cs typeface="Times New Roman" panose="02020603050405020304" pitchFamily="18" charset="0"/>
                        </a:rPr>
                        <a:t>Yes</a:t>
                      </a:r>
                      <a:endParaRPr lang="en-IN" sz="1100" b="0" i="0" u="none" strike="noStrike">
                        <a:solidFill>
                          <a:srgbClr val="000000"/>
                        </a:solidFill>
                        <a:effectLst/>
                        <a:latin typeface="Times New Roman" panose="02020603050405020304" pitchFamily="18" charset="0"/>
                        <a:cs typeface="Times New Roman" panose="02020603050405020304" pitchFamily="18" charset="0"/>
                      </a:endParaRPr>
                    </a:p>
                  </a:txBody>
                  <a:tcPr marL="4967" marR="4967" marT="4967" marB="0" anchor="ctr"/>
                </a:tc>
                <a:tc>
                  <a:txBody>
                    <a:bodyPr/>
                    <a:lstStyle/>
                    <a:p>
                      <a:pPr algn="ctr" fontAlgn="ctr"/>
                      <a:r>
                        <a:rPr lang="en-IN" sz="1100" u="none" strike="noStrike">
                          <a:effectLst/>
                          <a:latin typeface="Times New Roman" panose="02020603050405020304" pitchFamily="18" charset="0"/>
                          <a:cs typeface="Times New Roman" panose="02020603050405020304" pitchFamily="18" charset="0"/>
                        </a:rPr>
                        <a:t>Yes</a:t>
                      </a:r>
                      <a:endParaRPr lang="en-IN" sz="1100" b="0" i="0" u="none" strike="noStrike">
                        <a:solidFill>
                          <a:srgbClr val="000000"/>
                        </a:solidFill>
                        <a:effectLst/>
                        <a:latin typeface="Times New Roman" panose="02020603050405020304" pitchFamily="18" charset="0"/>
                        <a:cs typeface="Times New Roman" panose="02020603050405020304" pitchFamily="18" charset="0"/>
                      </a:endParaRPr>
                    </a:p>
                  </a:txBody>
                  <a:tcPr marL="4967" marR="4967" marT="4967" marB="0" anchor="ctr"/>
                </a:tc>
                <a:tc>
                  <a:txBody>
                    <a:bodyPr/>
                    <a:lstStyle/>
                    <a:p>
                      <a:pPr algn="ctr" fontAlgn="ctr"/>
                      <a:r>
                        <a:rPr lang="en-IN" sz="1100" u="none" strike="noStrike">
                          <a:effectLst/>
                          <a:latin typeface="Times New Roman" panose="02020603050405020304" pitchFamily="18" charset="0"/>
                          <a:cs typeface="Times New Roman" panose="02020603050405020304" pitchFamily="18" charset="0"/>
                        </a:rPr>
                        <a:t>1248</a:t>
                      </a:r>
                      <a:endParaRPr lang="en-IN" sz="1100" b="0" i="0" u="none" strike="noStrike">
                        <a:solidFill>
                          <a:srgbClr val="000000"/>
                        </a:solidFill>
                        <a:effectLst/>
                        <a:latin typeface="Times New Roman" panose="02020603050405020304" pitchFamily="18" charset="0"/>
                        <a:cs typeface="Times New Roman" panose="02020603050405020304" pitchFamily="18" charset="0"/>
                      </a:endParaRPr>
                    </a:p>
                  </a:txBody>
                  <a:tcPr marL="4967" marR="4967" marT="4967" marB="0" anchor="ctr"/>
                </a:tc>
                <a:tc>
                  <a:txBody>
                    <a:bodyPr/>
                    <a:lstStyle/>
                    <a:p>
                      <a:pPr algn="ctr" fontAlgn="ctr"/>
                      <a:r>
                        <a:rPr lang="en-IN" sz="1100" u="none" strike="noStrike">
                          <a:effectLst/>
                          <a:latin typeface="Times New Roman" panose="02020603050405020304" pitchFamily="18" charset="0"/>
                          <a:cs typeface="Times New Roman" panose="02020603050405020304" pitchFamily="18" charset="0"/>
                        </a:rPr>
                        <a:t>28.4</a:t>
                      </a:r>
                      <a:endParaRPr lang="en-IN" sz="1100" b="0" i="0" u="none" strike="noStrike">
                        <a:solidFill>
                          <a:srgbClr val="000000"/>
                        </a:solidFill>
                        <a:effectLst/>
                        <a:latin typeface="Times New Roman" panose="02020603050405020304" pitchFamily="18" charset="0"/>
                        <a:cs typeface="Times New Roman" panose="02020603050405020304" pitchFamily="18" charset="0"/>
                      </a:endParaRPr>
                    </a:p>
                  </a:txBody>
                  <a:tcPr marL="4967" marR="4967" marT="4967" marB="0" anchor="ctr"/>
                </a:tc>
                <a:tc>
                  <a:txBody>
                    <a:bodyPr/>
                    <a:lstStyle/>
                    <a:p>
                      <a:pPr algn="ctr" fontAlgn="ctr"/>
                      <a:r>
                        <a:rPr lang="en-IN" sz="1100" u="none" strike="noStrike" dirty="0">
                          <a:effectLst/>
                          <a:latin typeface="Times New Roman" panose="02020603050405020304" pitchFamily="18" charset="0"/>
                          <a:cs typeface="Times New Roman" panose="02020603050405020304" pitchFamily="18" charset="0"/>
                        </a:rPr>
                        <a:t>43</a:t>
                      </a:r>
                      <a:endParaRPr lang="en-IN"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967" marR="4967" marT="4967" marB="0" anchor="ctr"/>
                </a:tc>
                <a:extLst>
                  <a:ext uri="{0D108BD9-81ED-4DB2-BD59-A6C34878D82A}">
                    <a16:rowId xmlns:a16="http://schemas.microsoft.com/office/drawing/2014/main" val="3357902537"/>
                  </a:ext>
                </a:extLst>
              </a:tr>
              <a:tr h="170208">
                <a:tc>
                  <a:txBody>
                    <a:bodyPr/>
                    <a:lstStyle/>
                    <a:p>
                      <a:pPr algn="ctr" fontAlgn="ctr"/>
                      <a:r>
                        <a:rPr lang="en-IN" sz="1100" u="none" strike="noStrike">
                          <a:effectLst/>
                          <a:latin typeface="Times New Roman" panose="02020603050405020304" pitchFamily="18" charset="0"/>
                          <a:cs typeface="Times New Roman" panose="02020603050405020304" pitchFamily="18" charset="0"/>
                        </a:rPr>
                        <a:t>Yes</a:t>
                      </a:r>
                      <a:endParaRPr lang="en-IN" sz="1100" b="0" i="0" u="none" strike="noStrike">
                        <a:solidFill>
                          <a:srgbClr val="000000"/>
                        </a:solidFill>
                        <a:effectLst/>
                        <a:latin typeface="Times New Roman" panose="02020603050405020304" pitchFamily="18" charset="0"/>
                        <a:cs typeface="Times New Roman" panose="02020603050405020304" pitchFamily="18" charset="0"/>
                      </a:endParaRPr>
                    </a:p>
                  </a:txBody>
                  <a:tcPr marL="4967" marR="4967" marT="4967" marB="0" anchor="ctr"/>
                </a:tc>
                <a:tc>
                  <a:txBody>
                    <a:bodyPr/>
                    <a:lstStyle/>
                    <a:p>
                      <a:pPr algn="ctr" fontAlgn="ctr"/>
                      <a:r>
                        <a:rPr lang="en-IN" sz="1100" u="none" strike="noStrike">
                          <a:effectLst/>
                          <a:latin typeface="Times New Roman" panose="02020603050405020304" pitchFamily="18" charset="0"/>
                          <a:cs typeface="Times New Roman" panose="02020603050405020304" pitchFamily="18" charset="0"/>
                        </a:rPr>
                        <a:t>Yes</a:t>
                      </a:r>
                      <a:endParaRPr lang="en-IN" sz="1100" b="0" i="0" u="none" strike="noStrike">
                        <a:solidFill>
                          <a:srgbClr val="000000"/>
                        </a:solidFill>
                        <a:effectLst/>
                        <a:latin typeface="Times New Roman" panose="02020603050405020304" pitchFamily="18" charset="0"/>
                        <a:cs typeface="Times New Roman" panose="02020603050405020304" pitchFamily="18" charset="0"/>
                      </a:endParaRPr>
                    </a:p>
                  </a:txBody>
                  <a:tcPr marL="4967" marR="4967" marT="4967" marB="0" anchor="ctr"/>
                </a:tc>
                <a:tc>
                  <a:txBody>
                    <a:bodyPr/>
                    <a:lstStyle/>
                    <a:p>
                      <a:pPr algn="ctr" fontAlgn="ctr"/>
                      <a:r>
                        <a:rPr lang="en-IN" sz="1100" u="none" strike="noStrike">
                          <a:effectLst/>
                          <a:latin typeface="Times New Roman" panose="02020603050405020304" pitchFamily="18" charset="0"/>
                          <a:cs typeface="Times New Roman" panose="02020603050405020304" pitchFamily="18" charset="0"/>
                        </a:rPr>
                        <a:t>Yes</a:t>
                      </a:r>
                      <a:endParaRPr lang="en-IN" sz="1100" b="0" i="0" u="none" strike="noStrike">
                        <a:solidFill>
                          <a:srgbClr val="000000"/>
                        </a:solidFill>
                        <a:effectLst/>
                        <a:latin typeface="Times New Roman" panose="02020603050405020304" pitchFamily="18" charset="0"/>
                        <a:cs typeface="Times New Roman" panose="02020603050405020304" pitchFamily="18" charset="0"/>
                      </a:endParaRPr>
                    </a:p>
                  </a:txBody>
                  <a:tcPr marL="4967" marR="4967" marT="4967" marB="0" anchor="ctr"/>
                </a:tc>
                <a:tc>
                  <a:txBody>
                    <a:bodyPr/>
                    <a:lstStyle/>
                    <a:p>
                      <a:pPr algn="ctr" fontAlgn="ctr"/>
                      <a:r>
                        <a:rPr lang="en-IN" sz="1100" u="none" strike="noStrike">
                          <a:effectLst/>
                          <a:latin typeface="Times New Roman" panose="02020603050405020304" pitchFamily="18" charset="0"/>
                          <a:cs typeface="Times New Roman" panose="02020603050405020304" pitchFamily="18" charset="0"/>
                        </a:rPr>
                        <a:t>1248</a:t>
                      </a:r>
                      <a:endParaRPr lang="en-IN" sz="1100" b="0" i="0" u="none" strike="noStrike">
                        <a:solidFill>
                          <a:srgbClr val="000000"/>
                        </a:solidFill>
                        <a:effectLst/>
                        <a:latin typeface="Times New Roman" panose="02020603050405020304" pitchFamily="18" charset="0"/>
                        <a:cs typeface="Times New Roman" panose="02020603050405020304" pitchFamily="18" charset="0"/>
                      </a:endParaRPr>
                    </a:p>
                  </a:txBody>
                  <a:tcPr marL="4967" marR="4967" marT="4967" marB="0" anchor="ctr"/>
                </a:tc>
                <a:tc>
                  <a:txBody>
                    <a:bodyPr/>
                    <a:lstStyle/>
                    <a:p>
                      <a:pPr algn="ctr" fontAlgn="ctr"/>
                      <a:r>
                        <a:rPr lang="en-IN" sz="1100" u="none" strike="noStrike">
                          <a:effectLst/>
                          <a:latin typeface="Times New Roman" panose="02020603050405020304" pitchFamily="18" charset="0"/>
                          <a:cs typeface="Times New Roman" panose="02020603050405020304" pitchFamily="18" charset="0"/>
                        </a:rPr>
                        <a:t>28.4</a:t>
                      </a:r>
                      <a:endParaRPr lang="en-IN" sz="1100" b="0" i="0" u="none" strike="noStrike">
                        <a:solidFill>
                          <a:srgbClr val="000000"/>
                        </a:solidFill>
                        <a:effectLst/>
                        <a:latin typeface="Times New Roman" panose="02020603050405020304" pitchFamily="18" charset="0"/>
                        <a:cs typeface="Times New Roman" panose="02020603050405020304" pitchFamily="18" charset="0"/>
                      </a:endParaRPr>
                    </a:p>
                  </a:txBody>
                  <a:tcPr marL="4967" marR="4967" marT="4967" marB="0" anchor="ctr"/>
                </a:tc>
                <a:tc>
                  <a:txBody>
                    <a:bodyPr/>
                    <a:lstStyle/>
                    <a:p>
                      <a:pPr algn="ctr" fontAlgn="ctr"/>
                      <a:r>
                        <a:rPr lang="en-IN" sz="1100" u="none" strike="noStrike" dirty="0">
                          <a:effectLst/>
                          <a:latin typeface="Times New Roman" panose="02020603050405020304" pitchFamily="18" charset="0"/>
                          <a:cs typeface="Times New Roman" panose="02020603050405020304" pitchFamily="18" charset="0"/>
                        </a:rPr>
                        <a:t>43</a:t>
                      </a:r>
                      <a:endParaRPr lang="en-IN"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967" marR="4967" marT="4967" marB="0" anchor="ctr"/>
                </a:tc>
                <a:extLst>
                  <a:ext uri="{0D108BD9-81ED-4DB2-BD59-A6C34878D82A}">
                    <a16:rowId xmlns:a16="http://schemas.microsoft.com/office/drawing/2014/main" val="2756304163"/>
                  </a:ext>
                </a:extLst>
              </a:tr>
              <a:tr h="170208">
                <a:tc>
                  <a:txBody>
                    <a:bodyPr/>
                    <a:lstStyle/>
                    <a:p>
                      <a:pPr algn="ctr" fontAlgn="ctr"/>
                      <a:r>
                        <a:rPr lang="en-IN" sz="1100" u="none" strike="noStrike">
                          <a:effectLst/>
                          <a:latin typeface="Times New Roman" panose="02020603050405020304" pitchFamily="18" charset="0"/>
                          <a:cs typeface="Times New Roman" panose="02020603050405020304" pitchFamily="18" charset="0"/>
                        </a:rPr>
                        <a:t>Yes</a:t>
                      </a:r>
                      <a:endParaRPr lang="en-IN" sz="1100" b="0" i="0" u="none" strike="noStrike">
                        <a:solidFill>
                          <a:srgbClr val="000000"/>
                        </a:solidFill>
                        <a:effectLst/>
                        <a:latin typeface="Times New Roman" panose="02020603050405020304" pitchFamily="18" charset="0"/>
                        <a:cs typeface="Times New Roman" panose="02020603050405020304" pitchFamily="18" charset="0"/>
                      </a:endParaRPr>
                    </a:p>
                  </a:txBody>
                  <a:tcPr marL="4967" marR="4967" marT="4967" marB="0" anchor="ctr"/>
                </a:tc>
                <a:tc>
                  <a:txBody>
                    <a:bodyPr/>
                    <a:lstStyle/>
                    <a:p>
                      <a:pPr algn="ctr" fontAlgn="ctr"/>
                      <a:r>
                        <a:rPr lang="en-IN" sz="1100" u="none" strike="noStrike">
                          <a:effectLst/>
                          <a:latin typeface="Times New Roman" panose="02020603050405020304" pitchFamily="18" charset="0"/>
                          <a:cs typeface="Times New Roman" panose="02020603050405020304" pitchFamily="18" charset="0"/>
                        </a:rPr>
                        <a:t>Yes</a:t>
                      </a:r>
                      <a:endParaRPr lang="en-IN" sz="1100" b="0" i="0" u="none" strike="noStrike">
                        <a:solidFill>
                          <a:srgbClr val="000000"/>
                        </a:solidFill>
                        <a:effectLst/>
                        <a:latin typeface="Times New Roman" panose="02020603050405020304" pitchFamily="18" charset="0"/>
                        <a:cs typeface="Times New Roman" panose="02020603050405020304" pitchFamily="18" charset="0"/>
                      </a:endParaRPr>
                    </a:p>
                  </a:txBody>
                  <a:tcPr marL="4967" marR="4967" marT="4967" marB="0" anchor="ctr"/>
                </a:tc>
                <a:tc>
                  <a:txBody>
                    <a:bodyPr/>
                    <a:lstStyle/>
                    <a:p>
                      <a:pPr algn="ctr" fontAlgn="ctr"/>
                      <a:r>
                        <a:rPr lang="en-IN" sz="1100" u="none" strike="noStrike">
                          <a:effectLst/>
                          <a:latin typeface="Times New Roman" panose="02020603050405020304" pitchFamily="18" charset="0"/>
                          <a:cs typeface="Times New Roman" panose="02020603050405020304" pitchFamily="18" charset="0"/>
                        </a:rPr>
                        <a:t>Yes</a:t>
                      </a:r>
                      <a:endParaRPr lang="en-IN" sz="1100" b="0" i="0" u="none" strike="noStrike">
                        <a:solidFill>
                          <a:srgbClr val="000000"/>
                        </a:solidFill>
                        <a:effectLst/>
                        <a:latin typeface="Times New Roman" panose="02020603050405020304" pitchFamily="18" charset="0"/>
                        <a:cs typeface="Times New Roman" panose="02020603050405020304" pitchFamily="18" charset="0"/>
                      </a:endParaRPr>
                    </a:p>
                  </a:txBody>
                  <a:tcPr marL="4967" marR="4967" marT="4967" marB="0" anchor="ctr"/>
                </a:tc>
                <a:tc>
                  <a:txBody>
                    <a:bodyPr/>
                    <a:lstStyle/>
                    <a:p>
                      <a:pPr algn="ctr" fontAlgn="ctr"/>
                      <a:r>
                        <a:rPr lang="en-IN" sz="1100" u="none" strike="noStrike">
                          <a:effectLst/>
                          <a:latin typeface="Times New Roman" panose="02020603050405020304" pitchFamily="18" charset="0"/>
                          <a:cs typeface="Times New Roman" panose="02020603050405020304" pitchFamily="18" charset="0"/>
                        </a:rPr>
                        <a:t>1248</a:t>
                      </a:r>
                      <a:endParaRPr lang="en-IN" sz="1100" b="0" i="0" u="none" strike="noStrike">
                        <a:solidFill>
                          <a:srgbClr val="000000"/>
                        </a:solidFill>
                        <a:effectLst/>
                        <a:latin typeface="Times New Roman" panose="02020603050405020304" pitchFamily="18" charset="0"/>
                        <a:cs typeface="Times New Roman" panose="02020603050405020304" pitchFamily="18" charset="0"/>
                      </a:endParaRPr>
                    </a:p>
                  </a:txBody>
                  <a:tcPr marL="4967" marR="4967" marT="4967" marB="0" anchor="ctr"/>
                </a:tc>
                <a:tc>
                  <a:txBody>
                    <a:bodyPr/>
                    <a:lstStyle/>
                    <a:p>
                      <a:pPr algn="ctr" fontAlgn="ctr"/>
                      <a:r>
                        <a:rPr lang="en-IN" sz="1100" u="none" strike="noStrike">
                          <a:effectLst/>
                          <a:latin typeface="Times New Roman" panose="02020603050405020304" pitchFamily="18" charset="0"/>
                          <a:cs typeface="Times New Roman" panose="02020603050405020304" pitchFamily="18" charset="0"/>
                        </a:rPr>
                        <a:t>28.09</a:t>
                      </a:r>
                      <a:endParaRPr lang="en-IN" sz="1100" b="0" i="0" u="none" strike="noStrike">
                        <a:solidFill>
                          <a:srgbClr val="000000"/>
                        </a:solidFill>
                        <a:effectLst/>
                        <a:latin typeface="Times New Roman" panose="02020603050405020304" pitchFamily="18" charset="0"/>
                        <a:cs typeface="Times New Roman" panose="02020603050405020304" pitchFamily="18" charset="0"/>
                      </a:endParaRPr>
                    </a:p>
                  </a:txBody>
                  <a:tcPr marL="4967" marR="4967" marT="4967" marB="0" anchor="ctr"/>
                </a:tc>
                <a:tc>
                  <a:txBody>
                    <a:bodyPr/>
                    <a:lstStyle/>
                    <a:p>
                      <a:pPr algn="ctr" fontAlgn="ctr"/>
                      <a:r>
                        <a:rPr lang="en-IN" sz="1100" u="none" strike="noStrike" dirty="0">
                          <a:effectLst/>
                          <a:latin typeface="Times New Roman" panose="02020603050405020304" pitchFamily="18" charset="0"/>
                          <a:cs typeface="Times New Roman" panose="02020603050405020304" pitchFamily="18" charset="0"/>
                        </a:rPr>
                        <a:t>43</a:t>
                      </a:r>
                      <a:endParaRPr lang="en-IN"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967" marR="4967" marT="4967" marB="0" anchor="ctr"/>
                </a:tc>
                <a:extLst>
                  <a:ext uri="{0D108BD9-81ED-4DB2-BD59-A6C34878D82A}">
                    <a16:rowId xmlns:a16="http://schemas.microsoft.com/office/drawing/2014/main" val="711978004"/>
                  </a:ext>
                </a:extLst>
              </a:tr>
              <a:tr h="170208">
                <a:tc>
                  <a:txBody>
                    <a:bodyPr/>
                    <a:lstStyle/>
                    <a:p>
                      <a:pPr algn="ctr" fontAlgn="ctr"/>
                      <a:r>
                        <a:rPr lang="en-IN" sz="1100" u="none" strike="noStrike">
                          <a:effectLst/>
                          <a:latin typeface="Times New Roman" panose="02020603050405020304" pitchFamily="18" charset="0"/>
                          <a:cs typeface="Times New Roman" panose="02020603050405020304" pitchFamily="18" charset="0"/>
                        </a:rPr>
                        <a:t>Yes</a:t>
                      </a:r>
                      <a:endParaRPr lang="en-IN" sz="1100" b="0" i="0" u="none" strike="noStrike">
                        <a:solidFill>
                          <a:srgbClr val="000000"/>
                        </a:solidFill>
                        <a:effectLst/>
                        <a:latin typeface="Times New Roman" panose="02020603050405020304" pitchFamily="18" charset="0"/>
                        <a:cs typeface="Times New Roman" panose="02020603050405020304" pitchFamily="18" charset="0"/>
                      </a:endParaRPr>
                    </a:p>
                  </a:txBody>
                  <a:tcPr marL="4967" marR="4967" marT="4967" marB="0" anchor="ctr"/>
                </a:tc>
                <a:tc>
                  <a:txBody>
                    <a:bodyPr/>
                    <a:lstStyle/>
                    <a:p>
                      <a:pPr algn="ctr" fontAlgn="ctr"/>
                      <a:r>
                        <a:rPr lang="en-IN" sz="1100" u="none" strike="noStrike">
                          <a:effectLst/>
                          <a:latin typeface="Times New Roman" panose="02020603050405020304" pitchFamily="18" charset="0"/>
                          <a:cs typeface="Times New Roman" panose="02020603050405020304" pitchFamily="18" charset="0"/>
                        </a:rPr>
                        <a:t>Yes</a:t>
                      </a:r>
                      <a:endParaRPr lang="en-IN" sz="1100" b="0" i="0" u="none" strike="noStrike">
                        <a:solidFill>
                          <a:srgbClr val="000000"/>
                        </a:solidFill>
                        <a:effectLst/>
                        <a:latin typeface="Times New Roman" panose="02020603050405020304" pitchFamily="18" charset="0"/>
                        <a:cs typeface="Times New Roman" panose="02020603050405020304" pitchFamily="18" charset="0"/>
                      </a:endParaRPr>
                    </a:p>
                  </a:txBody>
                  <a:tcPr marL="4967" marR="4967" marT="4967" marB="0" anchor="ctr"/>
                </a:tc>
                <a:tc>
                  <a:txBody>
                    <a:bodyPr/>
                    <a:lstStyle/>
                    <a:p>
                      <a:pPr algn="ctr" fontAlgn="ctr"/>
                      <a:r>
                        <a:rPr lang="en-IN" sz="1100" u="none" strike="noStrike">
                          <a:effectLst/>
                          <a:latin typeface="Times New Roman" panose="02020603050405020304" pitchFamily="18" charset="0"/>
                          <a:cs typeface="Times New Roman" panose="02020603050405020304" pitchFamily="18" charset="0"/>
                        </a:rPr>
                        <a:t>Yes</a:t>
                      </a:r>
                      <a:endParaRPr lang="en-IN" sz="1100" b="0" i="0" u="none" strike="noStrike">
                        <a:solidFill>
                          <a:srgbClr val="000000"/>
                        </a:solidFill>
                        <a:effectLst/>
                        <a:latin typeface="Times New Roman" panose="02020603050405020304" pitchFamily="18" charset="0"/>
                        <a:cs typeface="Times New Roman" panose="02020603050405020304" pitchFamily="18" charset="0"/>
                      </a:endParaRPr>
                    </a:p>
                  </a:txBody>
                  <a:tcPr marL="4967" marR="4967" marT="4967" marB="0" anchor="ctr"/>
                </a:tc>
                <a:tc>
                  <a:txBody>
                    <a:bodyPr/>
                    <a:lstStyle/>
                    <a:p>
                      <a:pPr algn="ctr" fontAlgn="ctr"/>
                      <a:r>
                        <a:rPr lang="en-IN" sz="1100" u="none" strike="noStrike">
                          <a:effectLst/>
                          <a:latin typeface="Times New Roman" panose="02020603050405020304" pitchFamily="18" charset="0"/>
                          <a:cs typeface="Times New Roman" panose="02020603050405020304" pitchFamily="18" charset="0"/>
                        </a:rPr>
                        <a:t>1248</a:t>
                      </a:r>
                      <a:endParaRPr lang="en-IN" sz="1100" b="0" i="0" u="none" strike="noStrike">
                        <a:solidFill>
                          <a:srgbClr val="000000"/>
                        </a:solidFill>
                        <a:effectLst/>
                        <a:latin typeface="Times New Roman" panose="02020603050405020304" pitchFamily="18" charset="0"/>
                        <a:cs typeface="Times New Roman" panose="02020603050405020304" pitchFamily="18" charset="0"/>
                      </a:endParaRPr>
                    </a:p>
                  </a:txBody>
                  <a:tcPr marL="4967" marR="4967" marT="4967" marB="0" anchor="ctr"/>
                </a:tc>
                <a:tc>
                  <a:txBody>
                    <a:bodyPr/>
                    <a:lstStyle/>
                    <a:p>
                      <a:pPr algn="ctr" fontAlgn="ctr"/>
                      <a:r>
                        <a:rPr lang="en-IN" sz="1100" u="none" strike="noStrike">
                          <a:effectLst/>
                          <a:latin typeface="Times New Roman" panose="02020603050405020304" pitchFamily="18" charset="0"/>
                          <a:cs typeface="Times New Roman" panose="02020603050405020304" pitchFamily="18" charset="0"/>
                        </a:rPr>
                        <a:t>28.09</a:t>
                      </a:r>
                      <a:endParaRPr lang="en-IN" sz="1100" b="0" i="0" u="none" strike="noStrike">
                        <a:solidFill>
                          <a:srgbClr val="000000"/>
                        </a:solidFill>
                        <a:effectLst/>
                        <a:latin typeface="Times New Roman" panose="02020603050405020304" pitchFamily="18" charset="0"/>
                        <a:cs typeface="Times New Roman" panose="02020603050405020304" pitchFamily="18" charset="0"/>
                      </a:endParaRPr>
                    </a:p>
                  </a:txBody>
                  <a:tcPr marL="4967" marR="4967" marT="4967" marB="0" anchor="ctr"/>
                </a:tc>
                <a:tc>
                  <a:txBody>
                    <a:bodyPr/>
                    <a:lstStyle/>
                    <a:p>
                      <a:pPr algn="ctr" fontAlgn="ctr"/>
                      <a:r>
                        <a:rPr lang="en-IN" sz="1100" u="none" strike="noStrike" dirty="0">
                          <a:effectLst/>
                          <a:latin typeface="Times New Roman" panose="02020603050405020304" pitchFamily="18" charset="0"/>
                          <a:cs typeface="Times New Roman" panose="02020603050405020304" pitchFamily="18" charset="0"/>
                        </a:rPr>
                        <a:t>43</a:t>
                      </a:r>
                      <a:endParaRPr lang="en-IN"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967" marR="4967" marT="4967" marB="0" anchor="ctr"/>
                </a:tc>
                <a:extLst>
                  <a:ext uri="{0D108BD9-81ED-4DB2-BD59-A6C34878D82A}">
                    <a16:rowId xmlns:a16="http://schemas.microsoft.com/office/drawing/2014/main" val="422859253"/>
                  </a:ext>
                </a:extLst>
              </a:tr>
              <a:tr h="170208">
                <a:tc>
                  <a:txBody>
                    <a:bodyPr/>
                    <a:lstStyle/>
                    <a:p>
                      <a:pPr algn="ctr" fontAlgn="ctr"/>
                      <a:r>
                        <a:rPr lang="en-IN" sz="1100" u="none" strike="noStrike">
                          <a:effectLst/>
                          <a:latin typeface="Times New Roman" panose="02020603050405020304" pitchFamily="18" charset="0"/>
                          <a:cs typeface="Times New Roman" panose="02020603050405020304" pitchFamily="18" charset="0"/>
                        </a:rPr>
                        <a:t>Yes</a:t>
                      </a:r>
                      <a:endParaRPr lang="en-IN" sz="1100" b="0" i="0" u="none" strike="noStrike">
                        <a:solidFill>
                          <a:srgbClr val="000000"/>
                        </a:solidFill>
                        <a:effectLst/>
                        <a:latin typeface="Times New Roman" panose="02020603050405020304" pitchFamily="18" charset="0"/>
                        <a:cs typeface="Times New Roman" panose="02020603050405020304" pitchFamily="18" charset="0"/>
                      </a:endParaRPr>
                    </a:p>
                  </a:txBody>
                  <a:tcPr marL="4967" marR="4967" marT="4967" marB="0" anchor="ctr"/>
                </a:tc>
                <a:tc>
                  <a:txBody>
                    <a:bodyPr/>
                    <a:lstStyle/>
                    <a:p>
                      <a:pPr algn="ctr" fontAlgn="ctr"/>
                      <a:r>
                        <a:rPr lang="en-IN" sz="1100" u="none" strike="noStrike">
                          <a:effectLst/>
                          <a:latin typeface="Times New Roman" panose="02020603050405020304" pitchFamily="18" charset="0"/>
                          <a:cs typeface="Times New Roman" panose="02020603050405020304" pitchFamily="18" charset="0"/>
                        </a:rPr>
                        <a:t>Yes</a:t>
                      </a:r>
                      <a:endParaRPr lang="en-IN" sz="1100" b="0" i="0" u="none" strike="noStrike">
                        <a:solidFill>
                          <a:srgbClr val="000000"/>
                        </a:solidFill>
                        <a:effectLst/>
                        <a:latin typeface="Times New Roman" panose="02020603050405020304" pitchFamily="18" charset="0"/>
                        <a:cs typeface="Times New Roman" panose="02020603050405020304" pitchFamily="18" charset="0"/>
                      </a:endParaRPr>
                    </a:p>
                  </a:txBody>
                  <a:tcPr marL="4967" marR="4967" marT="4967" marB="0" anchor="ctr"/>
                </a:tc>
                <a:tc>
                  <a:txBody>
                    <a:bodyPr/>
                    <a:lstStyle/>
                    <a:p>
                      <a:pPr algn="ctr" fontAlgn="ctr"/>
                      <a:r>
                        <a:rPr lang="en-IN" sz="1100" u="none" strike="noStrike">
                          <a:effectLst/>
                          <a:latin typeface="Times New Roman" panose="02020603050405020304" pitchFamily="18" charset="0"/>
                          <a:cs typeface="Times New Roman" panose="02020603050405020304" pitchFamily="18" charset="0"/>
                        </a:rPr>
                        <a:t>Yes</a:t>
                      </a:r>
                      <a:endParaRPr lang="en-IN" sz="1100" b="0" i="0" u="none" strike="noStrike">
                        <a:solidFill>
                          <a:srgbClr val="000000"/>
                        </a:solidFill>
                        <a:effectLst/>
                        <a:latin typeface="Times New Roman" panose="02020603050405020304" pitchFamily="18" charset="0"/>
                        <a:cs typeface="Times New Roman" panose="02020603050405020304" pitchFamily="18" charset="0"/>
                      </a:endParaRPr>
                    </a:p>
                  </a:txBody>
                  <a:tcPr marL="4967" marR="4967" marT="4967" marB="0" anchor="ctr"/>
                </a:tc>
                <a:tc>
                  <a:txBody>
                    <a:bodyPr/>
                    <a:lstStyle/>
                    <a:p>
                      <a:pPr algn="ctr" fontAlgn="ctr"/>
                      <a:r>
                        <a:rPr lang="en-IN" sz="1100" u="none" strike="noStrike">
                          <a:effectLst/>
                          <a:latin typeface="Times New Roman" panose="02020603050405020304" pitchFamily="18" charset="0"/>
                          <a:cs typeface="Times New Roman" panose="02020603050405020304" pitchFamily="18" charset="0"/>
                        </a:rPr>
                        <a:t>1248</a:t>
                      </a:r>
                      <a:endParaRPr lang="en-IN" sz="1100" b="0" i="0" u="none" strike="noStrike">
                        <a:solidFill>
                          <a:srgbClr val="000000"/>
                        </a:solidFill>
                        <a:effectLst/>
                        <a:latin typeface="Times New Roman" panose="02020603050405020304" pitchFamily="18" charset="0"/>
                        <a:cs typeface="Times New Roman" panose="02020603050405020304" pitchFamily="18" charset="0"/>
                      </a:endParaRPr>
                    </a:p>
                  </a:txBody>
                  <a:tcPr marL="4967" marR="4967" marT="4967" marB="0" anchor="ctr"/>
                </a:tc>
                <a:tc>
                  <a:txBody>
                    <a:bodyPr/>
                    <a:lstStyle/>
                    <a:p>
                      <a:pPr algn="ctr" fontAlgn="ctr"/>
                      <a:r>
                        <a:rPr lang="en-IN" sz="1100" u="none" strike="noStrike">
                          <a:effectLst/>
                          <a:latin typeface="Times New Roman" panose="02020603050405020304" pitchFamily="18" charset="0"/>
                          <a:cs typeface="Times New Roman" panose="02020603050405020304" pitchFamily="18" charset="0"/>
                        </a:rPr>
                        <a:t>28.09</a:t>
                      </a:r>
                      <a:endParaRPr lang="en-IN" sz="1100" b="0" i="0" u="none" strike="noStrike">
                        <a:solidFill>
                          <a:srgbClr val="000000"/>
                        </a:solidFill>
                        <a:effectLst/>
                        <a:latin typeface="Times New Roman" panose="02020603050405020304" pitchFamily="18" charset="0"/>
                        <a:cs typeface="Times New Roman" panose="02020603050405020304" pitchFamily="18" charset="0"/>
                      </a:endParaRPr>
                    </a:p>
                  </a:txBody>
                  <a:tcPr marL="4967" marR="4967" marT="4967" marB="0" anchor="ctr"/>
                </a:tc>
                <a:tc>
                  <a:txBody>
                    <a:bodyPr/>
                    <a:lstStyle/>
                    <a:p>
                      <a:pPr algn="ctr" fontAlgn="ctr"/>
                      <a:r>
                        <a:rPr lang="en-IN" sz="1100" u="none" strike="noStrike" dirty="0">
                          <a:effectLst/>
                          <a:latin typeface="Times New Roman" panose="02020603050405020304" pitchFamily="18" charset="0"/>
                          <a:cs typeface="Times New Roman" panose="02020603050405020304" pitchFamily="18" charset="0"/>
                        </a:rPr>
                        <a:t>37</a:t>
                      </a:r>
                      <a:endParaRPr lang="en-IN"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967" marR="4967" marT="4967" marB="0" anchor="ctr"/>
                </a:tc>
                <a:extLst>
                  <a:ext uri="{0D108BD9-81ED-4DB2-BD59-A6C34878D82A}">
                    <a16:rowId xmlns:a16="http://schemas.microsoft.com/office/drawing/2014/main" val="2493986007"/>
                  </a:ext>
                </a:extLst>
              </a:tr>
              <a:tr h="170208">
                <a:tc>
                  <a:txBody>
                    <a:bodyPr/>
                    <a:lstStyle/>
                    <a:p>
                      <a:pPr algn="ctr" fontAlgn="ctr"/>
                      <a:r>
                        <a:rPr lang="en-IN" sz="1100" u="none" strike="noStrike">
                          <a:effectLst/>
                          <a:latin typeface="Times New Roman" panose="02020603050405020304" pitchFamily="18" charset="0"/>
                          <a:cs typeface="Times New Roman" panose="02020603050405020304" pitchFamily="18" charset="0"/>
                        </a:rPr>
                        <a:t>Yes</a:t>
                      </a:r>
                      <a:endParaRPr lang="en-IN" sz="1100" b="0" i="0" u="none" strike="noStrike">
                        <a:solidFill>
                          <a:srgbClr val="000000"/>
                        </a:solidFill>
                        <a:effectLst/>
                        <a:latin typeface="Times New Roman" panose="02020603050405020304" pitchFamily="18" charset="0"/>
                        <a:cs typeface="Times New Roman" panose="02020603050405020304" pitchFamily="18" charset="0"/>
                      </a:endParaRPr>
                    </a:p>
                  </a:txBody>
                  <a:tcPr marL="4967" marR="4967" marT="4967" marB="0" anchor="ctr"/>
                </a:tc>
                <a:tc>
                  <a:txBody>
                    <a:bodyPr/>
                    <a:lstStyle/>
                    <a:p>
                      <a:pPr algn="ctr" fontAlgn="ctr"/>
                      <a:r>
                        <a:rPr lang="en-IN" sz="1100" u="none" strike="noStrike">
                          <a:effectLst/>
                          <a:latin typeface="Times New Roman" panose="02020603050405020304" pitchFamily="18" charset="0"/>
                          <a:cs typeface="Times New Roman" panose="02020603050405020304" pitchFamily="18" charset="0"/>
                        </a:rPr>
                        <a:t>Yes</a:t>
                      </a:r>
                      <a:endParaRPr lang="en-IN" sz="1100" b="0" i="0" u="none" strike="noStrike">
                        <a:solidFill>
                          <a:srgbClr val="000000"/>
                        </a:solidFill>
                        <a:effectLst/>
                        <a:latin typeface="Times New Roman" panose="02020603050405020304" pitchFamily="18" charset="0"/>
                        <a:cs typeface="Times New Roman" panose="02020603050405020304" pitchFamily="18" charset="0"/>
                      </a:endParaRPr>
                    </a:p>
                  </a:txBody>
                  <a:tcPr marL="4967" marR="4967" marT="4967" marB="0" anchor="ctr"/>
                </a:tc>
                <a:tc>
                  <a:txBody>
                    <a:bodyPr/>
                    <a:lstStyle/>
                    <a:p>
                      <a:pPr algn="ctr" fontAlgn="ctr"/>
                      <a:r>
                        <a:rPr lang="en-IN" sz="1100" u="none" strike="noStrike">
                          <a:effectLst/>
                          <a:latin typeface="Times New Roman" panose="02020603050405020304" pitchFamily="18" charset="0"/>
                          <a:cs typeface="Times New Roman" panose="02020603050405020304" pitchFamily="18" charset="0"/>
                        </a:rPr>
                        <a:t>Yes</a:t>
                      </a:r>
                      <a:endParaRPr lang="en-IN" sz="1100" b="0" i="0" u="none" strike="noStrike">
                        <a:solidFill>
                          <a:srgbClr val="000000"/>
                        </a:solidFill>
                        <a:effectLst/>
                        <a:latin typeface="Times New Roman" panose="02020603050405020304" pitchFamily="18" charset="0"/>
                        <a:cs typeface="Times New Roman" panose="02020603050405020304" pitchFamily="18" charset="0"/>
                      </a:endParaRPr>
                    </a:p>
                  </a:txBody>
                  <a:tcPr marL="4967" marR="4967" marT="4967" marB="0" anchor="ctr"/>
                </a:tc>
                <a:tc>
                  <a:txBody>
                    <a:bodyPr/>
                    <a:lstStyle/>
                    <a:p>
                      <a:pPr algn="ctr" fontAlgn="ctr"/>
                      <a:r>
                        <a:rPr lang="en-IN" sz="1100" u="none" strike="noStrike">
                          <a:effectLst/>
                          <a:latin typeface="Times New Roman" panose="02020603050405020304" pitchFamily="18" charset="0"/>
                          <a:cs typeface="Times New Roman" panose="02020603050405020304" pitchFamily="18" charset="0"/>
                        </a:rPr>
                        <a:t>1248</a:t>
                      </a:r>
                      <a:endParaRPr lang="en-IN" sz="1100" b="0" i="0" u="none" strike="noStrike">
                        <a:solidFill>
                          <a:srgbClr val="000000"/>
                        </a:solidFill>
                        <a:effectLst/>
                        <a:latin typeface="Times New Roman" panose="02020603050405020304" pitchFamily="18" charset="0"/>
                        <a:cs typeface="Times New Roman" panose="02020603050405020304" pitchFamily="18" charset="0"/>
                      </a:endParaRPr>
                    </a:p>
                  </a:txBody>
                  <a:tcPr marL="4967" marR="4967" marT="4967" marB="0" anchor="ctr"/>
                </a:tc>
                <a:tc>
                  <a:txBody>
                    <a:bodyPr/>
                    <a:lstStyle/>
                    <a:p>
                      <a:pPr algn="ctr" fontAlgn="ctr"/>
                      <a:r>
                        <a:rPr lang="en-IN" sz="1100" u="none" strike="noStrike">
                          <a:effectLst/>
                          <a:latin typeface="Times New Roman" panose="02020603050405020304" pitchFamily="18" charset="0"/>
                          <a:cs typeface="Times New Roman" panose="02020603050405020304" pitchFamily="18" charset="0"/>
                        </a:rPr>
                        <a:t>28.09</a:t>
                      </a:r>
                      <a:endParaRPr lang="en-IN" sz="1100" b="0" i="0" u="none" strike="noStrike">
                        <a:solidFill>
                          <a:srgbClr val="000000"/>
                        </a:solidFill>
                        <a:effectLst/>
                        <a:latin typeface="Times New Roman" panose="02020603050405020304" pitchFamily="18" charset="0"/>
                        <a:cs typeface="Times New Roman" panose="02020603050405020304" pitchFamily="18" charset="0"/>
                      </a:endParaRPr>
                    </a:p>
                  </a:txBody>
                  <a:tcPr marL="4967" marR="4967" marT="4967" marB="0" anchor="ctr"/>
                </a:tc>
                <a:tc>
                  <a:txBody>
                    <a:bodyPr/>
                    <a:lstStyle/>
                    <a:p>
                      <a:pPr algn="ctr" fontAlgn="ctr"/>
                      <a:r>
                        <a:rPr lang="en-IN" sz="1100" u="none" strike="noStrike" dirty="0">
                          <a:effectLst/>
                          <a:latin typeface="Times New Roman" panose="02020603050405020304" pitchFamily="18" charset="0"/>
                          <a:cs typeface="Times New Roman" panose="02020603050405020304" pitchFamily="18" charset="0"/>
                        </a:rPr>
                        <a:t>37</a:t>
                      </a:r>
                      <a:endParaRPr lang="en-IN"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967" marR="4967" marT="4967" marB="0" anchor="ctr"/>
                </a:tc>
                <a:extLst>
                  <a:ext uri="{0D108BD9-81ED-4DB2-BD59-A6C34878D82A}">
                    <a16:rowId xmlns:a16="http://schemas.microsoft.com/office/drawing/2014/main" val="1395353241"/>
                  </a:ext>
                </a:extLst>
              </a:tr>
              <a:tr h="170208">
                <a:tc>
                  <a:txBody>
                    <a:bodyPr/>
                    <a:lstStyle/>
                    <a:p>
                      <a:pPr algn="ctr" fontAlgn="ctr"/>
                      <a:r>
                        <a:rPr lang="en-IN" sz="1100" u="none" strike="noStrike">
                          <a:effectLst/>
                          <a:latin typeface="Times New Roman" panose="02020603050405020304" pitchFamily="18" charset="0"/>
                          <a:cs typeface="Times New Roman" panose="02020603050405020304" pitchFamily="18" charset="0"/>
                        </a:rPr>
                        <a:t>Yes</a:t>
                      </a:r>
                      <a:endParaRPr lang="en-IN" sz="1100" b="0" i="0" u="none" strike="noStrike">
                        <a:solidFill>
                          <a:srgbClr val="000000"/>
                        </a:solidFill>
                        <a:effectLst/>
                        <a:latin typeface="Times New Roman" panose="02020603050405020304" pitchFamily="18" charset="0"/>
                        <a:cs typeface="Times New Roman" panose="02020603050405020304" pitchFamily="18" charset="0"/>
                      </a:endParaRPr>
                    </a:p>
                  </a:txBody>
                  <a:tcPr marL="4967" marR="4967" marT="4967" marB="0" anchor="ctr"/>
                </a:tc>
                <a:tc>
                  <a:txBody>
                    <a:bodyPr/>
                    <a:lstStyle/>
                    <a:p>
                      <a:pPr algn="ctr" fontAlgn="ctr"/>
                      <a:r>
                        <a:rPr lang="en-IN" sz="1100" u="none" strike="noStrike">
                          <a:effectLst/>
                          <a:latin typeface="Times New Roman" panose="02020603050405020304" pitchFamily="18" charset="0"/>
                          <a:cs typeface="Times New Roman" panose="02020603050405020304" pitchFamily="18" charset="0"/>
                        </a:rPr>
                        <a:t>Yes</a:t>
                      </a:r>
                      <a:endParaRPr lang="en-IN" sz="1100" b="0" i="0" u="none" strike="noStrike">
                        <a:solidFill>
                          <a:srgbClr val="000000"/>
                        </a:solidFill>
                        <a:effectLst/>
                        <a:latin typeface="Times New Roman" panose="02020603050405020304" pitchFamily="18" charset="0"/>
                        <a:cs typeface="Times New Roman" panose="02020603050405020304" pitchFamily="18" charset="0"/>
                      </a:endParaRPr>
                    </a:p>
                  </a:txBody>
                  <a:tcPr marL="4967" marR="4967" marT="4967" marB="0" anchor="ctr"/>
                </a:tc>
                <a:tc>
                  <a:txBody>
                    <a:bodyPr/>
                    <a:lstStyle/>
                    <a:p>
                      <a:pPr algn="ctr" fontAlgn="ctr"/>
                      <a:r>
                        <a:rPr lang="en-IN" sz="1100" u="none" strike="noStrike">
                          <a:effectLst/>
                          <a:latin typeface="Times New Roman" panose="02020603050405020304" pitchFamily="18" charset="0"/>
                          <a:cs typeface="Times New Roman" panose="02020603050405020304" pitchFamily="18" charset="0"/>
                        </a:rPr>
                        <a:t>Yes</a:t>
                      </a:r>
                      <a:endParaRPr lang="en-IN" sz="1100" b="0" i="0" u="none" strike="noStrike">
                        <a:solidFill>
                          <a:srgbClr val="000000"/>
                        </a:solidFill>
                        <a:effectLst/>
                        <a:latin typeface="Times New Roman" panose="02020603050405020304" pitchFamily="18" charset="0"/>
                        <a:cs typeface="Times New Roman" panose="02020603050405020304" pitchFamily="18" charset="0"/>
                      </a:endParaRPr>
                    </a:p>
                  </a:txBody>
                  <a:tcPr marL="4967" marR="4967" marT="4967" marB="0" anchor="ctr"/>
                </a:tc>
                <a:tc>
                  <a:txBody>
                    <a:bodyPr/>
                    <a:lstStyle/>
                    <a:p>
                      <a:pPr algn="ctr" fontAlgn="ctr"/>
                      <a:r>
                        <a:rPr lang="en-IN" sz="1100" u="none" strike="noStrike">
                          <a:effectLst/>
                          <a:latin typeface="Times New Roman" panose="02020603050405020304" pitchFamily="18" charset="0"/>
                          <a:cs typeface="Times New Roman" panose="02020603050405020304" pitchFamily="18" charset="0"/>
                        </a:rPr>
                        <a:t>1248</a:t>
                      </a:r>
                      <a:endParaRPr lang="en-IN" sz="1100" b="0" i="0" u="none" strike="noStrike">
                        <a:solidFill>
                          <a:srgbClr val="000000"/>
                        </a:solidFill>
                        <a:effectLst/>
                        <a:latin typeface="Times New Roman" panose="02020603050405020304" pitchFamily="18" charset="0"/>
                        <a:cs typeface="Times New Roman" panose="02020603050405020304" pitchFamily="18" charset="0"/>
                      </a:endParaRPr>
                    </a:p>
                  </a:txBody>
                  <a:tcPr marL="4967" marR="4967" marT="4967" marB="0" anchor="ctr"/>
                </a:tc>
                <a:tc>
                  <a:txBody>
                    <a:bodyPr/>
                    <a:lstStyle/>
                    <a:p>
                      <a:pPr algn="ctr" fontAlgn="ctr"/>
                      <a:r>
                        <a:rPr lang="en-IN" sz="1100" u="none" strike="noStrike">
                          <a:effectLst/>
                          <a:latin typeface="Times New Roman" panose="02020603050405020304" pitchFamily="18" charset="0"/>
                          <a:cs typeface="Times New Roman" panose="02020603050405020304" pitchFamily="18" charset="0"/>
                        </a:rPr>
                        <a:t>27.39</a:t>
                      </a:r>
                      <a:endParaRPr lang="en-IN" sz="1100" b="0" i="0" u="none" strike="noStrike">
                        <a:solidFill>
                          <a:srgbClr val="000000"/>
                        </a:solidFill>
                        <a:effectLst/>
                        <a:latin typeface="Times New Roman" panose="02020603050405020304" pitchFamily="18" charset="0"/>
                        <a:cs typeface="Times New Roman" panose="02020603050405020304" pitchFamily="18" charset="0"/>
                      </a:endParaRPr>
                    </a:p>
                  </a:txBody>
                  <a:tcPr marL="4967" marR="4967" marT="4967" marB="0" anchor="ctr"/>
                </a:tc>
                <a:tc>
                  <a:txBody>
                    <a:bodyPr/>
                    <a:lstStyle/>
                    <a:p>
                      <a:pPr algn="ctr" fontAlgn="ctr"/>
                      <a:r>
                        <a:rPr lang="en-IN" sz="1100" u="none" strike="noStrike" dirty="0">
                          <a:effectLst/>
                          <a:latin typeface="Times New Roman" panose="02020603050405020304" pitchFamily="18" charset="0"/>
                          <a:cs typeface="Times New Roman" panose="02020603050405020304" pitchFamily="18" charset="0"/>
                        </a:rPr>
                        <a:t>37</a:t>
                      </a:r>
                      <a:endParaRPr lang="en-IN"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967" marR="4967" marT="4967" marB="0" anchor="ctr"/>
                </a:tc>
                <a:extLst>
                  <a:ext uri="{0D108BD9-81ED-4DB2-BD59-A6C34878D82A}">
                    <a16:rowId xmlns:a16="http://schemas.microsoft.com/office/drawing/2014/main" val="911759332"/>
                  </a:ext>
                </a:extLst>
              </a:tr>
              <a:tr h="170208">
                <a:tc>
                  <a:txBody>
                    <a:bodyPr/>
                    <a:lstStyle/>
                    <a:p>
                      <a:pPr algn="ctr" fontAlgn="ctr"/>
                      <a:r>
                        <a:rPr lang="en-IN" sz="1100" u="none" strike="noStrike">
                          <a:effectLst/>
                          <a:latin typeface="Times New Roman" panose="02020603050405020304" pitchFamily="18" charset="0"/>
                          <a:cs typeface="Times New Roman" panose="02020603050405020304" pitchFamily="18" charset="0"/>
                        </a:rPr>
                        <a:t>Yes</a:t>
                      </a:r>
                      <a:endParaRPr lang="en-IN" sz="1100" b="0" i="0" u="none" strike="noStrike">
                        <a:solidFill>
                          <a:srgbClr val="000000"/>
                        </a:solidFill>
                        <a:effectLst/>
                        <a:latin typeface="Times New Roman" panose="02020603050405020304" pitchFamily="18" charset="0"/>
                        <a:cs typeface="Times New Roman" panose="02020603050405020304" pitchFamily="18" charset="0"/>
                      </a:endParaRPr>
                    </a:p>
                  </a:txBody>
                  <a:tcPr marL="4967" marR="4967" marT="4967" marB="0" anchor="ctr"/>
                </a:tc>
                <a:tc>
                  <a:txBody>
                    <a:bodyPr/>
                    <a:lstStyle/>
                    <a:p>
                      <a:pPr algn="ctr" fontAlgn="ctr"/>
                      <a:r>
                        <a:rPr lang="en-IN" sz="1100" u="none" strike="noStrike">
                          <a:effectLst/>
                          <a:latin typeface="Times New Roman" panose="02020603050405020304" pitchFamily="18" charset="0"/>
                          <a:cs typeface="Times New Roman" panose="02020603050405020304" pitchFamily="18" charset="0"/>
                        </a:rPr>
                        <a:t>Yes</a:t>
                      </a:r>
                      <a:endParaRPr lang="en-IN" sz="1100" b="0" i="0" u="none" strike="noStrike">
                        <a:solidFill>
                          <a:srgbClr val="000000"/>
                        </a:solidFill>
                        <a:effectLst/>
                        <a:latin typeface="Times New Roman" panose="02020603050405020304" pitchFamily="18" charset="0"/>
                        <a:cs typeface="Times New Roman" panose="02020603050405020304" pitchFamily="18" charset="0"/>
                      </a:endParaRPr>
                    </a:p>
                  </a:txBody>
                  <a:tcPr marL="4967" marR="4967" marT="4967" marB="0" anchor="ctr"/>
                </a:tc>
                <a:tc>
                  <a:txBody>
                    <a:bodyPr/>
                    <a:lstStyle/>
                    <a:p>
                      <a:pPr algn="ctr" fontAlgn="ctr"/>
                      <a:r>
                        <a:rPr lang="en-IN" sz="1100" u="none" strike="noStrike">
                          <a:effectLst/>
                          <a:latin typeface="Times New Roman" panose="02020603050405020304" pitchFamily="18" charset="0"/>
                          <a:cs typeface="Times New Roman" panose="02020603050405020304" pitchFamily="18" charset="0"/>
                        </a:rPr>
                        <a:t>Yes</a:t>
                      </a:r>
                      <a:endParaRPr lang="en-IN" sz="1100" b="0" i="0" u="none" strike="noStrike">
                        <a:solidFill>
                          <a:srgbClr val="000000"/>
                        </a:solidFill>
                        <a:effectLst/>
                        <a:latin typeface="Times New Roman" panose="02020603050405020304" pitchFamily="18" charset="0"/>
                        <a:cs typeface="Times New Roman" panose="02020603050405020304" pitchFamily="18" charset="0"/>
                      </a:endParaRPr>
                    </a:p>
                  </a:txBody>
                  <a:tcPr marL="4967" marR="4967" marT="4967" marB="0" anchor="ctr"/>
                </a:tc>
                <a:tc>
                  <a:txBody>
                    <a:bodyPr/>
                    <a:lstStyle/>
                    <a:p>
                      <a:pPr algn="ctr" fontAlgn="ctr"/>
                      <a:r>
                        <a:rPr lang="en-IN" sz="1100" u="none" strike="noStrike">
                          <a:effectLst/>
                          <a:latin typeface="Times New Roman" panose="02020603050405020304" pitchFamily="18" charset="0"/>
                          <a:cs typeface="Times New Roman" panose="02020603050405020304" pitchFamily="18" charset="0"/>
                        </a:rPr>
                        <a:t>1248</a:t>
                      </a:r>
                      <a:endParaRPr lang="en-IN" sz="1100" b="0" i="0" u="none" strike="noStrike">
                        <a:solidFill>
                          <a:srgbClr val="000000"/>
                        </a:solidFill>
                        <a:effectLst/>
                        <a:latin typeface="Times New Roman" panose="02020603050405020304" pitchFamily="18" charset="0"/>
                        <a:cs typeface="Times New Roman" panose="02020603050405020304" pitchFamily="18" charset="0"/>
                      </a:endParaRPr>
                    </a:p>
                  </a:txBody>
                  <a:tcPr marL="4967" marR="4967" marT="4967" marB="0" anchor="ctr"/>
                </a:tc>
                <a:tc>
                  <a:txBody>
                    <a:bodyPr/>
                    <a:lstStyle/>
                    <a:p>
                      <a:pPr algn="ctr" fontAlgn="ctr"/>
                      <a:r>
                        <a:rPr lang="en-IN" sz="1100" u="none" strike="noStrike">
                          <a:effectLst/>
                          <a:latin typeface="Times New Roman" panose="02020603050405020304" pitchFamily="18" charset="0"/>
                          <a:cs typeface="Times New Roman" panose="02020603050405020304" pitchFamily="18" charset="0"/>
                        </a:rPr>
                        <a:t>27.39</a:t>
                      </a:r>
                      <a:endParaRPr lang="en-IN" sz="1100" b="0" i="0" u="none" strike="noStrike">
                        <a:solidFill>
                          <a:srgbClr val="000000"/>
                        </a:solidFill>
                        <a:effectLst/>
                        <a:latin typeface="Times New Roman" panose="02020603050405020304" pitchFamily="18" charset="0"/>
                        <a:cs typeface="Times New Roman" panose="02020603050405020304" pitchFamily="18" charset="0"/>
                      </a:endParaRPr>
                    </a:p>
                  </a:txBody>
                  <a:tcPr marL="4967" marR="4967" marT="4967" marB="0" anchor="ctr"/>
                </a:tc>
                <a:tc>
                  <a:txBody>
                    <a:bodyPr/>
                    <a:lstStyle/>
                    <a:p>
                      <a:pPr algn="ctr" fontAlgn="ctr"/>
                      <a:r>
                        <a:rPr lang="en-IN" sz="1100" u="none" strike="noStrike" dirty="0">
                          <a:effectLst/>
                          <a:latin typeface="Times New Roman" panose="02020603050405020304" pitchFamily="18" charset="0"/>
                          <a:cs typeface="Times New Roman" panose="02020603050405020304" pitchFamily="18" charset="0"/>
                        </a:rPr>
                        <a:t>37</a:t>
                      </a:r>
                      <a:endParaRPr lang="en-IN"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967" marR="4967" marT="4967" marB="0" anchor="ctr"/>
                </a:tc>
                <a:extLst>
                  <a:ext uri="{0D108BD9-81ED-4DB2-BD59-A6C34878D82A}">
                    <a16:rowId xmlns:a16="http://schemas.microsoft.com/office/drawing/2014/main" val="4002036715"/>
                  </a:ext>
                </a:extLst>
              </a:tr>
              <a:tr h="170208">
                <a:tc>
                  <a:txBody>
                    <a:bodyPr/>
                    <a:lstStyle/>
                    <a:p>
                      <a:pPr algn="ctr" fontAlgn="ctr"/>
                      <a:r>
                        <a:rPr lang="en-IN" sz="1100" u="none" strike="noStrike">
                          <a:effectLst/>
                          <a:latin typeface="Times New Roman" panose="02020603050405020304" pitchFamily="18" charset="0"/>
                          <a:cs typeface="Times New Roman" panose="02020603050405020304" pitchFamily="18" charset="0"/>
                        </a:rPr>
                        <a:t>Yes</a:t>
                      </a:r>
                      <a:endParaRPr lang="en-IN" sz="1100" b="0" i="0" u="none" strike="noStrike">
                        <a:solidFill>
                          <a:srgbClr val="000000"/>
                        </a:solidFill>
                        <a:effectLst/>
                        <a:latin typeface="Times New Roman" panose="02020603050405020304" pitchFamily="18" charset="0"/>
                        <a:cs typeface="Times New Roman" panose="02020603050405020304" pitchFamily="18" charset="0"/>
                      </a:endParaRPr>
                    </a:p>
                  </a:txBody>
                  <a:tcPr marL="4967" marR="4967" marT="4967" marB="0" anchor="ctr"/>
                </a:tc>
                <a:tc>
                  <a:txBody>
                    <a:bodyPr/>
                    <a:lstStyle/>
                    <a:p>
                      <a:pPr algn="ctr" fontAlgn="ctr"/>
                      <a:r>
                        <a:rPr lang="en-IN" sz="1100" u="none" strike="noStrike">
                          <a:effectLst/>
                          <a:latin typeface="Times New Roman" panose="02020603050405020304" pitchFamily="18" charset="0"/>
                          <a:cs typeface="Times New Roman" panose="02020603050405020304" pitchFamily="18" charset="0"/>
                        </a:rPr>
                        <a:t>Yes</a:t>
                      </a:r>
                      <a:endParaRPr lang="en-IN" sz="1100" b="0" i="0" u="none" strike="noStrike">
                        <a:solidFill>
                          <a:srgbClr val="000000"/>
                        </a:solidFill>
                        <a:effectLst/>
                        <a:latin typeface="Times New Roman" panose="02020603050405020304" pitchFamily="18" charset="0"/>
                        <a:cs typeface="Times New Roman" panose="02020603050405020304" pitchFamily="18" charset="0"/>
                      </a:endParaRPr>
                    </a:p>
                  </a:txBody>
                  <a:tcPr marL="4967" marR="4967" marT="4967" marB="0" anchor="ctr"/>
                </a:tc>
                <a:tc>
                  <a:txBody>
                    <a:bodyPr/>
                    <a:lstStyle/>
                    <a:p>
                      <a:pPr algn="ctr" fontAlgn="ctr"/>
                      <a:r>
                        <a:rPr lang="en-IN" sz="1100" u="none" strike="noStrike">
                          <a:effectLst/>
                          <a:latin typeface="Times New Roman" panose="02020603050405020304" pitchFamily="18" charset="0"/>
                          <a:cs typeface="Times New Roman" panose="02020603050405020304" pitchFamily="18" charset="0"/>
                        </a:rPr>
                        <a:t>Yes</a:t>
                      </a:r>
                      <a:endParaRPr lang="en-IN" sz="1100" b="0" i="0" u="none" strike="noStrike">
                        <a:solidFill>
                          <a:srgbClr val="000000"/>
                        </a:solidFill>
                        <a:effectLst/>
                        <a:latin typeface="Times New Roman" panose="02020603050405020304" pitchFamily="18" charset="0"/>
                        <a:cs typeface="Times New Roman" panose="02020603050405020304" pitchFamily="18" charset="0"/>
                      </a:endParaRPr>
                    </a:p>
                  </a:txBody>
                  <a:tcPr marL="4967" marR="4967" marT="4967" marB="0" anchor="ctr"/>
                </a:tc>
                <a:tc>
                  <a:txBody>
                    <a:bodyPr/>
                    <a:lstStyle/>
                    <a:p>
                      <a:pPr algn="ctr" fontAlgn="ctr"/>
                      <a:r>
                        <a:rPr lang="en-IN" sz="1100" u="none" strike="noStrike">
                          <a:effectLst/>
                          <a:latin typeface="Times New Roman" panose="02020603050405020304" pitchFamily="18" charset="0"/>
                          <a:cs typeface="Times New Roman" panose="02020603050405020304" pitchFamily="18" charset="0"/>
                        </a:rPr>
                        <a:t>1498</a:t>
                      </a:r>
                      <a:endParaRPr lang="en-IN" sz="1100" b="0" i="0" u="none" strike="noStrike">
                        <a:solidFill>
                          <a:srgbClr val="000000"/>
                        </a:solidFill>
                        <a:effectLst/>
                        <a:latin typeface="Times New Roman" panose="02020603050405020304" pitchFamily="18" charset="0"/>
                        <a:cs typeface="Times New Roman" panose="02020603050405020304" pitchFamily="18" charset="0"/>
                      </a:endParaRPr>
                    </a:p>
                  </a:txBody>
                  <a:tcPr marL="4967" marR="4967" marT="4967" marB="0" anchor="ctr"/>
                </a:tc>
                <a:tc>
                  <a:txBody>
                    <a:bodyPr/>
                    <a:lstStyle/>
                    <a:p>
                      <a:pPr algn="ctr" fontAlgn="ctr"/>
                      <a:r>
                        <a:rPr lang="en-IN" sz="1100" u="none" strike="noStrike">
                          <a:effectLst/>
                          <a:latin typeface="Times New Roman" panose="02020603050405020304" pitchFamily="18" charset="0"/>
                          <a:cs typeface="Times New Roman" panose="02020603050405020304" pitchFamily="18" charset="0"/>
                        </a:rPr>
                        <a:t>27.39</a:t>
                      </a:r>
                      <a:endParaRPr lang="en-IN" sz="1100" b="0" i="0" u="none" strike="noStrike">
                        <a:solidFill>
                          <a:srgbClr val="000000"/>
                        </a:solidFill>
                        <a:effectLst/>
                        <a:latin typeface="Times New Roman" panose="02020603050405020304" pitchFamily="18" charset="0"/>
                        <a:cs typeface="Times New Roman" panose="02020603050405020304" pitchFamily="18" charset="0"/>
                      </a:endParaRPr>
                    </a:p>
                  </a:txBody>
                  <a:tcPr marL="4967" marR="4967" marT="4967" marB="0" anchor="ctr"/>
                </a:tc>
                <a:tc>
                  <a:txBody>
                    <a:bodyPr/>
                    <a:lstStyle/>
                    <a:p>
                      <a:pPr algn="ctr" fontAlgn="ctr"/>
                      <a:r>
                        <a:rPr lang="en-IN" sz="1100" u="none" strike="noStrike" dirty="0">
                          <a:effectLst/>
                          <a:latin typeface="Times New Roman" panose="02020603050405020304" pitchFamily="18" charset="0"/>
                          <a:cs typeface="Times New Roman" panose="02020603050405020304" pitchFamily="18" charset="0"/>
                        </a:rPr>
                        <a:t>43</a:t>
                      </a:r>
                      <a:endParaRPr lang="en-IN"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967" marR="4967" marT="4967" marB="0" anchor="ctr"/>
                </a:tc>
                <a:extLst>
                  <a:ext uri="{0D108BD9-81ED-4DB2-BD59-A6C34878D82A}">
                    <a16:rowId xmlns:a16="http://schemas.microsoft.com/office/drawing/2014/main" val="2040386150"/>
                  </a:ext>
                </a:extLst>
              </a:tr>
              <a:tr h="170208">
                <a:tc>
                  <a:txBody>
                    <a:bodyPr/>
                    <a:lstStyle/>
                    <a:p>
                      <a:pPr algn="ctr" fontAlgn="ctr"/>
                      <a:r>
                        <a:rPr lang="en-IN" sz="1100" u="none" strike="noStrike">
                          <a:effectLst/>
                          <a:latin typeface="Times New Roman" panose="02020603050405020304" pitchFamily="18" charset="0"/>
                          <a:cs typeface="Times New Roman" panose="02020603050405020304" pitchFamily="18" charset="0"/>
                        </a:rPr>
                        <a:t>Yes</a:t>
                      </a:r>
                      <a:endParaRPr lang="en-IN" sz="1100" b="0" i="0" u="none" strike="noStrike">
                        <a:solidFill>
                          <a:srgbClr val="000000"/>
                        </a:solidFill>
                        <a:effectLst/>
                        <a:latin typeface="Times New Roman" panose="02020603050405020304" pitchFamily="18" charset="0"/>
                        <a:cs typeface="Times New Roman" panose="02020603050405020304" pitchFamily="18" charset="0"/>
                      </a:endParaRPr>
                    </a:p>
                  </a:txBody>
                  <a:tcPr marL="4967" marR="4967" marT="4967" marB="0" anchor="ctr"/>
                </a:tc>
                <a:tc>
                  <a:txBody>
                    <a:bodyPr/>
                    <a:lstStyle/>
                    <a:p>
                      <a:pPr algn="ctr" fontAlgn="ctr"/>
                      <a:r>
                        <a:rPr lang="en-IN" sz="1100" u="none" strike="noStrike">
                          <a:effectLst/>
                          <a:latin typeface="Times New Roman" panose="02020603050405020304" pitchFamily="18" charset="0"/>
                          <a:cs typeface="Times New Roman" panose="02020603050405020304" pitchFamily="18" charset="0"/>
                        </a:rPr>
                        <a:t>Yes</a:t>
                      </a:r>
                      <a:endParaRPr lang="en-IN" sz="1100" b="0" i="0" u="none" strike="noStrike">
                        <a:solidFill>
                          <a:srgbClr val="000000"/>
                        </a:solidFill>
                        <a:effectLst/>
                        <a:latin typeface="Times New Roman" panose="02020603050405020304" pitchFamily="18" charset="0"/>
                        <a:cs typeface="Times New Roman" panose="02020603050405020304" pitchFamily="18" charset="0"/>
                      </a:endParaRPr>
                    </a:p>
                  </a:txBody>
                  <a:tcPr marL="4967" marR="4967" marT="4967" marB="0" anchor="ctr"/>
                </a:tc>
                <a:tc>
                  <a:txBody>
                    <a:bodyPr/>
                    <a:lstStyle/>
                    <a:p>
                      <a:pPr algn="ctr" fontAlgn="ctr"/>
                      <a:r>
                        <a:rPr lang="en-IN" sz="1100" u="none" strike="noStrike">
                          <a:effectLst/>
                          <a:latin typeface="Times New Roman" panose="02020603050405020304" pitchFamily="18" charset="0"/>
                          <a:cs typeface="Times New Roman" panose="02020603050405020304" pitchFamily="18" charset="0"/>
                        </a:rPr>
                        <a:t>Yes</a:t>
                      </a:r>
                      <a:endParaRPr lang="en-IN" sz="1100" b="0" i="0" u="none" strike="noStrike">
                        <a:solidFill>
                          <a:srgbClr val="000000"/>
                        </a:solidFill>
                        <a:effectLst/>
                        <a:latin typeface="Times New Roman" panose="02020603050405020304" pitchFamily="18" charset="0"/>
                        <a:cs typeface="Times New Roman" panose="02020603050405020304" pitchFamily="18" charset="0"/>
                      </a:endParaRPr>
                    </a:p>
                  </a:txBody>
                  <a:tcPr marL="4967" marR="4967" marT="4967" marB="0" anchor="ctr"/>
                </a:tc>
                <a:tc>
                  <a:txBody>
                    <a:bodyPr/>
                    <a:lstStyle/>
                    <a:p>
                      <a:pPr algn="ctr" fontAlgn="ctr"/>
                      <a:r>
                        <a:rPr lang="en-IN" sz="1100" u="none" strike="noStrike">
                          <a:effectLst/>
                          <a:latin typeface="Times New Roman" panose="02020603050405020304" pitchFamily="18" charset="0"/>
                          <a:cs typeface="Times New Roman" panose="02020603050405020304" pitchFamily="18" charset="0"/>
                        </a:rPr>
                        <a:t>1498</a:t>
                      </a:r>
                      <a:endParaRPr lang="en-IN" sz="1100" b="0" i="0" u="none" strike="noStrike">
                        <a:solidFill>
                          <a:srgbClr val="000000"/>
                        </a:solidFill>
                        <a:effectLst/>
                        <a:latin typeface="Times New Roman" panose="02020603050405020304" pitchFamily="18" charset="0"/>
                        <a:cs typeface="Times New Roman" panose="02020603050405020304" pitchFamily="18" charset="0"/>
                      </a:endParaRPr>
                    </a:p>
                  </a:txBody>
                  <a:tcPr marL="4967" marR="4967" marT="4967" marB="0" anchor="ctr"/>
                </a:tc>
                <a:tc>
                  <a:txBody>
                    <a:bodyPr/>
                    <a:lstStyle/>
                    <a:p>
                      <a:pPr algn="ctr" fontAlgn="ctr"/>
                      <a:r>
                        <a:rPr lang="en-IN" sz="1100" u="none" strike="noStrike">
                          <a:effectLst/>
                          <a:latin typeface="Times New Roman" panose="02020603050405020304" pitchFamily="18" charset="0"/>
                          <a:cs typeface="Times New Roman" panose="02020603050405020304" pitchFamily="18" charset="0"/>
                        </a:rPr>
                        <a:t>27.39</a:t>
                      </a:r>
                      <a:endParaRPr lang="en-IN" sz="1100" b="0" i="0" u="none" strike="noStrike">
                        <a:solidFill>
                          <a:srgbClr val="000000"/>
                        </a:solidFill>
                        <a:effectLst/>
                        <a:latin typeface="Times New Roman" panose="02020603050405020304" pitchFamily="18" charset="0"/>
                        <a:cs typeface="Times New Roman" panose="02020603050405020304" pitchFamily="18" charset="0"/>
                      </a:endParaRPr>
                    </a:p>
                  </a:txBody>
                  <a:tcPr marL="4967" marR="4967" marT="4967" marB="0" anchor="ctr"/>
                </a:tc>
                <a:tc>
                  <a:txBody>
                    <a:bodyPr/>
                    <a:lstStyle/>
                    <a:p>
                      <a:pPr algn="ctr" fontAlgn="ctr"/>
                      <a:r>
                        <a:rPr lang="en-IN" sz="1100" u="none" strike="noStrike" dirty="0">
                          <a:effectLst/>
                          <a:latin typeface="Times New Roman" panose="02020603050405020304" pitchFamily="18" charset="0"/>
                          <a:cs typeface="Times New Roman" panose="02020603050405020304" pitchFamily="18" charset="0"/>
                        </a:rPr>
                        <a:t>43</a:t>
                      </a:r>
                      <a:endParaRPr lang="en-IN"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967" marR="4967" marT="4967" marB="0" anchor="ctr"/>
                </a:tc>
                <a:extLst>
                  <a:ext uri="{0D108BD9-81ED-4DB2-BD59-A6C34878D82A}">
                    <a16:rowId xmlns:a16="http://schemas.microsoft.com/office/drawing/2014/main" val="201824874"/>
                  </a:ext>
                </a:extLst>
              </a:tr>
              <a:tr h="170208">
                <a:tc>
                  <a:txBody>
                    <a:bodyPr/>
                    <a:lstStyle/>
                    <a:p>
                      <a:pPr algn="ctr" fontAlgn="ctr"/>
                      <a:r>
                        <a:rPr lang="en-IN" sz="1100" u="none" strike="noStrike">
                          <a:effectLst/>
                          <a:latin typeface="Times New Roman" panose="02020603050405020304" pitchFamily="18" charset="0"/>
                          <a:cs typeface="Times New Roman" panose="02020603050405020304" pitchFamily="18" charset="0"/>
                        </a:rPr>
                        <a:t>Yes</a:t>
                      </a:r>
                      <a:endParaRPr lang="en-IN" sz="1100" b="0" i="0" u="none" strike="noStrike">
                        <a:solidFill>
                          <a:srgbClr val="000000"/>
                        </a:solidFill>
                        <a:effectLst/>
                        <a:latin typeface="Times New Roman" panose="02020603050405020304" pitchFamily="18" charset="0"/>
                        <a:cs typeface="Times New Roman" panose="02020603050405020304" pitchFamily="18" charset="0"/>
                      </a:endParaRPr>
                    </a:p>
                  </a:txBody>
                  <a:tcPr marL="4967" marR="4967" marT="4967" marB="0" anchor="ctr"/>
                </a:tc>
                <a:tc>
                  <a:txBody>
                    <a:bodyPr/>
                    <a:lstStyle/>
                    <a:p>
                      <a:pPr algn="ctr" fontAlgn="ctr"/>
                      <a:r>
                        <a:rPr lang="en-IN" sz="1100" u="none" strike="noStrike">
                          <a:effectLst/>
                          <a:latin typeface="Times New Roman" panose="02020603050405020304" pitchFamily="18" charset="0"/>
                          <a:cs typeface="Times New Roman" panose="02020603050405020304" pitchFamily="18" charset="0"/>
                        </a:rPr>
                        <a:t>Yes</a:t>
                      </a:r>
                      <a:endParaRPr lang="en-IN" sz="1100" b="0" i="0" u="none" strike="noStrike">
                        <a:solidFill>
                          <a:srgbClr val="000000"/>
                        </a:solidFill>
                        <a:effectLst/>
                        <a:latin typeface="Times New Roman" panose="02020603050405020304" pitchFamily="18" charset="0"/>
                        <a:cs typeface="Times New Roman" panose="02020603050405020304" pitchFamily="18" charset="0"/>
                      </a:endParaRPr>
                    </a:p>
                  </a:txBody>
                  <a:tcPr marL="4967" marR="4967" marT="4967" marB="0" anchor="ctr"/>
                </a:tc>
                <a:tc>
                  <a:txBody>
                    <a:bodyPr/>
                    <a:lstStyle/>
                    <a:p>
                      <a:pPr algn="ctr" fontAlgn="ctr"/>
                      <a:r>
                        <a:rPr lang="en-IN" sz="1100" u="none" strike="noStrike">
                          <a:effectLst/>
                          <a:latin typeface="Times New Roman" panose="02020603050405020304" pitchFamily="18" charset="0"/>
                          <a:cs typeface="Times New Roman" panose="02020603050405020304" pitchFamily="18" charset="0"/>
                        </a:rPr>
                        <a:t>Yes</a:t>
                      </a:r>
                      <a:endParaRPr lang="en-IN" sz="1100" b="0" i="0" u="none" strike="noStrike">
                        <a:solidFill>
                          <a:srgbClr val="000000"/>
                        </a:solidFill>
                        <a:effectLst/>
                        <a:latin typeface="Times New Roman" panose="02020603050405020304" pitchFamily="18" charset="0"/>
                        <a:cs typeface="Times New Roman" panose="02020603050405020304" pitchFamily="18" charset="0"/>
                      </a:endParaRPr>
                    </a:p>
                  </a:txBody>
                  <a:tcPr marL="4967" marR="4967" marT="4967" marB="0" anchor="ctr"/>
                </a:tc>
                <a:tc>
                  <a:txBody>
                    <a:bodyPr/>
                    <a:lstStyle/>
                    <a:p>
                      <a:pPr algn="ctr" fontAlgn="ctr"/>
                      <a:r>
                        <a:rPr lang="en-IN" sz="1100" u="none" strike="noStrike">
                          <a:effectLst/>
                          <a:latin typeface="Times New Roman" panose="02020603050405020304" pitchFamily="18" charset="0"/>
                          <a:cs typeface="Times New Roman" panose="02020603050405020304" pitchFamily="18" charset="0"/>
                        </a:rPr>
                        <a:t>1498</a:t>
                      </a:r>
                      <a:endParaRPr lang="en-IN" sz="1100" b="0" i="0" u="none" strike="noStrike">
                        <a:solidFill>
                          <a:srgbClr val="000000"/>
                        </a:solidFill>
                        <a:effectLst/>
                        <a:latin typeface="Times New Roman" panose="02020603050405020304" pitchFamily="18" charset="0"/>
                        <a:cs typeface="Times New Roman" panose="02020603050405020304" pitchFamily="18" charset="0"/>
                      </a:endParaRPr>
                    </a:p>
                  </a:txBody>
                  <a:tcPr marL="4967" marR="4967" marT="4967" marB="0" anchor="ctr"/>
                </a:tc>
                <a:tc>
                  <a:txBody>
                    <a:bodyPr/>
                    <a:lstStyle/>
                    <a:p>
                      <a:pPr algn="ctr" fontAlgn="ctr"/>
                      <a:r>
                        <a:rPr lang="en-IN" sz="1100" u="none" strike="noStrike">
                          <a:effectLst/>
                          <a:latin typeface="Times New Roman" panose="02020603050405020304" pitchFamily="18" charset="0"/>
                          <a:cs typeface="Times New Roman" panose="02020603050405020304" pitchFamily="18" charset="0"/>
                        </a:rPr>
                        <a:t>26.82</a:t>
                      </a:r>
                      <a:endParaRPr lang="en-IN" sz="1100" b="0" i="0" u="none" strike="noStrike">
                        <a:solidFill>
                          <a:srgbClr val="000000"/>
                        </a:solidFill>
                        <a:effectLst/>
                        <a:latin typeface="Times New Roman" panose="02020603050405020304" pitchFamily="18" charset="0"/>
                        <a:cs typeface="Times New Roman" panose="02020603050405020304" pitchFamily="18" charset="0"/>
                      </a:endParaRPr>
                    </a:p>
                  </a:txBody>
                  <a:tcPr marL="4967" marR="4967" marT="4967" marB="0" anchor="ctr"/>
                </a:tc>
                <a:tc>
                  <a:txBody>
                    <a:bodyPr/>
                    <a:lstStyle/>
                    <a:p>
                      <a:pPr algn="ctr" fontAlgn="ctr"/>
                      <a:r>
                        <a:rPr lang="en-IN" sz="1100" u="none" strike="noStrike" dirty="0">
                          <a:effectLst/>
                          <a:latin typeface="Times New Roman" panose="02020603050405020304" pitchFamily="18" charset="0"/>
                          <a:cs typeface="Times New Roman" panose="02020603050405020304" pitchFamily="18" charset="0"/>
                        </a:rPr>
                        <a:t>43</a:t>
                      </a:r>
                      <a:endParaRPr lang="en-IN"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967" marR="4967" marT="4967" marB="0" anchor="ctr"/>
                </a:tc>
                <a:extLst>
                  <a:ext uri="{0D108BD9-81ED-4DB2-BD59-A6C34878D82A}">
                    <a16:rowId xmlns:a16="http://schemas.microsoft.com/office/drawing/2014/main" val="703726602"/>
                  </a:ext>
                </a:extLst>
              </a:tr>
              <a:tr h="170208">
                <a:tc>
                  <a:txBody>
                    <a:bodyPr/>
                    <a:lstStyle/>
                    <a:p>
                      <a:pPr algn="ctr" fontAlgn="ctr"/>
                      <a:r>
                        <a:rPr lang="en-IN" sz="1100" u="none" strike="noStrike">
                          <a:effectLst/>
                          <a:latin typeface="Times New Roman" panose="02020603050405020304" pitchFamily="18" charset="0"/>
                          <a:cs typeface="Times New Roman" panose="02020603050405020304" pitchFamily="18" charset="0"/>
                        </a:rPr>
                        <a:t>Yes</a:t>
                      </a:r>
                      <a:endParaRPr lang="en-IN" sz="1100" b="0" i="0" u="none" strike="noStrike">
                        <a:solidFill>
                          <a:srgbClr val="000000"/>
                        </a:solidFill>
                        <a:effectLst/>
                        <a:latin typeface="Times New Roman" panose="02020603050405020304" pitchFamily="18" charset="0"/>
                        <a:cs typeface="Times New Roman" panose="02020603050405020304" pitchFamily="18" charset="0"/>
                      </a:endParaRPr>
                    </a:p>
                  </a:txBody>
                  <a:tcPr marL="4967" marR="4967" marT="4967" marB="0" anchor="ctr"/>
                </a:tc>
                <a:tc>
                  <a:txBody>
                    <a:bodyPr/>
                    <a:lstStyle/>
                    <a:p>
                      <a:pPr algn="ctr" fontAlgn="ctr"/>
                      <a:r>
                        <a:rPr lang="en-IN" sz="1100" u="none" strike="noStrike">
                          <a:effectLst/>
                          <a:latin typeface="Times New Roman" panose="02020603050405020304" pitchFamily="18" charset="0"/>
                          <a:cs typeface="Times New Roman" panose="02020603050405020304" pitchFamily="18" charset="0"/>
                        </a:rPr>
                        <a:t>Yes</a:t>
                      </a:r>
                      <a:endParaRPr lang="en-IN" sz="1100" b="0" i="0" u="none" strike="noStrike">
                        <a:solidFill>
                          <a:srgbClr val="000000"/>
                        </a:solidFill>
                        <a:effectLst/>
                        <a:latin typeface="Times New Roman" panose="02020603050405020304" pitchFamily="18" charset="0"/>
                        <a:cs typeface="Times New Roman" panose="02020603050405020304" pitchFamily="18" charset="0"/>
                      </a:endParaRPr>
                    </a:p>
                  </a:txBody>
                  <a:tcPr marL="4967" marR="4967" marT="4967" marB="0" anchor="ctr"/>
                </a:tc>
                <a:tc>
                  <a:txBody>
                    <a:bodyPr/>
                    <a:lstStyle/>
                    <a:p>
                      <a:pPr algn="ctr" fontAlgn="ctr"/>
                      <a:r>
                        <a:rPr lang="en-IN" sz="1100" u="none" strike="noStrike">
                          <a:effectLst/>
                          <a:latin typeface="Times New Roman" panose="02020603050405020304" pitchFamily="18" charset="0"/>
                          <a:cs typeface="Times New Roman" panose="02020603050405020304" pitchFamily="18" charset="0"/>
                        </a:rPr>
                        <a:t>Yes</a:t>
                      </a:r>
                      <a:endParaRPr lang="en-IN" sz="1100" b="0" i="0" u="none" strike="noStrike">
                        <a:solidFill>
                          <a:srgbClr val="000000"/>
                        </a:solidFill>
                        <a:effectLst/>
                        <a:latin typeface="Times New Roman" panose="02020603050405020304" pitchFamily="18" charset="0"/>
                        <a:cs typeface="Times New Roman" panose="02020603050405020304" pitchFamily="18" charset="0"/>
                      </a:endParaRPr>
                    </a:p>
                  </a:txBody>
                  <a:tcPr marL="4967" marR="4967" marT="4967" marB="0" anchor="ctr"/>
                </a:tc>
                <a:tc>
                  <a:txBody>
                    <a:bodyPr/>
                    <a:lstStyle/>
                    <a:p>
                      <a:pPr algn="ctr" fontAlgn="ctr"/>
                      <a:r>
                        <a:rPr lang="en-IN" sz="1100" u="none" strike="noStrike">
                          <a:effectLst/>
                          <a:latin typeface="Times New Roman" panose="02020603050405020304" pitchFamily="18" charset="0"/>
                          <a:cs typeface="Times New Roman" panose="02020603050405020304" pitchFamily="18" charset="0"/>
                        </a:rPr>
                        <a:t>799</a:t>
                      </a:r>
                      <a:endParaRPr lang="en-IN" sz="1100" b="0" i="0" u="none" strike="noStrike">
                        <a:solidFill>
                          <a:srgbClr val="000000"/>
                        </a:solidFill>
                        <a:effectLst/>
                        <a:latin typeface="Times New Roman" panose="02020603050405020304" pitchFamily="18" charset="0"/>
                        <a:cs typeface="Times New Roman" panose="02020603050405020304" pitchFamily="18" charset="0"/>
                      </a:endParaRPr>
                    </a:p>
                  </a:txBody>
                  <a:tcPr marL="4967" marR="4967" marT="4967" marB="0" anchor="ctr"/>
                </a:tc>
                <a:tc>
                  <a:txBody>
                    <a:bodyPr/>
                    <a:lstStyle/>
                    <a:p>
                      <a:pPr algn="ctr" fontAlgn="ctr"/>
                      <a:r>
                        <a:rPr lang="en-IN" sz="1100" u="none" strike="noStrike">
                          <a:effectLst/>
                          <a:latin typeface="Times New Roman" panose="02020603050405020304" pitchFamily="18" charset="0"/>
                          <a:cs typeface="Times New Roman" panose="02020603050405020304" pitchFamily="18" charset="0"/>
                        </a:rPr>
                        <a:t>26.32</a:t>
                      </a:r>
                      <a:endParaRPr lang="en-IN" sz="1100" b="0" i="0" u="none" strike="noStrike">
                        <a:solidFill>
                          <a:srgbClr val="000000"/>
                        </a:solidFill>
                        <a:effectLst/>
                        <a:latin typeface="Times New Roman" panose="02020603050405020304" pitchFamily="18" charset="0"/>
                        <a:cs typeface="Times New Roman" panose="02020603050405020304" pitchFamily="18" charset="0"/>
                      </a:endParaRPr>
                    </a:p>
                  </a:txBody>
                  <a:tcPr marL="4967" marR="4967" marT="4967" marB="0" anchor="ctr"/>
                </a:tc>
                <a:tc>
                  <a:txBody>
                    <a:bodyPr/>
                    <a:lstStyle/>
                    <a:p>
                      <a:pPr algn="ctr" fontAlgn="ctr"/>
                      <a:r>
                        <a:rPr lang="en-IN" sz="1100" u="none" strike="noStrike" dirty="0">
                          <a:effectLst/>
                          <a:latin typeface="Times New Roman" panose="02020603050405020304" pitchFamily="18" charset="0"/>
                          <a:cs typeface="Times New Roman" panose="02020603050405020304" pitchFamily="18" charset="0"/>
                        </a:rPr>
                        <a:t>28</a:t>
                      </a:r>
                      <a:endParaRPr lang="en-IN"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967" marR="4967" marT="4967" marB="0" anchor="ctr"/>
                </a:tc>
                <a:extLst>
                  <a:ext uri="{0D108BD9-81ED-4DB2-BD59-A6C34878D82A}">
                    <a16:rowId xmlns:a16="http://schemas.microsoft.com/office/drawing/2014/main" val="3659787963"/>
                  </a:ext>
                </a:extLst>
              </a:tr>
              <a:tr h="170208">
                <a:tc>
                  <a:txBody>
                    <a:bodyPr/>
                    <a:lstStyle/>
                    <a:p>
                      <a:pPr algn="ctr" fontAlgn="ctr"/>
                      <a:r>
                        <a:rPr lang="en-IN" sz="1100" u="none" strike="noStrike">
                          <a:effectLst/>
                          <a:latin typeface="Times New Roman" panose="02020603050405020304" pitchFamily="18" charset="0"/>
                          <a:cs typeface="Times New Roman" panose="02020603050405020304" pitchFamily="18" charset="0"/>
                        </a:rPr>
                        <a:t>Yes</a:t>
                      </a:r>
                      <a:endParaRPr lang="en-IN" sz="1100" b="0" i="0" u="none" strike="noStrike">
                        <a:solidFill>
                          <a:srgbClr val="000000"/>
                        </a:solidFill>
                        <a:effectLst/>
                        <a:latin typeface="Times New Roman" panose="02020603050405020304" pitchFamily="18" charset="0"/>
                        <a:cs typeface="Times New Roman" panose="02020603050405020304" pitchFamily="18" charset="0"/>
                      </a:endParaRPr>
                    </a:p>
                  </a:txBody>
                  <a:tcPr marL="4967" marR="4967" marT="4967" marB="0" anchor="ctr"/>
                </a:tc>
                <a:tc>
                  <a:txBody>
                    <a:bodyPr/>
                    <a:lstStyle/>
                    <a:p>
                      <a:pPr algn="ctr" fontAlgn="ctr"/>
                      <a:r>
                        <a:rPr lang="en-IN" sz="1100" u="none" strike="noStrike">
                          <a:effectLst/>
                          <a:latin typeface="Times New Roman" panose="02020603050405020304" pitchFamily="18" charset="0"/>
                          <a:cs typeface="Times New Roman" panose="02020603050405020304" pitchFamily="18" charset="0"/>
                        </a:rPr>
                        <a:t>Yes</a:t>
                      </a:r>
                      <a:endParaRPr lang="en-IN" sz="1100" b="0" i="0" u="none" strike="noStrike">
                        <a:solidFill>
                          <a:srgbClr val="000000"/>
                        </a:solidFill>
                        <a:effectLst/>
                        <a:latin typeface="Times New Roman" panose="02020603050405020304" pitchFamily="18" charset="0"/>
                        <a:cs typeface="Times New Roman" panose="02020603050405020304" pitchFamily="18" charset="0"/>
                      </a:endParaRPr>
                    </a:p>
                  </a:txBody>
                  <a:tcPr marL="4967" marR="4967" marT="4967" marB="0" anchor="ctr"/>
                </a:tc>
                <a:tc>
                  <a:txBody>
                    <a:bodyPr/>
                    <a:lstStyle/>
                    <a:p>
                      <a:pPr algn="ctr" fontAlgn="ctr"/>
                      <a:r>
                        <a:rPr lang="en-IN" sz="1100" u="none" strike="noStrike">
                          <a:effectLst/>
                          <a:latin typeface="Times New Roman" panose="02020603050405020304" pitchFamily="18" charset="0"/>
                          <a:cs typeface="Times New Roman" panose="02020603050405020304" pitchFamily="18" charset="0"/>
                        </a:rPr>
                        <a:t>Yes</a:t>
                      </a:r>
                      <a:endParaRPr lang="en-IN" sz="1100" b="0" i="0" u="none" strike="noStrike">
                        <a:solidFill>
                          <a:srgbClr val="000000"/>
                        </a:solidFill>
                        <a:effectLst/>
                        <a:latin typeface="Times New Roman" panose="02020603050405020304" pitchFamily="18" charset="0"/>
                        <a:cs typeface="Times New Roman" panose="02020603050405020304" pitchFamily="18" charset="0"/>
                      </a:endParaRPr>
                    </a:p>
                  </a:txBody>
                  <a:tcPr marL="4967" marR="4967" marT="4967" marB="0" anchor="ctr"/>
                </a:tc>
                <a:tc>
                  <a:txBody>
                    <a:bodyPr/>
                    <a:lstStyle/>
                    <a:p>
                      <a:pPr algn="ctr" fontAlgn="ctr"/>
                      <a:r>
                        <a:rPr lang="en-IN" sz="1100" u="none" strike="noStrike">
                          <a:effectLst/>
                          <a:latin typeface="Times New Roman" panose="02020603050405020304" pitchFamily="18" charset="0"/>
                          <a:cs typeface="Times New Roman" panose="02020603050405020304" pitchFamily="18" charset="0"/>
                        </a:rPr>
                        <a:t>799</a:t>
                      </a:r>
                      <a:endParaRPr lang="en-IN" sz="1100" b="0" i="0" u="none" strike="noStrike">
                        <a:solidFill>
                          <a:srgbClr val="000000"/>
                        </a:solidFill>
                        <a:effectLst/>
                        <a:latin typeface="Times New Roman" panose="02020603050405020304" pitchFamily="18" charset="0"/>
                        <a:cs typeface="Times New Roman" panose="02020603050405020304" pitchFamily="18" charset="0"/>
                      </a:endParaRPr>
                    </a:p>
                  </a:txBody>
                  <a:tcPr marL="4967" marR="4967" marT="4967" marB="0" anchor="ctr"/>
                </a:tc>
                <a:tc>
                  <a:txBody>
                    <a:bodyPr/>
                    <a:lstStyle/>
                    <a:p>
                      <a:pPr algn="ctr" fontAlgn="ctr"/>
                      <a:r>
                        <a:rPr lang="en-IN" sz="1100" u="none" strike="noStrike">
                          <a:effectLst/>
                          <a:latin typeface="Times New Roman" panose="02020603050405020304" pitchFamily="18" charset="0"/>
                          <a:cs typeface="Times New Roman" panose="02020603050405020304" pitchFamily="18" charset="0"/>
                        </a:rPr>
                        <a:t>26.32</a:t>
                      </a:r>
                      <a:endParaRPr lang="en-IN" sz="1100" b="0" i="0" u="none" strike="noStrike">
                        <a:solidFill>
                          <a:srgbClr val="000000"/>
                        </a:solidFill>
                        <a:effectLst/>
                        <a:latin typeface="Times New Roman" panose="02020603050405020304" pitchFamily="18" charset="0"/>
                        <a:cs typeface="Times New Roman" panose="02020603050405020304" pitchFamily="18" charset="0"/>
                      </a:endParaRPr>
                    </a:p>
                  </a:txBody>
                  <a:tcPr marL="4967" marR="4967" marT="4967" marB="0" anchor="ctr"/>
                </a:tc>
                <a:tc>
                  <a:txBody>
                    <a:bodyPr/>
                    <a:lstStyle/>
                    <a:p>
                      <a:pPr algn="ctr" fontAlgn="ctr"/>
                      <a:r>
                        <a:rPr lang="en-IN" sz="1100" u="none" strike="noStrike" dirty="0">
                          <a:effectLst/>
                          <a:latin typeface="Times New Roman" panose="02020603050405020304" pitchFamily="18" charset="0"/>
                          <a:cs typeface="Times New Roman" panose="02020603050405020304" pitchFamily="18" charset="0"/>
                        </a:rPr>
                        <a:t>28</a:t>
                      </a:r>
                      <a:endParaRPr lang="en-IN"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967" marR="4967" marT="4967" marB="0" anchor="ctr"/>
                </a:tc>
                <a:extLst>
                  <a:ext uri="{0D108BD9-81ED-4DB2-BD59-A6C34878D82A}">
                    <a16:rowId xmlns:a16="http://schemas.microsoft.com/office/drawing/2014/main" val="443643951"/>
                  </a:ext>
                </a:extLst>
              </a:tr>
              <a:tr h="170208">
                <a:tc>
                  <a:txBody>
                    <a:bodyPr/>
                    <a:lstStyle/>
                    <a:p>
                      <a:pPr algn="ctr" fontAlgn="ctr"/>
                      <a:r>
                        <a:rPr lang="en-IN" sz="1100" u="none" strike="noStrike">
                          <a:effectLst/>
                          <a:latin typeface="Times New Roman" panose="02020603050405020304" pitchFamily="18" charset="0"/>
                          <a:cs typeface="Times New Roman" panose="02020603050405020304" pitchFamily="18" charset="0"/>
                        </a:rPr>
                        <a:t>Yes</a:t>
                      </a:r>
                      <a:endParaRPr lang="en-IN" sz="1100" b="0" i="0" u="none" strike="noStrike">
                        <a:solidFill>
                          <a:srgbClr val="000000"/>
                        </a:solidFill>
                        <a:effectLst/>
                        <a:latin typeface="Times New Roman" panose="02020603050405020304" pitchFamily="18" charset="0"/>
                        <a:cs typeface="Times New Roman" panose="02020603050405020304" pitchFamily="18" charset="0"/>
                      </a:endParaRPr>
                    </a:p>
                  </a:txBody>
                  <a:tcPr marL="4967" marR="4967" marT="4967" marB="0" anchor="ctr"/>
                </a:tc>
                <a:tc>
                  <a:txBody>
                    <a:bodyPr/>
                    <a:lstStyle/>
                    <a:p>
                      <a:pPr algn="ctr" fontAlgn="ctr"/>
                      <a:r>
                        <a:rPr lang="en-IN" sz="1100" u="none" strike="noStrike">
                          <a:effectLst/>
                          <a:latin typeface="Times New Roman" panose="02020603050405020304" pitchFamily="18" charset="0"/>
                          <a:cs typeface="Times New Roman" panose="02020603050405020304" pitchFamily="18" charset="0"/>
                        </a:rPr>
                        <a:t>Yes</a:t>
                      </a:r>
                      <a:endParaRPr lang="en-IN" sz="1100" b="0" i="0" u="none" strike="noStrike">
                        <a:solidFill>
                          <a:srgbClr val="000000"/>
                        </a:solidFill>
                        <a:effectLst/>
                        <a:latin typeface="Times New Roman" panose="02020603050405020304" pitchFamily="18" charset="0"/>
                        <a:cs typeface="Times New Roman" panose="02020603050405020304" pitchFamily="18" charset="0"/>
                      </a:endParaRPr>
                    </a:p>
                  </a:txBody>
                  <a:tcPr marL="4967" marR="4967" marT="4967" marB="0" anchor="ctr"/>
                </a:tc>
                <a:tc>
                  <a:txBody>
                    <a:bodyPr/>
                    <a:lstStyle/>
                    <a:p>
                      <a:pPr algn="ctr" fontAlgn="ctr"/>
                      <a:r>
                        <a:rPr lang="en-IN" sz="1100" u="none" strike="noStrike">
                          <a:effectLst/>
                          <a:latin typeface="Times New Roman" panose="02020603050405020304" pitchFamily="18" charset="0"/>
                          <a:cs typeface="Times New Roman" panose="02020603050405020304" pitchFamily="18" charset="0"/>
                        </a:rPr>
                        <a:t>Yes</a:t>
                      </a:r>
                      <a:endParaRPr lang="en-IN" sz="1100" b="0" i="0" u="none" strike="noStrike">
                        <a:solidFill>
                          <a:srgbClr val="000000"/>
                        </a:solidFill>
                        <a:effectLst/>
                        <a:latin typeface="Times New Roman" panose="02020603050405020304" pitchFamily="18" charset="0"/>
                        <a:cs typeface="Times New Roman" panose="02020603050405020304" pitchFamily="18" charset="0"/>
                      </a:endParaRPr>
                    </a:p>
                  </a:txBody>
                  <a:tcPr marL="4967" marR="4967" marT="4967" marB="0" anchor="ctr"/>
                </a:tc>
                <a:tc>
                  <a:txBody>
                    <a:bodyPr/>
                    <a:lstStyle/>
                    <a:p>
                      <a:pPr algn="ctr" fontAlgn="ctr"/>
                      <a:r>
                        <a:rPr lang="en-IN" sz="1100" u="none" strike="noStrike">
                          <a:effectLst/>
                          <a:latin typeface="Times New Roman" panose="02020603050405020304" pitchFamily="18" charset="0"/>
                          <a:cs typeface="Times New Roman" panose="02020603050405020304" pitchFamily="18" charset="0"/>
                        </a:rPr>
                        <a:t>799</a:t>
                      </a:r>
                      <a:endParaRPr lang="en-IN" sz="1100" b="0" i="0" u="none" strike="noStrike">
                        <a:solidFill>
                          <a:srgbClr val="000000"/>
                        </a:solidFill>
                        <a:effectLst/>
                        <a:latin typeface="Times New Roman" panose="02020603050405020304" pitchFamily="18" charset="0"/>
                        <a:cs typeface="Times New Roman" panose="02020603050405020304" pitchFamily="18" charset="0"/>
                      </a:endParaRPr>
                    </a:p>
                  </a:txBody>
                  <a:tcPr marL="4967" marR="4967" marT="4967" marB="0" anchor="ctr"/>
                </a:tc>
                <a:tc>
                  <a:txBody>
                    <a:bodyPr/>
                    <a:lstStyle/>
                    <a:p>
                      <a:pPr algn="ctr" fontAlgn="ctr"/>
                      <a:r>
                        <a:rPr lang="en-IN" sz="1100" u="none" strike="noStrike">
                          <a:effectLst/>
                          <a:latin typeface="Times New Roman" panose="02020603050405020304" pitchFamily="18" charset="0"/>
                          <a:cs typeface="Times New Roman" panose="02020603050405020304" pitchFamily="18" charset="0"/>
                        </a:rPr>
                        <a:t>25.17</a:t>
                      </a:r>
                      <a:endParaRPr lang="en-IN" sz="1100" b="0" i="0" u="none" strike="noStrike">
                        <a:solidFill>
                          <a:srgbClr val="000000"/>
                        </a:solidFill>
                        <a:effectLst/>
                        <a:latin typeface="Times New Roman" panose="02020603050405020304" pitchFamily="18" charset="0"/>
                        <a:cs typeface="Times New Roman" panose="02020603050405020304" pitchFamily="18" charset="0"/>
                      </a:endParaRPr>
                    </a:p>
                  </a:txBody>
                  <a:tcPr marL="4967" marR="4967" marT="4967" marB="0" anchor="ctr"/>
                </a:tc>
                <a:tc>
                  <a:txBody>
                    <a:bodyPr/>
                    <a:lstStyle/>
                    <a:p>
                      <a:pPr algn="ctr" fontAlgn="ctr"/>
                      <a:r>
                        <a:rPr lang="en-IN" sz="1100" u="none" strike="noStrike" dirty="0">
                          <a:effectLst/>
                          <a:latin typeface="Times New Roman" panose="02020603050405020304" pitchFamily="18" charset="0"/>
                          <a:cs typeface="Times New Roman" panose="02020603050405020304" pitchFamily="18" charset="0"/>
                        </a:rPr>
                        <a:t>28</a:t>
                      </a:r>
                      <a:endParaRPr lang="en-IN"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967" marR="4967" marT="4967" marB="0" anchor="ctr"/>
                </a:tc>
                <a:extLst>
                  <a:ext uri="{0D108BD9-81ED-4DB2-BD59-A6C34878D82A}">
                    <a16:rowId xmlns:a16="http://schemas.microsoft.com/office/drawing/2014/main" val="1911839708"/>
                  </a:ext>
                </a:extLst>
              </a:tr>
              <a:tr h="170208">
                <a:tc>
                  <a:txBody>
                    <a:bodyPr/>
                    <a:lstStyle/>
                    <a:p>
                      <a:pPr algn="ctr" fontAlgn="ctr"/>
                      <a:r>
                        <a:rPr lang="en-IN" sz="1100" u="none" strike="noStrike">
                          <a:effectLst/>
                          <a:latin typeface="Times New Roman" panose="02020603050405020304" pitchFamily="18" charset="0"/>
                          <a:cs typeface="Times New Roman" panose="02020603050405020304" pitchFamily="18" charset="0"/>
                        </a:rPr>
                        <a:t>Yes</a:t>
                      </a:r>
                      <a:endParaRPr lang="en-IN" sz="1100" b="0" i="0" u="none" strike="noStrike">
                        <a:solidFill>
                          <a:srgbClr val="000000"/>
                        </a:solidFill>
                        <a:effectLst/>
                        <a:latin typeface="Times New Roman" panose="02020603050405020304" pitchFamily="18" charset="0"/>
                        <a:cs typeface="Times New Roman" panose="02020603050405020304" pitchFamily="18" charset="0"/>
                      </a:endParaRPr>
                    </a:p>
                  </a:txBody>
                  <a:tcPr marL="4967" marR="4967" marT="4967" marB="0" anchor="ctr"/>
                </a:tc>
                <a:tc>
                  <a:txBody>
                    <a:bodyPr/>
                    <a:lstStyle/>
                    <a:p>
                      <a:pPr algn="ctr" fontAlgn="ctr"/>
                      <a:r>
                        <a:rPr lang="en-IN" sz="1100" u="none" strike="noStrike">
                          <a:effectLst/>
                          <a:latin typeface="Times New Roman" panose="02020603050405020304" pitchFamily="18" charset="0"/>
                          <a:cs typeface="Times New Roman" panose="02020603050405020304" pitchFamily="18" charset="0"/>
                        </a:rPr>
                        <a:t>Yes</a:t>
                      </a:r>
                      <a:endParaRPr lang="en-IN" sz="1100" b="0" i="0" u="none" strike="noStrike">
                        <a:solidFill>
                          <a:srgbClr val="000000"/>
                        </a:solidFill>
                        <a:effectLst/>
                        <a:latin typeface="Times New Roman" panose="02020603050405020304" pitchFamily="18" charset="0"/>
                        <a:cs typeface="Times New Roman" panose="02020603050405020304" pitchFamily="18" charset="0"/>
                      </a:endParaRPr>
                    </a:p>
                  </a:txBody>
                  <a:tcPr marL="4967" marR="4967" marT="4967" marB="0" anchor="ctr"/>
                </a:tc>
                <a:tc>
                  <a:txBody>
                    <a:bodyPr/>
                    <a:lstStyle/>
                    <a:p>
                      <a:pPr algn="ctr" fontAlgn="ctr"/>
                      <a:r>
                        <a:rPr lang="en-IN" sz="1100" u="none" strike="noStrike">
                          <a:effectLst/>
                          <a:latin typeface="Times New Roman" panose="02020603050405020304" pitchFamily="18" charset="0"/>
                          <a:cs typeface="Times New Roman" panose="02020603050405020304" pitchFamily="18" charset="0"/>
                        </a:rPr>
                        <a:t>Yes</a:t>
                      </a:r>
                      <a:endParaRPr lang="en-IN" sz="1100" b="0" i="0" u="none" strike="noStrike">
                        <a:solidFill>
                          <a:srgbClr val="000000"/>
                        </a:solidFill>
                        <a:effectLst/>
                        <a:latin typeface="Times New Roman" panose="02020603050405020304" pitchFamily="18" charset="0"/>
                        <a:cs typeface="Times New Roman" panose="02020603050405020304" pitchFamily="18" charset="0"/>
                      </a:endParaRPr>
                    </a:p>
                  </a:txBody>
                  <a:tcPr marL="4967" marR="4967" marT="4967" marB="0" anchor="ctr"/>
                </a:tc>
                <a:tc>
                  <a:txBody>
                    <a:bodyPr/>
                    <a:lstStyle/>
                    <a:p>
                      <a:pPr algn="ctr" fontAlgn="ctr"/>
                      <a:r>
                        <a:rPr lang="en-IN" sz="1100" u="none" strike="noStrike">
                          <a:effectLst/>
                          <a:latin typeface="Times New Roman" panose="02020603050405020304" pitchFamily="18" charset="0"/>
                          <a:cs typeface="Times New Roman" panose="02020603050405020304" pitchFamily="18" charset="0"/>
                        </a:rPr>
                        <a:t>799</a:t>
                      </a:r>
                      <a:endParaRPr lang="en-IN" sz="1100" b="0" i="0" u="none" strike="noStrike">
                        <a:solidFill>
                          <a:srgbClr val="000000"/>
                        </a:solidFill>
                        <a:effectLst/>
                        <a:latin typeface="Times New Roman" panose="02020603050405020304" pitchFamily="18" charset="0"/>
                        <a:cs typeface="Times New Roman" panose="02020603050405020304" pitchFamily="18" charset="0"/>
                      </a:endParaRPr>
                    </a:p>
                  </a:txBody>
                  <a:tcPr marL="4967" marR="4967" marT="4967" marB="0" anchor="ctr"/>
                </a:tc>
                <a:tc>
                  <a:txBody>
                    <a:bodyPr/>
                    <a:lstStyle/>
                    <a:p>
                      <a:pPr algn="ctr" fontAlgn="ctr"/>
                      <a:r>
                        <a:rPr lang="en-IN" sz="1100" u="none" strike="noStrike">
                          <a:effectLst/>
                          <a:latin typeface="Times New Roman" panose="02020603050405020304" pitchFamily="18" charset="0"/>
                          <a:cs typeface="Times New Roman" panose="02020603050405020304" pitchFamily="18" charset="0"/>
                        </a:rPr>
                        <a:t>25.17</a:t>
                      </a:r>
                      <a:endParaRPr lang="en-IN" sz="1100" b="0" i="0" u="none" strike="noStrike">
                        <a:solidFill>
                          <a:srgbClr val="000000"/>
                        </a:solidFill>
                        <a:effectLst/>
                        <a:latin typeface="Times New Roman" panose="02020603050405020304" pitchFamily="18" charset="0"/>
                        <a:cs typeface="Times New Roman" panose="02020603050405020304" pitchFamily="18" charset="0"/>
                      </a:endParaRPr>
                    </a:p>
                  </a:txBody>
                  <a:tcPr marL="4967" marR="4967" marT="4967" marB="0" anchor="ctr"/>
                </a:tc>
                <a:tc>
                  <a:txBody>
                    <a:bodyPr/>
                    <a:lstStyle/>
                    <a:p>
                      <a:pPr algn="ctr" fontAlgn="ctr"/>
                      <a:r>
                        <a:rPr lang="en-IN" sz="1100" u="none" strike="noStrike" dirty="0">
                          <a:effectLst/>
                          <a:latin typeface="Times New Roman" panose="02020603050405020304" pitchFamily="18" charset="0"/>
                          <a:cs typeface="Times New Roman" panose="02020603050405020304" pitchFamily="18" charset="0"/>
                        </a:rPr>
                        <a:t>28</a:t>
                      </a:r>
                      <a:endParaRPr lang="en-IN"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967" marR="4967" marT="4967" marB="0" anchor="ctr"/>
                </a:tc>
                <a:extLst>
                  <a:ext uri="{0D108BD9-81ED-4DB2-BD59-A6C34878D82A}">
                    <a16:rowId xmlns:a16="http://schemas.microsoft.com/office/drawing/2014/main" val="4109869017"/>
                  </a:ext>
                </a:extLst>
              </a:tr>
              <a:tr h="170208">
                <a:tc>
                  <a:txBody>
                    <a:bodyPr/>
                    <a:lstStyle/>
                    <a:p>
                      <a:pPr algn="ctr" fontAlgn="ctr"/>
                      <a:r>
                        <a:rPr lang="en-IN" sz="1100" u="none" strike="noStrike">
                          <a:effectLst/>
                          <a:latin typeface="Times New Roman" panose="02020603050405020304" pitchFamily="18" charset="0"/>
                          <a:cs typeface="Times New Roman" panose="02020603050405020304" pitchFamily="18" charset="0"/>
                        </a:rPr>
                        <a:t>Yes</a:t>
                      </a:r>
                      <a:endParaRPr lang="en-IN" sz="1100" b="0" i="0" u="none" strike="noStrike">
                        <a:solidFill>
                          <a:srgbClr val="000000"/>
                        </a:solidFill>
                        <a:effectLst/>
                        <a:latin typeface="Times New Roman" panose="02020603050405020304" pitchFamily="18" charset="0"/>
                        <a:cs typeface="Times New Roman" panose="02020603050405020304" pitchFamily="18" charset="0"/>
                      </a:endParaRPr>
                    </a:p>
                  </a:txBody>
                  <a:tcPr marL="4967" marR="4967" marT="4967" marB="0" anchor="ctr"/>
                </a:tc>
                <a:tc>
                  <a:txBody>
                    <a:bodyPr/>
                    <a:lstStyle/>
                    <a:p>
                      <a:pPr algn="ctr" fontAlgn="ctr"/>
                      <a:r>
                        <a:rPr lang="en-IN" sz="1100" u="none" strike="noStrike">
                          <a:effectLst/>
                          <a:latin typeface="Times New Roman" panose="02020603050405020304" pitchFamily="18" charset="0"/>
                          <a:cs typeface="Times New Roman" panose="02020603050405020304" pitchFamily="18" charset="0"/>
                        </a:rPr>
                        <a:t>Yes</a:t>
                      </a:r>
                      <a:endParaRPr lang="en-IN" sz="1100" b="0" i="0" u="none" strike="noStrike">
                        <a:solidFill>
                          <a:srgbClr val="000000"/>
                        </a:solidFill>
                        <a:effectLst/>
                        <a:latin typeface="Times New Roman" panose="02020603050405020304" pitchFamily="18" charset="0"/>
                        <a:cs typeface="Times New Roman" panose="02020603050405020304" pitchFamily="18" charset="0"/>
                      </a:endParaRPr>
                    </a:p>
                  </a:txBody>
                  <a:tcPr marL="4967" marR="4967" marT="4967" marB="0" anchor="ctr"/>
                </a:tc>
                <a:tc>
                  <a:txBody>
                    <a:bodyPr/>
                    <a:lstStyle/>
                    <a:p>
                      <a:pPr algn="ctr" fontAlgn="ctr"/>
                      <a:r>
                        <a:rPr lang="en-IN" sz="1100" u="none" strike="noStrike">
                          <a:effectLst/>
                          <a:latin typeface="Times New Roman" panose="02020603050405020304" pitchFamily="18" charset="0"/>
                          <a:cs typeface="Times New Roman" panose="02020603050405020304" pitchFamily="18" charset="0"/>
                        </a:rPr>
                        <a:t>Yes</a:t>
                      </a:r>
                      <a:endParaRPr lang="en-IN" sz="1100" b="0" i="0" u="none" strike="noStrike">
                        <a:solidFill>
                          <a:srgbClr val="000000"/>
                        </a:solidFill>
                        <a:effectLst/>
                        <a:latin typeface="Times New Roman" panose="02020603050405020304" pitchFamily="18" charset="0"/>
                        <a:cs typeface="Times New Roman" panose="02020603050405020304" pitchFamily="18" charset="0"/>
                      </a:endParaRPr>
                    </a:p>
                  </a:txBody>
                  <a:tcPr marL="4967" marR="4967" marT="4967" marB="0" anchor="ctr"/>
                </a:tc>
                <a:tc>
                  <a:txBody>
                    <a:bodyPr/>
                    <a:lstStyle/>
                    <a:p>
                      <a:pPr algn="ctr" fontAlgn="ctr"/>
                      <a:r>
                        <a:rPr lang="en-IN" sz="1100" u="none" strike="noStrike">
                          <a:effectLst/>
                          <a:latin typeface="Times New Roman" panose="02020603050405020304" pitchFamily="18" charset="0"/>
                          <a:cs typeface="Times New Roman" panose="02020603050405020304" pitchFamily="18" charset="0"/>
                        </a:rPr>
                        <a:t>999</a:t>
                      </a:r>
                      <a:endParaRPr lang="en-IN" sz="1100" b="0" i="0" u="none" strike="noStrike">
                        <a:solidFill>
                          <a:srgbClr val="000000"/>
                        </a:solidFill>
                        <a:effectLst/>
                        <a:latin typeface="Times New Roman" panose="02020603050405020304" pitchFamily="18" charset="0"/>
                        <a:cs typeface="Times New Roman" panose="02020603050405020304" pitchFamily="18" charset="0"/>
                      </a:endParaRPr>
                    </a:p>
                  </a:txBody>
                  <a:tcPr marL="4967" marR="4967" marT="4967" marB="0" anchor="ctr"/>
                </a:tc>
                <a:tc>
                  <a:txBody>
                    <a:bodyPr/>
                    <a:lstStyle/>
                    <a:p>
                      <a:pPr algn="ctr" fontAlgn="ctr"/>
                      <a:r>
                        <a:rPr lang="en-IN" sz="1100" u="none" strike="noStrike">
                          <a:effectLst/>
                          <a:latin typeface="Times New Roman" panose="02020603050405020304" pitchFamily="18" charset="0"/>
                          <a:cs typeface="Times New Roman" panose="02020603050405020304" pitchFamily="18" charset="0"/>
                        </a:rPr>
                        <a:t>25.17</a:t>
                      </a:r>
                      <a:endParaRPr lang="en-IN" sz="1100" b="0" i="0" u="none" strike="noStrike">
                        <a:solidFill>
                          <a:srgbClr val="000000"/>
                        </a:solidFill>
                        <a:effectLst/>
                        <a:latin typeface="Times New Roman" panose="02020603050405020304" pitchFamily="18" charset="0"/>
                        <a:cs typeface="Times New Roman" panose="02020603050405020304" pitchFamily="18" charset="0"/>
                      </a:endParaRPr>
                    </a:p>
                  </a:txBody>
                  <a:tcPr marL="4967" marR="4967" marT="4967" marB="0" anchor="ctr"/>
                </a:tc>
                <a:tc>
                  <a:txBody>
                    <a:bodyPr/>
                    <a:lstStyle/>
                    <a:p>
                      <a:pPr algn="ctr" fontAlgn="ctr"/>
                      <a:r>
                        <a:rPr lang="en-IN" sz="1100" u="none" strike="noStrike" dirty="0">
                          <a:effectLst/>
                          <a:latin typeface="Times New Roman" panose="02020603050405020304" pitchFamily="18" charset="0"/>
                          <a:cs typeface="Times New Roman" panose="02020603050405020304" pitchFamily="18" charset="0"/>
                        </a:rPr>
                        <a:t>28</a:t>
                      </a:r>
                      <a:endParaRPr lang="en-IN"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967" marR="4967" marT="4967" marB="0" anchor="ctr"/>
                </a:tc>
                <a:extLst>
                  <a:ext uri="{0D108BD9-81ED-4DB2-BD59-A6C34878D82A}">
                    <a16:rowId xmlns:a16="http://schemas.microsoft.com/office/drawing/2014/main" val="1449625026"/>
                  </a:ext>
                </a:extLst>
              </a:tr>
              <a:tr h="170208">
                <a:tc>
                  <a:txBody>
                    <a:bodyPr/>
                    <a:lstStyle/>
                    <a:p>
                      <a:pPr algn="ctr" fontAlgn="ctr"/>
                      <a:r>
                        <a:rPr lang="en-IN" sz="1100" u="none" strike="noStrike">
                          <a:effectLst/>
                          <a:latin typeface="Times New Roman" panose="02020603050405020304" pitchFamily="18" charset="0"/>
                          <a:cs typeface="Times New Roman" panose="02020603050405020304" pitchFamily="18" charset="0"/>
                        </a:rPr>
                        <a:t>Yes</a:t>
                      </a:r>
                      <a:endParaRPr lang="en-IN" sz="1100" b="0" i="0" u="none" strike="noStrike">
                        <a:solidFill>
                          <a:srgbClr val="000000"/>
                        </a:solidFill>
                        <a:effectLst/>
                        <a:latin typeface="Times New Roman" panose="02020603050405020304" pitchFamily="18" charset="0"/>
                        <a:cs typeface="Times New Roman" panose="02020603050405020304" pitchFamily="18" charset="0"/>
                      </a:endParaRPr>
                    </a:p>
                  </a:txBody>
                  <a:tcPr marL="4967" marR="4967" marT="4967" marB="0" anchor="ctr"/>
                </a:tc>
                <a:tc>
                  <a:txBody>
                    <a:bodyPr/>
                    <a:lstStyle/>
                    <a:p>
                      <a:pPr algn="ctr" fontAlgn="ctr"/>
                      <a:r>
                        <a:rPr lang="en-IN" sz="1100" u="none" strike="noStrike">
                          <a:effectLst/>
                          <a:latin typeface="Times New Roman" panose="02020603050405020304" pitchFamily="18" charset="0"/>
                          <a:cs typeface="Times New Roman" panose="02020603050405020304" pitchFamily="18" charset="0"/>
                        </a:rPr>
                        <a:t>Yes</a:t>
                      </a:r>
                      <a:endParaRPr lang="en-IN" sz="1100" b="0" i="0" u="none" strike="noStrike">
                        <a:solidFill>
                          <a:srgbClr val="000000"/>
                        </a:solidFill>
                        <a:effectLst/>
                        <a:latin typeface="Times New Roman" panose="02020603050405020304" pitchFamily="18" charset="0"/>
                        <a:cs typeface="Times New Roman" panose="02020603050405020304" pitchFamily="18" charset="0"/>
                      </a:endParaRPr>
                    </a:p>
                  </a:txBody>
                  <a:tcPr marL="4967" marR="4967" marT="4967" marB="0" anchor="ctr"/>
                </a:tc>
                <a:tc>
                  <a:txBody>
                    <a:bodyPr/>
                    <a:lstStyle/>
                    <a:p>
                      <a:pPr algn="ctr" fontAlgn="ctr"/>
                      <a:r>
                        <a:rPr lang="en-IN" sz="1100" u="none" strike="noStrike">
                          <a:effectLst/>
                          <a:latin typeface="Times New Roman" panose="02020603050405020304" pitchFamily="18" charset="0"/>
                          <a:cs typeface="Times New Roman" panose="02020603050405020304" pitchFamily="18" charset="0"/>
                        </a:rPr>
                        <a:t>Yes</a:t>
                      </a:r>
                      <a:endParaRPr lang="en-IN" sz="1100" b="0" i="0" u="none" strike="noStrike">
                        <a:solidFill>
                          <a:srgbClr val="000000"/>
                        </a:solidFill>
                        <a:effectLst/>
                        <a:latin typeface="Times New Roman" panose="02020603050405020304" pitchFamily="18" charset="0"/>
                        <a:cs typeface="Times New Roman" panose="02020603050405020304" pitchFamily="18" charset="0"/>
                      </a:endParaRPr>
                    </a:p>
                  </a:txBody>
                  <a:tcPr marL="4967" marR="4967" marT="4967" marB="0" anchor="ctr"/>
                </a:tc>
                <a:tc>
                  <a:txBody>
                    <a:bodyPr/>
                    <a:lstStyle/>
                    <a:p>
                      <a:pPr algn="ctr" fontAlgn="ctr"/>
                      <a:r>
                        <a:rPr lang="en-IN" sz="1100" u="none" strike="noStrike">
                          <a:effectLst/>
                          <a:latin typeface="Times New Roman" panose="02020603050405020304" pitchFamily="18" charset="0"/>
                          <a:cs typeface="Times New Roman" panose="02020603050405020304" pitchFamily="18" charset="0"/>
                        </a:rPr>
                        <a:t>999</a:t>
                      </a:r>
                      <a:endParaRPr lang="en-IN" sz="1100" b="0" i="0" u="none" strike="noStrike">
                        <a:solidFill>
                          <a:srgbClr val="000000"/>
                        </a:solidFill>
                        <a:effectLst/>
                        <a:latin typeface="Times New Roman" panose="02020603050405020304" pitchFamily="18" charset="0"/>
                        <a:cs typeface="Times New Roman" panose="02020603050405020304" pitchFamily="18" charset="0"/>
                      </a:endParaRPr>
                    </a:p>
                  </a:txBody>
                  <a:tcPr marL="4967" marR="4967" marT="4967" marB="0" anchor="ctr"/>
                </a:tc>
                <a:tc>
                  <a:txBody>
                    <a:bodyPr/>
                    <a:lstStyle/>
                    <a:p>
                      <a:pPr algn="ctr" fontAlgn="ctr"/>
                      <a:r>
                        <a:rPr lang="en-IN" sz="1100" u="none" strike="noStrike">
                          <a:effectLst/>
                          <a:latin typeface="Times New Roman" panose="02020603050405020304" pitchFamily="18" charset="0"/>
                          <a:cs typeface="Times New Roman" panose="02020603050405020304" pitchFamily="18" charset="0"/>
                        </a:rPr>
                        <a:t>25.17</a:t>
                      </a:r>
                      <a:endParaRPr lang="en-IN" sz="1100" b="0" i="0" u="none" strike="noStrike">
                        <a:solidFill>
                          <a:srgbClr val="000000"/>
                        </a:solidFill>
                        <a:effectLst/>
                        <a:latin typeface="Times New Roman" panose="02020603050405020304" pitchFamily="18" charset="0"/>
                        <a:cs typeface="Times New Roman" panose="02020603050405020304" pitchFamily="18" charset="0"/>
                      </a:endParaRPr>
                    </a:p>
                  </a:txBody>
                  <a:tcPr marL="4967" marR="4967" marT="4967" marB="0" anchor="ctr"/>
                </a:tc>
                <a:tc>
                  <a:txBody>
                    <a:bodyPr/>
                    <a:lstStyle/>
                    <a:p>
                      <a:pPr algn="ctr" fontAlgn="ctr"/>
                      <a:r>
                        <a:rPr lang="en-IN" sz="1100" u="none" strike="noStrike" dirty="0">
                          <a:effectLst/>
                          <a:latin typeface="Times New Roman" panose="02020603050405020304" pitchFamily="18" charset="0"/>
                          <a:cs typeface="Times New Roman" panose="02020603050405020304" pitchFamily="18" charset="0"/>
                        </a:rPr>
                        <a:t>28</a:t>
                      </a:r>
                      <a:endParaRPr lang="en-IN"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967" marR="4967" marT="4967" marB="0" anchor="ctr"/>
                </a:tc>
                <a:extLst>
                  <a:ext uri="{0D108BD9-81ED-4DB2-BD59-A6C34878D82A}">
                    <a16:rowId xmlns:a16="http://schemas.microsoft.com/office/drawing/2014/main" val="1181117902"/>
                  </a:ext>
                </a:extLst>
              </a:tr>
              <a:tr h="170208">
                <a:tc>
                  <a:txBody>
                    <a:bodyPr/>
                    <a:lstStyle/>
                    <a:p>
                      <a:pPr algn="ctr" fontAlgn="ctr"/>
                      <a:r>
                        <a:rPr lang="en-IN" sz="1100" u="none" strike="noStrike">
                          <a:effectLst/>
                          <a:latin typeface="Times New Roman" panose="02020603050405020304" pitchFamily="18" charset="0"/>
                          <a:cs typeface="Times New Roman" panose="02020603050405020304" pitchFamily="18" charset="0"/>
                        </a:rPr>
                        <a:t>Yes</a:t>
                      </a:r>
                      <a:endParaRPr lang="en-IN" sz="1100" b="0" i="0" u="none" strike="noStrike">
                        <a:solidFill>
                          <a:srgbClr val="000000"/>
                        </a:solidFill>
                        <a:effectLst/>
                        <a:latin typeface="Times New Roman" panose="02020603050405020304" pitchFamily="18" charset="0"/>
                        <a:cs typeface="Times New Roman" panose="02020603050405020304" pitchFamily="18" charset="0"/>
                      </a:endParaRPr>
                    </a:p>
                  </a:txBody>
                  <a:tcPr marL="4967" marR="4967" marT="4967" marB="0" anchor="ctr"/>
                </a:tc>
                <a:tc>
                  <a:txBody>
                    <a:bodyPr/>
                    <a:lstStyle/>
                    <a:p>
                      <a:pPr algn="ctr" fontAlgn="ctr"/>
                      <a:r>
                        <a:rPr lang="en-IN" sz="1100" u="none" strike="noStrike">
                          <a:effectLst/>
                          <a:latin typeface="Times New Roman" panose="02020603050405020304" pitchFamily="18" charset="0"/>
                          <a:cs typeface="Times New Roman" panose="02020603050405020304" pitchFamily="18" charset="0"/>
                        </a:rPr>
                        <a:t>Yes</a:t>
                      </a:r>
                      <a:endParaRPr lang="en-IN" sz="1100" b="0" i="0" u="none" strike="noStrike">
                        <a:solidFill>
                          <a:srgbClr val="000000"/>
                        </a:solidFill>
                        <a:effectLst/>
                        <a:latin typeface="Times New Roman" panose="02020603050405020304" pitchFamily="18" charset="0"/>
                        <a:cs typeface="Times New Roman" panose="02020603050405020304" pitchFamily="18" charset="0"/>
                      </a:endParaRPr>
                    </a:p>
                  </a:txBody>
                  <a:tcPr marL="4967" marR="4967" marT="4967" marB="0" anchor="ctr"/>
                </a:tc>
                <a:tc>
                  <a:txBody>
                    <a:bodyPr/>
                    <a:lstStyle/>
                    <a:p>
                      <a:pPr algn="ctr" fontAlgn="ctr"/>
                      <a:r>
                        <a:rPr lang="en-IN" sz="1100" u="none" strike="noStrike">
                          <a:effectLst/>
                          <a:latin typeface="Times New Roman" panose="02020603050405020304" pitchFamily="18" charset="0"/>
                          <a:cs typeface="Times New Roman" panose="02020603050405020304" pitchFamily="18" charset="0"/>
                        </a:rPr>
                        <a:t>Yes</a:t>
                      </a:r>
                      <a:endParaRPr lang="en-IN" sz="1100" b="0" i="0" u="none" strike="noStrike">
                        <a:solidFill>
                          <a:srgbClr val="000000"/>
                        </a:solidFill>
                        <a:effectLst/>
                        <a:latin typeface="Times New Roman" panose="02020603050405020304" pitchFamily="18" charset="0"/>
                        <a:cs typeface="Times New Roman" panose="02020603050405020304" pitchFamily="18" charset="0"/>
                      </a:endParaRPr>
                    </a:p>
                  </a:txBody>
                  <a:tcPr marL="4967" marR="4967" marT="4967" marB="0" anchor="ctr"/>
                </a:tc>
                <a:tc>
                  <a:txBody>
                    <a:bodyPr/>
                    <a:lstStyle/>
                    <a:p>
                      <a:pPr algn="ctr" fontAlgn="ctr"/>
                      <a:r>
                        <a:rPr lang="en-IN" sz="1100" u="none" strike="noStrike">
                          <a:effectLst/>
                          <a:latin typeface="Times New Roman" panose="02020603050405020304" pitchFamily="18" charset="0"/>
                          <a:cs typeface="Times New Roman" panose="02020603050405020304" pitchFamily="18" charset="0"/>
                        </a:rPr>
                        <a:t>999</a:t>
                      </a:r>
                      <a:endParaRPr lang="en-IN" sz="1100" b="0" i="0" u="none" strike="noStrike">
                        <a:solidFill>
                          <a:srgbClr val="000000"/>
                        </a:solidFill>
                        <a:effectLst/>
                        <a:latin typeface="Times New Roman" panose="02020603050405020304" pitchFamily="18" charset="0"/>
                        <a:cs typeface="Times New Roman" panose="02020603050405020304" pitchFamily="18" charset="0"/>
                      </a:endParaRPr>
                    </a:p>
                  </a:txBody>
                  <a:tcPr marL="4967" marR="4967" marT="4967" marB="0" anchor="ctr"/>
                </a:tc>
                <a:tc>
                  <a:txBody>
                    <a:bodyPr/>
                    <a:lstStyle/>
                    <a:p>
                      <a:pPr algn="ctr" fontAlgn="ctr"/>
                      <a:r>
                        <a:rPr lang="en-IN" sz="1100" u="none" strike="noStrike">
                          <a:effectLst/>
                          <a:latin typeface="Times New Roman" panose="02020603050405020304" pitchFamily="18" charset="0"/>
                          <a:cs typeface="Times New Roman" panose="02020603050405020304" pitchFamily="18" charset="0"/>
                        </a:rPr>
                        <a:t>25.17</a:t>
                      </a:r>
                      <a:endParaRPr lang="en-IN" sz="1100" b="0" i="0" u="none" strike="noStrike">
                        <a:solidFill>
                          <a:srgbClr val="000000"/>
                        </a:solidFill>
                        <a:effectLst/>
                        <a:latin typeface="Times New Roman" panose="02020603050405020304" pitchFamily="18" charset="0"/>
                        <a:cs typeface="Times New Roman" panose="02020603050405020304" pitchFamily="18" charset="0"/>
                      </a:endParaRPr>
                    </a:p>
                  </a:txBody>
                  <a:tcPr marL="4967" marR="4967" marT="4967" marB="0" anchor="ctr"/>
                </a:tc>
                <a:tc>
                  <a:txBody>
                    <a:bodyPr/>
                    <a:lstStyle/>
                    <a:p>
                      <a:pPr algn="ctr" fontAlgn="ctr"/>
                      <a:r>
                        <a:rPr lang="en-IN" sz="1100" u="none" strike="noStrike" dirty="0">
                          <a:effectLst/>
                          <a:latin typeface="Times New Roman" panose="02020603050405020304" pitchFamily="18" charset="0"/>
                          <a:cs typeface="Times New Roman" panose="02020603050405020304" pitchFamily="18" charset="0"/>
                        </a:rPr>
                        <a:t>28</a:t>
                      </a:r>
                      <a:endParaRPr lang="en-IN"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967" marR="4967" marT="4967" marB="0" anchor="ctr"/>
                </a:tc>
                <a:extLst>
                  <a:ext uri="{0D108BD9-81ED-4DB2-BD59-A6C34878D82A}">
                    <a16:rowId xmlns:a16="http://schemas.microsoft.com/office/drawing/2014/main" val="1637266048"/>
                  </a:ext>
                </a:extLst>
              </a:tr>
              <a:tr h="170208">
                <a:tc>
                  <a:txBody>
                    <a:bodyPr/>
                    <a:lstStyle/>
                    <a:p>
                      <a:pPr algn="ctr" fontAlgn="ctr"/>
                      <a:r>
                        <a:rPr lang="en-IN" sz="1100" u="none" strike="noStrike">
                          <a:effectLst/>
                          <a:latin typeface="Times New Roman" panose="02020603050405020304" pitchFamily="18" charset="0"/>
                          <a:cs typeface="Times New Roman" panose="02020603050405020304" pitchFamily="18" charset="0"/>
                        </a:rPr>
                        <a:t>Yes</a:t>
                      </a:r>
                      <a:endParaRPr lang="en-IN" sz="1100" b="0" i="0" u="none" strike="noStrike">
                        <a:solidFill>
                          <a:srgbClr val="000000"/>
                        </a:solidFill>
                        <a:effectLst/>
                        <a:latin typeface="Times New Roman" panose="02020603050405020304" pitchFamily="18" charset="0"/>
                        <a:cs typeface="Times New Roman" panose="02020603050405020304" pitchFamily="18" charset="0"/>
                      </a:endParaRPr>
                    </a:p>
                  </a:txBody>
                  <a:tcPr marL="4967" marR="4967" marT="4967" marB="0" anchor="ctr"/>
                </a:tc>
                <a:tc>
                  <a:txBody>
                    <a:bodyPr/>
                    <a:lstStyle/>
                    <a:p>
                      <a:pPr algn="ctr" fontAlgn="ctr"/>
                      <a:r>
                        <a:rPr lang="en-IN" sz="1100" u="none" strike="noStrike">
                          <a:effectLst/>
                          <a:latin typeface="Times New Roman" panose="02020603050405020304" pitchFamily="18" charset="0"/>
                          <a:cs typeface="Times New Roman" panose="02020603050405020304" pitchFamily="18" charset="0"/>
                        </a:rPr>
                        <a:t>Yes</a:t>
                      </a:r>
                      <a:endParaRPr lang="en-IN" sz="1100" b="0" i="0" u="none" strike="noStrike">
                        <a:solidFill>
                          <a:srgbClr val="000000"/>
                        </a:solidFill>
                        <a:effectLst/>
                        <a:latin typeface="Times New Roman" panose="02020603050405020304" pitchFamily="18" charset="0"/>
                        <a:cs typeface="Times New Roman" panose="02020603050405020304" pitchFamily="18" charset="0"/>
                      </a:endParaRPr>
                    </a:p>
                  </a:txBody>
                  <a:tcPr marL="4967" marR="4967" marT="4967" marB="0" anchor="ctr"/>
                </a:tc>
                <a:tc>
                  <a:txBody>
                    <a:bodyPr/>
                    <a:lstStyle/>
                    <a:p>
                      <a:pPr algn="ctr" fontAlgn="ctr"/>
                      <a:r>
                        <a:rPr lang="en-IN" sz="1100" u="none" strike="noStrike">
                          <a:effectLst/>
                          <a:latin typeface="Times New Roman" panose="02020603050405020304" pitchFamily="18" charset="0"/>
                          <a:cs typeface="Times New Roman" panose="02020603050405020304" pitchFamily="18" charset="0"/>
                        </a:rPr>
                        <a:t>Yes</a:t>
                      </a:r>
                      <a:endParaRPr lang="en-IN" sz="1100" b="0" i="0" u="none" strike="noStrike">
                        <a:solidFill>
                          <a:srgbClr val="000000"/>
                        </a:solidFill>
                        <a:effectLst/>
                        <a:latin typeface="Times New Roman" panose="02020603050405020304" pitchFamily="18" charset="0"/>
                        <a:cs typeface="Times New Roman" panose="02020603050405020304" pitchFamily="18" charset="0"/>
                      </a:endParaRPr>
                    </a:p>
                  </a:txBody>
                  <a:tcPr marL="4967" marR="4967" marT="4967" marB="0" anchor="ctr"/>
                </a:tc>
                <a:tc>
                  <a:txBody>
                    <a:bodyPr/>
                    <a:lstStyle/>
                    <a:p>
                      <a:pPr algn="ctr" fontAlgn="ctr"/>
                      <a:r>
                        <a:rPr lang="en-IN" sz="1100" u="none" strike="noStrike">
                          <a:effectLst/>
                          <a:latin typeface="Times New Roman" panose="02020603050405020304" pitchFamily="18" charset="0"/>
                          <a:cs typeface="Times New Roman" panose="02020603050405020304" pitchFamily="18" charset="0"/>
                        </a:rPr>
                        <a:t>999</a:t>
                      </a:r>
                      <a:endParaRPr lang="en-IN" sz="1100" b="0" i="0" u="none" strike="noStrike">
                        <a:solidFill>
                          <a:srgbClr val="000000"/>
                        </a:solidFill>
                        <a:effectLst/>
                        <a:latin typeface="Times New Roman" panose="02020603050405020304" pitchFamily="18" charset="0"/>
                        <a:cs typeface="Times New Roman" panose="02020603050405020304" pitchFamily="18" charset="0"/>
                      </a:endParaRPr>
                    </a:p>
                  </a:txBody>
                  <a:tcPr marL="4967" marR="4967" marT="4967" marB="0" anchor="ctr"/>
                </a:tc>
                <a:tc>
                  <a:txBody>
                    <a:bodyPr/>
                    <a:lstStyle/>
                    <a:p>
                      <a:pPr algn="ctr" fontAlgn="ctr"/>
                      <a:r>
                        <a:rPr lang="en-IN" sz="1100" u="none" strike="noStrike">
                          <a:effectLst/>
                          <a:latin typeface="Times New Roman" panose="02020603050405020304" pitchFamily="18" charset="0"/>
                          <a:cs typeface="Times New Roman" panose="02020603050405020304" pitchFamily="18" charset="0"/>
                        </a:rPr>
                        <a:t>25.17</a:t>
                      </a:r>
                      <a:endParaRPr lang="en-IN" sz="1100" b="0" i="0" u="none" strike="noStrike">
                        <a:solidFill>
                          <a:srgbClr val="000000"/>
                        </a:solidFill>
                        <a:effectLst/>
                        <a:latin typeface="Times New Roman" panose="02020603050405020304" pitchFamily="18" charset="0"/>
                        <a:cs typeface="Times New Roman" panose="02020603050405020304" pitchFamily="18" charset="0"/>
                      </a:endParaRPr>
                    </a:p>
                  </a:txBody>
                  <a:tcPr marL="4967" marR="4967" marT="4967" marB="0" anchor="ctr"/>
                </a:tc>
                <a:tc>
                  <a:txBody>
                    <a:bodyPr/>
                    <a:lstStyle/>
                    <a:p>
                      <a:pPr algn="ctr" fontAlgn="ctr"/>
                      <a:r>
                        <a:rPr lang="en-IN" sz="1100" u="none" strike="noStrike" dirty="0">
                          <a:effectLst/>
                          <a:latin typeface="Times New Roman" panose="02020603050405020304" pitchFamily="18" charset="0"/>
                          <a:cs typeface="Times New Roman" panose="02020603050405020304" pitchFamily="18" charset="0"/>
                        </a:rPr>
                        <a:t>28</a:t>
                      </a:r>
                      <a:endParaRPr lang="en-IN"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967" marR="4967" marT="4967" marB="0" anchor="ctr"/>
                </a:tc>
                <a:extLst>
                  <a:ext uri="{0D108BD9-81ED-4DB2-BD59-A6C34878D82A}">
                    <a16:rowId xmlns:a16="http://schemas.microsoft.com/office/drawing/2014/main" val="1059858187"/>
                  </a:ext>
                </a:extLst>
              </a:tr>
              <a:tr h="170208">
                <a:tc>
                  <a:txBody>
                    <a:bodyPr/>
                    <a:lstStyle/>
                    <a:p>
                      <a:pPr algn="ctr" fontAlgn="ctr"/>
                      <a:r>
                        <a:rPr lang="en-IN" sz="1100" u="none" strike="noStrike">
                          <a:effectLst/>
                          <a:latin typeface="Times New Roman" panose="02020603050405020304" pitchFamily="18" charset="0"/>
                          <a:cs typeface="Times New Roman" panose="02020603050405020304" pitchFamily="18" charset="0"/>
                        </a:rPr>
                        <a:t>Yes</a:t>
                      </a:r>
                      <a:endParaRPr lang="en-IN" sz="1100" b="0" i="0" u="none" strike="noStrike">
                        <a:solidFill>
                          <a:srgbClr val="000000"/>
                        </a:solidFill>
                        <a:effectLst/>
                        <a:latin typeface="Times New Roman" panose="02020603050405020304" pitchFamily="18" charset="0"/>
                        <a:cs typeface="Times New Roman" panose="02020603050405020304" pitchFamily="18" charset="0"/>
                      </a:endParaRPr>
                    </a:p>
                  </a:txBody>
                  <a:tcPr marL="4967" marR="4967" marT="4967" marB="0" anchor="ctr"/>
                </a:tc>
                <a:tc>
                  <a:txBody>
                    <a:bodyPr/>
                    <a:lstStyle/>
                    <a:p>
                      <a:pPr algn="ctr" fontAlgn="ctr"/>
                      <a:r>
                        <a:rPr lang="en-IN" sz="1100" u="none" strike="noStrike">
                          <a:effectLst/>
                          <a:latin typeface="Times New Roman" panose="02020603050405020304" pitchFamily="18" charset="0"/>
                          <a:cs typeface="Times New Roman" panose="02020603050405020304" pitchFamily="18" charset="0"/>
                        </a:rPr>
                        <a:t>Yes</a:t>
                      </a:r>
                      <a:endParaRPr lang="en-IN" sz="1100" b="0" i="0" u="none" strike="noStrike">
                        <a:solidFill>
                          <a:srgbClr val="000000"/>
                        </a:solidFill>
                        <a:effectLst/>
                        <a:latin typeface="Times New Roman" panose="02020603050405020304" pitchFamily="18" charset="0"/>
                        <a:cs typeface="Times New Roman" panose="02020603050405020304" pitchFamily="18" charset="0"/>
                      </a:endParaRPr>
                    </a:p>
                  </a:txBody>
                  <a:tcPr marL="4967" marR="4967" marT="4967" marB="0" anchor="ctr"/>
                </a:tc>
                <a:tc>
                  <a:txBody>
                    <a:bodyPr/>
                    <a:lstStyle/>
                    <a:p>
                      <a:pPr algn="ctr" fontAlgn="ctr"/>
                      <a:r>
                        <a:rPr lang="en-IN" sz="1100" u="none" strike="noStrike">
                          <a:effectLst/>
                          <a:latin typeface="Times New Roman" panose="02020603050405020304" pitchFamily="18" charset="0"/>
                          <a:cs typeface="Times New Roman" panose="02020603050405020304" pitchFamily="18" charset="0"/>
                        </a:rPr>
                        <a:t>Yes</a:t>
                      </a:r>
                      <a:endParaRPr lang="en-IN" sz="1100" b="0" i="0" u="none" strike="noStrike">
                        <a:solidFill>
                          <a:srgbClr val="000000"/>
                        </a:solidFill>
                        <a:effectLst/>
                        <a:latin typeface="Times New Roman" panose="02020603050405020304" pitchFamily="18" charset="0"/>
                        <a:cs typeface="Times New Roman" panose="02020603050405020304" pitchFamily="18" charset="0"/>
                      </a:endParaRPr>
                    </a:p>
                  </a:txBody>
                  <a:tcPr marL="4967" marR="4967" marT="4967" marB="0" anchor="ctr"/>
                </a:tc>
                <a:tc>
                  <a:txBody>
                    <a:bodyPr/>
                    <a:lstStyle/>
                    <a:p>
                      <a:pPr algn="ctr" fontAlgn="ctr"/>
                      <a:r>
                        <a:rPr lang="en-IN" sz="1100" u="none" strike="noStrike">
                          <a:effectLst/>
                          <a:latin typeface="Times New Roman" panose="02020603050405020304" pitchFamily="18" charset="0"/>
                          <a:cs typeface="Times New Roman" panose="02020603050405020304" pitchFamily="18" charset="0"/>
                        </a:rPr>
                        <a:t>999</a:t>
                      </a:r>
                      <a:endParaRPr lang="en-IN" sz="1100" b="0" i="0" u="none" strike="noStrike">
                        <a:solidFill>
                          <a:srgbClr val="000000"/>
                        </a:solidFill>
                        <a:effectLst/>
                        <a:latin typeface="Times New Roman" panose="02020603050405020304" pitchFamily="18" charset="0"/>
                        <a:cs typeface="Times New Roman" panose="02020603050405020304" pitchFamily="18" charset="0"/>
                      </a:endParaRPr>
                    </a:p>
                  </a:txBody>
                  <a:tcPr marL="4967" marR="4967" marT="4967" marB="0" anchor="ctr"/>
                </a:tc>
                <a:tc>
                  <a:txBody>
                    <a:bodyPr/>
                    <a:lstStyle/>
                    <a:p>
                      <a:pPr algn="ctr" fontAlgn="ctr"/>
                      <a:r>
                        <a:rPr lang="en-IN" sz="1100" u="none" strike="noStrike">
                          <a:effectLst/>
                          <a:latin typeface="Times New Roman" panose="02020603050405020304" pitchFamily="18" charset="0"/>
                          <a:cs typeface="Times New Roman" panose="02020603050405020304" pitchFamily="18" charset="0"/>
                        </a:rPr>
                        <a:t>25.17</a:t>
                      </a:r>
                      <a:endParaRPr lang="en-IN" sz="1100" b="0" i="0" u="none" strike="noStrike">
                        <a:solidFill>
                          <a:srgbClr val="000000"/>
                        </a:solidFill>
                        <a:effectLst/>
                        <a:latin typeface="Times New Roman" panose="02020603050405020304" pitchFamily="18" charset="0"/>
                        <a:cs typeface="Times New Roman" panose="02020603050405020304" pitchFamily="18" charset="0"/>
                      </a:endParaRPr>
                    </a:p>
                  </a:txBody>
                  <a:tcPr marL="4967" marR="4967" marT="4967" marB="0" anchor="ctr"/>
                </a:tc>
                <a:tc>
                  <a:txBody>
                    <a:bodyPr/>
                    <a:lstStyle/>
                    <a:p>
                      <a:pPr algn="ctr" fontAlgn="ctr"/>
                      <a:r>
                        <a:rPr lang="en-IN" sz="1100" u="none" strike="noStrike" dirty="0">
                          <a:effectLst/>
                          <a:latin typeface="Times New Roman" panose="02020603050405020304" pitchFamily="18" charset="0"/>
                          <a:cs typeface="Times New Roman" panose="02020603050405020304" pitchFamily="18" charset="0"/>
                        </a:rPr>
                        <a:t>28</a:t>
                      </a:r>
                      <a:endParaRPr lang="en-IN"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967" marR="4967" marT="4967" marB="0" anchor="ctr"/>
                </a:tc>
                <a:extLst>
                  <a:ext uri="{0D108BD9-81ED-4DB2-BD59-A6C34878D82A}">
                    <a16:rowId xmlns:a16="http://schemas.microsoft.com/office/drawing/2014/main" val="3602924493"/>
                  </a:ext>
                </a:extLst>
              </a:tr>
              <a:tr h="170208">
                <a:tc>
                  <a:txBody>
                    <a:bodyPr/>
                    <a:lstStyle/>
                    <a:p>
                      <a:pPr algn="ctr" fontAlgn="ctr"/>
                      <a:r>
                        <a:rPr lang="en-IN" sz="1100" u="none" strike="noStrike">
                          <a:effectLst/>
                          <a:latin typeface="Times New Roman" panose="02020603050405020304" pitchFamily="18" charset="0"/>
                          <a:cs typeface="Times New Roman" panose="02020603050405020304" pitchFamily="18" charset="0"/>
                        </a:rPr>
                        <a:t>Yes</a:t>
                      </a:r>
                      <a:endParaRPr lang="en-IN" sz="1100" b="0" i="0" u="none" strike="noStrike">
                        <a:solidFill>
                          <a:srgbClr val="000000"/>
                        </a:solidFill>
                        <a:effectLst/>
                        <a:latin typeface="Times New Roman" panose="02020603050405020304" pitchFamily="18" charset="0"/>
                        <a:cs typeface="Times New Roman" panose="02020603050405020304" pitchFamily="18" charset="0"/>
                      </a:endParaRPr>
                    </a:p>
                  </a:txBody>
                  <a:tcPr marL="4967" marR="4967" marT="4967" marB="0" anchor="ctr"/>
                </a:tc>
                <a:tc>
                  <a:txBody>
                    <a:bodyPr/>
                    <a:lstStyle/>
                    <a:p>
                      <a:pPr algn="ctr" fontAlgn="ctr"/>
                      <a:r>
                        <a:rPr lang="en-IN" sz="1100" u="none" strike="noStrike">
                          <a:effectLst/>
                          <a:latin typeface="Times New Roman" panose="02020603050405020304" pitchFamily="18" charset="0"/>
                          <a:cs typeface="Times New Roman" panose="02020603050405020304" pitchFamily="18" charset="0"/>
                        </a:rPr>
                        <a:t>Yes</a:t>
                      </a:r>
                      <a:endParaRPr lang="en-IN" sz="1100" b="0" i="0" u="none" strike="noStrike">
                        <a:solidFill>
                          <a:srgbClr val="000000"/>
                        </a:solidFill>
                        <a:effectLst/>
                        <a:latin typeface="Times New Roman" panose="02020603050405020304" pitchFamily="18" charset="0"/>
                        <a:cs typeface="Times New Roman" panose="02020603050405020304" pitchFamily="18" charset="0"/>
                      </a:endParaRPr>
                    </a:p>
                  </a:txBody>
                  <a:tcPr marL="4967" marR="4967" marT="4967" marB="0" anchor="ctr"/>
                </a:tc>
                <a:tc>
                  <a:txBody>
                    <a:bodyPr/>
                    <a:lstStyle/>
                    <a:p>
                      <a:pPr algn="ctr" fontAlgn="ctr"/>
                      <a:r>
                        <a:rPr lang="en-IN" sz="1100" u="none" strike="noStrike">
                          <a:effectLst/>
                          <a:latin typeface="Times New Roman" panose="02020603050405020304" pitchFamily="18" charset="0"/>
                          <a:cs typeface="Times New Roman" panose="02020603050405020304" pitchFamily="18" charset="0"/>
                        </a:rPr>
                        <a:t>Yes</a:t>
                      </a:r>
                      <a:endParaRPr lang="en-IN" sz="1100" b="0" i="0" u="none" strike="noStrike">
                        <a:solidFill>
                          <a:srgbClr val="000000"/>
                        </a:solidFill>
                        <a:effectLst/>
                        <a:latin typeface="Times New Roman" panose="02020603050405020304" pitchFamily="18" charset="0"/>
                        <a:cs typeface="Times New Roman" panose="02020603050405020304" pitchFamily="18" charset="0"/>
                      </a:endParaRPr>
                    </a:p>
                  </a:txBody>
                  <a:tcPr marL="4967" marR="4967" marT="4967" marB="0" anchor="ctr"/>
                </a:tc>
                <a:tc>
                  <a:txBody>
                    <a:bodyPr/>
                    <a:lstStyle/>
                    <a:p>
                      <a:pPr algn="ctr" fontAlgn="ctr"/>
                      <a:r>
                        <a:rPr lang="en-IN" sz="1100" u="none" strike="noStrike">
                          <a:effectLst/>
                          <a:latin typeface="Times New Roman" panose="02020603050405020304" pitchFamily="18" charset="0"/>
                          <a:cs typeface="Times New Roman" panose="02020603050405020304" pitchFamily="18" charset="0"/>
                        </a:rPr>
                        <a:t>999</a:t>
                      </a:r>
                      <a:endParaRPr lang="en-IN" sz="1100" b="0" i="0" u="none" strike="noStrike">
                        <a:solidFill>
                          <a:srgbClr val="000000"/>
                        </a:solidFill>
                        <a:effectLst/>
                        <a:latin typeface="Times New Roman" panose="02020603050405020304" pitchFamily="18" charset="0"/>
                        <a:cs typeface="Times New Roman" panose="02020603050405020304" pitchFamily="18" charset="0"/>
                      </a:endParaRPr>
                    </a:p>
                  </a:txBody>
                  <a:tcPr marL="4967" marR="4967" marT="4967" marB="0" anchor="ctr"/>
                </a:tc>
                <a:tc>
                  <a:txBody>
                    <a:bodyPr/>
                    <a:lstStyle/>
                    <a:p>
                      <a:pPr algn="ctr" fontAlgn="ctr"/>
                      <a:r>
                        <a:rPr lang="en-IN" sz="1100" u="none" strike="noStrike">
                          <a:effectLst/>
                          <a:latin typeface="Times New Roman" panose="02020603050405020304" pitchFamily="18" charset="0"/>
                          <a:cs typeface="Times New Roman" panose="02020603050405020304" pitchFamily="18" charset="0"/>
                        </a:rPr>
                        <a:t>25.17</a:t>
                      </a:r>
                      <a:endParaRPr lang="en-IN" sz="1100" b="0" i="0" u="none" strike="noStrike">
                        <a:solidFill>
                          <a:srgbClr val="000000"/>
                        </a:solidFill>
                        <a:effectLst/>
                        <a:latin typeface="Times New Roman" panose="02020603050405020304" pitchFamily="18" charset="0"/>
                        <a:cs typeface="Times New Roman" panose="02020603050405020304" pitchFamily="18" charset="0"/>
                      </a:endParaRPr>
                    </a:p>
                  </a:txBody>
                  <a:tcPr marL="4967" marR="4967" marT="4967" marB="0" anchor="ctr"/>
                </a:tc>
                <a:tc>
                  <a:txBody>
                    <a:bodyPr/>
                    <a:lstStyle/>
                    <a:p>
                      <a:pPr algn="ctr" fontAlgn="ctr"/>
                      <a:r>
                        <a:rPr lang="en-IN" sz="1100" u="none" strike="noStrike" dirty="0">
                          <a:effectLst/>
                          <a:latin typeface="Times New Roman" panose="02020603050405020304" pitchFamily="18" charset="0"/>
                          <a:cs typeface="Times New Roman" panose="02020603050405020304" pitchFamily="18" charset="0"/>
                        </a:rPr>
                        <a:t>28</a:t>
                      </a:r>
                      <a:endParaRPr lang="en-IN"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967" marR="4967" marT="4967" marB="0" anchor="ctr"/>
                </a:tc>
                <a:extLst>
                  <a:ext uri="{0D108BD9-81ED-4DB2-BD59-A6C34878D82A}">
                    <a16:rowId xmlns:a16="http://schemas.microsoft.com/office/drawing/2014/main" val="2192053113"/>
                  </a:ext>
                </a:extLst>
              </a:tr>
              <a:tr h="170208">
                <a:tc>
                  <a:txBody>
                    <a:bodyPr/>
                    <a:lstStyle/>
                    <a:p>
                      <a:pPr algn="ctr" fontAlgn="ctr"/>
                      <a:r>
                        <a:rPr lang="en-IN" sz="1100" u="none" strike="noStrike">
                          <a:effectLst/>
                          <a:latin typeface="Times New Roman" panose="02020603050405020304" pitchFamily="18" charset="0"/>
                          <a:cs typeface="Times New Roman" panose="02020603050405020304" pitchFamily="18" charset="0"/>
                        </a:rPr>
                        <a:t>Yes</a:t>
                      </a:r>
                      <a:endParaRPr lang="en-IN" sz="1100" b="0" i="0" u="none" strike="noStrike">
                        <a:solidFill>
                          <a:srgbClr val="000000"/>
                        </a:solidFill>
                        <a:effectLst/>
                        <a:latin typeface="Times New Roman" panose="02020603050405020304" pitchFamily="18" charset="0"/>
                        <a:cs typeface="Times New Roman" panose="02020603050405020304" pitchFamily="18" charset="0"/>
                      </a:endParaRPr>
                    </a:p>
                  </a:txBody>
                  <a:tcPr marL="4967" marR="4967" marT="4967" marB="0" anchor="ctr"/>
                </a:tc>
                <a:tc>
                  <a:txBody>
                    <a:bodyPr/>
                    <a:lstStyle/>
                    <a:p>
                      <a:pPr algn="ctr" fontAlgn="ctr"/>
                      <a:r>
                        <a:rPr lang="en-IN" sz="1100" u="none" strike="noStrike">
                          <a:effectLst/>
                          <a:latin typeface="Times New Roman" panose="02020603050405020304" pitchFamily="18" charset="0"/>
                          <a:cs typeface="Times New Roman" panose="02020603050405020304" pitchFamily="18" charset="0"/>
                        </a:rPr>
                        <a:t>Yes</a:t>
                      </a:r>
                      <a:endParaRPr lang="en-IN" sz="1100" b="0" i="0" u="none" strike="noStrike">
                        <a:solidFill>
                          <a:srgbClr val="000000"/>
                        </a:solidFill>
                        <a:effectLst/>
                        <a:latin typeface="Times New Roman" panose="02020603050405020304" pitchFamily="18" charset="0"/>
                        <a:cs typeface="Times New Roman" panose="02020603050405020304" pitchFamily="18" charset="0"/>
                      </a:endParaRPr>
                    </a:p>
                  </a:txBody>
                  <a:tcPr marL="4967" marR="4967" marT="4967" marB="0" anchor="ctr"/>
                </a:tc>
                <a:tc>
                  <a:txBody>
                    <a:bodyPr/>
                    <a:lstStyle/>
                    <a:p>
                      <a:pPr algn="ctr" fontAlgn="ctr"/>
                      <a:r>
                        <a:rPr lang="en-IN" sz="1100" u="none" strike="noStrike">
                          <a:effectLst/>
                          <a:latin typeface="Times New Roman" panose="02020603050405020304" pitchFamily="18" charset="0"/>
                          <a:cs typeface="Times New Roman" panose="02020603050405020304" pitchFamily="18" charset="0"/>
                        </a:rPr>
                        <a:t>Yes</a:t>
                      </a:r>
                      <a:endParaRPr lang="en-IN" sz="1100" b="0" i="0" u="none" strike="noStrike">
                        <a:solidFill>
                          <a:srgbClr val="000000"/>
                        </a:solidFill>
                        <a:effectLst/>
                        <a:latin typeface="Times New Roman" panose="02020603050405020304" pitchFamily="18" charset="0"/>
                        <a:cs typeface="Times New Roman" panose="02020603050405020304" pitchFamily="18" charset="0"/>
                      </a:endParaRPr>
                    </a:p>
                  </a:txBody>
                  <a:tcPr marL="4967" marR="4967" marT="4967" marB="0" anchor="ctr"/>
                </a:tc>
                <a:tc>
                  <a:txBody>
                    <a:bodyPr/>
                    <a:lstStyle/>
                    <a:p>
                      <a:pPr algn="ctr" fontAlgn="ctr"/>
                      <a:r>
                        <a:rPr lang="en-IN" sz="1100" u="none" strike="noStrike">
                          <a:effectLst/>
                          <a:latin typeface="Times New Roman" panose="02020603050405020304" pitchFamily="18" charset="0"/>
                          <a:cs typeface="Times New Roman" panose="02020603050405020304" pitchFamily="18" charset="0"/>
                        </a:rPr>
                        <a:t>999</a:t>
                      </a:r>
                      <a:endParaRPr lang="en-IN" sz="1100" b="0" i="0" u="none" strike="noStrike">
                        <a:solidFill>
                          <a:srgbClr val="000000"/>
                        </a:solidFill>
                        <a:effectLst/>
                        <a:latin typeface="Times New Roman" panose="02020603050405020304" pitchFamily="18" charset="0"/>
                        <a:cs typeface="Times New Roman" panose="02020603050405020304" pitchFamily="18" charset="0"/>
                      </a:endParaRPr>
                    </a:p>
                  </a:txBody>
                  <a:tcPr marL="4967" marR="4967" marT="4967" marB="0" anchor="ctr"/>
                </a:tc>
                <a:tc>
                  <a:txBody>
                    <a:bodyPr/>
                    <a:lstStyle/>
                    <a:p>
                      <a:pPr algn="ctr" fontAlgn="ctr"/>
                      <a:r>
                        <a:rPr lang="en-IN" sz="1100" u="none" strike="noStrike">
                          <a:effectLst/>
                          <a:latin typeface="Times New Roman" panose="02020603050405020304" pitchFamily="18" charset="0"/>
                          <a:cs typeface="Times New Roman" panose="02020603050405020304" pitchFamily="18" charset="0"/>
                        </a:rPr>
                        <a:t>25.17</a:t>
                      </a:r>
                      <a:endParaRPr lang="en-IN" sz="1100" b="0" i="0" u="none" strike="noStrike">
                        <a:solidFill>
                          <a:srgbClr val="000000"/>
                        </a:solidFill>
                        <a:effectLst/>
                        <a:latin typeface="Times New Roman" panose="02020603050405020304" pitchFamily="18" charset="0"/>
                        <a:cs typeface="Times New Roman" panose="02020603050405020304" pitchFamily="18" charset="0"/>
                      </a:endParaRPr>
                    </a:p>
                  </a:txBody>
                  <a:tcPr marL="4967" marR="4967" marT="4967" marB="0" anchor="ctr"/>
                </a:tc>
                <a:tc>
                  <a:txBody>
                    <a:bodyPr/>
                    <a:lstStyle/>
                    <a:p>
                      <a:pPr algn="ctr" fontAlgn="ctr"/>
                      <a:r>
                        <a:rPr lang="en-IN" sz="1100" u="none" strike="noStrike" dirty="0">
                          <a:effectLst/>
                          <a:latin typeface="Times New Roman" panose="02020603050405020304" pitchFamily="18" charset="0"/>
                          <a:cs typeface="Times New Roman" panose="02020603050405020304" pitchFamily="18" charset="0"/>
                        </a:rPr>
                        <a:t>28</a:t>
                      </a:r>
                      <a:endParaRPr lang="en-IN"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967" marR="4967" marT="4967" marB="0" anchor="ctr"/>
                </a:tc>
                <a:extLst>
                  <a:ext uri="{0D108BD9-81ED-4DB2-BD59-A6C34878D82A}">
                    <a16:rowId xmlns:a16="http://schemas.microsoft.com/office/drawing/2014/main" val="354920434"/>
                  </a:ext>
                </a:extLst>
              </a:tr>
            </a:tbl>
          </a:graphicData>
        </a:graphic>
      </p:graphicFrame>
      <p:sp>
        <p:nvSpPr>
          <p:cNvPr id="10" name="TextBox 9">
            <a:extLst>
              <a:ext uri="{FF2B5EF4-FFF2-40B4-BE49-F238E27FC236}">
                <a16:creationId xmlns:a16="http://schemas.microsoft.com/office/drawing/2014/main" id="{8737A9E8-0692-9C0A-1549-DAA0BBB64F61}"/>
              </a:ext>
            </a:extLst>
          </p:cNvPr>
          <p:cNvSpPr txBox="1"/>
          <p:nvPr/>
        </p:nvSpPr>
        <p:spPr>
          <a:xfrm>
            <a:off x="557784" y="266631"/>
            <a:ext cx="9079992" cy="400110"/>
          </a:xfrm>
          <a:prstGeom prst="rect">
            <a:avLst/>
          </a:prstGeom>
          <a:noFill/>
        </p:spPr>
        <p:txBody>
          <a:bodyPr wrap="square">
            <a:spAutoFit/>
          </a:bodyPr>
          <a:lstStyle/>
          <a:p>
            <a:pPr fontAlgn="ctr"/>
            <a:r>
              <a:rPr lang="en-GB" sz="2000" b="0" i="0" u="none" strike="noStrike" dirty="0">
                <a:solidFill>
                  <a:schemeClr val="tx1"/>
                </a:solidFill>
                <a:effectLst/>
                <a:latin typeface="Times New Roman" panose="02020603050405020304" pitchFamily="18" charset="0"/>
                <a:cs typeface="Times New Roman" panose="02020603050405020304" pitchFamily="18" charset="0"/>
              </a:rPr>
              <a:t>This is the dataset which we used to remove the outliers.</a:t>
            </a:r>
          </a:p>
        </p:txBody>
      </p:sp>
      <p:sp>
        <p:nvSpPr>
          <p:cNvPr id="2" name="Slide Number Placeholder 1">
            <a:extLst>
              <a:ext uri="{FF2B5EF4-FFF2-40B4-BE49-F238E27FC236}">
                <a16:creationId xmlns:a16="http://schemas.microsoft.com/office/drawing/2014/main" id="{83F54C38-4C25-9190-F416-73B05573CF13}"/>
              </a:ext>
            </a:extLst>
          </p:cNvPr>
          <p:cNvSpPr>
            <a:spLocks noGrp="1"/>
          </p:cNvSpPr>
          <p:nvPr>
            <p:ph type="sldNum" sz="quarter" idx="12"/>
          </p:nvPr>
        </p:nvSpPr>
        <p:spPr/>
        <p:txBody>
          <a:bodyPr>
            <a:normAutofit lnSpcReduction="10000"/>
          </a:bodyPr>
          <a:lstStyle/>
          <a:p>
            <a:fld id="{27BDADFB-7794-4246-8CAA-3148596AE588}" type="slidenum">
              <a:rPr lang="en-IN" smtClean="0"/>
              <a:t>9</a:t>
            </a:fld>
            <a:endParaRPr lang="en-IN"/>
          </a:p>
        </p:txBody>
      </p:sp>
      <p:sp>
        <p:nvSpPr>
          <p:cNvPr id="3" name="Footer Placeholder 2">
            <a:extLst>
              <a:ext uri="{FF2B5EF4-FFF2-40B4-BE49-F238E27FC236}">
                <a16:creationId xmlns:a16="http://schemas.microsoft.com/office/drawing/2014/main" id="{3C0AF1AF-C7D8-9D10-9B89-BC83EF68F1D4}"/>
              </a:ext>
            </a:extLst>
          </p:cNvPr>
          <p:cNvSpPr>
            <a:spLocks noGrp="1"/>
          </p:cNvSpPr>
          <p:nvPr>
            <p:ph type="ftr" sz="quarter" idx="11"/>
          </p:nvPr>
        </p:nvSpPr>
        <p:spPr/>
        <p:txBody>
          <a:bodyPr/>
          <a:lstStyle/>
          <a:p>
            <a:r>
              <a:rPr lang="en-IN"/>
              <a:t>PROJECT ANALYSIS</a:t>
            </a:r>
          </a:p>
        </p:txBody>
      </p:sp>
    </p:spTree>
    <p:extLst>
      <p:ext uri="{BB962C8B-B14F-4D97-AF65-F5344CB8AC3E}">
        <p14:creationId xmlns:p14="http://schemas.microsoft.com/office/powerpoint/2010/main" val="3309641857"/>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View</Template>
  <TotalTime>500</TotalTime>
  <Words>2389</Words>
  <Application>Microsoft Office PowerPoint</Application>
  <PresentationFormat>Widescreen</PresentationFormat>
  <Paragraphs>1027</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Century Schoolbook</vt:lpstr>
      <vt:lpstr>Century Schoolbook (Headings)</vt:lpstr>
      <vt:lpstr>Times New Roman</vt:lpstr>
      <vt:lpstr>Wingdings 2</vt:lpstr>
      <vt:lpstr>View</vt:lpstr>
      <vt:lpstr>MAHI MISTRY            MENTOR – Mr. MUNNA PANDEY   </vt:lpstr>
      <vt:lpstr>AUTOMOBILE MARKET ANALYSIS PROJECT  PART - I</vt:lpstr>
      <vt:lpstr>Q1. Identify the top 10 cars with highest per gallon. Also identify the name  of the cars  manufacture. (Task 1)</vt:lpstr>
      <vt:lpstr>Q2. Identify the top 3 manufacturers with highest number of cars of the  hatchback            body type. (Task 3)</vt:lpstr>
      <vt:lpstr>Q3. Compare the mileages of cars produced by all manufacturers and perform  outlier analysis. (Task 4)</vt:lpstr>
      <vt:lpstr>PowerPoint Presentation</vt:lpstr>
      <vt:lpstr>Q4. Identify the Outliers from following columns using Histogram method.           1) Displacement (Bin Size = 980)           2) City Mileage (miles / gallon)(Bin Size = 0.88)           3)Fuel Tank Capacity (Bin Size = 3)     Remove the identified outliers from the dataset. (Task 9) </vt:lpstr>
      <vt:lpstr>PowerPoint Presentation</vt:lpstr>
      <vt:lpstr>PowerPoint Presentation</vt:lpstr>
      <vt:lpstr>Q5. Find the most popular car body type, by count, from the analysis of (task 2). Car body type can fall under the categorical such as SUV, Sedan, and Hatchback. (Task 11)</vt:lpstr>
      <vt:lpstr>AUTOMOBILE MARKET ANALYSIS PROJECT  PART - II</vt:lpstr>
      <vt:lpstr>Q1. Identify the top two manufacturers who offer the widest range of cars variants, Use appropriate chart/graphs to present the output, capturing the number of car variants under each body type for the two manufacturers identified above. (Task 1)</vt:lpstr>
      <vt:lpstr>Q2. Calculate and compare variations between city mileage data using different measures of dispersion of the following three manufacturers. (Task 2)  1) Tata  2) Maruti Suzuki  3) Hyundai   Which manufacturer offers the widest variation of city mileage?</vt:lpstr>
      <vt:lpstr>Q3.  (Task 3)  A) Display and check how  City mileage depends on Fuel Tank Capacity using scatter plot along with trend line and Person’s product-moment  co-efficiency (R).</vt:lpstr>
      <vt:lpstr>Q3. (Task 3) B) Display and check how Displacement depends on Fuel Tank Capacity using scatter plot along with trend line and Person’s product-moment  co-efficiency (R).</vt:lpstr>
      <vt:lpstr>Q4. Data Analysis (Task 4b)  B) Convert categorical variable  to numerical codes  (Ex. Petrol = 1, Diesel = 2, Electric = 3, CNG = 4, CNG + Petrol = 5)</vt:lpstr>
      <vt:lpstr>Q4. Data Analysis (Task 4b)  C)Standardize the Unit.</vt:lpstr>
      <vt:lpstr>Q5. Data Analysis (Task 5) B) Use Scatter plot and correlation matrices to explore relationships between fuel efficiency and other variables.</vt:lpstr>
      <vt:lpstr>PART 1</vt:lpstr>
      <vt:lpstr>PART 2</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MAHI MISTRY</dc:creator>
  <cp:lastModifiedBy>MAHI MISTRY</cp:lastModifiedBy>
  <cp:revision>5</cp:revision>
  <dcterms:created xsi:type="dcterms:W3CDTF">2024-08-02T15:16:15Z</dcterms:created>
  <dcterms:modified xsi:type="dcterms:W3CDTF">2024-12-11T07:52:15Z</dcterms:modified>
</cp:coreProperties>
</file>