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sldIdLst>
    <p:sldId id="256" r:id="rId2"/>
    <p:sldId id="285" r:id="rId3"/>
    <p:sldId id="257" r:id="rId4"/>
    <p:sldId id="264" r:id="rId5"/>
    <p:sldId id="258" r:id="rId6"/>
    <p:sldId id="275" r:id="rId7"/>
    <p:sldId id="267" r:id="rId8"/>
    <p:sldId id="273" r:id="rId9"/>
    <p:sldId id="272" r:id="rId10"/>
    <p:sldId id="276" r:id="rId11"/>
    <p:sldId id="260" r:id="rId12"/>
    <p:sldId id="277" r:id="rId13"/>
    <p:sldId id="280" r:id="rId14"/>
    <p:sldId id="281" r:id="rId15"/>
    <p:sldId id="283" r:id="rId16"/>
    <p:sldId id="282" r:id="rId17"/>
    <p:sldId id="284" r:id="rId18"/>
    <p:sldId id="265" r:id="rId19"/>
    <p:sldId id="270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67AA53-AA10-2259-E29D-289501029AE7}" v="2331" dt="2022-02-23T17:02:07.322"/>
    <p1510:client id="{66BF751E-9384-7460-8F72-EA875DC6EF02}" v="963" dt="2022-02-21T17:55:11.615"/>
    <p1510:client id="{67357E6C-286B-34DB-67BE-074FAC8A093A}" v="951" dt="2022-02-21T23:50:00.221"/>
    <p1510:client id="{E62B3E74-7AE1-4BD3-9592-35B6521DD0EE}" v="147" dt="2022-02-19T20:37:00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F3EF3A-83B4-49E4-83EF-672EC11D385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D9C91C-014E-4427-9A36-DB167CAFE2E8}">
      <dgm:prSet/>
      <dgm:spPr/>
      <dgm:t>
        <a:bodyPr/>
        <a:lstStyle/>
        <a:p>
          <a:r>
            <a:rPr lang="en-US"/>
            <a:t>Starting Mythic</a:t>
          </a:r>
        </a:p>
      </dgm:t>
    </dgm:pt>
    <dgm:pt modelId="{754CDDF6-7EA0-408D-BA8B-1894D8A52640}" type="parTrans" cxnId="{F45CEE50-CB26-41F5-A83C-FAB3E8805933}">
      <dgm:prSet/>
      <dgm:spPr/>
      <dgm:t>
        <a:bodyPr/>
        <a:lstStyle/>
        <a:p>
          <a:endParaRPr lang="en-US"/>
        </a:p>
      </dgm:t>
    </dgm:pt>
    <dgm:pt modelId="{105DBC50-CE0C-4B61-B8DA-53DE17822CFE}" type="sibTrans" cxnId="{F45CEE50-CB26-41F5-A83C-FAB3E880593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E465440-9E13-4E39-B8C4-32D513EEB2BC}">
      <dgm:prSet/>
      <dgm:spPr/>
      <dgm:t>
        <a:bodyPr/>
        <a:lstStyle/>
        <a:p>
          <a:r>
            <a:rPr lang="en-US"/>
            <a:t>C2 Profiles / Payload Types</a:t>
          </a:r>
        </a:p>
      </dgm:t>
    </dgm:pt>
    <dgm:pt modelId="{CB68A564-4AF0-4939-8182-08ABA27A6DCF}" type="parTrans" cxnId="{CDD520FF-4EF0-46A5-A708-1062F2226778}">
      <dgm:prSet/>
      <dgm:spPr/>
      <dgm:t>
        <a:bodyPr/>
        <a:lstStyle/>
        <a:p>
          <a:endParaRPr lang="en-US"/>
        </a:p>
      </dgm:t>
    </dgm:pt>
    <dgm:pt modelId="{F4ECC348-57FB-4A43-8CCE-1C52E08160CF}" type="sibTrans" cxnId="{CDD520FF-4EF0-46A5-A708-1062F222677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CFA7E31-2339-44DF-A4D6-2556A53D4284}">
      <dgm:prSet/>
      <dgm:spPr/>
      <dgm:t>
        <a:bodyPr/>
        <a:lstStyle/>
        <a:p>
          <a:r>
            <a:rPr lang="en-US"/>
            <a:t>Creating </a:t>
          </a:r>
          <a:r>
            <a:rPr lang="en-US">
              <a:latin typeface="Calibri Light" panose="020F0302020204030204"/>
            </a:rPr>
            <a:t>Payloads</a:t>
          </a:r>
          <a:endParaRPr lang="en-US"/>
        </a:p>
      </dgm:t>
    </dgm:pt>
    <dgm:pt modelId="{693AC62E-1425-4117-A5BB-7DC56ECB19E3}" type="parTrans" cxnId="{5FC99C11-FF54-472C-8C62-0DD646D13E5E}">
      <dgm:prSet/>
      <dgm:spPr/>
      <dgm:t>
        <a:bodyPr/>
        <a:lstStyle/>
        <a:p>
          <a:endParaRPr lang="en-US"/>
        </a:p>
      </dgm:t>
    </dgm:pt>
    <dgm:pt modelId="{BAD9EF8F-E424-4647-B3F0-20EA09EBF9A1}" type="sibTrans" cxnId="{5FC99C11-FF54-472C-8C62-0DD646D13E5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C3AB61A-9D0E-4FFC-B506-69B4E1DC8B5B}">
      <dgm:prSet/>
      <dgm:spPr/>
      <dgm:t>
        <a:bodyPr/>
        <a:lstStyle/>
        <a:p>
          <a:r>
            <a:rPr lang="en-US"/>
            <a:t>Getting a Callback</a:t>
          </a:r>
        </a:p>
      </dgm:t>
    </dgm:pt>
    <dgm:pt modelId="{D7F8A46E-5BB3-4D30-ABF1-C07E84DF0C8C}" type="parTrans" cxnId="{F8D969F3-91F7-4A69-A4EB-5C3F8F18944C}">
      <dgm:prSet/>
      <dgm:spPr/>
      <dgm:t>
        <a:bodyPr/>
        <a:lstStyle/>
        <a:p>
          <a:endParaRPr lang="en-US"/>
        </a:p>
      </dgm:t>
    </dgm:pt>
    <dgm:pt modelId="{43FEAC50-9AB7-494D-B9F3-25E62FBB2C90}" type="sibTrans" cxnId="{F8D969F3-91F7-4A69-A4EB-5C3F8F18944C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FDB8D56-C011-4E98-A3FB-2D3E19BD4B51}">
      <dgm:prSet/>
      <dgm:spPr/>
      <dgm:t>
        <a:bodyPr/>
        <a:lstStyle/>
        <a:p>
          <a:r>
            <a:rPr lang="en-US"/>
            <a:t>Issuing commands</a:t>
          </a:r>
        </a:p>
      </dgm:t>
    </dgm:pt>
    <dgm:pt modelId="{8108B9F5-3F84-41E2-9B91-47B69992002A}" type="parTrans" cxnId="{666A552F-6B61-4CFE-A9AA-4AFCD97AFEF9}">
      <dgm:prSet/>
      <dgm:spPr/>
      <dgm:t>
        <a:bodyPr/>
        <a:lstStyle/>
        <a:p>
          <a:endParaRPr lang="en-US"/>
        </a:p>
      </dgm:t>
    </dgm:pt>
    <dgm:pt modelId="{4B2D94D4-03CF-4A3B-A637-AAE5DC008851}" type="sibTrans" cxnId="{666A552F-6B61-4CFE-A9AA-4AFCD97AFEF9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C0163930-F1AB-42D4-A21F-8A9F746D5EF0}" type="pres">
      <dgm:prSet presAssocID="{37F3EF3A-83B4-49E4-83EF-672EC11D385B}" presName="Name0" presStyleCnt="0">
        <dgm:presLayoutVars>
          <dgm:animLvl val="lvl"/>
          <dgm:resizeHandles val="exact"/>
        </dgm:presLayoutVars>
      </dgm:prSet>
      <dgm:spPr/>
    </dgm:pt>
    <dgm:pt modelId="{27C87AC6-6B67-4DFC-B09F-6838678C380E}" type="pres">
      <dgm:prSet presAssocID="{65D9C91C-014E-4427-9A36-DB167CAFE2E8}" presName="compositeNode" presStyleCnt="0">
        <dgm:presLayoutVars>
          <dgm:bulletEnabled val="1"/>
        </dgm:presLayoutVars>
      </dgm:prSet>
      <dgm:spPr/>
    </dgm:pt>
    <dgm:pt modelId="{E42D1A4A-4869-4219-87E0-11585EC0B46E}" type="pres">
      <dgm:prSet presAssocID="{65D9C91C-014E-4427-9A36-DB167CAFE2E8}" presName="bgRect" presStyleLbl="bgAccFollowNode1" presStyleIdx="0" presStyleCnt="5"/>
      <dgm:spPr/>
    </dgm:pt>
    <dgm:pt modelId="{56A11A88-5BB9-4E4B-8A02-4CB37D9B49A5}" type="pres">
      <dgm:prSet presAssocID="{105DBC50-CE0C-4B61-B8DA-53DE17822CFE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21534E1C-5CCB-4EA1-BE90-B19FBEC528DC}" type="pres">
      <dgm:prSet presAssocID="{65D9C91C-014E-4427-9A36-DB167CAFE2E8}" presName="bottomLine" presStyleLbl="alignNode1" presStyleIdx="1" presStyleCnt="10">
        <dgm:presLayoutVars/>
      </dgm:prSet>
      <dgm:spPr/>
    </dgm:pt>
    <dgm:pt modelId="{8E98D43B-93B5-4D7F-BCC3-4E795E79C12A}" type="pres">
      <dgm:prSet presAssocID="{65D9C91C-014E-4427-9A36-DB167CAFE2E8}" presName="nodeText" presStyleLbl="bgAccFollowNode1" presStyleIdx="0" presStyleCnt="5">
        <dgm:presLayoutVars>
          <dgm:bulletEnabled val="1"/>
        </dgm:presLayoutVars>
      </dgm:prSet>
      <dgm:spPr/>
    </dgm:pt>
    <dgm:pt modelId="{0772143E-B9FE-4176-B0B4-21CFB84F5CD6}" type="pres">
      <dgm:prSet presAssocID="{105DBC50-CE0C-4B61-B8DA-53DE17822CFE}" presName="sibTrans" presStyleCnt="0"/>
      <dgm:spPr/>
    </dgm:pt>
    <dgm:pt modelId="{B07387A7-E7F4-4621-BA3B-69045CE1ECFC}" type="pres">
      <dgm:prSet presAssocID="{FE465440-9E13-4E39-B8C4-32D513EEB2BC}" presName="compositeNode" presStyleCnt="0">
        <dgm:presLayoutVars>
          <dgm:bulletEnabled val="1"/>
        </dgm:presLayoutVars>
      </dgm:prSet>
      <dgm:spPr/>
    </dgm:pt>
    <dgm:pt modelId="{E4EF4EE2-2A4C-40C8-8EFD-579FA37F4C12}" type="pres">
      <dgm:prSet presAssocID="{FE465440-9E13-4E39-B8C4-32D513EEB2BC}" presName="bgRect" presStyleLbl="bgAccFollowNode1" presStyleIdx="1" presStyleCnt="5"/>
      <dgm:spPr/>
    </dgm:pt>
    <dgm:pt modelId="{96219A73-FF3D-4235-805C-172E8B9FEBEC}" type="pres">
      <dgm:prSet presAssocID="{F4ECC348-57FB-4A43-8CCE-1C52E08160CF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39766157-8AA5-4E09-B3E5-94EADF5CDA87}" type="pres">
      <dgm:prSet presAssocID="{FE465440-9E13-4E39-B8C4-32D513EEB2BC}" presName="bottomLine" presStyleLbl="alignNode1" presStyleIdx="3" presStyleCnt="10">
        <dgm:presLayoutVars/>
      </dgm:prSet>
      <dgm:spPr/>
    </dgm:pt>
    <dgm:pt modelId="{3F2A7206-25E7-4F71-B29C-6EAF9F209899}" type="pres">
      <dgm:prSet presAssocID="{FE465440-9E13-4E39-B8C4-32D513EEB2BC}" presName="nodeText" presStyleLbl="bgAccFollowNode1" presStyleIdx="1" presStyleCnt="5">
        <dgm:presLayoutVars>
          <dgm:bulletEnabled val="1"/>
        </dgm:presLayoutVars>
      </dgm:prSet>
      <dgm:spPr/>
    </dgm:pt>
    <dgm:pt modelId="{5C036EE5-6B87-4F49-8936-4AA58F3A0E84}" type="pres">
      <dgm:prSet presAssocID="{F4ECC348-57FB-4A43-8CCE-1C52E08160CF}" presName="sibTrans" presStyleCnt="0"/>
      <dgm:spPr/>
    </dgm:pt>
    <dgm:pt modelId="{F72F0CA3-CA3D-4BD2-BCAE-06C27C1C3ED5}" type="pres">
      <dgm:prSet presAssocID="{BCFA7E31-2339-44DF-A4D6-2556A53D4284}" presName="compositeNode" presStyleCnt="0">
        <dgm:presLayoutVars>
          <dgm:bulletEnabled val="1"/>
        </dgm:presLayoutVars>
      </dgm:prSet>
      <dgm:spPr/>
    </dgm:pt>
    <dgm:pt modelId="{6B9D8BE9-BB5F-4985-844D-4C7810BAA238}" type="pres">
      <dgm:prSet presAssocID="{BCFA7E31-2339-44DF-A4D6-2556A53D4284}" presName="bgRect" presStyleLbl="bgAccFollowNode1" presStyleIdx="2" presStyleCnt="5"/>
      <dgm:spPr/>
    </dgm:pt>
    <dgm:pt modelId="{5600C864-22F8-416F-A4AB-7A204D06E137}" type="pres">
      <dgm:prSet presAssocID="{BAD9EF8F-E424-4647-B3F0-20EA09EBF9A1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BBDF2C2E-E25E-4801-B4EB-AA8038261CA3}" type="pres">
      <dgm:prSet presAssocID="{BCFA7E31-2339-44DF-A4D6-2556A53D4284}" presName="bottomLine" presStyleLbl="alignNode1" presStyleIdx="5" presStyleCnt="10">
        <dgm:presLayoutVars/>
      </dgm:prSet>
      <dgm:spPr/>
    </dgm:pt>
    <dgm:pt modelId="{1AE617FF-44CA-4D6E-92EF-E89DFE5C9AFB}" type="pres">
      <dgm:prSet presAssocID="{BCFA7E31-2339-44DF-A4D6-2556A53D4284}" presName="nodeText" presStyleLbl="bgAccFollowNode1" presStyleIdx="2" presStyleCnt="5">
        <dgm:presLayoutVars>
          <dgm:bulletEnabled val="1"/>
        </dgm:presLayoutVars>
      </dgm:prSet>
      <dgm:spPr/>
    </dgm:pt>
    <dgm:pt modelId="{C4628F13-159E-4026-BD4B-8922708D2DC3}" type="pres">
      <dgm:prSet presAssocID="{BAD9EF8F-E424-4647-B3F0-20EA09EBF9A1}" presName="sibTrans" presStyleCnt="0"/>
      <dgm:spPr/>
    </dgm:pt>
    <dgm:pt modelId="{0667608C-E97D-4998-83DB-AD02CF4E6674}" type="pres">
      <dgm:prSet presAssocID="{8C3AB61A-9D0E-4FFC-B506-69B4E1DC8B5B}" presName="compositeNode" presStyleCnt="0">
        <dgm:presLayoutVars>
          <dgm:bulletEnabled val="1"/>
        </dgm:presLayoutVars>
      </dgm:prSet>
      <dgm:spPr/>
    </dgm:pt>
    <dgm:pt modelId="{17AC9460-4EEB-45FB-8F18-B443E565D4AB}" type="pres">
      <dgm:prSet presAssocID="{8C3AB61A-9D0E-4FFC-B506-69B4E1DC8B5B}" presName="bgRect" presStyleLbl="bgAccFollowNode1" presStyleIdx="3" presStyleCnt="5"/>
      <dgm:spPr/>
    </dgm:pt>
    <dgm:pt modelId="{025B1691-F1AF-4327-8BAF-8122A2B50689}" type="pres">
      <dgm:prSet presAssocID="{43FEAC50-9AB7-494D-B9F3-25E62FBB2C90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2062366E-8F58-4533-9714-0D68E232229E}" type="pres">
      <dgm:prSet presAssocID="{8C3AB61A-9D0E-4FFC-B506-69B4E1DC8B5B}" presName="bottomLine" presStyleLbl="alignNode1" presStyleIdx="7" presStyleCnt="10">
        <dgm:presLayoutVars/>
      </dgm:prSet>
      <dgm:spPr/>
    </dgm:pt>
    <dgm:pt modelId="{1529AF74-5FCD-4F61-9049-4F95798461D2}" type="pres">
      <dgm:prSet presAssocID="{8C3AB61A-9D0E-4FFC-B506-69B4E1DC8B5B}" presName="nodeText" presStyleLbl="bgAccFollowNode1" presStyleIdx="3" presStyleCnt="5">
        <dgm:presLayoutVars>
          <dgm:bulletEnabled val="1"/>
        </dgm:presLayoutVars>
      </dgm:prSet>
      <dgm:spPr/>
    </dgm:pt>
    <dgm:pt modelId="{DF57D896-9316-4C8A-AC61-96105CAC69FE}" type="pres">
      <dgm:prSet presAssocID="{43FEAC50-9AB7-494D-B9F3-25E62FBB2C90}" presName="sibTrans" presStyleCnt="0"/>
      <dgm:spPr/>
    </dgm:pt>
    <dgm:pt modelId="{D8FED545-92FF-41E0-9CB4-EA086DF93E04}" type="pres">
      <dgm:prSet presAssocID="{CFDB8D56-C011-4E98-A3FB-2D3E19BD4B51}" presName="compositeNode" presStyleCnt="0">
        <dgm:presLayoutVars>
          <dgm:bulletEnabled val="1"/>
        </dgm:presLayoutVars>
      </dgm:prSet>
      <dgm:spPr/>
    </dgm:pt>
    <dgm:pt modelId="{E6383A5A-6B4F-4131-9F9D-BEBD1DD512D1}" type="pres">
      <dgm:prSet presAssocID="{CFDB8D56-C011-4E98-A3FB-2D3E19BD4B51}" presName="bgRect" presStyleLbl="bgAccFollowNode1" presStyleIdx="4" presStyleCnt="5"/>
      <dgm:spPr/>
    </dgm:pt>
    <dgm:pt modelId="{9E7F6A6E-D255-4EF3-BE80-483C54FB6173}" type="pres">
      <dgm:prSet presAssocID="{4B2D94D4-03CF-4A3B-A637-AAE5DC008851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BC1BABE8-D2C1-4B3B-A733-A497457B3C7A}" type="pres">
      <dgm:prSet presAssocID="{CFDB8D56-C011-4E98-A3FB-2D3E19BD4B51}" presName="bottomLine" presStyleLbl="alignNode1" presStyleIdx="9" presStyleCnt="10">
        <dgm:presLayoutVars/>
      </dgm:prSet>
      <dgm:spPr/>
    </dgm:pt>
    <dgm:pt modelId="{F5636585-250F-4D52-8384-ADDCEAD94846}" type="pres">
      <dgm:prSet presAssocID="{CFDB8D56-C011-4E98-A3FB-2D3E19BD4B51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02ECAA05-35B9-48F9-822D-26E81302A40D}" type="presOf" srcId="{BCFA7E31-2339-44DF-A4D6-2556A53D4284}" destId="{6B9D8BE9-BB5F-4985-844D-4C7810BAA238}" srcOrd="0" destOrd="0" presId="urn:microsoft.com/office/officeart/2016/7/layout/BasicLinearProcessNumbered"/>
    <dgm:cxn modelId="{F5F25B0D-72E9-4334-A935-487A5B73A061}" type="presOf" srcId="{BCFA7E31-2339-44DF-A4D6-2556A53D4284}" destId="{1AE617FF-44CA-4D6E-92EF-E89DFE5C9AFB}" srcOrd="1" destOrd="0" presId="urn:microsoft.com/office/officeart/2016/7/layout/BasicLinearProcessNumbered"/>
    <dgm:cxn modelId="{5FC99C11-FF54-472C-8C62-0DD646D13E5E}" srcId="{37F3EF3A-83B4-49E4-83EF-672EC11D385B}" destId="{BCFA7E31-2339-44DF-A4D6-2556A53D4284}" srcOrd="2" destOrd="0" parTransId="{693AC62E-1425-4117-A5BB-7DC56ECB19E3}" sibTransId="{BAD9EF8F-E424-4647-B3F0-20EA09EBF9A1}"/>
    <dgm:cxn modelId="{666A552F-6B61-4CFE-A9AA-4AFCD97AFEF9}" srcId="{37F3EF3A-83B4-49E4-83EF-672EC11D385B}" destId="{CFDB8D56-C011-4E98-A3FB-2D3E19BD4B51}" srcOrd="4" destOrd="0" parTransId="{8108B9F5-3F84-41E2-9B91-47B69992002A}" sibTransId="{4B2D94D4-03CF-4A3B-A637-AAE5DC008851}"/>
    <dgm:cxn modelId="{F45CEE50-CB26-41F5-A83C-FAB3E8805933}" srcId="{37F3EF3A-83B4-49E4-83EF-672EC11D385B}" destId="{65D9C91C-014E-4427-9A36-DB167CAFE2E8}" srcOrd="0" destOrd="0" parTransId="{754CDDF6-7EA0-408D-BA8B-1894D8A52640}" sibTransId="{105DBC50-CE0C-4B61-B8DA-53DE17822CFE}"/>
    <dgm:cxn modelId="{F2347156-4AE4-4B0F-8547-8D108CF049A6}" type="presOf" srcId="{8C3AB61A-9D0E-4FFC-B506-69B4E1DC8B5B}" destId="{1529AF74-5FCD-4F61-9049-4F95798461D2}" srcOrd="1" destOrd="0" presId="urn:microsoft.com/office/officeart/2016/7/layout/BasicLinearProcessNumbered"/>
    <dgm:cxn modelId="{6E2DC262-E007-425B-834D-D3E5593D255D}" type="presOf" srcId="{65D9C91C-014E-4427-9A36-DB167CAFE2E8}" destId="{8E98D43B-93B5-4D7F-BCC3-4E795E79C12A}" srcOrd="1" destOrd="0" presId="urn:microsoft.com/office/officeart/2016/7/layout/BasicLinearProcessNumbered"/>
    <dgm:cxn modelId="{E938C569-DA17-43FF-B1B1-6925335F9106}" type="presOf" srcId="{8C3AB61A-9D0E-4FFC-B506-69B4E1DC8B5B}" destId="{17AC9460-4EEB-45FB-8F18-B443E565D4AB}" srcOrd="0" destOrd="0" presId="urn:microsoft.com/office/officeart/2016/7/layout/BasicLinearProcessNumbered"/>
    <dgm:cxn modelId="{1810A279-08E8-4920-9236-E5EA360DE9B6}" type="presOf" srcId="{37F3EF3A-83B4-49E4-83EF-672EC11D385B}" destId="{C0163930-F1AB-42D4-A21F-8A9F746D5EF0}" srcOrd="0" destOrd="0" presId="urn:microsoft.com/office/officeart/2016/7/layout/BasicLinearProcessNumbered"/>
    <dgm:cxn modelId="{E654107F-D04C-4304-8BAD-47A722426F84}" type="presOf" srcId="{4B2D94D4-03CF-4A3B-A637-AAE5DC008851}" destId="{9E7F6A6E-D255-4EF3-BE80-483C54FB6173}" srcOrd="0" destOrd="0" presId="urn:microsoft.com/office/officeart/2016/7/layout/BasicLinearProcessNumbered"/>
    <dgm:cxn modelId="{A8A48288-FCD5-4E08-A5AE-0FA009915AB8}" type="presOf" srcId="{43FEAC50-9AB7-494D-B9F3-25E62FBB2C90}" destId="{025B1691-F1AF-4327-8BAF-8122A2B50689}" srcOrd="0" destOrd="0" presId="urn:microsoft.com/office/officeart/2016/7/layout/BasicLinearProcessNumbered"/>
    <dgm:cxn modelId="{9C7AED8A-81E5-4283-BC39-91509763D78F}" type="presOf" srcId="{BAD9EF8F-E424-4647-B3F0-20EA09EBF9A1}" destId="{5600C864-22F8-416F-A4AB-7A204D06E137}" srcOrd="0" destOrd="0" presId="urn:microsoft.com/office/officeart/2016/7/layout/BasicLinearProcessNumbered"/>
    <dgm:cxn modelId="{3B93618D-2371-402B-BE9C-30CEF95E6F88}" type="presOf" srcId="{F4ECC348-57FB-4A43-8CCE-1C52E08160CF}" destId="{96219A73-FF3D-4235-805C-172E8B9FEBEC}" srcOrd="0" destOrd="0" presId="urn:microsoft.com/office/officeart/2016/7/layout/BasicLinearProcessNumbered"/>
    <dgm:cxn modelId="{2677BFA5-0CFC-43AE-A7B3-125BEB2DD29D}" type="presOf" srcId="{65D9C91C-014E-4427-9A36-DB167CAFE2E8}" destId="{E42D1A4A-4869-4219-87E0-11585EC0B46E}" srcOrd="0" destOrd="0" presId="urn:microsoft.com/office/officeart/2016/7/layout/BasicLinearProcessNumbered"/>
    <dgm:cxn modelId="{AEA90BA9-5A63-4BB0-8032-48C9D662308F}" type="presOf" srcId="{105DBC50-CE0C-4B61-B8DA-53DE17822CFE}" destId="{56A11A88-5BB9-4E4B-8A02-4CB37D9B49A5}" srcOrd="0" destOrd="0" presId="urn:microsoft.com/office/officeart/2016/7/layout/BasicLinearProcessNumbered"/>
    <dgm:cxn modelId="{6590A4AC-2134-4DA4-A951-69617B28C5F2}" type="presOf" srcId="{CFDB8D56-C011-4E98-A3FB-2D3E19BD4B51}" destId="{F5636585-250F-4D52-8384-ADDCEAD94846}" srcOrd="1" destOrd="0" presId="urn:microsoft.com/office/officeart/2016/7/layout/BasicLinearProcessNumbered"/>
    <dgm:cxn modelId="{67F5D1D0-2E1F-400D-9326-714A034A659F}" type="presOf" srcId="{CFDB8D56-C011-4E98-A3FB-2D3E19BD4B51}" destId="{E6383A5A-6B4F-4131-9F9D-BEBD1DD512D1}" srcOrd="0" destOrd="0" presId="urn:microsoft.com/office/officeart/2016/7/layout/BasicLinearProcessNumbered"/>
    <dgm:cxn modelId="{36E096D5-64BC-4D9C-B7AF-73BD73F1B5B4}" type="presOf" srcId="{FE465440-9E13-4E39-B8C4-32D513EEB2BC}" destId="{3F2A7206-25E7-4F71-B29C-6EAF9F209899}" srcOrd="1" destOrd="0" presId="urn:microsoft.com/office/officeart/2016/7/layout/BasicLinearProcessNumbered"/>
    <dgm:cxn modelId="{51DE37E8-80FF-4B25-9C38-9178D194AB5E}" type="presOf" srcId="{FE465440-9E13-4E39-B8C4-32D513EEB2BC}" destId="{E4EF4EE2-2A4C-40C8-8EFD-579FA37F4C12}" srcOrd="0" destOrd="0" presId="urn:microsoft.com/office/officeart/2016/7/layout/BasicLinearProcessNumbered"/>
    <dgm:cxn modelId="{F8D969F3-91F7-4A69-A4EB-5C3F8F18944C}" srcId="{37F3EF3A-83B4-49E4-83EF-672EC11D385B}" destId="{8C3AB61A-9D0E-4FFC-B506-69B4E1DC8B5B}" srcOrd="3" destOrd="0" parTransId="{D7F8A46E-5BB3-4D30-ABF1-C07E84DF0C8C}" sibTransId="{43FEAC50-9AB7-494D-B9F3-25E62FBB2C90}"/>
    <dgm:cxn modelId="{CDD520FF-4EF0-46A5-A708-1062F2226778}" srcId="{37F3EF3A-83B4-49E4-83EF-672EC11D385B}" destId="{FE465440-9E13-4E39-B8C4-32D513EEB2BC}" srcOrd="1" destOrd="0" parTransId="{CB68A564-4AF0-4939-8182-08ABA27A6DCF}" sibTransId="{F4ECC348-57FB-4A43-8CCE-1C52E08160CF}"/>
    <dgm:cxn modelId="{C3B704CD-28BF-4899-8ED4-6C0827957080}" type="presParOf" srcId="{C0163930-F1AB-42D4-A21F-8A9F746D5EF0}" destId="{27C87AC6-6B67-4DFC-B09F-6838678C380E}" srcOrd="0" destOrd="0" presId="urn:microsoft.com/office/officeart/2016/7/layout/BasicLinearProcessNumbered"/>
    <dgm:cxn modelId="{76233862-1AFA-4799-983D-79A5D4C7E951}" type="presParOf" srcId="{27C87AC6-6B67-4DFC-B09F-6838678C380E}" destId="{E42D1A4A-4869-4219-87E0-11585EC0B46E}" srcOrd="0" destOrd="0" presId="urn:microsoft.com/office/officeart/2016/7/layout/BasicLinearProcessNumbered"/>
    <dgm:cxn modelId="{ED19175A-8F41-47F8-B538-94B51EA5EC9A}" type="presParOf" srcId="{27C87AC6-6B67-4DFC-B09F-6838678C380E}" destId="{56A11A88-5BB9-4E4B-8A02-4CB37D9B49A5}" srcOrd="1" destOrd="0" presId="urn:microsoft.com/office/officeart/2016/7/layout/BasicLinearProcessNumbered"/>
    <dgm:cxn modelId="{C6D50AA8-BF0F-4DAE-87AA-D0E248C98EFE}" type="presParOf" srcId="{27C87AC6-6B67-4DFC-B09F-6838678C380E}" destId="{21534E1C-5CCB-4EA1-BE90-B19FBEC528DC}" srcOrd="2" destOrd="0" presId="urn:microsoft.com/office/officeart/2016/7/layout/BasicLinearProcessNumbered"/>
    <dgm:cxn modelId="{90A14E8B-6F2D-463B-9290-D00B09906652}" type="presParOf" srcId="{27C87AC6-6B67-4DFC-B09F-6838678C380E}" destId="{8E98D43B-93B5-4D7F-BCC3-4E795E79C12A}" srcOrd="3" destOrd="0" presId="urn:microsoft.com/office/officeart/2016/7/layout/BasicLinearProcessNumbered"/>
    <dgm:cxn modelId="{DEB3279D-20BA-49A6-A2CD-1EE8381FD82F}" type="presParOf" srcId="{C0163930-F1AB-42D4-A21F-8A9F746D5EF0}" destId="{0772143E-B9FE-4176-B0B4-21CFB84F5CD6}" srcOrd="1" destOrd="0" presId="urn:microsoft.com/office/officeart/2016/7/layout/BasicLinearProcessNumbered"/>
    <dgm:cxn modelId="{44B50D48-F861-4729-BA26-9C9FEB72988A}" type="presParOf" srcId="{C0163930-F1AB-42D4-A21F-8A9F746D5EF0}" destId="{B07387A7-E7F4-4621-BA3B-69045CE1ECFC}" srcOrd="2" destOrd="0" presId="urn:microsoft.com/office/officeart/2016/7/layout/BasicLinearProcessNumbered"/>
    <dgm:cxn modelId="{CB2A9C69-9132-4E8B-9977-B31DEA98F366}" type="presParOf" srcId="{B07387A7-E7F4-4621-BA3B-69045CE1ECFC}" destId="{E4EF4EE2-2A4C-40C8-8EFD-579FA37F4C12}" srcOrd="0" destOrd="0" presId="urn:microsoft.com/office/officeart/2016/7/layout/BasicLinearProcessNumbered"/>
    <dgm:cxn modelId="{6349FF62-0F74-45D8-B822-07DDF3550FE6}" type="presParOf" srcId="{B07387A7-E7F4-4621-BA3B-69045CE1ECFC}" destId="{96219A73-FF3D-4235-805C-172E8B9FEBEC}" srcOrd="1" destOrd="0" presId="urn:microsoft.com/office/officeart/2016/7/layout/BasicLinearProcessNumbered"/>
    <dgm:cxn modelId="{94FDFE85-A5D7-46BC-AD9C-E5E8F0A70309}" type="presParOf" srcId="{B07387A7-E7F4-4621-BA3B-69045CE1ECFC}" destId="{39766157-8AA5-4E09-B3E5-94EADF5CDA87}" srcOrd="2" destOrd="0" presId="urn:microsoft.com/office/officeart/2016/7/layout/BasicLinearProcessNumbered"/>
    <dgm:cxn modelId="{40774523-D23C-4AB7-9A92-30CC852A6836}" type="presParOf" srcId="{B07387A7-E7F4-4621-BA3B-69045CE1ECFC}" destId="{3F2A7206-25E7-4F71-B29C-6EAF9F209899}" srcOrd="3" destOrd="0" presId="urn:microsoft.com/office/officeart/2016/7/layout/BasicLinearProcessNumbered"/>
    <dgm:cxn modelId="{739538E8-A9AF-4870-A6ED-F8CB59677041}" type="presParOf" srcId="{C0163930-F1AB-42D4-A21F-8A9F746D5EF0}" destId="{5C036EE5-6B87-4F49-8936-4AA58F3A0E84}" srcOrd="3" destOrd="0" presId="urn:microsoft.com/office/officeart/2016/7/layout/BasicLinearProcessNumbered"/>
    <dgm:cxn modelId="{AD02B0DD-5CAB-435E-B366-D8AF15388C12}" type="presParOf" srcId="{C0163930-F1AB-42D4-A21F-8A9F746D5EF0}" destId="{F72F0CA3-CA3D-4BD2-BCAE-06C27C1C3ED5}" srcOrd="4" destOrd="0" presId="urn:microsoft.com/office/officeart/2016/7/layout/BasicLinearProcessNumbered"/>
    <dgm:cxn modelId="{FD8C6C41-BC9B-4D27-ABB4-8ED509AEF1C1}" type="presParOf" srcId="{F72F0CA3-CA3D-4BD2-BCAE-06C27C1C3ED5}" destId="{6B9D8BE9-BB5F-4985-844D-4C7810BAA238}" srcOrd="0" destOrd="0" presId="urn:microsoft.com/office/officeart/2016/7/layout/BasicLinearProcessNumbered"/>
    <dgm:cxn modelId="{56B38961-D02E-4FCB-A2B7-45E3E3230768}" type="presParOf" srcId="{F72F0CA3-CA3D-4BD2-BCAE-06C27C1C3ED5}" destId="{5600C864-22F8-416F-A4AB-7A204D06E137}" srcOrd="1" destOrd="0" presId="urn:microsoft.com/office/officeart/2016/7/layout/BasicLinearProcessNumbered"/>
    <dgm:cxn modelId="{654354A5-D2EA-4E89-B678-78CDBC9E18F8}" type="presParOf" srcId="{F72F0CA3-CA3D-4BD2-BCAE-06C27C1C3ED5}" destId="{BBDF2C2E-E25E-4801-B4EB-AA8038261CA3}" srcOrd="2" destOrd="0" presId="urn:microsoft.com/office/officeart/2016/7/layout/BasicLinearProcessNumbered"/>
    <dgm:cxn modelId="{A7014AF3-04CA-406D-AC45-3E3EE093ADC6}" type="presParOf" srcId="{F72F0CA3-CA3D-4BD2-BCAE-06C27C1C3ED5}" destId="{1AE617FF-44CA-4D6E-92EF-E89DFE5C9AFB}" srcOrd="3" destOrd="0" presId="urn:microsoft.com/office/officeart/2016/7/layout/BasicLinearProcessNumbered"/>
    <dgm:cxn modelId="{C76024BC-D334-4EB0-8025-FAA4045A832B}" type="presParOf" srcId="{C0163930-F1AB-42D4-A21F-8A9F746D5EF0}" destId="{C4628F13-159E-4026-BD4B-8922708D2DC3}" srcOrd="5" destOrd="0" presId="urn:microsoft.com/office/officeart/2016/7/layout/BasicLinearProcessNumbered"/>
    <dgm:cxn modelId="{5C92592D-5829-4B0D-8A8A-6B4339AF1312}" type="presParOf" srcId="{C0163930-F1AB-42D4-A21F-8A9F746D5EF0}" destId="{0667608C-E97D-4998-83DB-AD02CF4E6674}" srcOrd="6" destOrd="0" presId="urn:microsoft.com/office/officeart/2016/7/layout/BasicLinearProcessNumbered"/>
    <dgm:cxn modelId="{6D7AC5C0-15A6-435C-9E86-A55AEA094ED2}" type="presParOf" srcId="{0667608C-E97D-4998-83DB-AD02CF4E6674}" destId="{17AC9460-4EEB-45FB-8F18-B443E565D4AB}" srcOrd="0" destOrd="0" presId="urn:microsoft.com/office/officeart/2016/7/layout/BasicLinearProcessNumbered"/>
    <dgm:cxn modelId="{B68E608F-3713-4609-B9B8-CD511D89B8AE}" type="presParOf" srcId="{0667608C-E97D-4998-83DB-AD02CF4E6674}" destId="{025B1691-F1AF-4327-8BAF-8122A2B50689}" srcOrd="1" destOrd="0" presId="urn:microsoft.com/office/officeart/2016/7/layout/BasicLinearProcessNumbered"/>
    <dgm:cxn modelId="{B9AE2C3D-414F-43EB-8B19-CDA89306ED44}" type="presParOf" srcId="{0667608C-E97D-4998-83DB-AD02CF4E6674}" destId="{2062366E-8F58-4533-9714-0D68E232229E}" srcOrd="2" destOrd="0" presId="urn:microsoft.com/office/officeart/2016/7/layout/BasicLinearProcessNumbered"/>
    <dgm:cxn modelId="{F4C25000-D1D9-4167-A6F9-902A1A620108}" type="presParOf" srcId="{0667608C-E97D-4998-83DB-AD02CF4E6674}" destId="{1529AF74-5FCD-4F61-9049-4F95798461D2}" srcOrd="3" destOrd="0" presId="urn:microsoft.com/office/officeart/2016/7/layout/BasicLinearProcessNumbered"/>
    <dgm:cxn modelId="{04FF7E63-8BCF-49AB-9741-45C6D9F9B8D5}" type="presParOf" srcId="{C0163930-F1AB-42D4-A21F-8A9F746D5EF0}" destId="{DF57D896-9316-4C8A-AC61-96105CAC69FE}" srcOrd="7" destOrd="0" presId="urn:microsoft.com/office/officeart/2016/7/layout/BasicLinearProcessNumbered"/>
    <dgm:cxn modelId="{F833FDF2-622C-406E-9FEE-8B534A593C05}" type="presParOf" srcId="{C0163930-F1AB-42D4-A21F-8A9F746D5EF0}" destId="{D8FED545-92FF-41E0-9CB4-EA086DF93E04}" srcOrd="8" destOrd="0" presId="urn:microsoft.com/office/officeart/2016/7/layout/BasicLinearProcessNumbered"/>
    <dgm:cxn modelId="{EFB2E295-35C1-4929-98A1-FB954E484F1F}" type="presParOf" srcId="{D8FED545-92FF-41E0-9CB4-EA086DF93E04}" destId="{E6383A5A-6B4F-4131-9F9D-BEBD1DD512D1}" srcOrd="0" destOrd="0" presId="urn:microsoft.com/office/officeart/2016/7/layout/BasicLinearProcessNumbered"/>
    <dgm:cxn modelId="{B9167CFF-EEA1-4CD5-AD9D-84803BCE76BD}" type="presParOf" srcId="{D8FED545-92FF-41E0-9CB4-EA086DF93E04}" destId="{9E7F6A6E-D255-4EF3-BE80-483C54FB6173}" srcOrd="1" destOrd="0" presId="urn:microsoft.com/office/officeart/2016/7/layout/BasicLinearProcessNumbered"/>
    <dgm:cxn modelId="{97F7E0E6-B42B-4C06-8779-00599DAD93CC}" type="presParOf" srcId="{D8FED545-92FF-41E0-9CB4-EA086DF93E04}" destId="{BC1BABE8-D2C1-4B3B-A733-A497457B3C7A}" srcOrd="2" destOrd="0" presId="urn:microsoft.com/office/officeart/2016/7/layout/BasicLinearProcessNumbered"/>
    <dgm:cxn modelId="{12181187-8533-434E-BF34-F635DF1B782E}" type="presParOf" srcId="{D8FED545-92FF-41E0-9CB4-EA086DF93E04}" destId="{F5636585-250F-4D52-8384-ADDCEAD9484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F3EF3A-83B4-49E4-83EF-672EC11D385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D9C91C-014E-4427-9A36-DB167CAFE2E8}">
      <dgm:prSet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Help</a:t>
          </a:r>
          <a:endParaRPr lang="en-US"/>
        </a:p>
      </dgm:t>
    </dgm:pt>
    <dgm:pt modelId="{754CDDF6-7EA0-408D-BA8B-1894D8A52640}" type="parTrans" cxnId="{F45CEE50-CB26-41F5-A83C-FAB3E8805933}">
      <dgm:prSet/>
      <dgm:spPr/>
      <dgm:t>
        <a:bodyPr/>
        <a:lstStyle/>
        <a:p>
          <a:endParaRPr lang="en-US"/>
        </a:p>
      </dgm:t>
    </dgm:pt>
    <dgm:pt modelId="{105DBC50-CE0C-4B61-B8DA-53DE17822CFE}" type="sibTrans" cxnId="{F45CEE50-CB26-41F5-A83C-FAB3E880593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E465440-9E13-4E39-B8C4-32D513EEB2BC}">
      <dgm:prSet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Loaded Commands</a:t>
          </a:r>
          <a:endParaRPr lang="en-US"/>
        </a:p>
      </dgm:t>
    </dgm:pt>
    <dgm:pt modelId="{CB68A564-4AF0-4939-8182-08ABA27A6DCF}" type="parTrans" cxnId="{CDD520FF-4EF0-46A5-A708-1062F2226778}">
      <dgm:prSet/>
      <dgm:spPr/>
      <dgm:t>
        <a:bodyPr/>
        <a:lstStyle/>
        <a:p>
          <a:endParaRPr lang="en-US"/>
        </a:p>
      </dgm:t>
    </dgm:pt>
    <dgm:pt modelId="{F4ECC348-57FB-4A43-8CCE-1C52E08160CF}" type="sibTrans" cxnId="{CDD520FF-4EF0-46A5-A708-1062F222677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CFA7E31-2339-44DF-A4D6-2556A53D4284}">
      <dgm:prSet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Tab Complete</a:t>
          </a:r>
          <a:endParaRPr lang="en-US"/>
        </a:p>
      </dgm:t>
    </dgm:pt>
    <dgm:pt modelId="{693AC62E-1425-4117-A5BB-7DC56ECB19E3}" type="parTrans" cxnId="{5FC99C11-FF54-472C-8C62-0DD646D13E5E}">
      <dgm:prSet/>
      <dgm:spPr/>
      <dgm:t>
        <a:bodyPr/>
        <a:lstStyle/>
        <a:p>
          <a:endParaRPr lang="en-US"/>
        </a:p>
      </dgm:t>
    </dgm:pt>
    <dgm:pt modelId="{BAD9EF8F-E424-4647-B3F0-20EA09EBF9A1}" type="sibTrans" cxnId="{5FC99C11-FF54-472C-8C62-0DD646D13E5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C3AB61A-9D0E-4FFC-B506-69B4E1DC8B5B}">
      <dgm:prSet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Popup Modals</a:t>
          </a:r>
          <a:endParaRPr lang="en-US"/>
        </a:p>
      </dgm:t>
    </dgm:pt>
    <dgm:pt modelId="{D7F8A46E-5BB3-4D30-ABF1-C07E84DF0C8C}" type="parTrans" cxnId="{F8D969F3-91F7-4A69-A4EB-5C3F8F18944C}">
      <dgm:prSet/>
      <dgm:spPr/>
      <dgm:t>
        <a:bodyPr/>
        <a:lstStyle/>
        <a:p>
          <a:endParaRPr lang="en-US"/>
        </a:p>
      </dgm:t>
    </dgm:pt>
    <dgm:pt modelId="{43FEAC50-9AB7-494D-B9F3-25E62FBB2C90}" type="sibTrans" cxnId="{F8D969F3-91F7-4A69-A4EB-5C3F8F18944C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0163930-F1AB-42D4-A21F-8A9F746D5EF0}" type="pres">
      <dgm:prSet presAssocID="{37F3EF3A-83B4-49E4-83EF-672EC11D385B}" presName="Name0" presStyleCnt="0">
        <dgm:presLayoutVars>
          <dgm:animLvl val="lvl"/>
          <dgm:resizeHandles val="exact"/>
        </dgm:presLayoutVars>
      </dgm:prSet>
      <dgm:spPr/>
    </dgm:pt>
    <dgm:pt modelId="{27C87AC6-6B67-4DFC-B09F-6838678C380E}" type="pres">
      <dgm:prSet presAssocID="{65D9C91C-014E-4427-9A36-DB167CAFE2E8}" presName="compositeNode" presStyleCnt="0">
        <dgm:presLayoutVars>
          <dgm:bulletEnabled val="1"/>
        </dgm:presLayoutVars>
      </dgm:prSet>
      <dgm:spPr/>
    </dgm:pt>
    <dgm:pt modelId="{E42D1A4A-4869-4219-87E0-11585EC0B46E}" type="pres">
      <dgm:prSet presAssocID="{65D9C91C-014E-4427-9A36-DB167CAFE2E8}" presName="bgRect" presStyleLbl="bgAccFollowNode1" presStyleIdx="0" presStyleCnt="4"/>
      <dgm:spPr/>
    </dgm:pt>
    <dgm:pt modelId="{56A11A88-5BB9-4E4B-8A02-4CB37D9B49A5}" type="pres">
      <dgm:prSet presAssocID="{105DBC50-CE0C-4B61-B8DA-53DE17822CFE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21534E1C-5CCB-4EA1-BE90-B19FBEC528DC}" type="pres">
      <dgm:prSet presAssocID="{65D9C91C-014E-4427-9A36-DB167CAFE2E8}" presName="bottomLine" presStyleLbl="alignNode1" presStyleIdx="1" presStyleCnt="8">
        <dgm:presLayoutVars/>
      </dgm:prSet>
      <dgm:spPr/>
    </dgm:pt>
    <dgm:pt modelId="{8E98D43B-93B5-4D7F-BCC3-4E795E79C12A}" type="pres">
      <dgm:prSet presAssocID="{65D9C91C-014E-4427-9A36-DB167CAFE2E8}" presName="nodeText" presStyleLbl="bgAccFollowNode1" presStyleIdx="0" presStyleCnt="4">
        <dgm:presLayoutVars>
          <dgm:bulletEnabled val="1"/>
        </dgm:presLayoutVars>
      </dgm:prSet>
      <dgm:spPr/>
    </dgm:pt>
    <dgm:pt modelId="{0772143E-B9FE-4176-B0B4-21CFB84F5CD6}" type="pres">
      <dgm:prSet presAssocID="{105DBC50-CE0C-4B61-B8DA-53DE17822CFE}" presName="sibTrans" presStyleCnt="0"/>
      <dgm:spPr/>
    </dgm:pt>
    <dgm:pt modelId="{B07387A7-E7F4-4621-BA3B-69045CE1ECFC}" type="pres">
      <dgm:prSet presAssocID="{FE465440-9E13-4E39-B8C4-32D513EEB2BC}" presName="compositeNode" presStyleCnt="0">
        <dgm:presLayoutVars>
          <dgm:bulletEnabled val="1"/>
        </dgm:presLayoutVars>
      </dgm:prSet>
      <dgm:spPr/>
    </dgm:pt>
    <dgm:pt modelId="{E4EF4EE2-2A4C-40C8-8EFD-579FA37F4C12}" type="pres">
      <dgm:prSet presAssocID="{FE465440-9E13-4E39-B8C4-32D513EEB2BC}" presName="bgRect" presStyleLbl="bgAccFollowNode1" presStyleIdx="1" presStyleCnt="4"/>
      <dgm:spPr/>
    </dgm:pt>
    <dgm:pt modelId="{96219A73-FF3D-4235-805C-172E8B9FEBEC}" type="pres">
      <dgm:prSet presAssocID="{F4ECC348-57FB-4A43-8CCE-1C52E08160CF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39766157-8AA5-4E09-B3E5-94EADF5CDA87}" type="pres">
      <dgm:prSet presAssocID="{FE465440-9E13-4E39-B8C4-32D513EEB2BC}" presName="bottomLine" presStyleLbl="alignNode1" presStyleIdx="3" presStyleCnt="8">
        <dgm:presLayoutVars/>
      </dgm:prSet>
      <dgm:spPr/>
    </dgm:pt>
    <dgm:pt modelId="{3F2A7206-25E7-4F71-B29C-6EAF9F209899}" type="pres">
      <dgm:prSet presAssocID="{FE465440-9E13-4E39-B8C4-32D513EEB2BC}" presName="nodeText" presStyleLbl="bgAccFollowNode1" presStyleIdx="1" presStyleCnt="4">
        <dgm:presLayoutVars>
          <dgm:bulletEnabled val="1"/>
        </dgm:presLayoutVars>
      </dgm:prSet>
      <dgm:spPr/>
    </dgm:pt>
    <dgm:pt modelId="{5C036EE5-6B87-4F49-8936-4AA58F3A0E84}" type="pres">
      <dgm:prSet presAssocID="{F4ECC348-57FB-4A43-8CCE-1C52E08160CF}" presName="sibTrans" presStyleCnt="0"/>
      <dgm:spPr/>
    </dgm:pt>
    <dgm:pt modelId="{F72F0CA3-CA3D-4BD2-BCAE-06C27C1C3ED5}" type="pres">
      <dgm:prSet presAssocID="{BCFA7E31-2339-44DF-A4D6-2556A53D4284}" presName="compositeNode" presStyleCnt="0">
        <dgm:presLayoutVars>
          <dgm:bulletEnabled val="1"/>
        </dgm:presLayoutVars>
      </dgm:prSet>
      <dgm:spPr/>
    </dgm:pt>
    <dgm:pt modelId="{6B9D8BE9-BB5F-4985-844D-4C7810BAA238}" type="pres">
      <dgm:prSet presAssocID="{BCFA7E31-2339-44DF-A4D6-2556A53D4284}" presName="bgRect" presStyleLbl="bgAccFollowNode1" presStyleIdx="2" presStyleCnt="4"/>
      <dgm:spPr/>
    </dgm:pt>
    <dgm:pt modelId="{5600C864-22F8-416F-A4AB-7A204D06E137}" type="pres">
      <dgm:prSet presAssocID="{BAD9EF8F-E424-4647-B3F0-20EA09EBF9A1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BBDF2C2E-E25E-4801-B4EB-AA8038261CA3}" type="pres">
      <dgm:prSet presAssocID="{BCFA7E31-2339-44DF-A4D6-2556A53D4284}" presName="bottomLine" presStyleLbl="alignNode1" presStyleIdx="5" presStyleCnt="8">
        <dgm:presLayoutVars/>
      </dgm:prSet>
      <dgm:spPr/>
    </dgm:pt>
    <dgm:pt modelId="{1AE617FF-44CA-4D6E-92EF-E89DFE5C9AFB}" type="pres">
      <dgm:prSet presAssocID="{BCFA7E31-2339-44DF-A4D6-2556A53D4284}" presName="nodeText" presStyleLbl="bgAccFollowNode1" presStyleIdx="2" presStyleCnt="4">
        <dgm:presLayoutVars>
          <dgm:bulletEnabled val="1"/>
        </dgm:presLayoutVars>
      </dgm:prSet>
      <dgm:spPr/>
    </dgm:pt>
    <dgm:pt modelId="{C4628F13-159E-4026-BD4B-8922708D2DC3}" type="pres">
      <dgm:prSet presAssocID="{BAD9EF8F-E424-4647-B3F0-20EA09EBF9A1}" presName="sibTrans" presStyleCnt="0"/>
      <dgm:spPr/>
    </dgm:pt>
    <dgm:pt modelId="{0667608C-E97D-4998-83DB-AD02CF4E6674}" type="pres">
      <dgm:prSet presAssocID="{8C3AB61A-9D0E-4FFC-B506-69B4E1DC8B5B}" presName="compositeNode" presStyleCnt="0">
        <dgm:presLayoutVars>
          <dgm:bulletEnabled val="1"/>
        </dgm:presLayoutVars>
      </dgm:prSet>
      <dgm:spPr/>
    </dgm:pt>
    <dgm:pt modelId="{17AC9460-4EEB-45FB-8F18-B443E565D4AB}" type="pres">
      <dgm:prSet presAssocID="{8C3AB61A-9D0E-4FFC-B506-69B4E1DC8B5B}" presName="bgRect" presStyleLbl="bgAccFollowNode1" presStyleIdx="3" presStyleCnt="4"/>
      <dgm:spPr/>
    </dgm:pt>
    <dgm:pt modelId="{025B1691-F1AF-4327-8BAF-8122A2B50689}" type="pres">
      <dgm:prSet presAssocID="{43FEAC50-9AB7-494D-B9F3-25E62FBB2C90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2062366E-8F58-4533-9714-0D68E232229E}" type="pres">
      <dgm:prSet presAssocID="{8C3AB61A-9D0E-4FFC-B506-69B4E1DC8B5B}" presName="bottomLine" presStyleLbl="alignNode1" presStyleIdx="7" presStyleCnt="8">
        <dgm:presLayoutVars/>
      </dgm:prSet>
      <dgm:spPr/>
    </dgm:pt>
    <dgm:pt modelId="{1529AF74-5FCD-4F61-9049-4F95798461D2}" type="pres">
      <dgm:prSet presAssocID="{8C3AB61A-9D0E-4FFC-B506-69B4E1DC8B5B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02ECAA05-35B9-48F9-822D-26E81302A40D}" type="presOf" srcId="{BCFA7E31-2339-44DF-A4D6-2556A53D4284}" destId="{6B9D8BE9-BB5F-4985-844D-4C7810BAA238}" srcOrd="0" destOrd="0" presId="urn:microsoft.com/office/officeart/2016/7/layout/BasicLinearProcessNumbered"/>
    <dgm:cxn modelId="{F5F25B0D-72E9-4334-A935-487A5B73A061}" type="presOf" srcId="{BCFA7E31-2339-44DF-A4D6-2556A53D4284}" destId="{1AE617FF-44CA-4D6E-92EF-E89DFE5C9AFB}" srcOrd="1" destOrd="0" presId="urn:microsoft.com/office/officeart/2016/7/layout/BasicLinearProcessNumbered"/>
    <dgm:cxn modelId="{5FC99C11-FF54-472C-8C62-0DD646D13E5E}" srcId="{37F3EF3A-83B4-49E4-83EF-672EC11D385B}" destId="{BCFA7E31-2339-44DF-A4D6-2556A53D4284}" srcOrd="2" destOrd="0" parTransId="{693AC62E-1425-4117-A5BB-7DC56ECB19E3}" sibTransId="{BAD9EF8F-E424-4647-B3F0-20EA09EBF9A1}"/>
    <dgm:cxn modelId="{F45CEE50-CB26-41F5-A83C-FAB3E8805933}" srcId="{37F3EF3A-83B4-49E4-83EF-672EC11D385B}" destId="{65D9C91C-014E-4427-9A36-DB167CAFE2E8}" srcOrd="0" destOrd="0" parTransId="{754CDDF6-7EA0-408D-BA8B-1894D8A52640}" sibTransId="{105DBC50-CE0C-4B61-B8DA-53DE17822CFE}"/>
    <dgm:cxn modelId="{F2347156-4AE4-4B0F-8547-8D108CF049A6}" type="presOf" srcId="{8C3AB61A-9D0E-4FFC-B506-69B4E1DC8B5B}" destId="{1529AF74-5FCD-4F61-9049-4F95798461D2}" srcOrd="1" destOrd="0" presId="urn:microsoft.com/office/officeart/2016/7/layout/BasicLinearProcessNumbered"/>
    <dgm:cxn modelId="{6E2DC262-E007-425B-834D-D3E5593D255D}" type="presOf" srcId="{65D9C91C-014E-4427-9A36-DB167CAFE2E8}" destId="{8E98D43B-93B5-4D7F-BCC3-4E795E79C12A}" srcOrd="1" destOrd="0" presId="urn:microsoft.com/office/officeart/2016/7/layout/BasicLinearProcessNumbered"/>
    <dgm:cxn modelId="{E938C569-DA17-43FF-B1B1-6925335F9106}" type="presOf" srcId="{8C3AB61A-9D0E-4FFC-B506-69B4E1DC8B5B}" destId="{17AC9460-4EEB-45FB-8F18-B443E565D4AB}" srcOrd="0" destOrd="0" presId="urn:microsoft.com/office/officeart/2016/7/layout/BasicLinearProcessNumbered"/>
    <dgm:cxn modelId="{1810A279-08E8-4920-9236-E5EA360DE9B6}" type="presOf" srcId="{37F3EF3A-83B4-49E4-83EF-672EC11D385B}" destId="{C0163930-F1AB-42D4-A21F-8A9F746D5EF0}" srcOrd="0" destOrd="0" presId="urn:microsoft.com/office/officeart/2016/7/layout/BasicLinearProcessNumbered"/>
    <dgm:cxn modelId="{A8A48288-FCD5-4E08-A5AE-0FA009915AB8}" type="presOf" srcId="{43FEAC50-9AB7-494D-B9F3-25E62FBB2C90}" destId="{025B1691-F1AF-4327-8BAF-8122A2B50689}" srcOrd="0" destOrd="0" presId="urn:microsoft.com/office/officeart/2016/7/layout/BasicLinearProcessNumbered"/>
    <dgm:cxn modelId="{9C7AED8A-81E5-4283-BC39-91509763D78F}" type="presOf" srcId="{BAD9EF8F-E424-4647-B3F0-20EA09EBF9A1}" destId="{5600C864-22F8-416F-A4AB-7A204D06E137}" srcOrd="0" destOrd="0" presId="urn:microsoft.com/office/officeart/2016/7/layout/BasicLinearProcessNumbered"/>
    <dgm:cxn modelId="{3B93618D-2371-402B-BE9C-30CEF95E6F88}" type="presOf" srcId="{F4ECC348-57FB-4A43-8CCE-1C52E08160CF}" destId="{96219A73-FF3D-4235-805C-172E8B9FEBEC}" srcOrd="0" destOrd="0" presId="urn:microsoft.com/office/officeart/2016/7/layout/BasicLinearProcessNumbered"/>
    <dgm:cxn modelId="{2677BFA5-0CFC-43AE-A7B3-125BEB2DD29D}" type="presOf" srcId="{65D9C91C-014E-4427-9A36-DB167CAFE2E8}" destId="{E42D1A4A-4869-4219-87E0-11585EC0B46E}" srcOrd="0" destOrd="0" presId="urn:microsoft.com/office/officeart/2016/7/layout/BasicLinearProcessNumbered"/>
    <dgm:cxn modelId="{AEA90BA9-5A63-4BB0-8032-48C9D662308F}" type="presOf" srcId="{105DBC50-CE0C-4B61-B8DA-53DE17822CFE}" destId="{56A11A88-5BB9-4E4B-8A02-4CB37D9B49A5}" srcOrd="0" destOrd="0" presId="urn:microsoft.com/office/officeart/2016/7/layout/BasicLinearProcessNumbered"/>
    <dgm:cxn modelId="{36E096D5-64BC-4D9C-B7AF-73BD73F1B5B4}" type="presOf" srcId="{FE465440-9E13-4E39-B8C4-32D513EEB2BC}" destId="{3F2A7206-25E7-4F71-B29C-6EAF9F209899}" srcOrd="1" destOrd="0" presId="urn:microsoft.com/office/officeart/2016/7/layout/BasicLinearProcessNumbered"/>
    <dgm:cxn modelId="{51DE37E8-80FF-4B25-9C38-9178D194AB5E}" type="presOf" srcId="{FE465440-9E13-4E39-B8C4-32D513EEB2BC}" destId="{E4EF4EE2-2A4C-40C8-8EFD-579FA37F4C12}" srcOrd="0" destOrd="0" presId="urn:microsoft.com/office/officeart/2016/7/layout/BasicLinearProcessNumbered"/>
    <dgm:cxn modelId="{F8D969F3-91F7-4A69-A4EB-5C3F8F18944C}" srcId="{37F3EF3A-83B4-49E4-83EF-672EC11D385B}" destId="{8C3AB61A-9D0E-4FFC-B506-69B4E1DC8B5B}" srcOrd="3" destOrd="0" parTransId="{D7F8A46E-5BB3-4D30-ABF1-C07E84DF0C8C}" sibTransId="{43FEAC50-9AB7-494D-B9F3-25E62FBB2C90}"/>
    <dgm:cxn modelId="{CDD520FF-4EF0-46A5-A708-1062F2226778}" srcId="{37F3EF3A-83B4-49E4-83EF-672EC11D385B}" destId="{FE465440-9E13-4E39-B8C4-32D513EEB2BC}" srcOrd="1" destOrd="0" parTransId="{CB68A564-4AF0-4939-8182-08ABA27A6DCF}" sibTransId="{F4ECC348-57FB-4A43-8CCE-1C52E08160CF}"/>
    <dgm:cxn modelId="{C3B704CD-28BF-4899-8ED4-6C0827957080}" type="presParOf" srcId="{C0163930-F1AB-42D4-A21F-8A9F746D5EF0}" destId="{27C87AC6-6B67-4DFC-B09F-6838678C380E}" srcOrd="0" destOrd="0" presId="urn:microsoft.com/office/officeart/2016/7/layout/BasicLinearProcessNumbered"/>
    <dgm:cxn modelId="{76233862-1AFA-4799-983D-79A5D4C7E951}" type="presParOf" srcId="{27C87AC6-6B67-4DFC-B09F-6838678C380E}" destId="{E42D1A4A-4869-4219-87E0-11585EC0B46E}" srcOrd="0" destOrd="0" presId="urn:microsoft.com/office/officeart/2016/7/layout/BasicLinearProcessNumbered"/>
    <dgm:cxn modelId="{ED19175A-8F41-47F8-B538-94B51EA5EC9A}" type="presParOf" srcId="{27C87AC6-6B67-4DFC-B09F-6838678C380E}" destId="{56A11A88-5BB9-4E4B-8A02-4CB37D9B49A5}" srcOrd="1" destOrd="0" presId="urn:microsoft.com/office/officeart/2016/7/layout/BasicLinearProcessNumbered"/>
    <dgm:cxn modelId="{C6D50AA8-BF0F-4DAE-87AA-D0E248C98EFE}" type="presParOf" srcId="{27C87AC6-6B67-4DFC-B09F-6838678C380E}" destId="{21534E1C-5CCB-4EA1-BE90-B19FBEC528DC}" srcOrd="2" destOrd="0" presId="urn:microsoft.com/office/officeart/2016/7/layout/BasicLinearProcessNumbered"/>
    <dgm:cxn modelId="{90A14E8B-6F2D-463B-9290-D00B09906652}" type="presParOf" srcId="{27C87AC6-6B67-4DFC-B09F-6838678C380E}" destId="{8E98D43B-93B5-4D7F-BCC3-4E795E79C12A}" srcOrd="3" destOrd="0" presId="urn:microsoft.com/office/officeart/2016/7/layout/BasicLinearProcessNumbered"/>
    <dgm:cxn modelId="{DEB3279D-20BA-49A6-A2CD-1EE8381FD82F}" type="presParOf" srcId="{C0163930-F1AB-42D4-A21F-8A9F746D5EF0}" destId="{0772143E-B9FE-4176-B0B4-21CFB84F5CD6}" srcOrd="1" destOrd="0" presId="urn:microsoft.com/office/officeart/2016/7/layout/BasicLinearProcessNumbered"/>
    <dgm:cxn modelId="{44B50D48-F861-4729-BA26-9C9FEB72988A}" type="presParOf" srcId="{C0163930-F1AB-42D4-A21F-8A9F746D5EF0}" destId="{B07387A7-E7F4-4621-BA3B-69045CE1ECFC}" srcOrd="2" destOrd="0" presId="urn:microsoft.com/office/officeart/2016/7/layout/BasicLinearProcessNumbered"/>
    <dgm:cxn modelId="{CB2A9C69-9132-4E8B-9977-B31DEA98F366}" type="presParOf" srcId="{B07387A7-E7F4-4621-BA3B-69045CE1ECFC}" destId="{E4EF4EE2-2A4C-40C8-8EFD-579FA37F4C12}" srcOrd="0" destOrd="0" presId="urn:microsoft.com/office/officeart/2016/7/layout/BasicLinearProcessNumbered"/>
    <dgm:cxn modelId="{6349FF62-0F74-45D8-B822-07DDF3550FE6}" type="presParOf" srcId="{B07387A7-E7F4-4621-BA3B-69045CE1ECFC}" destId="{96219A73-FF3D-4235-805C-172E8B9FEBEC}" srcOrd="1" destOrd="0" presId="urn:microsoft.com/office/officeart/2016/7/layout/BasicLinearProcessNumbered"/>
    <dgm:cxn modelId="{94FDFE85-A5D7-46BC-AD9C-E5E8F0A70309}" type="presParOf" srcId="{B07387A7-E7F4-4621-BA3B-69045CE1ECFC}" destId="{39766157-8AA5-4E09-B3E5-94EADF5CDA87}" srcOrd="2" destOrd="0" presId="urn:microsoft.com/office/officeart/2016/7/layout/BasicLinearProcessNumbered"/>
    <dgm:cxn modelId="{40774523-D23C-4AB7-9A92-30CC852A6836}" type="presParOf" srcId="{B07387A7-E7F4-4621-BA3B-69045CE1ECFC}" destId="{3F2A7206-25E7-4F71-B29C-6EAF9F209899}" srcOrd="3" destOrd="0" presId="urn:microsoft.com/office/officeart/2016/7/layout/BasicLinearProcessNumbered"/>
    <dgm:cxn modelId="{739538E8-A9AF-4870-A6ED-F8CB59677041}" type="presParOf" srcId="{C0163930-F1AB-42D4-A21F-8A9F746D5EF0}" destId="{5C036EE5-6B87-4F49-8936-4AA58F3A0E84}" srcOrd="3" destOrd="0" presId="urn:microsoft.com/office/officeart/2016/7/layout/BasicLinearProcessNumbered"/>
    <dgm:cxn modelId="{AD02B0DD-5CAB-435E-B366-D8AF15388C12}" type="presParOf" srcId="{C0163930-F1AB-42D4-A21F-8A9F746D5EF0}" destId="{F72F0CA3-CA3D-4BD2-BCAE-06C27C1C3ED5}" srcOrd="4" destOrd="0" presId="urn:microsoft.com/office/officeart/2016/7/layout/BasicLinearProcessNumbered"/>
    <dgm:cxn modelId="{FD8C6C41-BC9B-4D27-ABB4-8ED509AEF1C1}" type="presParOf" srcId="{F72F0CA3-CA3D-4BD2-BCAE-06C27C1C3ED5}" destId="{6B9D8BE9-BB5F-4985-844D-4C7810BAA238}" srcOrd="0" destOrd="0" presId="urn:microsoft.com/office/officeart/2016/7/layout/BasicLinearProcessNumbered"/>
    <dgm:cxn modelId="{56B38961-D02E-4FCB-A2B7-45E3E3230768}" type="presParOf" srcId="{F72F0CA3-CA3D-4BD2-BCAE-06C27C1C3ED5}" destId="{5600C864-22F8-416F-A4AB-7A204D06E137}" srcOrd="1" destOrd="0" presId="urn:microsoft.com/office/officeart/2016/7/layout/BasicLinearProcessNumbered"/>
    <dgm:cxn modelId="{654354A5-D2EA-4E89-B678-78CDBC9E18F8}" type="presParOf" srcId="{F72F0CA3-CA3D-4BD2-BCAE-06C27C1C3ED5}" destId="{BBDF2C2E-E25E-4801-B4EB-AA8038261CA3}" srcOrd="2" destOrd="0" presId="urn:microsoft.com/office/officeart/2016/7/layout/BasicLinearProcessNumbered"/>
    <dgm:cxn modelId="{A7014AF3-04CA-406D-AC45-3E3EE093ADC6}" type="presParOf" srcId="{F72F0CA3-CA3D-4BD2-BCAE-06C27C1C3ED5}" destId="{1AE617FF-44CA-4D6E-92EF-E89DFE5C9AFB}" srcOrd="3" destOrd="0" presId="urn:microsoft.com/office/officeart/2016/7/layout/BasicLinearProcessNumbered"/>
    <dgm:cxn modelId="{C76024BC-D334-4EB0-8025-FAA4045A832B}" type="presParOf" srcId="{C0163930-F1AB-42D4-A21F-8A9F746D5EF0}" destId="{C4628F13-159E-4026-BD4B-8922708D2DC3}" srcOrd="5" destOrd="0" presId="urn:microsoft.com/office/officeart/2016/7/layout/BasicLinearProcessNumbered"/>
    <dgm:cxn modelId="{5C92592D-5829-4B0D-8A8A-6B4339AF1312}" type="presParOf" srcId="{C0163930-F1AB-42D4-A21F-8A9F746D5EF0}" destId="{0667608C-E97D-4998-83DB-AD02CF4E6674}" srcOrd="6" destOrd="0" presId="urn:microsoft.com/office/officeart/2016/7/layout/BasicLinearProcessNumbered"/>
    <dgm:cxn modelId="{6D7AC5C0-15A6-435C-9E86-A55AEA094ED2}" type="presParOf" srcId="{0667608C-E97D-4998-83DB-AD02CF4E6674}" destId="{17AC9460-4EEB-45FB-8F18-B443E565D4AB}" srcOrd="0" destOrd="0" presId="urn:microsoft.com/office/officeart/2016/7/layout/BasicLinearProcessNumbered"/>
    <dgm:cxn modelId="{B68E608F-3713-4609-B9B8-CD511D89B8AE}" type="presParOf" srcId="{0667608C-E97D-4998-83DB-AD02CF4E6674}" destId="{025B1691-F1AF-4327-8BAF-8122A2B50689}" srcOrd="1" destOrd="0" presId="urn:microsoft.com/office/officeart/2016/7/layout/BasicLinearProcessNumbered"/>
    <dgm:cxn modelId="{B9AE2C3D-414F-43EB-8B19-CDA89306ED44}" type="presParOf" srcId="{0667608C-E97D-4998-83DB-AD02CF4E6674}" destId="{2062366E-8F58-4533-9714-0D68E232229E}" srcOrd="2" destOrd="0" presId="urn:microsoft.com/office/officeart/2016/7/layout/BasicLinearProcessNumbered"/>
    <dgm:cxn modelId="{F4C25000-D1D9-4167-A6F9-902A1A620108}" type="presParOf" srcId="{0667608C-E97D-4998-83DB-AD02CF4E6674}" destId="{1529AF74-5FCD-4F61-9049-4F95798461D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F3EF3A-83B4-49E4-83EF-672EC11D385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D9C91C-014E-4427-9A36-DB167CAFE2E8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Popup Modal</a:t>
          </a:r>
          <a:endParaRPr lang="en-US"/>
        </a:p>
      </dgm:t>
    </dgm:pt>
    <dgm:pt modelId="{754CDDF6-7EA0-408D-BA8B-1894D8A52640}" type="parTrans" cxnId="{F45CEE50-CB26-41F5-A83C-FAB3E8805933}">
      <dgm:prSet/>
      <dgm:spPr/>
      <dgm:t>
        <a:bodyPr/>
        <a:lstStyle/>
        <a:p>
          <a:endParaRPr lang="en-US"/>
        </a:p>
      </dgm:t>
    </dgm:pt>
    <dgm:pt modelId="{105DBC50-CE0C-4B61-B8DA-53DE17822CFE}" type="sibTrans" cxnId="{F45CEE50-CB26-41F5-A83C-FAB3E880593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E465440-9E13-4E39-B8C4-32D513EEB2BC}">
      <dgm:prSet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Select Parameter Group</a:t>
          </a:r>
          <a:endParaRPr lang="en-US"/>
        </a:p>
      </dgm:t>
    </dgm:pt>
    <dgm:pt modelId="{CB68A564-4AF0-4939-8182-08ABA27A6DCF}" type="parTrans" cxnId="{CDD520FF-4EF0-46A5-A708-1062F2226778}">
      <dgm:prSet/>
      <dgm:spPr/>
      <dgm:t>
        <a:bodyPr/>
        <a:lstStyle/>
        <a:p>
          <a:endParaRPr lang="en-US"/>
        </a:p>
      </dgm:t>
    </dgm:pt>
    <dgm:pt modelId="{F4ECC348-57FB-4A43-8CCE-1C52E08160CF}" type="sibTrans" cxnId="{CDD520FF-4EF0-46A5-A708-1062F222677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CFA7E31-2339-44DF-A4D6-2556A53D4284}">
      <dgm:prSet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Tab Complete Arguments</a:t>
          </a:r>
          <a:endParaRPr lang="en-US"/>
        </a:p>
      </dgm:t>
    </dgm:pt>
    <dgm:pt modelId="{693AC62E-1425-4117-A5BB-7DC56ECB19E3}" type="parTrans" cxnId="{5FC99C11-FF54-472C-8C62-0DD646D13E5E}">
      <dgm:prSet/>
      <dgm:spPr/>
      <dgm:t>
        <a:bodyPr/>
        <a:lstStyle/>
        <a:p>
          <a:endParaRPr lang="en-US"/>
        </a:p>
      </dgm:t>
    </dgm:pt>
    <dgm:pt modelId="{BAD9EF8F-E424-4647-B3F0-20EA09EBF9A1}" type="sibTrans" cxnId="{5FC99C11-FF54-472C-8C62-0DD646D13E5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0163930-F1AB-42D4-A21F-8A9F746D5EF0}" type="pres">
      <dgm:prSet presAssocID="{37F3EF3A-83B4-49E4-83EF-672EC11D385B}" presName="Name0" presStyleCnt="0">
        <dgm:presLayoutVars>
          <dgm:animLvl val="lvl"/>
          <dgm:resizeHandles val="exact"/>
        </dgm:presLayoutVars>
      </dgm:prSet>
      <dgm:spPr/>
    </dgm:pt>
    <dgm:pt modelId="{27C87AC6-6B67-4DFC-B09F-6838678C380E}" type="pres">
      <dgm:prSet presAssocID="{65D9C91C-014E-4427-9A36-DB167CAFE2E8}" presName="compositeNode" presStyleCnt="0">
        <dgm:presLayoutVars>
          <dgm:bulletEnabled val="1"/>
        </dgm:presLayoutVars>
      </dgm:prSet>
      <dgm:spPr/>
    </dgm:pt>
    <dgm:pt modelId="{E42D1A4A-4869-4219-87E0-11585EC0B46E}" type="pres">
      <dgm:prSet presAssocID="{65D9C91C-014E-4427-9A36-DB167CAFE2E8}" presName="bgRect" presStyleLbl="bgAccFollowNode1" presStyleIdx="0" presStyleCnt="3"/>
      <dgm:spPr/>
    </dgm:pt>
    <dgm:pt modelId="{56A11A88-5BB9-4E4B-8A02-4CB37D9B49A5}" type="pres">
      <dgm:prSet presAssocID="{105DBC50-CE0C-4B61-B8DA-53DE17822CFE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21534E1C-5CCB-4EA1-BE90-B19FBEC528DC}" type="pres">
      <dgm:prSet presAssocID="{65D9C91C-014E-4427-9A36-DB167CAFE2E8}" presName="bottomLine" presStyleLbl="alignNode1" presStyleIdx="1" presStyleCnt="6">
        <dgm:presLayoutVars/>
      </dgm:prSet>
      <dgm:spPr/>
    </dgm:pt>
    <dgm:pt modelId="{8E98D43B-93B5-4D7F-BCC3-4E795E79C12A}" type="pres">
      <dgm:prSet presAssocID="{65D9C91C-014E-4427-9A36-DB167CAFE2E8}" presName="nodeText" presStyleLbl="bgAccFollowNode1" presStyleIdx="0" presStyleCnt="3">
        <dgm:presLayoutVars>
          <dgm:bulletEnabled val="1"/>
        </dgm:presLayoutVars>
      </dgm:prSet>
      <dgm:spPr/>
    </dgm:pt>
    <dgm:pt modelId="{0772143E-B9FE-4176-B0B4-21CFB84F5CD6}" type="pres">
      <dgm:prSet presAssocID="{105DBC50-CE0C-4B61-B8DA-53DE17822CFE}" presName="sibTrans" presStyleCnt="0"/>
      <dgm:spPr/>
    </dgm:pt>
    <dgm:pt modelId="{B07387A7-E7F4-4621-BA3B-69045CE1ECFC}" type="pres">
      <dgm:prSet presAssocID="{FE465440-9E13-4E39-B8C4-32D513EEB2BC}" presName="compositeNode" presStyleCnt="0">
        <dgm:presLayoutVars>
          <dgm:bulletEnabled val="1"/>
        </dgm:presLayoutVars>
      </dgm:prSet>
      <dgm:spPr/>
    </dgm:pt>
    <dgm:pt modelId="{E4EF4EE2-2A4C-40C8-8EFD-579FA37F4C12}" type="pres">
      <dgm:prSet presAssocID="{FE465440-9E13-4E39-B8C4-32D513EEB2BC}" presName="bgRect" presStyleLbl="bgAccFollowNode1" presStyleIdx="1" presStyleCnt="3"/>
      <dgm:spPr/>
    </dgm:pt>
    <dgm:pt modelId="{96219A73-FF3D-4235-805C-172E8B9FEBEC}" type="pres">
      <dgm:prSet presAssocID="{F4ECC348-57FB-4A43-8CCE-1C52E08160CF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39766157-8AA5-4E09-B3E5-94EADF5CDA87}" type="pres">
      <dgm:prSet presAssocID="{FE465440-9E13-4E39-B8C4-32D513EEB2BC}" presName="bottomLine" presStyleLbl="alignNode1" presStyleIdx="3" presStyleCnt="6">
        <dgm:presLayoutVars/>
      </dgm:prSet>
      <dgm:spPr/>
    </dgm:pt>
    <dgm:pt modelId="{3F2A7206-25E7-4F71-B29C-6EAF9F209899}" type="pres">
      <dgm:prSet presAssocID="{FE465440-9E13-4E39-B8C4-32D513EEB2BC}" presName="nodeText" presStyleLbl="bgAccFollowNode1" presStyleIdx="1" presStyleCnt="3">
        <dgm:presLayoutVars>
          <dgm:bulletEnabled val="1"/>
        </dgm:presLayoutVars>
      </dgm:prSet>
      <dgm:spPr/>
    </dgm:pt>
    <dgm:pt modelId="{5C036EE5-6B87-4F49-8936-4AA58F3A0E84}" type="pres">
      <dgm:prSet presAssocID="{F4ECC348-57FB-4A43-8CCE-1C52E08160CF}" presName="sibTrans" presStyleCnt="0"/>
      <dgm:spPr/>
    </dgm:pt>
    <dgm:pt modelId="{F72F0CA3-CA3D-4BD2-BCAE-06C27C1C3ED5}" type="pres">
      <dgm:prSet presAssocID="{BCFA7E31-2339-44DF-A4D6-2556A53D4284}" presName="compositeNode" presStyleCnt="0">
        <dgm:presLayoutVars>
          <dgm:bulletEnabled val="1"/>
        </dgm:presLayoutVars>
      </dgm:prSet>
      <dgm:spPr/>
    </dgm:pt>
    <dgm:pt modelId="{6B9D8BE9-BB5F-4985-844D-4C7810BAA238}" type="pres">
      <dgm:prSet presAssocID="{BCFA7E31-2339-44DF-A4D6-2556A53D4284}" presName="bgRect" presStyleLbl="bgAccFollowNode1" presStyleIdx="2" presStyleCnt="3"/>
      <dgm:spPr/>
    </dgm:pt>
    <dgm:pt modelId="{5600C864-22F8-416F-A4AB-7A204D06E137}" type="pres">
      <dgm:prSet presAssocID="{BAD9EF8F-E424-4647-B3F0-20EA09EBF9A1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BBDF2C2E-E25E-4801-B4EB-AA8038261CA3}" type="pres">
      <dgm:prSet presAssocID="{BCFA7E31-2339-44DF-A4D6-2556A53D4284}" presName="bottomLine" presStyleLbl="alignNode1" presStyleIdx="5" presStyleCnt="6">
        <dgm:presLayoutVars/>
      </dgm:prSet>
      <dgm:spPr/>
    </dgm:pt>
    <dgm:pt modelId="{1AE617FF-44CA-4D6E-92EF-E89DFE5C9AFB}" type="pres">
      <dgm:prSet presAssocID="{BCFA7E31-2339-44DF-A4D6-2556A53D4284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02ECAA05-35B9-48F9-822D-26E81302A40D}" type="presOf" srcId="{BCFA7E31-2339-44DF-A4D6-2556A53D4284}" destId="{6B9D8BE9-BB5F-4985-844D-4C7810BAA238}" srcOrd="0" destOrd="0" presId="urn:microsoft.com/office/officeart/2016/7/layout/BasicLinearProcessNumbered"/>
    <dgm:cxn modelId="{F5F25B0D-72E9-4334-A935-487A5B73A061}" type="presOf" srcId="{BCFA7E31-2339-44DF-A4D6-2556A53D4284}" destId="{1AE617FF-44CA-4D6E-92EF-E89DFE5C9AFB}" srcOrd="1" destOrd="0" presId="urn:microsoft.com/office/officeart/2016/7/layout/BasicLinearProcessNumbered"/>
    <dgm:cxn modelId="{5FC99C11-FF54-472C-8C62-0DD646D13E5E}" srcId="{37F3EF3A-83B4-49E4-83EF-672EC11D385B}" destId="{BCFA7E31-2339-44DF-A4D6-2556A53D4284}" srcOrd="2" destOrd="0" parTransId="{693AC62E-1425-4117-A5BB-7DC56ECB19E3}" sibTransId="{BAD9EF8F-E424-4647-B3F0-20EA09EBF9A1}"/>
    <dgm:cxn modelId="{F45CEE50-CB26-41F5-A83C-FAB3E8805933}" srcId="{37F3EF3A-83B4-49E4-83EF-672EC11D385B}" destId="{65D9C91C-014E-4427-9A36-DB167CAFE2E8}" srcOrd="0" destOrd="0" parTransId="{754CDDF6-7EA0-408D-BA8B-1894D8A52640}" sibTransId="{105DBC50-CE0C-4B61-B8DA-53DE17822CFE}"/>
    <dgm:cxn modelId="{6E2DC262-E007-425B-834D-D3E5593D255D}" type="presOf" srcId="{65D9C91C-014E-4427-9A36-DB167CAFE2E8}" destId="{8E98D43B-93B5-4D7F-BCC3-4E795E79C12A}" srcOrd="1" destOrd="0" presId="urn:microsoft.com/office/officeart/2016/7/layout/BasicLinearProcessNumbered"/>
    <dgm:cxn modelId="{1810A279-08E8-4920-9236-E5EA360DE9B6}" type="presOf" srcId="{37F3EF3A-83B4-49E4-83EF-672EC11D385B}" destId="{C0163930-F1AB-42D4-A21F-8A9F746D5EF0}" srcOrd="0" destOrd="0" presId="urn:microsoft.com/office/officeart/2016/7/layout/BasicLinearProcessNumbered"/>
    <dgm:cxn modelId="{9C7AED8A-81E5-4283-BC39-91509763D78F}" type="presOf" srcId="{BAD9EF8F-E424-4647-B3F0-20EA09EBF9A1}" destId="{5600C864-22F8-416F-A4AB-7A204D06E137}" srcOrd="0" destOrd="0" presId="urn:microsoft.com/office/officeart/2016/7/layout/BasicLinearProcessNumbered"/>
    <dgm:cxn modelId="{3B93618D-2371-402B-BE9C-30CEF95E6F88}" type="presOf" srcId="{F4ECC348-57FB-4A43-8CCE-1C52E08160CF}" destId="{96219A73-FF3D-4235-805C-172E8B9FEBEC}" srcOrd="0" destOrd="0" presId="urn:microsoft.com/office/officeart/2016/7/layout/BasicLinearProcessNumbered"/>
    <dgm:cxn modelId="{2677BFA5-0CFC-43AE-A7B3-125BEB2DD29D}" type="presOf" srcId="{65D9C91C-014E-4427-9A36-DB167CAFE2E8}" destId="{E42D1A4A-4869-4219-87E0-11585EC0B46E}" srcOrd="0" destOrd="0" presId="urn:microsoft.com/office/officeart/2016/7/layout/BasicLinearProcessNumbered"/>
    <dgm:cxn modelId="{AEA90BA9-5A63-4BB0-8032-48C9D662308F}" type="presOf" srcId="{105DBC50-CE0C-4B61-B8DA-53DE17822CFE}" destId="{56A11A88-5BB9-4E4B-8A02-4CB37D9B49A5}" srcOrd="0" destOrd="0" presId="urn:microsoft.com/office/officeart/2016/7/layout/BasicLinearProcessNumbered"/>
    <dgm:cxn modelId="{36E096D5-64BC-4D9C-B7AF-73BD73F1B5B4}" type="presOf" srcId="{FE465440-9E13-4E39-B8C4-32D513EEB2BC}" destId="{3F2A7206-25E7-4F71-B29C-6EAF9F209899}" srcOrd="1" destOrd="0" presId="urn:microsoft.com/office/officeart/2016/7/layout/BasicLinearProcessNumbered"/>
    <dgm:cxn modelId="{51DE37E8-80FF-4B25-9C38-9178D194AB5E}" type="presOf" srcId="{FE465440-9E13-4E39-B8C4-32D513EEB2BC}" destId="{E4EF4EE2-2A4C-40C8-8EFD-579FA37F4C12}" srcOrd="0" destOrd="0" presId="urn:microsoft.com/office/officeart/2016/7/layout/BasicLinearProcessNumbered"/>
    <dgm:cxn modelId="{CDD520FF-4EF0-46A5-A708-1062F2226778}" srcId="{37F3EF3A-83B4-49E4-83EF-672EC11D385B}" destId="{FE465440-9E13-4E39-B8C4-32D513EEB2BC}" srcOrd="1" destOrd="0" parTransId="{CB68A564-4AF0-4939-8182-08ABA27A6DCF}" sibTransId="{F4ECC348-57FB-4A43-8CCE-1C52E08160CF}"/>
    <dgm:cxn modelId="{C3B704CD-28BF-4899-8ED4-6C0827957080}" type="presParOf" srcId="{C0163930-F1AB-42D4-A21F-8A9F746D5EF0}" destId="{27C87AC6-6B67-4DFC-B09F-6838678C380E}" srcOrd="0" destOrd="0" presId="urn:microsoft.com/office/officeart/2016/7/layout/BasicLinearProcessNumbered"/>
    <dgm:cxn modelId="{76233862-1AFA-4799-983D-79A5D4C7E951}" type="presParOf" srcId="{27C87AC6-6B67-4DFC-B09F-6838678C380E}" destId="{E42D1A4A-4869-4219-87E0-11585EC0B46E}" srcOrd="0" destOrd="0" presId="urn:microsoft.com/office/officeart/2016/7/layout/BasicLinearProcessNumbered"/>
    <dgm:cxn modelId="{ED19175A-8F41-47F8-B538-94B51EA5EC9A}" type="presParOf" srcId="{27C87AC6-6B67-4DFC-B09F-6838678C380E}" destId="{56A11A88-5BB9-4E4B-8A02-4CB37D9B49A5}" srcOrd="1" destOrd="0" presId="urn:microsoft.com/office/officeart/2016/7/layout/BasicLinearProcessNumbered"/>
    <dgm:cxn modelId="{C6D50AA8-BF0F-4DAE-87AA-D0E248C98EFE}" type="presParOf" srcId="{27C87AC6-6B67-4DFC-B09F-6838678C380E}" destId="{21534E1C-5CCB-4EA1-BE90-B19FBEC528DC}" srcOrd="2" destOrd="0" presId="urn:microsoft.com/office/officeart/2016/7/layout/BasicLinearProcessNumbered"/>
    <dgm:cxn modelId="{90A14E8B-6F2D-463B-9290-D00B09906652}" type="presParOf" srcId="{27C87AC6-6B67-4DFC-B09F-6838678C380E}" destId="{8E98D43B-93B5-4D7F-BCC3-4E795E79C12A}" srcOrd="3" destOrd="0" presId="urn:microsoft.com/office/officeart/2016/7/layout/BasicLinearProcessNumbered"/>
    <dgm:cxn modelId="{DEB3279D-20BA-49A6-A2CD-1EE8381FD82F}" type="presParOf" srcId="{C0163930-F1AB-42D4-A21F-8A9F746D5EF0}" destId="{0772143E-B9FE-4176-B0B4-21CFB84F5CD6}" srcOrd="1" destOrd="0" presId="urn:microsoft.com/office/officeart/2016/7/layout/BasicLinearProcessNumbered"/>
    <dgm:cxn modelId="{44B50D48-F861-4729-BA26-9C9FEB72988A}" type="presParOf" srcId="{C0163930-F1AB-42D4-A21F-8A9F746D5EF0}" destId="{B07387A7-E7F4-4621-BA3B-69045CE1ECFC}" srcOrd="2" destOrd="0" presId="urn:microsoft.com/office/officeart/2016/7/layout/BasicLinearProcessNumbered"/>
    <dgm:cxn modelId="{CB2A9C69-9132-4E8B-9977-B31DEA98F366}" type="presParOf" srcId="{B07387A7-E7F4-4621-BA3B-69045CE1ECFC}" destId="{E4EF4EE2-2A4C-40C8-8EFD-579FA37F4C12}" srcOrd="0" destOrd="0" presId="urn:microsoft.com/office/officeart/2016/7/layout/BasicLinearProcessNumbered"/>
    <dgm:cxn modelId="{6349FF62-0F74-45D8-B822-07DDF3550FE6}" type="presParOf" srcId="{B07387A7-E7F4-4621-BA3B-69045CE1ECFC}" destId="{96219A73-FF3D-4235-805C-172E8B9FEBEC}" srcOrd="1" destOrd="0" presId="urn:microsoft.com/office/officeart/2016/7/layout/BasicLinearProcessNumbered"/>
    <dgm:cxn modelId="{94FDFE85-A5D7-46BC-AD9C-E5E8F0A70309}" type="presParOf" srcId="{B07387A7-E7F4-4621-BA3B-69045CE1ECFC}" destId="{39766157-8AA5-4E09-B3E5-94EADF5CDA87}" srcOrd="2" destOrd="0" presId="urn:microsoft.com/office/officeart/2016/7/layout/BasicLinearProcessNumbered"/>
    <dgm:cxn modelId="{40774523-D23C-4AB7-9A92-30CC852A6836}" type="presParOf" srcId="{B07387A7-E7F4-4621-BA3B-69045CE1ECFC}" destId="{3F2A7206-25E7-4F71-B29C-6EAF9F209899}" srcOrd="3" destOrd="0" presId="urn:microsoft.com/office/officeart/2016/7/layout/BasicLinearProcessNumbered"/>
    <dgm:cxn modelId="{739538E8-A9AF-4870-A6ED-F8CB59677041}" type="presParOf" srcId="{C0163930-F1AB-42D4-A21F-8A9F746D5EF0}" destId="{5C036EE5-6B87-4F49-8936-4AA58F3A0E84}" srcOrd="3" destOrd="0" presId="urn:microsoft.com/office/officeart/2016/7/layout/BasicLinearProcessNumbered"/>
    <dgm:cxn modelId="{AD02B0DD-5CAB-435E-B366-D8AF15388C12}" type="presParOf" srcId="{C0163930-F1AB-42D4-A21F-8A9F746D5EF0}" destId="{F72F0CA3-CA3D-4BD2-BCAE-06C27C1C3ED5}" srcOrd="4" destOrd="0" presId="urn:microsoft.com/office/officeart/2016/7/layout/BasicLinearProcessNumbered"/>
    <dgm:cxn modelId="{FD8C6C41-BC9B-4D27-ABB4-8ED509AEF1C1}" type="presParOf" srcId="{F72F0CA3-CA3D-4BD2-BCAE-06C27C1C3ED5}" destId="{6B9D8BE9-BB5F-4985-844D-4C7810BAA238}" srcOrd="0" destOrd="0" presId="urn:microsoft.com/office/officeart/2016/7/layout/BasicLinearProcessNumbered"/>
    <dgm:cxn modelId="{56B38961-D02E-4FCB-A2B7-45E3E3230768}" type="presParOf" srcId="{F72F0CA3-CA3D-4BD2-BCAE-06C27C1C3ED5}" destId="{5600C864-22F8-416F-A4AB-7A204D06E137}" srcOrd="1" destOrd="0" presId="urn:microsoft.com/office/officeart/2016/7/layout/BasicLinearProcessNumbered"/>
    <dgm:cxn modelId="{654354A5-D2EA-4E89-B678-78CDBC9E18F8}" type="presParOf" srcId="{F72F0CA3-CA3D-4BD2-BCAE-06C27C1C3ED5}" destId="{BBDF2C2E-E25E-4801-B4EB-AA8038261CA3}" srcOrd="2" destOrd="0" presId="urn:microsoft.com/office/officeart/2016/7/layout/BasicLinearProcessNumbered"/>
    <dgm:cxn modelId="{A7014AF3-04CA-406D-AC45-3E3EE093ADC6}" type="presParOf" srcId="{F72F0CA3-CA3D-4BD2-BCAE-06C27C1C3ED5}" destId="{1AE617FF-44CA-4D6E-92EF-E89DFE5C9AF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F3EF3A-83B4-49E4-83EF-672EC11D385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C3AB61A-9D0E-4FFC-B506-69B4E1DC8B5B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Create Apollo Shellcode</a:t>
          </a:r>
          <a:endParaRPr lang="en-US"/>
        </a:p>
      </dgm:t>
    </dgm:pt>
    <dgm:pt modelId="{D7F8A46E-5BB3-4D30-ABF1-C07E84DF0C8C}" type="parTrans" cxnId="{F8D969F3-91F7-4A69-A4EB-5C3F8F18944C}">
      <dgm:prSet/>
      <dgm:spPr/>
      <dgm:t>
        <a:bodyPr/>
        <a:lstStyle/>
        <a:p>
          <a:endParaRPr lang="en-US"/>
        </a:p>
      </dgm:t>
    </dgm:pt>
    <dgm:pt modelId="{43FEAC50-9AB7-494D-B9F3-25E62FBB2C90}" type="sibTrans" cxnId="{F8D969F3-91F7-4A69-A4EB-5C3F8F18944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E07D235-16D8-4983-98E3-667FC2306EBE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Generate a Service Executable</a:t>
          </a:r>
        </a:p>
      </dgm:t>
    </dgm:pt>
    <dgm:pt modelId="{DEF61B87-4C95-4DE4-B0E6-B6FD276A5702}" type="parTrans" cxnId="{DE1E8FC2-8E6F-4380-B384-C9929C05EECD}">
      <dgm:prSet/>
      <dgm:spPr/>
    </dgm:pt>
    <dgm:pt modelId="{E02A510F-F8D3-4B2E-9EF8-9BD939B82837}" type="sibTrans" cxnId="{DE1E8FC2-8E6F-4380-B384-C9929C05EEC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C813054-396B-49E9-9035-70C250B10B53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Upload Service Executable to Remote Host</a:t>
          </a:r>
        </a:p>
      </dgm:t>
    </dgm:pt>
    <dgm:pt modelId="{0AE6349F-E45E-442B-AB3A-227E98552341}" type="parTrans" cxnId="{C20E399D-40B7-4926-9DA3-1476068902AE}">
      <dgm:prSet/>
      <dgm:spPr/>
    </dgm:pt>
    <dgm:pt modelId="{C22813E5-5226-4694-A66E-F1EBBBD26850}" type="sibTrans" cxnId="{C20E399D-40B7-4926-9DA3-1476068902A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44C4D25-42DC-4DB3-9D62-85C1BECA76EC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Create and Start Service</a:t>
          </a:r>
        </a:p>
      </dgm:t>
    </dgm:pt>
    <dgm:pt modelId="{FF3FB15F-0416-4796-85E2-B1F6C4FE0088}" type="parTrans" cxnId="{5B2FD09A-030D-453D-8E7A-3D3C0C80581F}">
      <dgm:prSet/>
      <dgm:spPr/>
    </dgm:pt>
    <dgm:pt modelId="{F4C930D6-DDC9-48FA-919C-4D0D7A546E68}" type="sibTrans" cxnId="{5B2FD09A-030D-453D-8E7A-3D3C0C80581F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143C628C-2735-4D71-A2C7-F9146E589E28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Link and Issue P2P Tasking</a:t>
          </a:r>
        </a:p>
      </dgm:t>
    </dgm:pt>
    <dgm:pt modelId="{D944365F-964E-4F4E-979E-4A06BE4E6C21}" type="parTrans" cxnId="{10018504-7C5E-4B01-A0CA-F1CF4FB0EA97}">
      <dgm:prSet/>
      <dgm:spPr/>
    </dgm:pt>
    <dgm:pt modelId="{816D31EB-285A-402D-A599-212E8F229F18}" type="sibTrans" cxnId="{10018504-7C5E-4B01-A0CA-F1CF4FB0EA97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C0163930-F1AB-42D4-A21F-8A9F746D5EF0}" type="pres">
      <dgm:prSet presAssocID="{37F3EF3A-83B4-49E4-83EF-672EC11D385B}" presName="Name0" presStyleCnt="0">
        <dgm:presLayoutVars>
          <dgm:animLvl val="lvl"/>
          <dgm:resizeHandles val="exact"/>
        </dgm:presLayoutVars>
      </dgm:prSet>
      <dgm:spPr/>
    </dgm:pt>
    <dgm:pt modelId="{0667608C-E97D-4998-83DB-AD02CF4E6674}" type="pres">
      <dgm:prSet presAssocID="{8C3AB61A-9D0E-4FFC-B506-69B4E1DC8B5B}" presName="compositeNode" presStyleCnt="0">
        <dgm:presLayoutVars>
          <dgm:bulletEnabled val="1"/>
        </dgm:presLayoutVars>
      </dgm:prSet>
      <dgm:spPr/>
    </dgm:pt>
    <dgm:pt modelId="{17AC9460-4EEB-45FB-8F18-B443E565D4AB}" type="pres">
      <dgm:prSet presAssocID="{8C3AB61A-9D0E-4FFC-B506-69B4E1DC8B5B}" presName="bgRect" presStyleLbl="bgAccFollowNode1" presStyleIdx="0" presStyleCnt="5"/>
      <dgm:spPr/>
    </dgm:pt>
    <dgm:pt modelId="{025B1691-F1AF-4327-8BAF-8122A2B50689}" type="pres">
      <dgm:prSet presAssocID="{43FEAC50-9AB7-494D-B9F3-25E62FBB2C90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2062366E-8F58-4533-9714-0D68E232229E}" type="pres">
      <dgm:prSet presAssocID="{8C3AB61A-9D0E-4FFC-B506-69B4E1DC8B5B}" presName="bottomLine" presStyleLbl="alignNode1" presStyleIdx="1" presStyleCnt="10">
        <dgm:presLayoutVars/>
      </dgm:prSet>
      <dgm:spPr/>
    </dgm:pt>
    <dgm:pt modelId="{1529AF74-5FCD-4F61-9049-4F95798461D2}" type="pres">
      <dgm:prSet presAssocID="{8C3AB61A-9D0E-4FFC-B506-69B4E1DC8B5B}" presName="nodeText" presStyleLbl="bgAccFollowNode1" presStyleIdx="0" presStyleCnt="5">
        <dgm:presLayoutVars>
          <dgm:bulletEnabled val="1"/>
        </dgm:presLayoutVars>
      </dgm:prSet>
      <dgm:spPr/>
    </dgm:pt>
    <dgm:pt modelId="{A183DB02-8E6E-434D-B6BC-1475F12AC198}" type="pres">
      <dgm:prSet presAssocID="{43FEAC50-9AB7-494D-B9F3-25E62FBB2C90}" presName="sibTrans" presStyleCnt="0"/>
      <dgm:spPr/>
    </dgm:pt>
    <dgm:pt modelId="{02026905-A5FE-4575-99B8-7ADBA930B84A}" type="pres">
      <dgm:prSet presAssocID="{AE07D235-16D8-4983-98E3-667FC2306EBE}" presName="compositeNode" presStyleCnt="0">
        <dgm:presLayoutVars>
          <dgm:bulletEnabled val="1"/>
        </dgm:presLayoutVars>
      </dgm:prSet>
      <dgm:spPr/>
    </dgm:pt>
    <dgm:pt modelId="{8BE41AD5-DD78-417B-B211-88C0569AFBCD}" type="pres">
      <dgm:prSet presAssocID="{AE07D235-16D8-4983-98E3-667FC2306EBE}" presName="bgRect" presStyleLbl="bgAccFollowNode1" presStyleIdx="1" presStyleCnt="5"/>
      <dgm:spPr/>
    </dgm:pt>
    <dgm:pt modelId="{1BA70FBF-6A01-4F6D-8660-885FB6341B8D}" type="pres">
      <dgm:prSet presAssocID="{E02A510F-F8D3-4B2E-9EF8-9BD939B82837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EFA65E94-746E-449A-ADF9-88023F330AD2}" type="pres">
      <dgm:prSet presAssocID="{AE07D235-16D8-4983-98E3-667FC2306EBE}" presName="bottomLine" presStyleLbl="alignNode1" presStyleIdx="3" presStyleCnt="10">
        <dgm:presLayoutVars/>
      </dgm:prSet>
      <dgm:spPr/>
    </dgm:pt>
    <dgm:pt modelId="{890F7F66-E822-49B9-88BF-228D647C2F7C}" type="pres">
      <dgm:prSet presAssocID="{AE07D235-16D8-4983-98E3-667FC2306EBE}" presName="nodeText" presStyleLbl="bgAccFollowNode1" presStyleIdx="1" presStyleCnt="5">
        <dgm:presLayoutVars>
          <dgm:bulletEnabled val="1"/>
        </dgm:presLayoutVars>
      </dgm:prSet>
      <dgm:spPr/>
    </dgm:pt>
    <dgm:pt modelId="{BA3F6DCF-69B5-4A1B-ABA5-CFAD114A2310}" type="pres">
      <dgm:prSet presAssocID="{E02A510F-F8D3-4B2E-9EF8-9BD939B82837}" presName="sibTrans" presStyleCnt="0"/>
      <dgm:spPr/>
    </dgm:pt>
    <dgm:pt modelId="{DC71FC8A-2174-474A-9EF8-09D7A39B790A}" type="pres">
      <dgm:prSet presAssocID="{1C813054-396B-49E9-9035-70C250B10B53}" presName="compositeNode" presStyleCnt="0">
        <dgm:presLayoutVars>
          <dgm:bulletEnabled val="1"/>
        </dgm:presLayoutVars>
      </dgm:prSet>
      <dgm:spPr/>
    </dgm:pt>
    <dgm:pt modelId="{C5A22978-10B3-4DBD-9A3E-F0C5F5AF7BDC}" type="pres">
      <dgm:prSet presAssocID="{1C813054-396B-49E9-9035-70C250B10B53}" presName="bgRect" presStyleLbl="bgAccFollowNode1" presStyleIdx="2" presStyleCnt="5"/>
      <dgm:spPr/>
    </dgm:pt>
    <dgm:pt modelId="{47191513-A5E2-4595-A089-041540DB650A}" type="pres">
      <dgm:prSet presAssocID="{C22813E5-5226-4694-A66E-F1EBBBD26850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7F3EE081-36DB-45CD-91C8-F2941C08DE37}" type="pres">
      <dgm:prSet presAssocID="{1C813054-396B-49E9-9035-70C250B10B53}" presName="bottomLine" presStyleLbl="alignNode1" presStyleIdx="5" presStyleCnt="10">
        <dgm:presLayoutVars/>
      </dgm:prSet>
      <dgm:spPr/>
    </dgm:pt>
    <dgm:pt modelId="{155B1229-0172-427C-9528-3D0147C55E02}" type="pres">
      <dgm:prSet presAssocID="{1C813054-396B-49E9-9035-70C250B10B53}" presName="nodeText" presStyleLbl="bgAccFollowNode1" presStyleIdx="2" presStyleCnt="5">
        <dgm:presLayoutVars>
          <dgm:bulletEnabled val="1"/>
        </dgm:presLayoutVars>
      </dgm:prSet>
      <dgm:spPr/>
    </dgm:pt>
    <dgm:pt modelId="{4F9F9DD3-3F7F-4EAD-8462-1DC0B7134B74}" type="pres">
      <dgm:prSet presAssocID="{C22813E5-5226-4694-A66E-F1EBBBD26850}" presName="sibTrans" presStyleCnt="0"/>
      <dgm:spPr/>
    </dgm:pt>
    <dgm:pt modelId="{24A6F7A3-EFF7-4CB7-806D-66C734A5EDFC}" type="pres">
      <dgm:prSet presAssocID="{744C4D25-42DC-4DB3-9D62-85C1BECA76EC}" presName="compositeNode" presStyleCnt="0">
        <dgm:presLayoutVars>
          <dgm:bulletEnabled val="1"/>
        </dgm:presLayoutVars>
      </dgm:prSet>
      <dgm:spPr/>
    </dgm:pt>
    <dgm:pt modelId="{7DA682A2-1AF3-4B18-8913-A2D7D523EEF8}" type="pres">
      <dgm:prSet presAssocID="{744C4D25-42DC-4DB3-9D62-85C1BECA76EC}" presName="bgRect" presStyleLbl="bgAccFollowNode1" presStyleIdx="3" presStyleCnt="5"/>
      <dgm:spPr/>
    </dgm:pt>
    <dgm:pt modelId="{83791B44-624A-4F51-B9E2-50326603AF46}" type="pres">
      <dgm:prSet presAssocID="{F4C930D6-DDC9-48FA-919C-4D0D7A546E68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2EE16FE1-0A5F-4408-B684-9C82AA10257C}" type="pres">
      <dgm:prSet presAssocID="{744C4D25-42DC-4DB3-9D62-85C1BECA76EC}" presName="bottomLine" presStyleLbl="alignNode1" presStyleIdx="7" presStyleCnt="10">
        <dgm:presLayoutVars/>
      </dgm:prSet>
      <dgm:spPr/>
    </dgm:pt>
    <dgm:pt modelId="{8335A8ED-CFE0-4577-9C5E-0D312C425238}" type="pres">
      <dgm:prSet presAssocID="{744C4D25-42DC-4DB3-9D62-85C1BECA76EC}" presName="nodeText" presStyleLbl="bgAccFollowNode1" presStyleIdx="3" presStyleCnt="5">
        <dgm:presLayoutVars>
          <dgm:bulletEnabled val="1"/>
        </dgm:presLayoutVars>
      </dgm:prSet>
      <dgm:spPr/>
    </dgm:pt>
    <dgm:pt modelId="{242A337E-B48E-427D-A344-8C1697D72A13}" type="pres">
      <dgm:prSet presAssocID="{F4C930D6-DDC9-48FA-919C-4D0D7A546E68}" presName="sibTrans" presStyleCnt="0"/>
      <dgm:spPr/>
    </dgm:pt>
    <dgm:pt modelId="{EDC81A87-3259-4BF7-8A31-3D8C34C4CE33}" type="pres">
      <dgm:prSet presAssocID="{143C628C-2735-4D71-A2C7-F9146E589E28}" presName="compositeNode" presStyleCnt="0">
        <dgm:presLayoutVars>
          <dgm:bulletEnabled val="1"/>
        </dgm:presLayoutVars>
      </dgm:prSet>
      <dgm:spPr/>
    </dgm:pt>
    <dgm:pt modelId="{3D42951C-1B2D-4E0F-9761-7AF2986B42AB}" type="pres">
      <dgm:prSet presAssocID="{143C628C-2735-4D71-A2C7-F9146E589E28}" presName="bgRect" presStyleLbl="bgAccFollowNode1" presStyleIdx="4" presStyleCnt="5"/>
      <dgm:spPr/>
    </dgm:pt>
    <dgm:pt modelId="{4AE8A927-CEE8-4911-9CDA-095B08CE69CE}" type="pres">
      <dgm:prSet presAssocID="{816D31EB-285A-402D-A599-212E8F229F18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DBFF1089-03DE-43C9-8248-878DA8B021B7}" type="pres">
      <dgm:prSet presAssocID="{143C628C-2735-4D71-A2C7-F9146E589E28}" presName="bottomLine" presStyleLbl="alignNode1" presStyleIdx="9" presStyleCnt="10">
        <dgm:presLayoutVars/>
      </dgm:prSet>
      <dgm:spPr/>
    </dgm:pt>
    <dgm:pt modelId="{1375C86E-4BBB-4705-9282-33322B45B24E}" type="pres">
      <dgm:prSet presAssocID="{143C628C-2735-4D71-A2C7-F9146E589E28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10018504-7C5E-4B01-A0CA-F1CF4FB0EA97}" srcId="{37F3EF3A-83B4-49E4-83EF-672EC11D385B}" destId="{143C628C-2735-4D71-A2C7-F9146E589E28}" srcOrd="4" destOrd="0" parTransId="{D944365F-964E-4F4E-979E-4A06BE4E6C21}" sibTransId="{816D31EB-285A-402D-A599-212E8F229F18}"/>
    <dgm:cxn modelId="{E5844F0E-FF74-4B22-93CF-BE571EC1EDC5}" type="presOf" srcId="{AE07D235-16D8-4983-98E3-667FC2306EBE}" destId="{890F7F66-E822-49B9-88BF-228D647C2F7C}" srcOrd="1" destOrd="0" presId="urn:microsoft.com/office/officeart/2016/7/layout/BasicLinearProcessNumbered"/>
    <dgm:cxn modelId="{3AE1A30F-1FCA-4A32-8F2E-90BEE55D6870}" type="presOf" srcId="{8C3AB61A-9D0E-4FFC-B506-69B4E1DC8B5B}" destId="{17AC9460-4EEB-45FB-8F18-B443E565D4AB}" srcOrd="0" destOrd="0" presId="urn:microsoft.com/office/officeart/2016/7/layout/BasicLinearProcessNumbered"/>
    <dgm:cxn modelId="{9FF3F010-C7AE-425A-B3FA-8228819380D0}" type="presOf" srcId="{F4C930D6-DDC9-48FA-919C-4D0D7A546E68}" destId="{83791B44-624A-4F51-B9E2-50326603AF46}" srcOrd="0" destOrd="0" presId="urn:microsoft.com/office/officeart/2016/7/layout/BasicLinearProcessNumbered"/>
    <dgm:cxn modelId="{7F5ECA2C-A978-438F-A65E-D4701389FBA7}" type="presOf" srcId="{43FEAC50-9AB7-494D-B9F3-25E62FBB2C90}" destId="{025B1691-F1AF-4327-8BAF-8122A2B50689}" srcOrd="0" destOrd="0" presId="urn:microsoft.com/office/officeart/2016/7/layout/BasicLinearProcessNumbered"/>
    <dgm:cxn modelId="{D1CD402F-C185-4B39-9885-895BE2668EB8}" type="presOf" srcId="{744C4D25-42DC-4DB3-9D62-85C1BECA76EC}" destId="{8335A8ED-CFE0-4577-9C5E-0D312C425238}" srcOrd="1" destOrd="0" presId="urn:microsoft.com/office/officeart/2016/7/layout/BasicLinearProcessNumbered"/>
    <dgm:cxn modelId="{3E1D6C3E-0FD7-4CD9-B5F5-09424126F22F}" type="presOf" srcId="{143C628C-2735-4D71-A2C7-F9146E589E28}" destId="{3D42951C-1B2D-4E0F-9761-7AF2986B42AB}" srcOrd="0" destOrd="0" presId="urn:microsoft.com/office/officeart/2016/7/layout/BasicLinearProcessNumbered"/>
    <dgm:cxn modelId="{8D57CF4F-2E73-4B4B-BC30-B4B4391D0A50}" type="presOf" srcId="{1C813054-396B-49E9-9035-70C250B10B53}" destId="{C5A22978-10B3-4DBD-9A3E-F0C5F5AF7BDC}" srcOrd="0" destOrd="0" presId="urn:microsoft.com/office/officeart/2016/7/layout/BasicLinearProcessNumbered"/>
    <dgm:cxn modelId="{C2986D6E-31C5-425D-A743-A11B9E20874F}" type="presOf" srcId="{8C3AB61A-9D0E-4FFC-B506-69B4E1DC8B5B}" destId="{1529AF74-5FCD-4F61-9049-4F95798461D2}" srcOrd="1" destOrd="0" presId="urn:microsoft.com/office/officeart/2016/7/layout/BasicLinearProcessNumbered"/>
    <dgm:cxn modelId="{262ED36F-D62E-4DEC-9B6C-28E8BDDFF40F}" type="presOf" srcId="{E02A510F-F8D3-4B2E-9EF8-9BD939B82837}" destId="{1BA70FBF-6A01-4F6D-8660-885FB6341B8D}" srcOrd="0" destOrd="0" presId="urn:microsoft.com/office/officeart/2016/7/layout/BasicLinearProcessNumbered"/>
    <dgm:cxn modelId="{1810A279-08E8-4920-9236-E5EA360DE9B6}" type="presOf" srcId="{37F3EF3A-83B4-49E4-83EF-672EC11D385B}" destId="{C0163930-F1AB-42D4-A21F-8A9F746D5EF0}" srcOrd="0" destOrd="0" presId="urn:microsoft.com/office/officeart/2016/7/layout/BasicLinearProcessNumbered"/>
    <dgm:cxn modelId="{1F8EAE93-BB17-499A-BB68-4148B0F5262A}" type="presOf" srcId="{1C813054-396B-49E9-9035-70C250B10B53}" destId="{155B1229-0172-427C-9528-3D0147C55E02}" srcOrd="1" destOrd="0" presId="urn:microsoft.com/office/officeart/2016/7/layout/BasicLinearProcessNumbered"/>
    <dgm:cxn modelId="{5B2FD09A-030D-453D-8E7A-3D3C0C80581F}" srcId="{37F3EF3A-83B4-49E4-83EF-672EC11D385B}" destId="{744C4D25-42DC-4DB3-9D62-85C1BECA76EC}" srcOrd="3" destOrd="0" parTransId="{FF3FB15F-0416-4796-85E2-B1F6C4FE0088}" sibTransId="{F4C930D6-DDC9-48FA-919C-4D0D7A546E68}"/>
    <dgm:cxn modelId="{C20E399D-40B7-4926-9DA3-1476068902AE}" srcId="{37F3EF3A-83B4-49E4-83EF-672EC11D385B}" destId="{1C813054-396B-49E9-9035-70C250B10B53}" srcOrd="2" destOrd="0" parTransId="{0AE6349F-E45E-442B-AB3A-227E98552341}" sibTransId="{C22813E5-5226-4694-A66E-F1EBBBD26850}"/>
    <dgm:cxn modelId="{031576B1-A172-414A-A5ED-CECB16CBC4A0}" type="presOf" srcId="{C22813E5-5226-4694-A66E-F1EBBBD26850}" destId="{47191513-A5E2-4595-A089-041540DB650A}" srcOrd="0" destOrd="0" presId="urn:microsoft.com/office/officeart/2016/7/layout/BasicLinearProcessNumbered"/>
    <dgm:cxn modelId="{DE1E8FC2-8E6F-4380-B384-C9929C05EECD}" srcId="{37F3EF3A-83B4-49E4-83EF-672EC11D385B}" destId="{AE07D235-16D8-4983-98E3-667FC2306EBE}" srcOrd="1" destOrd="0" parTransId="{DEF61B87-4C95-4DE4-B0E6-B6FD276A5702}" sibTransId="{E02A510F-F8D3-4B2E-9EF8-9BD939B82837}"/>
    <dgm:cxn modelId="{1D70FDCC-7192-4449-910D-57D268449F48}" type="presOf" srcId="{744C4D25-42DC-4DB3-9D62-85C1BECA76EC}" destId="{7DA682A2-1AF3-4B18-8913-A2D7D523EEF8}" srcOrd="0" destOrd="0" presId="urn:microsoft.com/office/officeart/2016/7/layout/BasicLinearProcessNumbered"/>
    <dgm:cxn modelId="{C8C29EDA-CD28-4028-99DB-B067014FA797}" type="presOf" srcId="{143C628C-2735-4D71-A2C7-F9146E589E28}" destId="{1375C86E-4BBB-4705-9282-33322B45B24E}" srcOrd="1" destOrd="0" presId="urn:microsoft.com/office/officeart/2016/7/layout/BasicLinearProcessNumbered"/>
    <dgm:cxn modelId="{93D6A7E2-948A-4700-A5E7-F8BC16D35A48}" type="presOf" srcId="{AE07D235-16D8-4983-98E3-667FC2306EBE}" destId="{8BE41AD5-DD78-417B-B211-88C0569AFBCD}" srcOrd="0" destOrd="0" presId="urn:microsoft.com/office/officeart/2016/7/layout/BasicLinearProcessNumbered"/>
    <dgm:cxn modelId="{5D17FBEE-A822-4219-804E-935DD16D19C5}" type="presOf" srcId="{816D31EB-285A-402D-A599-212E8F229F18}" destId="{4AE8A927-CEE8-4911-9CDA-095B08CE69CE}" srcOrd="0" destOrd="0" presId="urn:microsoft.com/office/officeart/2016/7/layout/BasicLinearProcessNumbered"/>
    <dgm:cxn modelId="{F8D969F3-91F7-4A69-A4EB-5C3F8F18944C}" srcId="{37F3EF3A-83B4-49E4-83EF-672EC11D385B}" destId="{8C3AB61A-9D0E-4FFC-B506-69B4E1DC8B5B}" srcOrd="0" destOrd="0" parTransId="{D7F8A46E-5BB3-4D30-ABF1-C07E84DF0C8C}" sibTransId="{43FEAC50-9AB7-494D-B9F3-25E62FBB2C90}"/>
    <dgm:cxn modelId="{B4D5EC6E-B7E5-4897-8B3D-461229F00058}" type="presParOf" srcId="{C0163930-F1AB-42D4-A21F-8A9F746D5EF0}" destId="{0667608C-E97D-4998-83DB-AD02CF4E6674}" srcOrd="0" destOrd="0" presId="urn:microsoft.com/office/officeart/2016/7/layout/BasicLinearProcessNumbered"/>
    <dgm:cxn modelId="{59CA2991-EDD9-49C8-B633-FC322EF10D40}" type="presParOf" srcId="{0667608C-E97D-4998-83DB-AD02CF4E6674}" destId="{17AC9460-4EEB-45FB-8F18-B443E565D4AB}" srcOrd="0" destOrd="0" presId="urn:microsoft.com/office/officeart/2016/7/layout/BasicLinearProcessNumbered"/>
    <dgm:cxn modelId="{654DF78E-9AE4-4691-8182-5AA1C05159D6}" type="presParOf" srcId="{0667608C-E97D-4998-83DB-AD02CF4E6674}" destId="{025B1691-F1AF-4327-8BAF-8122A2B50689}" srcOrd="1" destOrd="0" presId="urn:microsoft.com/office/officeart/2016/7/layout/BasicLinearProcessNumbered"/>
    <dgm:cxn modelId="{43AEF9C5-EFC4-4947-A3FA-9215070D04A6}" type="presParOf" srcId="{0667608C-E97D-4998-83DB-AD02CF4E6674}" destId="{2062366E-8F58-4533-9714-0D68E232229E}" srcOrd="2" destOrd="0" presId="urn:microsoft.com/office/officeart/2016/7/layout/BasicLinearProcessNumbered"/>
    <dgm:cxn modelId="{0E3AD331-EE46-4734-811B-9ABEF2A23B76}" type="presParOf" srcId="{0667608C-E97D-4998-83DB-AD02CF4E6674}" destId="{1529AF74-5FCD-4F61-9049-4F95798461D2}" srcOrd="3" destOrd="0" presId="urn:microsoft.com/office/officeart/2016/7/layout/BasicLinearProcessNumbered"/>
    <dgm:cxn modelId="{C691CAE8-96F0-4B81-AE53-1DB37D84BF37}" type="presParOf" srcId="{C0163930-F1AB-42D4-A21F-8A9F746D5EF0}" destId="{A183DB02-8E6E-434D-B6BC-1475F12AC198}" srcOrd="1" destOrd="0" presId="urn:microsoft.com/office/officeart/2016/7/layout/BasicLinearProcessNumbered"/>
    <dgm:cxn modelId="{56015182-01B2-4B1C-B02E-F2370F96872D}" type="presParOf" srcId="{C0163930-F1AB-42D4-A21F-8A9F746D5EF0}" destId="{02026905-A5FE-4575-99B8-7ADBA930B84A}" srcOrd="2" destOrd="0" presId="urn:microsoft.com/office/officeart/2016/7/layout/BasicLinearProcessNumbered"/>
    <dgm:cxn modelId="{7EEDE605-46B8-4BA9-BBB2-1B54F13EDADB}" type="presParOf" srcId="{02026905-A5FE-4575-99B8-7ADBA930B84A}" destId="{8BE41AD5-DD78-417B-B211-88C0569AFBCD}" srcOrd="0" destOrd="0" presId="urn:microsoft.com/office/officeart/2016/7/layout/BasicLinearProcessNumbered"/>
    <dgm:cxn modelId="{1E9E43AC-0D91-4B4C-9912-9113CA6B9B53}" type="presParOf" srcId="{02026905-A5FE-4575-99B8-7ADBA930B84A}" destId="{1BA70FBF-6A01-4F6D-8660-885FB6341B8D}" srcOrd="1" destOrd="0" presId="urn:microsoft.com/office/officeart/2016/7/layout/BasicLinearProcessNumbered"/>
    <dgm:cxn modelId="{3AE8D634-1831-44F6-821B-31BF880053A9}" type="presParOf" srcId="{02026905-A5FE-4575-99B8-7ADBA930B84A}" destId="{EFA65E94-746E-449A-ADF9-88023F330AD2}" srcOrd="2" destOrd="0" presId="urn:microsoft.com/office/officeart/2016/7/layout/BasicLinearProcessNumbered"/>
    <dgm:cxn modelId="{D95C81DE-C4A7-4A65-877C-96C21C280E21}" type="presParOf" srcId="{02026905-A5FE-4575-99B8-7ADBA930B84A}" destId="{890F7F66-E822-49B9-88BF-228D647C2F7C}" srcOrd="3" destOrd="0" presId="urn:microsoft.com/office/officeart/2016/7/layout/BasicLinearProcessNumbered"/>
    <dgm:cxn modelId="{44A162DA-D95A-4374-AE86-286325F2EC19}" type="presParOf" srcId="{C0163930-F1AB-42D4-A21F-8A9F746D5EF0}" destId="{BA3F6DCF-69B5-4A1B-ABA5-CFAD114A2310}" srcOrd="3" destOrd="0" presId="urn:microsoft.com/office/officeart/2016/7/layout/BasicLinearProcessNumbered"/>
    <dgm:cxn modelId="{ECDEF838-1274-43F9-A57C-78D67F80DBDC}" type="presParOf" srcId="{C0163930-F1AB-42D4-A21F-8A9F746D5EF0}" destId="{DC71FC8A-2174-474A-9EF8-09D7A39B790A}" srcOrd="4" destOrd="0" presId="urn:microsoft.com/office/officeart/2016/7/layout/BasicLinearProcessNumbered"/>
    <dgm:cxn modelId="{C6FD8BF2-A9FC-47B2-A4A8-0E488B75D3A9}" type="presParOf" srcId="{DC71FC8A-2174-474A-9EF8-09D7A39B790A}" destId="{C5A22978-10B3-4DBD-9A3E-F0C5F5AF7BDC}" srcOrd="0" destOrd="0" presId="urn:microsoft.com/office/officeart/2016/7/layout/BasicLinearProcessNumbered"/>
    <dgm:cxn modelId="{693E4772-6356-4310-9C5D-06601DE54B38}" type="presParOf" srcId="{DC71FC8A-2174-474A-9EF8-09D7A39B790A}" destId="{47191513-A5E2-4595-A089-041540DB650A}" srcOrd="1" destOrd="0" presId="urn:microsoft.com/office/officeart/2016/7/layout/BasicLinearProcessNumbered"/>
    <dgm:cxn modelId="{C3C3F6EB-7AC0-44B3-8D62-5A375BEB5403}" type="presParOf" srcId="{DC71FC8A-2174-474A-9EF8-09D7A39B790A}" destId="{7F3EE081-36DB-45CD-91C8-F2941C08DE37}" srcOrd="2" destOrd="0" presId="urn:microsoft.com/office/officeart/2016/7/layout/BasicLinearProcessNumbered"/>
    <dgm:cxn modelId="{22264C0A-78B7-4DBF-B873-46A9D7D12B00}" type="presParOf" srcId="{DC71FC8A-2174-474A-9EF8-09D7A39B790A}" destId="{155B1229-0172-427C-9528-3D0147C55E02}" srcOrd="3" destOrd="0" presId="urn:microsoft.com/office/officeart/2016/7/layout/BasicLinearProcessNumbered"/>
    <dgm:cxn modelId="{8E4370FD-4E17-4984-A0E6-4ECBD4AB30D9}" type="presParOf" srcId="{C0163930-F1AB-42D4-A21F-8A9F746D5EF0}" destId="{4F9F9DD3-3F7F-4EAD-8462-1DC0B7134B74}" srcOrd="5" destOrd="0" presId="urn:microsoft.com/office/officeart/2016/7/layout/BasicLinearProcessNumbered"/>
    <dgm:cxn modelId="{A68CF6F3-05CE-4B0C-9275-1F93E3D595E3}" type="presParOf" srcId="{C0163930-F1AB-42D4-A21F-8A9F746D5EF0}" destId="{24A6F7A3-EFF7-4CB7-806D-66C734A5EDFC}" srcOrd="6" destOrd="0" presId="urn:microsoft.com/office/officeart/2016/7/layout/BasicLinearProcessNumbered"/>
    <dgm:cxn modelId="{5A993DC0-DEC0-4687-A543-FE3EB319897A}" type="presParOf" srcId="{24A6F7A3-EFF7-4CB7-806D-66C734A5EDFC}" destId="{7DA682A2-1AF3-4B18-8913-A2D7D523EEF8}" srcOrd="0" destOrd="0" presId="urn:microsoft.com/office/officeart/2016/7/layout/BasicLinearProcessNumbered"/>
    <dgm:cxn modelId="{1FA29CBB-2B11-47BA-92D8-292110D73F27}" type="presParOf" srcId="{24A6F7A3-EFF7-4CB7-806D-66C734A5EDFC}" destId="{83791B44-624A-4F51-B9E2-50326603AF46}" srcOrd="1" destOrd="0" presId="urn:microsoft.com/office/officeart/2016/7/layout/BasicLinearProcessNumbered"/>
    <dgm:cxn modelId="{908EA846-6D45-49E2-AF2D-D3878588BB3E}" type="presParOf" srcId="{24A6F7A3-EFF7-4CB7-806D-66C734A5EDFC}" destId="{2EE16FE1-0A5F-4408-B684-9C82AA10257C}" srcOrd="2" destOrd="0" presId="urn:microsoft.com/office/officeart/2016/7/layout/BasicLinearProcessNumbered"/>
    <dgm:cxn modelId="{2B20F372-8A5C-49FD-BA20-F761AF488066}" type="presParOf" srcId="{24A6F7A3-EFF7-4CB7-806D-66C734A5EDFC}" destId="{8335A8ED-CFE0-4577-9C5E-0D312C425238}" srcOrd="3" destOrd="0" presId="urn:microsoft.com/office/officeart/2016/7/layout/BasicLinearProcessNumbered"/>
    <dgm:cxn modelId="{D474024B-5307-49D4-9709-E8F56528ED83}" type="presParOf" srcId="{C0163930-F1AB-42D4-A21F-8A9F746D5EF0}" destId="{242A337E-B48E-427D-A344-8C1697D72A13}" srcOrd="7" destOrd="0" presId="urn:microsoft.com/office/officeart/2016/7/layout/BasicLinearProcessNumbered"/>
    <dgm:cxn modelId="{868E0527-27A7-4B05-9B81-4538F72C3030}" type="presParOf" srcId="{C0163930-F1AB-42D4-A21F-8A9F746D5EF0}" destId="{EDC81A87-3259-4BF7-8A31-3D8C34C4CE33}" srcOrd="8" destOrd="0" presId="urn:microsoft.com/office/officeart/2016/7/layout/BasicLinearProcessNumbered"/>
    <dgm:cxn modelId="{BD9FA55F-7BAF-498B-9D5B-A07623E96035}" type="presParOf" srcId="{EDC81A87-3259-4BF7-8A31-3D8C34C4CE33}" destId="{3D42951C-1B2D-4E0F-9761-7AF2986B42AB}" srcOrd="0" destOrd="0" presId="urn:microsoft.com/office/officeart/2016/7/layout/BasicLinearProcessNumbered"/>
    <dgm:cxn modelId="{BCE6B089-EB03-4A2A-948C-A0551606F6D1}" type="presParOf" srcId="{EDC81A87-3259-4BF7-8A31-3D8C34C4CE33}" destId="{4AE8A927-CEE8-4911-9CDA-095B08CE69CE}" srcOrd="1" destOrd="0" presId="urn:microsoft.com/office/officeart/2016/7/layout/BasicLinearProcessNumbered"/>
    <dgm:cxn modelId="{E5766386-2032-4200-B405-0FD5CF493634}" type="presParOf" srcId="{EDC81A87-3259-4BF7-8A31-3D8C34C4CE33}" destId="{DBFF1089-03DE-43C9-8248-878DA8B021B7}" srcOrd="2" destOrd="0" presId="urn:microsoft.com/office/officeart/2016/7/layout/BasicLinearProcessNumbered"/>
    <dgm:cxn modelId="{ADB9F4D8-4095-499A-8E66-C46D502B2E61}" type="presParOf" srcId="{EDC81A87-3259-4BF7-8A31-3D8C34C4CE33}" destId="{1375C86E-4BBB-4705-9282-33322B45B24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F3EF3A-83B4-49E4-83EF-672EC11D385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C3AB61A-9D0E-4FFC-B506-69B4E1DC8B5B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Start SOCKS5 Proxy</a:t>
          </a:r>
          <a:endParaRPr lang="en-US"/>
        </a:p>
      </dgm:t>
    </dgm:pt>
    <dgm:pt modelId="{D7F8A46E-5BB3-4D30-ABF1-C07E84DF0C8C}" type="parTrans" cxnId="{F8D969F3-91F7-4A69-A4EB-5C3F8F18944C}">
      <dgm:prSet/>
      <dgm:spPr/>
      <dgm:t>
        <a:bodyPr/>
        <a:lstStyle/>
        <a:p>
          <a:endParaRPr lang="en-US"/>
        </a:p>
      </dgm:t>
    </dgm:pt>
    <dgm:pt modelId="{43FEAC50-9AB7-494D-B9F3-25E62FBB2C90}" type="sibTrans" cxnId="{F8D969F3-91F7-4A69-A4EB-5C3F8F18944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E07D235-16D8-4983-98E3-667FC2306EBE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Connect Proxychains4</a:t>
          </a:r>
        </a:p>
      </dgm:t>
    </dgm:pt>
    <dgm:pt modelId="{DEF61B87-4C95-4DE4-B0E6-B6FD276A5702}" type="parTrans" cxnId="{788711B5-32D7-407E-B232-6B0688D00916}">
      <dgm:prSet/>
      <dgm:spPr/>
    </dgm:pt>
    <dgm:pt modelId="{E02A510F-F8D3-4B2E-9EF8-9BD939B82837}" type="sibTrans" cxnId="{788711B5-32D7-407E-B232-6B0688D0091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C813054-396B-49E9-9035-70C250B10B53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RDP to Internal Computer</a:t>
          </a:r>
        </a:p>
      </dgm:t>
    </dgm:pt>
    <dgm:pt modelId="{0AE6349F-E45E-442B-AB3A-227E98552341}" type="parTrans" cxnId="{FE531A69-82BF-43E6-A8E9-CB37618D68C8}">
      <dgm:prSet/>
      <dgm:spPr/>
    </dgm:pt>
    <dgm:pt modelId="{C22813E5-5226-4694-A66E-F1EBBBD26850}" type="sibTrans" cxnId="{FE531A69-82BF-43E6-A8E9-CB37618D68C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44C4D25-42DC-4DB3-9D62-85C1BECA76EC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Proxy Tools like Impacket</a:t>
          </a:r>
        </a:p>
      </dgm:t>
    </dgm:pt>
    <dgm:pt modelId="{FF3FB15F-0416-4796-85E2-B1F6C4FE0088}" type="parTrans" cxnId="{DAE26000-369B-4BD9-9FEC-08C3F82B8A52}">
      <dgm:prSet/>
      <dgm:spPr/>
    </dgm:pt>
    <dgm:pt modelId="{F4C930D6-DDC9-48FA-919C-4D0D7A546E68}" type="sibTrans" cxnId="{DAE26000-369B-4BD9-9FEC-08C3F82B8A52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0163930-F1AB-42D4-A21F-8A9F746D5EF0}" type="pres">
      <dgm:prSet presAssocID="{37F3EF3A-83B4-49E4-83EF-672EC11D385B}" presName="Name0" presStyleCnt="0">
        <dgm:presLayoutVars>
          <dgm:animLvl val="lvl"/>
          <dgm:resizeHandles val="exact"/>
        </dgm:presLayoutVars>
      </dgm:prSet>
      <dgm:spPr/>
    </dgm:pt>
    <dgm:pt modelId="{0667608C-E97D-4998-83DB-AD02CF4E6674}" type="pres">
      <dgm:prSet presAssocID="{8C3AB61A-9D0E-4FFC-B506-69B4E1DC8B5B}" presName="compositeNode" presStyleCnt="0">
        <dgm:presLayoutVars>
          <dgm:bulletEnabled val="1"/>
        </dgm:presLayoutVars>
      </dgm:prSet>
      <dgm:spPr/>
    </dgm:pt>
    <dgm:pt modelId="{17AC9460-4EEB-45FB-8F18-B443E565D4AB}" type="pres">
      <dgm:prSet presAssocID="{8C3AB61A-9D0E-4FFC-B506-69B4E1DC8B5B}" presName="bgRect" presStyleLbl="bgAccFollowNode1" presStyleIdx="0" presStyleCnt="4"/>
      <dgm:spPr/>
    </dgm:pt>
    <dgm:pt modelId="{025B1691-F1AF-4327-8BAF-8122A2B50689}" type="pres">
      <dgm:prSet presAssocID="{43FEAC50-9AB7-494D-B9F3-25E62FBB2C90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2062366E-8F58-4533-9714-0D68E232229E}" type="pres">
      <dgm:prSet presAssocID="{8C3AB61A-9D0E-4FFC-B506-69B4E1DC8B5B}" presName="bottomLine" presStyleLbl="alignNode1" presStyleIdx="1" presStyleCnt="8">
        <dgm:presLayoutVars/>
      </dgm:prSet>
      <dgm:spPr/>
    </dgm:pt>
    <dgm:pt modelId="{1529AF74-5FCD-4F61-9049-4F95798461D2}" type="pres">
      <dgm:prSet presAssocID="{8C3AB61A-9D0E-4FFC-B506-69B4E1DC8B5B}" presName="nodeText" presStyleLbl="bgAccFollowNode1" presStyleIdx="0" presStyleCnt="4">
        <dgm:presLayoutVars>
          <dgm:bulletEnabled val="1"/>
        </dgm:presLayoutVars>
      </dgm:prSet>
      <dgm:spPr/>
    </dgm:pt>
    <dgm:pt modelId="{A183DB02-8E6E-434D-B6BC-1475F12AC198}" type="pres">
      <dgm:prSet presAssocID="{43FEAC50-9AB7-494D-B9F3-25E62FBB2C90}" presName="sibTrans" presStyleCnt="0"/>
      <dgm:spPr/>
    </dgm:pt>
    <dgm:pt modelId="{02026905-A5FE-4575-99B8-7ADBA930B84A}" type="pres">
      <dgm:prSet presAssocID="{AE07D235-16D8-4983-98E3-667FC2306EBE}" presName="compositeNode" presStyleCnt="0">
        <dgm:presLayoutVars>
          <dgm:bulletEnabled val="1"/>
        </dgm:presLayoutVars>
      </dgm:prSet>
      <dgm:spPr/>
    </dgm:pt>
    <dgm:pt modelId="{8BE41AD5-DD78-417B-B211-88C0569AFBCD}" type="pres">
      <dgm:prSet presAssocID="{AE07D235-16D8-4983-98E3-667FC2306EBE}" presName="bgRect" presStyleLbl="bgAccFollowNode1" presStyleIdx="1" presStyleCnt="4"/>
      <dgm:spPr/>
    </dgm:pt>
    <dgm:pt modelId="{1BA70FBF-6A01-4F6D-8660-885FB6341B8D}" type="pres">
      <dgm:prSet presAssocID="{E02A510F-F8D3-4B2E-9EF8-9BD939B82837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EFA65E94-746E-449A-ADF9-88023F330AD2}" type="pres">
      <dgm:prSet presAssocID="{AE07D235-16D8-4983-98E3-667FC2306EBE}" presName="bottomLine" presStyleLbl="alignNode1" presStyleIdx="3" presStyleCnt="8">
        <dgm:presLayoutVars/>
      </dgm:prSet>
      <dgm:spPr/>
    </dgm:pt>
    <dgm:pt modelId="{890F7F66-E822-49B9-88BF-228D647C2F7C}" type="pres">
      <dgm:prSet presAssocID="{AE07D235-16D8-4983-98E3-667FC2306EBE}" presName="nodeText" presStyleLbl="bgAccFollowNode1" presStyleIdx="1" presStyleCnt="4">
        <dgm:presLayoutVars>
          <dgm:bulletEnabled val="1"/>
        </dgm:presLayoutVars>
      </dgm:prSet>
      <dgm:spPr/>
    </dgm:pt>
    <dgm:pt modelId="{BA3F6DCF-69B5-4A1B-ABA5-CFAD114A2310}" type="pres">
      <dgm:prSet presAssocID="{E02A510F-F8D3-4B2E-9EF8-9BD939B82837}" presName="sibTrans" presStyleCnt="0"/>
      <dgm:spPr/>
    </dgm:pt>
    <dgm:pt modelId="{DC71FC8A-2174-474A-9EF8-09D7A39B790A}" type="pres">
      <dgm:prSet presAssocID="{1C813054-396B-49E9-9035-70C250B10B53}" presName="compositeNode" presStyleCnt="0">
        <dgm:presLayoutVars>
          <dgm:bulletEnabled val="1"/>
        </dgm:presLayoutVars>
      </dgm:prSet>
      <dgm:spPr/>
    </dgm:pt>
    <dgm:pt modelId="{C5A22978-10B3-4DBD-9A3E-F0C5F5AF7BDC}" type="pres">
      <dgm:prSet presAssocID="{1C813054-396B-49E9-9035-70C250B10B53}" presName="bgRect" presStyleLbl="bgAccFollowNode1" presStyleIdx="2" presStyleCnt="4"/>
      <dgm:spPr/>
    </dgm:pt>
    <dgm:pt modelId="{47191513-A5E2-4595-A089-041540DB650A}" type="pres">
      <dgm:prSet presAssocID="{C22813E5-5226-4694-A66E-F1EBBBD26850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7F3EE081-36DB-45CD-91C8-F2941C08DE37}" type="pres">
      <dgm:prSet presAssocID="{1C813054-396B-49E9-9035-70C250B10B53}" presName="bottomLine" presStyleLbl="alignNode1" presStyleIdx="5" presStyleCnt="8">
        <dgm:presLayoutVars/>
      </dgm:prSet>
      <dgm:spPr/>
    </dgm:pt>
    <dgm:pt modelId="{155B1229-0172-427C-9528-3D0147C55E02}" type="pres">
      <dgm:prSet presAssocID="{1C813054-396B-49E9-9035-70C250B10B53}" presName="nodeText" presStyleLbl="bgAccFollowNode1" presStyleIdx="2" presStyleCnt="4">
        <dgm:presLayoutVars>
          <dgm:bulletEnabled val="1"/>
        </dgm:presLayoutVars>
      </dgm:prSet>
      <dgm:spPr/>
    </dgm:pt>
    <dgm:pt modelId="{4F9F9DD3-3F7F-4EAD-8462-1DC0B7134B74}" type="pres">
      <dgm:prSet presAssocID="{C22813E5-5226-4694-A66E-F1EBBBD26850}" presName="sibTrans" presStyleCnt="0"/>
      <dgm:spPr/>
    </dgm:pt>
    <dgm:pt modelId="{24A6F7A3-EFF7-4CB7-806D-66C734A5EDFC}" type="pres">
      <dgm:prSet presAssocID="{744C4D25-42DC-4DB3-9D62-85C1BECA76EC}" presName="compositeNode" presStyleCnt="0">
        <dgm:presLayoutVars>
          <dgm:bulletEnabled val="1"/>
        </dgm:presLayoutVars>
      </dgm:prSet>
      <dgm:spPr/>
    </dgm:pt>
    <dgm:pt modelId="{7DA682A2-1AF3-4B18-8913-A2D7D523EEF8}" type="pres">
      <dgm:prSet presAssocID="{744C4D25-42DC-4DB3-9D62-85C1BECA76EC}" presName="bgRect" presStyleLbl="bgAccFollowNode1" presStyleIdx="3" presStyleCnt="4"/>
      <dgm:spPr/>
    </dgm:pt>
    <dgm:pt modelId="{83791B44-624A-4F51-B9E2-50326603AF46}" type="pres">
      <dgm:prSet presAssocID="{F4C930D6-DDC9-48FA-919C-4D0D7A546E68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2EE16FE1-0A5F-4408-B684-9C82AA10257C}" type="pres">
      <dgm:prSet presAssocID="{744C4D25-42DC-4DB3-9D62-85C1BECA76EC}" presName="bottomLine" presStyleLbl="alignNode1" presStyleIdx="7" presStyleCnt="8">
        <dgm:presLayoutVars/>
      </dgm:prSet>
      <dgm:spPr/>
    </dgm:pt>
    <dgm:pt modelId="{8335A8ED-CFE0-4577-9C5E-0D312C425238}" type="pres">
      <dgm:prSet presAssocID="{744C4D25-42DC-4DB3-9D62-85C1BECA76EC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DAE26000-369B-4BD9-9FEC-08C3F82B8A52}" srcId="{37F3EF3A-83B4-49E4-83EF-672EC11D385B}" destId="{744C4D25-42DC-4DB3-9D62-85C1BECA76EC}" srcOrd="3" destOrd="0" parTransId="{FF3FB15F-0416-4796-85E2-B1F6C4FE0088}" sibTransId="{F4C930D6-DDC9-48FA-919C-4D0D7A546E68}"/>
    <dgm:cxn modelId="{957CB112-0C25-43D8-87AC-1B3DD3A63430}" type="presOf" srcId="{8C3AB61A-9D0E-4FFC-B506-69B4E1DC8B5B}" destId="{1529AF74-5FCD-4F61-9049-4F95798461D2}" srcOrd="1" destOrd="0" presId="urn:microsoft.com/office/officeart/2016/7/layout/BasicLinearProcessNumbered"/>
    <dgm:cxn modelId="{7CB3545A-0730-4077-BB1D-99AA2C75E4E9}" type="presOf" srcId="{1C813054-396B-49E9-9035-70C250B10B53}" destId="{C5A22978-10B3-4DBD-9A3E-F0C5F5AF7BDC}" srcOrd="0" destOrd="0" presId="urn:microsoft.com/office/officeart/2016/7/layout/BasicLinearProcessNumbered"/>
    <dgm:cxn modelId="{FE531A69-82BF-43E6-A8E9-CB37618D68C8}" srcId="{37F3EF3A-83B4-49E4-83EF-672EC11D385B}" destId="{1C813054-396B-49E9-9035-70C250B10B53}" srcOrd="2" destOrd="0" parTransId="{0AE6349F-E45E-442B-AB3A-227E98552341}" sibTransId="{C22813E5-5226-4694-A66E-F1EBBBD26850}"/>
    <dgm:cxn modelId="{C280036E-AF22-4F10-A6ED-ECAAAF9D6EE0}" type="presOf" srcId="{C22813E5-5226-4694-A66E-F1EBBBD26850}" destId="{47191513-A5E2-4595-A089-041540DB650A}" srcOrd="0" destOrd="0" presId="urn:microsoft.com/office/officeart/2016/7/layout/BasicLinearProcessNumbered"/>
    <dgm:cxn modelId="{1810A279-08E8-4920-9236-E5EA360DE9B6}" type="presOf" srcId="{37F3EF3A-83B4-49E4-83EF-672EC11D385B}" destId="{C0163930-F1AB-42D4-A21F-8A9F746D5EF0}" srcOrd="0" destOrd="0" presId="urn:microsoft.com/office/officeart/2016/7/layout/BasicLinearProcessNumbered"/>
    <dgm:cxn modelId="{D89C0F80-3F6D-4CF6-8712-9FDBE66800E6}" type="presOf" srcId="{8C3AB61A-9D0E-4FFC-B506-69B4E1DC8B5B}" destId="{17AC9460-4EEB-45FB-8F18-B443E565D4AB}" srcOrd="0" destOrd="0" presId="urn:microsoft.com/office/officeart/2016/7/layout/BasicLinearProcessNumbered"/>
    <dgm:cxn modelId="{C0052491-9E8D-4FD5-AB96-0C31969D27E3}" type="presOf" srcId="{AE07D235-16D8-4983-98E3-667FC2306EBE}" destId="{890F7F66-E822-49B9-88BF-228D647C2F7C}" srcOrd="1" destOrd="0" presId="urn:microsoft.com/office/officeart/2016/7/layout/BasicLinearProcessNumbered"/>
    <dgm:cxn modelId="{21D2A9A4-361F-4F89-BD93-061622A9FA04}" type="presOf" srcId="{1C813054-396B-49E9-9035-70C250B10B53}" destId="{155B1229-0172-427C-9528-3D0147C55E02}" srcOrd="1" destOrd="0" presId="urn:microsoft.com/office/officeart/2016/7/layout/BasicLinearProcessNumbered"/>
    <dgm:cxn modelId="{483FEBAF-9860-4BA9-B5B7-59184D5D7DF6}" type="presOf" srcId="{E02A510F-F8D3-4B2E-9EF8-9BD939B82837}" destId="{1BA70FBF-6A01-4F6D-8660-885FB6341B8D}" srcOrd="0" destOrd="0" presId="urn:microsoft.com/office/officeart/2016/7/layout/BasicLinearProcessNumbered"/>
    <dgm:cxn modelId="{C4996DB3-63A4-4890-8BBE-A894A32C7409}" type="presOf" srcId="{AE07D235-16D8-4983-98E3-667FC2306EBE}" destId="{8BE41AD5-DD78-417B-B211-88C0569AFBCD}" srcOrd="0" destOrd="0" presId="urn:microsoft.com/office/officeart/2016/7/layout/BasicLinearProcessNumbered"/>
    <dgm:cxn modelId="{965566B4-B3A3-4C44-99C1-5A5AB1836367}" type="presOf" srcId="{744C4D25-42DC-4DB3-9D62-85C1BECA76EC}" destId="{8335A8ED-CFE0-4577-9C5E-0D312C425238}" srcOrd="1" destOrd="0" presId="urn:microsoft.com/office/officeart/2016/7/layout/BasicLinearProcessNumbered"/>
    <dgm:cxn modelId="{788711B5-32D7-407E-B232-6B0688D00916}" srcId="{37F3EF3A-83B4-49E4-83EF-672EC11D385B}" destId="{AE07D235-16D8-4983-98E3-667FC2306EBE}" srcOrd="1" destOrd="0" parTransId="{DEF61B87-4C95-4DE4-B0E6-B6FD276A5702}" sibTransId="{E02A510F-F8D3-4B2E-9EF8-9BD939B82837}"/>
    <dgm:cxn modelId="{E882F0C0-87CE-4EC3-9B9B-B69B97F6AC21}" type="presOf" srcId="{F4C930D6-DDC9-48FA-919C-4D0D7A546E68}" destId="{83791B44-624A-4F51-B9E2-50326603AF46}" srcOrd="0" destOrd="0" presId="urn:microsoft.com/office/officeart/2016/7/layout/BasicLinearProcessNumbered"/>
    <dgm:cxn modelId="{ADC6B0C2-FDB6-4F1C-B31E-F4857EF770BE}" type="presOf" srcId="{43FEAC50-9AB7-494D-B9F3-25E62FBB2C90}" destId="{025B1691-F1AF-4327-8BAF-8122A2B50689}" srcOrd="0" destOrd="0" presId="urn:microsoft.com/office/officeart/2016/7/layout/BasicLinearProcessNumbered"/>
    <dgm:cxn modelId="{C6367BC8-E159-4F24-830B-1FEE11EADAF7}" type="presOf" srcId="{744C4D25-42DC-4DB3-9D62-85C1BECA76EC}" destId="{7DA682A2-1AF3-4B18-8913-A2D7D523EEF8}" srcOrd="0" destOrd="0" presId="urn:microsoft.com/office/officeart/2016/7/layout/BasicLinearProcessNumbered"/>
    <dgm:cxn modelId="{F8D969F3-91F7-4A69-A4EB-5C3F8F18944C}" srcId="{37F3EF3A-83B4-49E4-83EF-672EC11D385B}" destId="{8C3AB61A-9D0E-4FFC-B506-69B4E1DC8B5B}" srcOrd="0" destOrd="0" parTransId="{D7F8A46E-5BB3-4D30-ABF1-C07E84DF0C8C}" sibTransId="{43FEAC50-9AB7-494D-B9F3-25E62FBB2C90}"/>
    <dgm:cxn modelId="{97044C29-1807-4300-BF5B-556CB0396921}" type="presParOf" srcId="{C0163930-F1AB-42D4-A21F-8A9F746D5EF0}" destId="{0667608C-E97D-4998-83DB-AD02CF4E6674}" srcOrd="0" destOrd="0" presId="urn:microsoft.com/office/officeart/2016/7/layout/BasicLinearProcessNumbered"/>
    <dgm:cxn modelId="{5E0C9334-4A56-4EE8-A306-58D2C5DDE1D4}" type="presParOf" srcId="{0667608C-E97D-4998-83DB-AD02CF4E6674}" destId="{17AC9460-4EEB-45FB-8F18-B443E565D4AB}" srcOrd="0" destOrd="0" presId="urn:microsoft.com/office/officeart/2016/7/layout/BasicLinearProcessNumbered"/>
    <dgm:cxn modelId="{22904D90-D4EB-4E64-AFA2-A95ADAEFFD20}" type="presParOf" srcId="{0667608C-E97D-4998-83DB-AD02CF4E6674}" destId="{025B1691-F1AF-4327-8BAF-8122A2B50689}" srcOrd="1" destOrd="0" presId="urn:microsoft.com/office/officeart/2016/7/layout/BasicLinearProcessNumbered"/>
    <dgm:cxn modelId="{C8DD015E-537B-4C02-9A33-7539009F9205}" type="presParOf" srcId="{0667608C-E97D-4998-83DB-AD02CF4E6674}" destId="{2062366E-8F58-4533-9714-0D68E232229E}" srcOrd="2" destOrd="0" presId="urn:microsoft.com/office/officeart/2016/7/layout/BasicLinearProcessNumbered"/>
    <dgm:cxn modelId="{FAF86E5B-7EAB-4C7F-ADD7-6456CDAF345D}" type="presParOf" srcId="{0667608C-E97D-4998-83DB-AD02CF4E6674}" destId="{1529AF74-5FCD-4F61-9049-4F95798461D2}" srcOrd="3" destOrd="0" presId="urn:microsoft.com/office/officeart/2016/7/layout/BasicLinearProcessNumbered"/>
    <dgm:cxn modelId="{F83EA1C4-C6BA-4566-B21E-5BA08D913BC3}" type="presParOf" srcId="{C0163930-F1AB-42D4-A21F-8A9F746D5EF0}" destId="{A183DB02-8E6E-434D-B6BC-1475F12AC198}" srcOrd="1" destOrd="0" presId="urn:microsoft.com/office/officeart/2016/7/layout/BasicLinearProcessNumbered"/>
    <dgm:cxn modelId="{64AAD930-9B2B-4B4D-9489-3B286E60FEDC}" type="presParOf" srcId="{C0163930-F1AB-42D4-A21F-8A9F746D5EF0}" destId="{02026905-A5FE-4575-99B8-7ADBA930B84A}" srcOrd="2" destOrd="0" presId="urn:microsoft.com/office/officeart/2016/7/layout/BasicLinearProcessNumbered"/>
    <dgm:cxn modelId="{1669EDDD-E5C4-4A4F-891B-3FE3AA1FB60A}" type="presParOf" srcId="{02026905-A5FE-4575-99B8-7ADBA930B84A}" destId="{8BE41AD5-DD78-417B-B211-88C0569AFBCD}" srcOrd="0" destOrd="0" presId="urn:microsoft.com/office/officeart/2016/7/layout/BasicLinearProcessNumbered"/>
    <dgm:cxn modelId="{4B047F71-ADCF-4C4F-BD1F-FB613609C820}" type="presParOf" srcId="{02026905-A5FE-4575-99B8-7ADBA930B84A}" destId="{1BA70FBF-6A01-4F6D-8660-885FB6341B8D}" srcOrd="1" destOrd="0" presId="urn:microsoft.com/office/officeart/2016/7/layout/BasicLinearProcessNumbered"/>
    <dgm:cxn modelId="{EEE579B3-C3E9-4D33-BF32-5EB88125047A}" type="presParOf" srcId="{02026905-A5FE-4575-99B8-7ADBA930B84A}" destId="{EFA65E94-746E-449A-ADF9-88023F330AD2}" srcOrd="2" destOrd="0" presId="urn:microsoft.com/office/officeart/2016/7/layout/BasicLinearProcessNumbered"/>
    <dgm:cxn modelId="{9C4A63F8-20DD-4C91-969B-4EBEEB34B6B2}" type="presParOf" srcId="{02026905-A5FE-4575-99B8-7ADBA930B84A}" destId="{890F7F66-E822-49B9-88BF-228D647C2F7C}" srcOrd="3" destOrd="0" presId="urn:microsoft.com/office/officeart/2016/7/layout/BasicLinearProcessNumbered"/>
    <dgm:cxn modelId="{8C144438-4655-438E-9C16-DF4078446D9B}" type="presParOf" srcId="{C0163930-F1AB-42D4-A21F-8A9F746D5EF0}" destId="{BA3F6DCF-69B5-4A1B-ABA5-CFAD114A2310}" srcOrd="3" destOrd="0" presId="urn:microsoft.com/office/officeart/2016/7/layout/BasicLinearProcessNumbered"/>
    <dgm:cxn modelId="{9D18E800-3F78-4F8F-95B5-DD1BCE1987DE}" type="presParOf" srcId="{C0163930-F1AB-42D4-A21F-8A9F746D5EF0}" destId="{DC71FC8A-2174-474A-9EF8-09D7A39B790A}" srcOrd="4" destOrd="0" presId="urn:microsoft.com/office/officeart/2016/7/layout/BasicLinearProcessNumbered"/>
    <dgm:cxn modelId="{B07D601D-AFAC-42E4-8EDD-5D60DB20887B}" type="presParOf" srcId="{DC71FC8A-2174-474A-9EF8-09D7A39B790A}" destId="{C5A22978-10B3-4DBD-9A3E-F0C5F5AF7BDC}" srcOrd="0" destOrd="0" presId="urn:microsoft.com/office/officeart/2016/7/layout/BasicLinearProcessNumbered"/>
    <dgm:cxn modelId="{9C241C85-078F-4724-A067-EA1869F590E9}" type="presParOf" srcId="{DC71FC8A-2174-474A-9EF8-09D7A39B790A}" destId="{47191513-A5E2-4595-A089-041540DB650A}" srcOrd="1" destOrd="0" presId="urn:microsoft.com/office/officeart/2016/7/layout/BasicLinearProcessNumbered"/>
    <dgm:cxn modelId="{1A30D5B4-6805-4400-8DE3-E1EF396FFEEC}" type="presParOf" srcId="{DC71FC8A-2174-474A-9EF8-09D7A39B790A}" destId="{7F3EE081-36DB-45CD-91C8-F2941C08DE37}" srcOrd="2" destOrd="0" presId="urn:microsoft.com/office/officeart/2016/7/layout/BasicLinearProcessNumbered"/>
    <dgm:cxn modelId="{3738712F-180F-491F-B006-7F93487E23D9}" type="presParOf" srcId="{DC71FC8A-2174-474A-9EF8-09D7A39B790A}" destId="{155B1229-0172-427C-9528-3D0147C55E02}" srcOrd="3" destOrd="0" presId="urn:microsoft.com/office/officeart/2016/7/layout/BasicLinearProcessNumbered"/>
    <dgm:cxn modelId="{F07CCC66-A63D-4C0E-A3BA-93A566C62B03}" type="presParOf" srcId="{C0163930-F1AB-42D4-A21F-8A9F746D5EF0}" destId="{4F9F9DD3-3F7F-4EAD-8462-1DC0B7134B74}" srcOrd="5" destOrd="0" presId="urn:microsoft.com/office/officeart/2016/7/layout/BasicLinearProcessNumbered"/>
    <dgm:cxn modelId="{CA2AABDE-C1D9-4302-B5BC-23C462B67A48}" type="presParOf" srcId="{C0163930-F1AB-42D4-A21F-8A9F746D5EF0}" destId="{24A6F7A3-EFF7-4CB7-806D-66C734A5EDFC}" srcOrd="6" destOrd="0" presId="urn:microsoft.com/office/officeart/2016/7/layout/BasicLinearProcessNumbered"/>
    <dgm:cxn modelId="{F23040E0-859C-41AB-BC89-79F3FEC69D6E}" type="presParOf" srcId="{24A6F7A3-EFF7-4CB7-806D-66C734A5EDFC}" destId="{7DA682A2-1AF3-4B18-8913-A2D7D523EEF8}" srcOrd="0" destOrd="0" presId="urn:microsoft.com/office/officeart/2016/7/layout/BasicLinearProcessNumbered"/>
    <dgm:cxn modelId="{8F761CF4-D43F-48BE-9FF8-1752E460676D}" type="presParOf" srcId="{24A6F7A3-EFF7-4CB7-806D-66C734A5EDFC}" destId="{83791B44-624A-4F51-B9E2-50326603AF46}" srcOrd="1" destOrd="0" presId="urn:microsoft.com/office/officeart/2016/7/layout/BasicLinearProcessNumbered"/>
    <dgm:cxn modelId="{E06C562E-91BB-4F36-B5ED-6767C119E014}" type="presParOf" srcId="{24A6F7A3-EFF7-4CB7-806D-66C734A5EDFC}" destId="{2EE16FE1-0A5F-4408-B684-9C82AA10257C}" srcOrd="2" destOrd="0" presId="urn:microsoft.com/office/officeart/2016/7/layout/BasicLinearProcessNumbered"/>
    <dgm:cxn modelId="{41ECDA2A-CF2C-4E58-BB64-E81D1C993030}" type="presParOf" srcId="{24A6F7A3-EFF7-4CB7-806D-66C734A5EDFC}" destId="{8335A8ED-CFE0-4577-9C5E-0D312C42523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7F3EF3A-83B4-49E4-83EF-672EC11D385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43C628C-2735-4D71-A2C7-F9146E589E28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Command Mappings</a:t>
          </a:r>
          <a:endParaRPr lang="en-US"/>
        </a:p>
      </dgm:t>
    </dgm:pt>
    <dgm:pt modelId="{D944365F-964E-4F4E-979E-4A06BE4E6C21}" type="parTrans" cxnId="{10018504-7C5E-4B01-A0CA-F1CF4FB0EA97}">
      <dgm:prSet/>
      <dgm:spPr/>
    </dgm:pt>
    <dgm:pt modelId="{816D31EB-285A-402D-A599-212E8F229F18}" type="sibTrans" cxnId="{10018504-7C5E-4B01-A0CA-F1CF4FB0EA9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81EB14C-F742-478C-B0BF-97912CDD73D2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Task Mappings</a:t>
          </a:r>
        </a:p>
      </dgm:t>
    </dgm:pt>
    <dgm:pt modelId="{2E7FE57C-8203-45C5-8331-1AC926B17702}" type="parTrans" cxnId="{0EB5159B-CBD6-47D8-B404-C9E3C7AFFB32}">
      <dgm:prSet/>
      <dgm:spPr/>
    </dgm:pt>
    <dgm:pt modelId="{3F1E512C-A922-4B0C-8264-D754905BC820}" type="sibTrans" cxnId="{0EB5159B-CBD6-47D8-B404-C9E3C7AFFB3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B573305-DD88-40D4-9DC5-23023E51A608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Export to Navigator Layer</a:t>
          </a:r>
        </a:p>
      </dgm:t>
    </dgm:pt>
    <dgm:pt modelId="{EC13C3D3-B5CE-475B-8D19-0B620BAC7023}" type="parTrans" cxnId="{017EE2E4-F870-4555-AF23-2329B667380F}">
      <dgm:prSet/>
      <dgm:spPr/>
    </dgm:pt>
    <dgm:pt modelId="{0FD12DBA-456E-4024-AD86-E88AF8067BEC}" type="sibTrans" cxnId="{017EE2E4-F870-4555-AF23-2329B667380F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73B66267-03F5-494F-9496-DD07EDCAF516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Payload Mappings</a:t>
          </a:r>
        </a:p>
      </dgm:t>
    </dgm:pt>
    <dgm:pt modelId="{5083E4B6-BE5E-4DA7-8B9A-7B3E9162ABDD}" type="parTrans" cxnId="{454905CF-4147-414B-9867-390E17936BEC}">
      <dgm:prSet/>
      <dgm:spPr/>
    </dgm:pt>
    <dgm:pt modelId="{41AA44ED-300C-4151-A98C-2E628CECFC07}" type="sibTrans" cxnId="{454905CF-4147-414B-9867-390E17936BE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0163930-F1AB-42D4-A21F-8A9F746D5EF0}" type="pres">
      <dgm:prSet presAssocID="{37F3EF3A-83B4-49E4-83EF-672EC11D385B}" presName="Name0" presStyleCnt="0">
        <dgm:presLayoutVars>
          <dgm:animLvl val="lvl"/>
          <dgm:resizeHandles val="exact"/>
        </dgm:presLayoutVars>
      </dgm:prSet>
      <dgm:spPr/>
    </dgm:pt>
    <dgm:pt modelId="{EDC81A87-3259-4BF7-8A31-3D8C34C4CE33}" type="pres">
      <dgm:prSet presAssocID="{143C628C-2735-4D71-A2C7-F9146E589E28}" presName="compositeNode" presStyleCnt="0">
        <dgm:presLayoutVars>
          <dgm:bulletEnabled val="1"/>
        </dgm:presLayoutVars>
      </dgm:prSet>
      <dgm:spPr/>
    </dgm:pt>
    <dgm:pt modelId="{3D42951C-1B2D-4E0F-9761-7AF2986B42AB}" type="pres">
      <dgm:prSet presAssocID="{143C628C-2735-4D71-A2C7-F9146E589E28}" presName="bgRect" presStyleLbl="bgAccFollowNode1" presStyleIdx="0" presStyleCnt="4"/>
      <dgm:spPr/>
    </dgm:pt>
    <dgm:pt modelId="{4AE8A927-CEE8-4911-9CDA-095B08CE69CE}" type="pres">
      <dgm:prSet presAssocID="{816D31EB-285A-402D-A599-212E8F229F18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DBFF1089-03DE-43C9-8248-878DA8B021B7}" type="pres">
      <dgm:prSet presAssocID="{143C628C-2735-4D71-A2C7-F9146E589E28}" presName="bottomLine" presStyleLbl="alignNode1" presStyleIdx="1" presStyleCnt="8">
        <dgm:presLayoutVars/>
      </dgm:prSet>
      <dgm:spPr/>
    </dgm:pt>
    <dgm:pt modelId="{1375C86E-4BBB-4705-9282-33322B45B24E}" type="pres">
      <dgm:prSet presAssocID="{143C628C-2735-4D71-A2C7-F9146E589E28}" presName="nodeText" presStyleLbl="bgAccFollowNode1" presStyleIdx="0" presStyleCnt="4">
        <dgm:presLayoutVars>
          <dgm:bulletEnabled val="1"/>
        </dgm:presLayoutVars>
      </dgm:prSet>
      <dgm:spPr/>
    </dgm:pt>
    <dgm:pt modelId="{07A5B27D-3F01-41DA-A919-3AC8D2B0A012}" type="pres">
      <dgm:prSet presAssocID="{816D31EB-285A-402D-A599-212E8F229F18}" presName="sibTrans" presStyleCnt="0"/>
      <dgm:spPr/>
    </dgm:pt>
    <dgm:pt modelId="{D052C851-A442-4B2A-B612-E58C0E36F903}" type="pres">
      <dgm:prSet presAssocID="{181EB14C-F742-478C-B0BF-97912CDD73D2}" presName="compositeNode" presStyleCnt="0">
        <dgm:presLayoutVars>
          <dgm:bulletEnabled val="1"/>
        </dgm:presLayoutVars>
      </dgm:prSet>
      <dgm:spPr/>
    </dgm:pt>
    <dgm:pt modelId="{DACDA73D-F27B-4F21-ACD4-246CDE59C71F}" type="pres">
      <dgm:prSet presAssocID="{181EB14C-F742-478C-B0BF-97912CDD73D2}" presName="bgRect" presStyleLbl="bgAccFollowNode1" presStyleIdx="1" presStyleCnt="4"/>
      <dgm:spPr/>
    </dgm:pt>
    <dgm:pt modelId="{E8F8BF7D-C48F-4B19-90CD-81336DB6175F}" type="pres">
      <dgm:prSet presAssocID="{3F1E512C-A922-4B0C-8264-D754905BC820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777EB605-040F-44ED-95A7-D5D6144E5118}" type="pres">
      <dgm:prSet presAssocID="{181EB14C-F742-478C-B0BF-97912CDD73D2}" presName="bottomLine" presStyleLbl="alignNode1" presStyleIdx="3" presStyleCnt="8">
        <dgm:presLayoutVars/>
      </dgm:prSet>
      <dgm:spPr/>
    </dgm:pt>
    <dgm:pt modelId="{7C8EE9F8-8329-4FB6-A2DF-671101B88298}" type="pres">
      <dgm:prSet presAssocID="{181EB14C-F742-478C-B0BF-97912CDD73D2}" presName="nodeText" presStyleLbl="bgAccFollowNode1" presStyleIdx="1" presStyleCnt="4">
        <dgm:presLayoutVars>
          <dgm:bulletEnabled val="1"/>
        </dgm:presLayoutVars>
      </dgm:prSet>
      <dgm:spPr/>
    </dgm:pt>
    <dgm:pt modelId="{4AFAD237-B959-4519-85D1-DD72DB87E4A9}" type="pres">
      <dgm:prSet presAssocID="{3F1E512C-A922-4B0C-8264-D754905BC820}" presName="sibTrans" presStyleCnt="0"/>
      <dgm:spPr/>
    </dgm:pt>
    <dgm:pt modelId="{0A0F4713-7F32-40B2-A4DF-8986C0F1B594}" type="pres">
      <dgm:prSet presAssocID="{73B66267-03F5-494F-9496-DD07EDCAF516}" presName="compositeNode" presStyleCnt="0">
        <dgm:presLayoutVars>
          <dgm:bulletEnabled val="1"/>
        </dgm:presLayoutVars>
      </dgm:prSet>
      <dgm:spPr/>
    </dgm:pt>
    <dgm:pt modelId="{2B26D790-7700-4378-86E8-4B2E121BE486}" type="pres">
      <dgm:prSet presAssocID="{73B66267-03F5-494F-9496-DD07EDCAF516}" presName="bgRect" presStyleLbl="bgAccFollowNode1" presStyleIdx="2" presStyleCnt="4"/>
      <dgm:spPr/>
    </dgm:pt>
    <dgm:pt modelId="{701E4276-7759-4684-BD7A-88E74469EFB0}" type="pres">
      <dgm:prSet presAssocID="{41AA44ED-300C-4151-A98C-2E628CECFC07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EF3EDE58-05EF-428B-BDFA-F7DBBDEBFBAF}" type="pres">
      <dgm:prSet presAssocID="{73B66267-03F5-494F-9496-DD07EDCAF516}" presName="bottomLine" presStyleLbl="alignNode1" presStyleIdx="5" presStyleCnt="8">
        <dgm:presLayoutVars/>
      </dgm:prSet>
      <dgm:spPr/>
    </dgm:pt>
    <dgm:pt modelId="{9D24D4D8-7B3E-4C72-A56E-D8CD913CE07B}" type="pres">
      <dgm:prSet presAssocID="{73B66267-03F5-494F-9496-DD07EDCAF516}" presName="nodeText" presStyleLbl="bgAccFollowNode1" presStyleIdx="2" presStyleCnt="4">
        <dgm:presLayoutVars>
          <dgm:bulletEnabled val="1"/>
        </dgm:presLayoutVars>
      </dgm:prSet>
      <dgm:spPr/>
    </dgm:pt>
    <dgm:pt modelId="{917D93F7-C858-4F50-A1AB-851B12A3EE96}" type="pres">
      <dgm:prSet presAssocID="{41AA44ED-300C-4151-A98C-2E628CECFC07}" presName="sibTrans" presStyleCnt="0"/>
      <dgm:spPr/>
    </dgm:pt>
    <dgm:pt modelId="{182EECA9-CE8E-4750-B0E8-C5F7C62D4CFC}" type="pres">
      <dgm:prSet presAssocID="{6B573305-DD88-40D4-9DC5-23023E51A608}" presName="compositeNode" presStyleCnt="0">
        <dgm:presLayoutVars>
          <dgm:bulletEnabled val="1"/>
        </dgm:presLayoutVars>
      </dgm:prSet>
      <dgm:spPr/>
    </dgm:pt>
    <dgm:pt modelId="{CE8CF534-8582-4B64-8529-59C57F168363}" type="pres">
      <dgm:prSet presAssocID="{6B573305-DD88-40D4-9DC5-23023E51A608}" presName="bgRect" presStyleLbl="bgAccFollowNode1" presStyleIdx="3" presStyleCnt="4"/>
      <dgm:spPr/>
    </dgm:pt>
    <dgm:pt modelId="{5D21AF77-5A35-4D52-BEFC-651A30FA3191}" type="pres">
      <dgm:prSet presAssocID="{0FD12DBA-456E-4024-AD86-E88AF8067BEC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D9F80C93-7125-4C2F-914E-FD0241B8542C}" type="pres">
      <dgm:prSet presAssocID="{6B573305-DD88-40D4-9DC5-23023E51A608}" presName="bottomLine" presStyleLbl="alignNode1" presStyleIdx="7" presStyleCnt="8">
        <dgm:presLayoutVars/>
      </dgm:prSet>
      <dgm:spPr/>
    </dgm:pt>
    <dgm:pt modelId="{460F8DBB-B4B5-4F95-A622-803DDAEF0F5B}" type="pres">
      <dgm:prSet presAssocID="{6B573305-DD88-40D4-9DC5-23023E51A608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10018504-7C5E-4B01-A0CA-F1CF4FB0EA97}" srcId="{37F3EF3A-83B4-49E4-83EF-672EC11D385B}" destId="{143C628C-2735-4D71-A2C7-F9146E589E28}" srcOrd="0" destOrd="0" parTransId="{D944365F-964E-4F4E-979E-4A06BE4E6C21}" sibTransId="{816D31EB-285A-402D-A599-212E8F229F18}"/>
    <dgm:cxn modelId="{FEEF840A-F17C-47CF-A439-4BE9DF22D1CD}" type="presOf" srcId="{816D31EB-285A-402D-A599-212E8F229F18}" destId="{4AE8A927-CEE8-4911-9CDA-095B08CE69CE}" srcOrd="0" destOrd="0" presId="urn:microsoft.com/office/officeart/2016/7/layout/BasicLinearProcessNumbered"/>
    <dgm:cxn modelId="{D3A6BB41-732A-4E3C-846C-0C3F2BFF84FE}" type="presOf" srcId="{0FD12DBA-456E-4024-AD86-E88AF8067BEC}" destId="{5D21AF77-5A35-4D52-BEFC-651A30FA3191}" srcOrd="0" destOrd="0" presId="urn:microsoft.com/office/officeart/2016/7/layout/BasicLinearProcessNumbered"/>
    <dgm:cxn modelId="{64B2544F-7972-4B0E-A812-AEBA5FF8EFA9}" type="presOf" srcId="{41AA44ED-300C-4151-A98C-2E628CECFC07}" destId="{701E4276-7759-4684-BD7A-88E74469EFB0}" srcOrd="0" destOrd="0" presId="urn:microsoft.com/office/officeart/2016/7/layout/BasicLinearProcessNumbered"/>
    <dgm:cxn modelId="{1810A279-08E8-4920-9236-E5EA360DE9B6}" type="presOf" srcId="{37F3EF3A-83B4-49E4-83EF-672EC11D385B}" destId="{C0163930-F1AB-42D4-A21F-8A9F746D5EF0}" srcOrd="0" destOrd="0" presId="urn:microsoft.com/office/officeart/2016/7/layout/BasicLinearProcessNumbered"/>
    <dgm:cxn modelId="{84CD0680-D076-4BE8-A4BC-3116441B7167}" type="presOf" srcId="{6B573305-DD88-40D4-9DC5-23023E51A608}" destId="{460F8DBB-B4B5-4F95-A622-803DDAEF0F5B}" srcOrd="1" destOrd="0" presId="urn:microsoft.com/office/officeart/2016/7/layout/BasicLinearProcessNumbered"/>
    <dgm:cxn modelId="{39EE578E-5277-4F7F-8264-504B59FC38A2}" type="presOf" srcId="{181EB14C-F742-478C-B0BF-97912CDD73D2}" destId="{7C8EE9F8-8329-4FB6-A2DF-671101B88298}" srcOrd="1" destOrd="0" presId="urn:microsoft.com/office/officeart/2016/7/layout/BasicLinearProcessNumbered"/>
    <dgm:cxn modelId="{0EB5159B-CBD6-47D8-B404-C9E3C7AFFB32}" srcId="{37F3EF3A-83B4-49E4-83EF-672EC11D385B}" destId="{181EB14C-F742-478C-B0BF-97912CDD73D2}" srcOrd="1" destOrd="0" parTransId="{2E7FE57C-8203-45C5-8331-1AC926B17702}" sibTransId="{3F1E512C-A922-4B0C-8264-D754905BC820}"/>
    <dgm:cxn modelId="{275247A5-453A-4BA5-AFD6-3DC3ACCDB871}" type="presOf" srcId="{73B66267-03F5-494F-9496-DD07EDCAF516}" destId="{9D24D4D8-7B3E-4C72-A56E-D8CD913CE07B}" srcOrd="1" destOrd="0" presId="urn:microsoft.com/office/officeart/2016/7/layout/BasicLinearProcessNumbered"/>
    <dgm:cxn modelId="{79E234B3-CCD3-4722-9F8A-9B1DBA597842}" type="presOf" srcId="{73B66267-03F5-494F-9496-DD07EDCAF516}" destId="{2B26D790-7700-4378-86E8-4B2E121BE486}" srcOrd="0" destOrd="0" presId="urn:microsoft.com/office/officeart/2016/7/layout/BasicLinearProcessNumbered"/>
    <dgm:cxn modelId="{085498BF-C8FC-46D2-94B4-D36493B01732}" type="presOf" srcId="{181EB14C-F742-478C-B0BF-97912CDD73D2}" destId="{DACDA73D-F27B-4F21-ACD4-246CDE59C71F}" srcOrd="0" destOrd="0" presId="urn:microsoft.com/office/officeart/2016/7/layout/BasicLinearProcessNumbered"/>
    <dgm:cxn modelId="{561114C0-546E-451B-8342-47173A7B7FAB}" type="presOf" srcId="{143C628C-2735-4D71-A2C7-F9146E589E28}" destId="{3D42951C-1B2D-4E0F-9761-7AF2986B42AB}" srcOrd="0" destOrd="0" presId="urn:microsoft.com/office/officeart/2016/7/layout/BasicLinearProcessNumbered"/>
    <dgm:cxn modelId="{407027CB-4B9C-4E05-8A20-CE1308DED505}" type="presOf" srcId="{3F1E512C-A922-4B0C-8264-D754905BC820}" destId="{E8F8BF7D-C48F-4B19-90CD-81336DB6175F}" srcOrd="0" destOrd="0" presId="urn:microsoft.com/office/officeart/2016/7/layout/BasicLinearProcessNumbered"/>
    <dgm:cxn modelId="{454905CF-4147-414B-9867-390E17936BEC}" srcId="{37F3EF3A-83B4-49E4-83EF-672EC11D385B}" destId="{73B66267-03F5-494F-9496-DD07EDCAF516}" srcOrd="2" destOrd="0" parTransId="{5083E4B6-BE5E-4DA7-8B9A-7B3E9162ABDD}" sibTransId="{41AA44ED-300C-4151-A98C-2E628CECFC07}"/>
    <dgm:cxn modelId="{017EE2E4-F870-4555-AF23-2329B667380F}" srcId="{37F3EF3A-83B4-49E4-83EF-672EC11D385B}" destId="{6B573305-DD88-40D4-9DC5-23023E51A608}" srcOrd="3" destOrd="0" parTransId="{EC13C3D3-B5CE-475B-8D19-0B620BAC7023}" sibTransId="{0FD12DBA-456E-4024-AD86-E88AF8067BEC}"/>
    <dgm:cxn modelId="{E7D3E5F5-0601-4D43-8BAB-0860A2BA37E4}" type="presOf" srcId="{6B573305-DD88-40D4-9DC5-23023E51A608}" destId="{CE8CF534-8582-4B64-8529-59C57F168363}" srcOrd="0" destOrd="0" presId="urn:microsoft.com/office/officeart/2016/7/layout/BasicLinearProcessNumbered"/>
    <dgm:cxn modelId="{2FE8AEFB-1166-4046-9431-2EDBEDC81042}" type="presOf" srcId="{143C628C-2735-4D71-A2C7-F9146E589E28}" destId="{1375C86E-4BBB-4705-9282-33322B45B24E}" srcOrd="1" destOrd="0" presId="urn:microsoft.com/office/officeart/2016/7/layout/BasicLinearProcessNumbered"/>
    <dgm:cxn modelId="{45752B7B-F0D5-40B7-B66C-C87664261D27}" type="presParOf" srcId="{C0163930-F1AB-42D4-A21F-8A9F746D5EF0}" destId="{EDC81A87-3259-4BF7-8A31-3D8C34C4CE33}" srcOrd="0" destOrd="0" presId="urn:microsoft.com/office/officeart/2016/7/layout/BasicLinearProcessNumbered"/>
    <dgm:cxn modelId="{5138919C-896B-4AE5-B774-466E8ABE94CC}" type="presParOf" srcId="{EDC81A87-3259-4BF7-8A31-3D8C34C4CE33}" destId="{3D42951C-1B2D-4E0F-9761-7AF2986B42AB}" srcOrd="0" destOrd="0" presId="urn:microsoft.com/office/officeart/2016/7/layout/BasicLinearProcessNumbered"/>
    <dgm:cxn modelId="{905B9CC2-45E1-4869-9D5E-00BAA50E1089}" type="presParOf" srcId="{EDC81A87-3259-4BF7-8A31-3D8C34C4CE33}" destId="{4AE8A927-CEE8-4911-9CDA-095B08CE69CE}" srcOrd="1" destOrd="0" presId="urn:microsoft.com/office/officeart/2016/7/layout/BasicLinearProcessNumbered"/>
    <dgm:cxn modelId="{67ACE0A8-5677-4091-A8F3-84A8A2BBA938}" type="presParOf" srcId="{EDC81A87-3259-4BF7-8A31-3D8C34C4CE33}" destId="{DBFF1089-03DE-43C9-8248-878DA8B021B7}" srcOrd="2" destOrd="0" presId="urn:microsoft.com/office/officeart/2016/7/layout/BasicLinearProcessNumbered"/>
    <dgm:cxn modelId="{82935847-1BCC-4CF7-9D46-40040347DFC0}" type="presParOf" srcId="{EDC81A87-3259-4BF7-8A31-3D8C34C4CE33}" destId="{1375C86E-4BBB-4705-9282-33322B45B24E}" srcOrd="3" destOrd="0" presId="urn:microsoft.com/office/officeart/2016/7/layout/BasicLinearProcessNumbered"/>
    <dgm:cxn modelId="{AA3BD006-8142-464C-9D00-CC592F15DBAE}" type="presParOf" srcId="{C0163930-F1AB-42D4-A21F-8A9F746D5EF0}" destId="{07A5B27D-3F01-41DA-A919-3AC8D2B0A012}" srcOrd="1" destOrd="0" presId="urn:microsoft.com/office/officeart/2016/7/layout/BasicLinearProcessNumbered"/>
    <dgm:cxn modelId="{ADEE2D40-F96C-4968-8F2E-C9CFBEDF64BF}" type="presParOf" srcId="{C0163930-F1AB-42D4-A21F-8A9F746D5EF0}" destId="{D052C851-A442-4B2A-B612-E58C0E36F903}" srcOrd="2" destOrd="0" presId="urn:microsoft.com/office/officeart/2016/7/layout/BasicLinearProcessNumbered"/>
    <dgm:cxn modelId="{617A9CE6-EBA2-412D-B938-3DD186C9FFA3}" type="presParOf" srcId="{D052C851-A442-4B2A-B612-E58C0E36F903}" destId="{DACDA73D-F27B-4F21-ACD4-246CDE59C71F}" srcOrd="0" destOrd="0" presId="urn:microsoft.com/office/officeart/2016/7/layout/BasicLinearProcessNumbered"/>
    <dgm:cxn modelId="{2259016A-7CF3-4EF3-803F-53C0D0EA6925}" type="presParOf" srcId="{D052C851-A442-4B2A-B612-E58C0E36F903}" destId="{E8F8BF7D-C48F-4B19-90CD-81336DB6175F}" srcOrd="1" destOrd="0" presId="urn:microsoft.com/office/officeart/2016/7/layout/BasicLinearProcessNumbered"/>
    <dgm:cxn modelId="{5B45CBA1-9D33-445C-9310-EFDE1D47C320}" type="presParOf" srcId="{D052C851-A442-4B2A-B612-E58C0E36F903}" destId="{777EB605-040F-44ED-95A7-D5D6144E5118}" srcOrd="2" destOrd="0" presId="urn:microsoft.com/office/officeart/2016/7/layout/BasicLinearProcessNumbered"/>
    <dgm:cxn modelId="{7D0FFB89-49A2-49EB-BD4A-CA843B1BCE75}" type="presParOf" srcId="{D052C851-A442-4B2A-B612-E58C0E36F903}" destId="{7C8EE9F8-8329-4FB6-A2DF-671101B88298}" srcOrd="3" destOrd="0" presId="urn:microsoft.com/office/officeart/2016/7/layout/BasicLinearProcessNumbered"/>
    <dgm:cxn modelId="{78A154E5-D292-48C6-88F5-53CB805C5DC8}" type="presParOf" srcId="{C0163930-F1AB-42D4-A21F-8A9F746D5EF0}" destId="{4AFAD237-B959-4519-85D1-DD72DB87E4A9}" srcOrd="3" destOrd="0" presId="urn:microsoft.com/office/officeart/2016/7/layout/BasicLinearProcessNumbered"/>
    <dgm:cxn modelId="{61173465-FF9B-459F-A914-15F9B35CAA1E}" type="presParOf" srcId="{C0163930-F1AB-42D4-A21F-8A9F746D5EF0}" destId="{0A0F4713-7F32-40B2-A4DF-8986C0F1B594}" srcOrd="4" destOrd="0" presId="urn:microsoft.com/office/officeart/2016/7/layout/BasicLinearProcessNumbered"/>
    <dgm:cxn modelId="{48F9DFEC-7E69-49EE-9F5E-D9F6F43888BF}" type="presParOf" srcId="{0A0F4713-7F32-40B2-A4DF-8986C0F1B594}" destId="{2B26D790-7700-4378-86E8-4B2E121BE486}" srcOrd="0" destOrd="0" presId="urn:microsoft.com/office/officeart/2016/7/layout/BasicLinearProcessNumbered"/>
    <dgm:cxn modelId="{6BC38F46-2C46-478E-95F5-5BDFA9FBB4DD}" type="presParOf" srcId="{0A0F4713-7F32-40B2-A4DF-8986C0F1B594}" destId="{701E4276-7759-4684-BD7A-88E74469EFB0}" srcOrd="1" destOrd="0" presId="urn:microsoft.com/office/officeart/2016/7/layout/BasicLinearProcessNumbered"/>
    <dgm:cxn modelId="{CCE6EA2C-68AA-49A2-8ACC-358E685EDDCB}" type="presParOf" srcId="{0A0F4713-7F32-40B2-A4DF-8986C0F1B594}" destId="{EF3EDE58-05EF-428B-BDFA-F7DBBDEBFBAF}" srcOrd="2" destOrd="0" presId="urn:microsoft.com/office/officeart/2016/7/layout/BasicLinearProcessNumbered"/>
    <dgm:cxn modelId="{9269AC41-F87B-4837-8FBF-7A29999DE4A9}" type="presParOf" srcId="{0A0F4713-7F32-40B2-A4DF-8986C0F1B594}" destId="{9D24D4D8-7B3E-4C72-A56E-D8CD913CE07B}" srcOrd="3" destOrd="0" presId="urn:microsoft.com/office/officeart/2016/7/layout/BasicLinearProcessNumbered"/>
    <dgm:cxn modelId="{AE0A907F-222A-4DA4-A7B9-600A5778EA53}" type="presParOf" srcId="{C0163930-F1AB-42D4-A21F-8A9F746D5EF0}" destId="{917D93F7-C858-4F50-A1AB-851B12A3EE96}" srcOrd="5" destOrd="0" presId="urn:microsoft.com/office/officeart/2016/7/layout/BasicLinearProcessNumbered"/>
    <dgm:cxn modelId="{784DC650-E3B2-4205-9D41-3FBC944DD8B1}" type="presParOf" srcId="{C0163930-F1AB-42D4-A21F-8A9F746D5EF0}" destId="{182EECA9-CE8E-4750-B0E8-C5F7C62D4CFC}" srcOrd="6" destOrd="0" presId="urn:microsoft.com/office/officeart/2016/7/layout/BasicLinearProcessNumbered"/>
    <dgm:cxn modelId="{28C1FE84-963D-4016-AD9C-FA92579CEB86}" type="presParOf" srcId="{182EECA9-CE8E-4750-B0E8-C5F7C62D4CFC}" destId="{CE8CF534-8582-4B64-8529-59C57F168363}" srcOrd="0" destOrd="0" presId="urn:microsoft.com/office/officeart/2016/7/layout/BasicLinearProcessNumbered"/>
    <dgm:cxn modelId="{E692E67F-E8F2-442D-98AC-D803A3830AE1}" type="presParOf" srcId="{182EECA9-CE8E-4750-B0E8-C5F7C62D4CFC}" destId="{5D21AF77-5A35-4D52-BEFC-651A30FA3191}" srcOrd="1" destOrd="0" presId="urn:microsoft.com/office/officeart/2016/7/layout/BasicLinearProcessNumbered"/>
    <dgm:cxn modelId="{5AF3AEC2-4420-4539-B1E1-9DE498590EE9}" type="presParOf" srcId="{182EECA9-CE8E-4750-B0E8-C5F7C62D4CFC}" destId="{D9F80C93-7125-4C2F-914E-FD0241B8542C}" srcOrd="2" destOrd="0" presId="urn:microsoft.com/office/officeart/2016/7/layout/BasicLinearProcessNumbered"/>
    <dgm:cxn modelId="{C96B6CD4-AD78-4206-ACC3-A63F67026A67}" type="presParOf" srcId="{182EECA9-CE8E-4750-B0E8-C5F7C62D4CFC}" destId="{460F8DBB-B4B5-4F95-A622-803DDAEF0F5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D1A4A-4869-4219-87E0-11585EC0B46E}">
      <dsp:nvSpPr>
        <dsp:cNvPr id="0" name=""/>
        <dsp:cNvSpPr/>
      </dsp:nvSpPr>
      <dsp:spPr>
        <a:xfrm>
          <a:off x="3450" y="708491"/>
          <a:ext cx="1868312" cy="261563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661" tIns="330200" rIns="145661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Starting Mythic</a:t>
          </a:r>
        </a:p>
      </dsp:txBody>
      <dsp:txXfrm>
        <a:off x="3450" y="1702433"/>
        <a:ext cx="1868312" cy="1569382"/>
      </dsp:txXfrm>
    </dsp:sp>
    <dsp:sp modelId="{56A11A88-5BB9-4E4B-8A02-4CB37D9B49A5}">
      <dsp:nvSpPr>
        <dsp:cNvPr id="0" name=""/>
        <dsp:cNvSpPr/>
      </dsp:nvSpPr>
      <dsp:spPr>
        <a:xfrm>
          <a:off x="545261" y="970055"/>
          <a:ext cx="784691" cy="7846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178" tIns="12700" rIns="61178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1</a:t>
          </a:r>
        </a:p>
      </dsp:txBody>
      <dsp:txXfrm>
        <a:off x="660176" y="1084970"/>
        <a:ext cx="554861" cy="554861"/>
      </dsp:txXfrm>
    </dsp:sp>
    <dsp:sp modelId="{21534E1C-5CCB-4EA1-BE90-B19FBEC528DC}">
      <dsp:nvSpPr>
        <dsp:cNvPr id="0" name=""/>
        <dsp:cNvSpPr/>
      </dsp:nvSpPr>
      <dsp:spPr>
        <a:xfrm>
          <a:off x="3450" y="3324057"/>
          <a:ext cx="1868312" cy="72"/>
        </a:xfrm>
        <a:prstGeom prst="rect">
          <a:avLst/>
        </a:prstGeom>
        <a:solidFill>
          <a:schemeClr val="accent2">
            <a:hueOff val="707385"/>
            <a:satOff val="1200"/>
            <a:lumOff val="-44"/>
            <a:alphaOff val="0"/>
          </a:schemeClr>
        </a:solidFill>
        <a:ln w="12700" cap="flat" cmpd="sng" algn="ctr">
          <a:solidFill>
            <a:schemeClr val="accent2">
              <a:hueOff val="707385"/>
              <a:satOff val="1200"/>
              <a:lumOff val="-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F4EE2-2A4C-40C8-8EFD-579FA37F4C12}">
      <dsp:nvSpPr>
        <dsp:cNvPr id="0" name=""/>
        <dsp:cNvSpPr/>
      </dsp:nvSpPr>
      <dsp:spPr>
        <a:xfrm>
          <a:off x="2058594" y="708491"/>
          <a:ext cx="1868312" cy="2615637"/>
        </a:xfrm>
        <a:prstGeom prst="rect">
          <a:avLst/>
        </a:prstGeom>
        <a:solidFill>
          <a:schemeClr val="accent2">
            <a:tint val="40000"/>
            <a:alpha val="90000"/>
            <a:hueOff val="1569014"/>
            <a:satOff val="2444"/>
            <a:lumOff val="14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569014"/>
              <a:satOff val="2444"/>
              <a:lumOff val="1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661" tIns="330200" rIns="145661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C2 Profiles / Payload Types</a:t>
          </a:r>
        </a:p>
      </dsp:txBody>
      <dsp:txXfrm>
        <a:off x="2058594" y="1702433"/>
        <a:ext cx="1868312" cy="1569382"/>
      </dsp:txXfrm>
    </dsp:sp>
    <dsp:sp modelId="{96219A73-FF3D-4235-805C-172E8B9FEBEC}">
      <dsp:nvSpPr>
        <dsp:cNvPr id="0" name=""/>
        <dsp:cNvSpPr/>
      </dsp:nvSpPr>
      <dsp:spPr>
        <a:xfrm>
          <a:off x="2600405" y="970055"/>
          <a:ext cx="784691" cy="784691"/>
        </a:xfrm>
        <a:prstGeom prst="ellipse">
          <a:avLst/>
        </a:prstGeom>
        <a:solidFill>
          <a:schemeClr val="accent2">
            <a:hueOff val="1414769"/>
            <a:satOff val="2400"/>
            <a:lumOff val="-87"/>
            <a:alphaOff val="0"/>
          </a:schemeClr>
        </a:solidFill>
        <a:ln w="12700" cap="flat" cmpd="sng" algn="ctr">
          <a:solidFill>
            <a:schemeClr val="accent2">
              <a:hueOff val="1414769"/>
              <a:satOff val="2400"/>
              <a:lumOff val="-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178" tIns="12700" rIns="61178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2</a:t>
          </a:r>
        </a:p>
      </dsp:txBody>
      <dsp:txXfrm>
        <a:off x="2715320" y="1084970"/>
        <a:ext cx="554861" cy="554861"/>
      </dsp:txXfrm>
    </dsp:sp>
    <dsp:sp modelId="{39766157-8AA5-4E09-B3E5-94EADF5CDA87}">
      <dsp:nvSpPr>
        <dsp:cNvPr id="0" name=""/>
        <dsp:cNvSpPr/>
      </dsp:nvSpPr>
      <dsp:spPr>
        <a:xfrm>
          <a:off x="2058594" y="3324057"/>
          <a:ext cx="1868312" cy="72"/>
        </a:xfrm>
        <a:prstGeom prst="rect">
          <a:avLst/>
        </a:prstGeom>
        <a:solidFill>
          <a:schemeClr val="accent2">
            <a:hueOff val="2122154"/>
            <a:satOff val="3600"/>
            <a:lumOff val="-131"/>
            <a:alphaOff val="0"/>
          </a:schemeClr>
        </a:solidFill>
        <a:ln w="12700" cap="flat" cmpd="sng" algn="ctr">
          <a:solidFill>
            <a:schemeClr val="accent2">
              <a:hueOff val="2122154"/>
              <a:satOff val="3600"/>
              <a:lumOff val="-1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D8BE9-BB5F-4985-844D-4C7810BAA238}">
      <dsp:nvSpPr>
        <dsp:cNvPr id="0" name=""/>
        <dsp:cNvSpPr/>
      </dsp:nvSpPr>
      <dsp:spPr>
        <a:xfrm>
          <a:off x="4113738" y="708491"/>
          <a:ext cx="1868312" cy="2615637"/>
        </a:xfrm>
        <a:prstGeom prst="rect">
          <a:avLst/>
        </a:prstGeom>
        <a:solidFill>
          <a:schemeClr val="accent2">
            <a:tint val="40000"/>
            <a:alpha val="90000"/>
            <a:hueOff val="3138028"/>
            <a:satOff val="4888"/>
            <a:lumOff val="28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138028"/>
              <a:satOff val="4888"/>
              <a:lumOff val="2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661" tIns="330200" rIns="145661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Creating </a:t>
          </a:r>
          <a:r>
            <a:rPr lang="en-US" sz="2100" kern="1200">
              <a:latin typeface="Calibri Light" panose="020F0302020204030204"/>
            </a:rPr>
            <a:t>Payloads</a:t>
          </a:r>
          <a:endParaRPr lang="en-US" sz="2100" kern="1200"/>
        </a:p>
      </dsp:txBody>
      <dsp:txXfrm>
        <a:off x="4113738" y="1702433"/>
        <a:ext cx="1868312" cy="1569382"/>
      </dsp:txXfrm>
    </dsp:sp>
    <dsp:sp modelId="{5600C864-22F8-416F-A4AB-7A204D06E137}">
      <dsp:nvSpPr>
        <dsp:cNvPr id="0" name=""/>
        <dsp:cNvSpPr/>
      </dsp:nvSpPr>
      <dsp:spPr>
        <a:xfrm>
          <a:off x="4655548" y="970055"/>
          <a:ext cx="784691" cy="784691"/>
        </a:xfrm>
        <a:prstGeom prst="ellipse">
          <a:avLst/>
        </a:prstGeom>
        <a:solidFill>
          <a:schemeClr val="accent2">
            <a:hueOff val="2829538"/>
            <a:satOff val="4800"/>
            <a:lumOff val="-174"/>
            <a:alphaOff val="0"/>
          </a:schemeClr>
        </a:solidFill>
        <a:ln w="12700" cap="flat" cmpd="sng" algn="ctr">
          <a:solidFill>
            <a:schemeClr val="accent2">
              <a:hueOff val="2829538"/>
              <a:satOff val="4800"/>
              <a:lumOff val="-1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178" tIns="12700" rIns="61178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3</a:t>
          </a:r>
        </a:p>
      </dsp:txBody>
      <dsp:txXfrm>
        <a:off x="4770463" y="1084970"/>
        <a:ext cx="554861" cy="554861"/>
      </dsp:txXfrm>
    </dsp:sp>
    <dsp:sp modelId="{BBDF2C2E-E25E-4801-B4EB-AA8038261CA3}">
      <dsp:nvSpPr>
        <dsp:cNvPr id="0" name=""/>
        <dsp:cNvSpPr/>
      </dsp:nvSpPr>
      <dsp:spPr>
        <a:xfrm>
          <a:off x="4113738" y="3324057"/>
          <a:ext cx="1868312" cy="72"/>
        </a:xfrm>
        <a:prstGeom prst="rect">
          <a:avLst/>
        </a:prstGeom>
        <a:solidFill>
          <a:schemeClr val="accent2">
            <a:hueOff val="3536923"/>
            <a:satOff val="6000"/>
            <a:lumOff val="-218"/>
            <a:alphaOff val="0"/>
          </a:schemeClr>
        </a:solidFill>
        <a:ln w="12700" cap="flat" cmpd="sng" algn="ctr">
          <a:solidFill>
            <a:schemeClr val="accent2">
              <a:hueOff val="3536923"/>
              <a:satOff val="6000"/>
              <a:lumOff val="-2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C9460-4EEB-45FB-8F18-B443E565D4AB}">
      <dsp:nvSpPr>
        <dsp:cNvPr id="0" name=""/>
        <dsp:cNvSpPr/>
      </dsp:nvSpPr>
      <dsp:spPr>
        <a:xfrm>
          <a:off x="6168882" y="708491"/>
          <a:ext cx="1868312" cy="2615637"/>
        </a:xfrm>
        <a:prstGeom prst="rect">
          <a:avLst/>
        </a:prstGeom>
        <a:solidFill>
          <a:schemeClr val="accent2">
            <a:tint val="40000"/>
            <a:alpha val="90000"/>
            <a:hueOff val="4707042"/>
            <a:satOff val="7332"/>
            <a:lumOff val="42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707042"/>
              <a:satOff val="7332"/>
              <a:lumOff val="4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661" tIns="330200" rIns="145661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Getting a Callback</a:t>
          </a:r>
        </a:p>
      </dsp:txBody>
      <dsp:txXfrm>
        <a:off x="6168882" y="1702433"/>
        <a:ext cx="1868312" cy="1569382"/>
      </dsp:txXfrm>
    </dsp:sp>
    <dsp:sp modelId="{025B1691-F1AF-4327-8BAF-8122A2B50689}">
      <dsp:nvSpPr>
        <dsp:cNvPr id="0" name=""/>
        <dsp:cNvSpPr/>
      </dsp:nvSpPr>
      <dsp:spPr>
        <a:xfrm>
          <a:off x="6710692" y="970055"/>
          <a:ext cx="784691" cy="784691"/>
        </a:xfrm>
        <a:prstGeom prst="ellipse">
          <a:avLst/>
        </a:prstGeom>
        <a:solidFill>
          <a:schemeClr val="accent2">
            <a:hueOff val="4244308"/>
            <a:satOff val="7200"/>
            <a:lumOff val="-261"/>
            <a:alphaOff val="0"/>
          </a:schemeClr>
        </a:solidFill>
        <a:ln w="12700" cap="flat" cmpd="sng" algn="ctr">
          <a:solidFill>
            <a:schemeClr val="accent2">
              <a:hueOff val="4244308"/>
              <a:satOff val="7200"/>
              <a:lumOff val="-2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178" tIns="12700" rIns="61178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4</a:t>
          </a:r>
        </a:p>
      </dsp:txBody>
      <dsp:txXfrm>
        <a:off x="6825607" y="1084970"/>
        <a:ext cx="554861" cy="554861"/>
      </dsp:txXfrm>
    </dsp:sp>
    <dsp:sp modelId="{2062366E-8F58-4533-9714-0D68E232229E}">
      <dsp:nvSpPr>
        <dsp:cNvPr id="0" name=""/>
        <dsp:cNvSpPr/>
      </dsp:nvSpPr>
      <dsp:spPr>
        <a:xfrm>
          <a:off x="6168882" y="3324057"/>
          <a:ext cx="1868312" cy="72"/>
        </a:xfrm>
        <a:prstGeom prst="rect">
          <a:avLst/>
        </a:prstGeom>
        <a:solidFill>
          <a:schemeClr val="accent2">
            <a:hueOff val="4951692"/>
            <a:satOff val="8400"/>
            <a:lumOff val="-305"/>
            <a:alphaOff val="0"/>
          </a:schemeClr>
        </a:solidFill>
        <a:ln w="12700" cap="flat" cmpd="sng" algn="ctr">
          <a:solidFill>
            <a:schemeClr val="accent2">
              <a:hueOff val="4951692"/>
              <a:satOff val="8400"/>
              <a:lumOff val="-3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83A5A-6B4F-4131-9F9D-BEBD1DD512D1}">
      <dsp:nvSpPr>
        <dsp:cNvPr id="0" name=""/>
        <dsp:cNvSpPr/>
      </dsp:nvSpPr>
      <dsp:spPr>
        <a:xfrm>
          <a:off x="8224025" y="708491"/>
          <a:ext cx="1868312" cy="2615637"/>
        </a:xfrm>
        <a:prstGeom prst="rect">
          <a:avLst/>
        </a:prstGeom>
        <a:solidFill>
          <a:schemeClr val="accent2">
            <a:tint val="40000"/>
            <a:alpha val="90000"/>
            <a:hueOff val="6276057"/>
            <a:satOff val="9776"/>
            <a:lumOff val="56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276057"/>
              <a:satOff val="9776"/>
              <a:lumOff val="5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661" tIns="330200" rIns="145661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Issuing commands</a:t>
          </a:r>
        </a:p>
      </dsp:txBody>
      <dsp:txXfrm>
        <a:off x="8224025" y="1702433"/>
        <a:ext cx="1868312" cy="1569382"/>
      </dsp:txXfrm>
    </dsp:sp>
    <dsp:sp modelId="{9E7F6A6E-D255-4EF3-BE80-483C54FB6173}">
      <dsp:nvSpPr>
        <dsp:cNvPr id="0" name=""/>
        <dsp:cNvSpPr/>
      </dsp:nvSpPr>
      <dsp:spPr>
        <a:xfrm>
          <a:off x="8765836" y="970055"/>
          <a:ext cx="784691" cy="784691"/>
        </a:xfrm>
        <a:prstGeom prst="ellipse">
          <a:avLst/>
        </a:prstGeom>
        <a:solidFill>
          <a:schemeClr val="accent2">
            <a:hueOff val="5659077"/>
            <a:satOff val="9600"/>
            <a:lumOff val="-348"/>
            <a:alphaOff val="0"/>
          </a:schemeClr>
        </a:solidFill>
        <a:ln w="12700" cap="flat" cmpd="sng" algn="ctr">
          <a:solidFill>
            <a:schemeClr val="accent2">
              <a:hueOff val="5659077"/>
              <a:satOff val="9600"/>
              <a:lumOff val="-3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178" tIns="12700" rIns="61178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5</a:t>
          </a:r>
        </a:p>
      </dsp:txBody>
      <dsp:txXfrm>
        <a:off x="8880751" y="1084970"/>
        <a:ext cx="554861" cy="554861"/>
      </dsp:txXfrm>
    </dsp:sp>
    <dsp:sp modelId="{BC1BABE8-D2C1-4B3B-A733-A497457B3C7A}">
      <dsp:nvSpPr>
        <dsp:cNvPr id="0" name=""/>
        <dsp:cNvSpPr/>
      </dsp:nvSpPr>
      <dsp:spPr>
        <a:xfrm>
          <a:off x="8224025" y="3324057"/>
          <a:ext cx="1868312" cy="72"/>
        </a:xfrm>
        <a:prstGeom prst="rect">
          <a:avLst/>
        </a:prstGeom>
        <a:solidFill>
          <a:schemeClr val="accent2">
            <a:hueOff val="6366461"/>
            <a:satOff val="10800"/>
            <a:lumOff val="-392"/>
            <a:alphaOff val="0"/>
          </a:schemeClr>
        </a:solidFill>
        <a:ln w="12700" cap="flat" cmpd="sng" algn="ctr">
          <a:solidFill>
            <a:schemeClr val="accent2">
              <a:hueOff val="6366461"/>
              <a:satOff val="10800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D1A4A-4869-4219-87E0-11585EC0B46E}">
      <dsp:nvSpPr>
        <dsp:cNvPr id="0" name=""/>
        <dsp:cNvSpPr/>
      </dsp:nvSpPr>
      <dsp:spPr>
        <a:xfrm>
          <a:off x="2957" y="373772"/>
          <a:ext cx="2346482" cy="328507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941" tIns="330200" rIns="182941" bIns="33020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Calibri Light" panose="020F0302020204030204"/>
            </a:rPr>
            <a:t>Help</a:t>
          </a:r>
          <a:endParaRPr lang="en-US" sz="2600" kern="1200"/>
        </a:p>
      </dsp:txBody>
      <dsp:txXfrm>
        <a:off x="2957" y="1622101"/>
        <a:ext cx="2346482" cy="1971045"/>
      </dsp:txXfrm>
    </dsp:sp>
    <dsp:sp modelId="{56A11A88-5BB9-4E4B-8A02-4CB37D9B49A5}">
      <dsp:nvSpPr>
        <dsp:cNvPr id="0" name=""/>
        <dsp:cNvSpPr/>
      </dsp:nvSpPr>
      <dsp:spPr>
        <a:xfrm>
          <a:off x="683437" y="702280"/>
          <a:ext cx="985522" cy="98552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35" tIns="12700" rIns="7683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27763" y="846606"/>
        <a:ext cx="696870" cy="696870"/>
      </dsp:txXfrm>
    </dsp:sp>
    <dsp:sp modelId="{21534E1C-5CCB-4EA1-BE90-B19FBEC528DC}">
      <dsp:nvSpPr>
        <dsp:cNvPr id="0" name=""/>
        <dsp:cNvSpPr/>
      </dsp:nvSpPr>
      <dsp:spPr>
        <a:xfrm>
          <a:off x="2957" y="3658776"/>
          <a:ext cx="2346482" cy="72"/>
        </a:xfrm>
        <a:prstGeom prst="rect">
          <a:avLst/>
        </a:prstGeom>
        <a:solidFill>
          <a:schemeClr val="accent2">
            <a:hueOff val="909495"/>
            <a:satOff val="1543"/>
            <a:lumOff val="-56"/>
            <a:alphaOff val="0"/>
          </a:schemeClr>
        </a:solidFill>
        <a:ln w="12700" cap="flat" cmpd="sng" algn="ctr">
          <a:solidFill>
            <a:schemeClr val="accent2">
              <a:hueOff val="909495"/>
              <a:satOff val="1543"/>
              <a:lumOff val="-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F4EE2-2A4C-40C8-8EFD-579FA37F4C12}">
      <dsp:nvSpPr>
        <dsp:cNvPr id="0" name=""/>
        <dsp:cNvSpPr/>
      </dsp:nvSpPr>
      <dsp:spPr>
        <a:xfrm>
          <a:off x="2584088" y="373772"/>
          <a:ext cx="2346482" cy="3285075"/>
        </a:xfrm>
        <a:prstGeom prst="rect">
          <a:avLst/>
        </a:prstGeom>
        <a:solidFill>
          <a:schemeClr val="accent2">
            <a:tint val="40000"/>
            <a:alpha val="90000"/>
            <a:hueOff val="2092019"/>
            <a:satOff val="3259"/>
            <a:lumOff val="18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92019"/>
              <a:satOff val="3259"/>
              <a:lumOff val="1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941" tIns="330200" rIns="182941" bIns="33020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Calibri Light" panose="020F0302020204030204"/>
            </a:rPr>
            <a:t>Loaded Commands</a:t>
          </a:r>
          <a:endParaRPr lang="en-US" sz="2600" kern="1200"/>
        </a:p>
      </dsp:txBody>
      <dsp:txXfrm>
        <a:off x="2584088" y="1622101"/>
        <a:ext cx="2346482" cy="1971045"/>
      </dsp:txXfrm>
    </dsp:sp>
    <dsp:sp modelId="{96219A73-FF3D-4235-805C-172E8B9FEBEC}">
      <dsp:nvSpPr>
        <dsp:cNvPr id="0" name=""/>
        <dsp:cNvSpPr/>
      </dsp:nvSpPr>
      <dsp:spPr>
        <a:xfrm>
          <a:off x="3264568" y="702280"/>
          <a:ext cx="985522" cy="985522"/>
        </a:xfrm>
        <a:prstGeom prst="ellipse">
          <a:avLst/>
        </a:prstGeom>
        <a:solidFill>
          <a:schemeClr val="accent2">
            <a:hueOff val="1818989"/>
            <a:satOff val="3086"/>
            <a:lumOff val="-112"/>
            <a:alphaOff val="0"/>
          </a:schemeClr>
        </a:solidFill>
        <a:ln w="12700" cap="flat" cmpd="sng" algn="ctr">
          <a:solidFill>
            <a:schemeClr val="accent2">
              <a:hueOff val="1818989"/>
              <a:satOff val="3086"/>
              <a:lumOff val="-1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35" tIns="12700" rIns="7683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408894" y="846606"/>
        <a:ext cx="696870" cy="696870"/>
      </dsp:txXfrm>
    </dsp:sp>
    <dsp:sp modelId="{39766157-8AA5-4E09-B3E5-94EADF5CDA87}">
      <dsp:nvSpPr>
        <dsp:cNvPr id="0" name=""/>
        <dsp:cNvSpPr/>
      </dsp:nvSpPr>
      <dsp:spPr>
        <a:xfrm>
          <a:off x="2584088" y="3658776"/>
          <a:ext cx="2346482" cy="72"/>
        </a:xfrm>
        <a:prstGeom prst="rect">
          <a:avLst/>
        </a:prstGeom>
        <a:solidFill>
          <a:schemeClr val="accent2">
            <a:hueOff val="2728483"/>
            <a:satOff val="4629"/>
            <a:lumOff val="-168"/>
            <a:alphaOff val="0"/>
          </a:schemeClr>
        </a:solidFill>
        <a:ln w="12700" cap="flat" cmpd="sng" algn="ctr">
          <a:solidFill>
            <a:schemeClr val="accent2">
              <a:hueOff val="2728483"/>
              <a:satOff val="4629"/>
              <a:lumOff val="-1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D8BE9-BB5F-4985-844D-4C7810BAA238}">
      <dsp:nvSpPr>
        <dsp:cNvPr id="0" name=""/>
        <dsp:cNvSpPr/>
      </dsp:nvSpPr>
      <dsp:spPr>
        <a:xfrm>
          <a:off x="5165218" y="373772"/>
          <a:ext cx="2346482" cy="3285075"/>
        </a:xfrm>
        <a:prstGeom prst="rect">
          <a:avLst/>
        </a:prstGeom>
        <a:solidFill>
          <a:schemeClr val="accent2">
            <a:tint val="40000"/>
            <a:alpha val="90000"/>
            <a:hueOff val="4184038"/>
            <a:satOff val="6517"/>
            <a:lumOff val="37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184038"/>
              <a:satOff val="6517"/>
              <a:lumOff val="3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941" tIns="330200" rIns="182941" bIns="33020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Calibri Light" panose="020F0302020204030204"/>
            </a:rPr>
            <a:t>Tab Complete</a:t>
          </a:r>
          <a:endParaRPr lang="en-US" sz="2600" kern="1200"/>
        </a:p>
      </dsp:txBody>
      <dsp:txXfrm>
        <a:off x="5165218" y="1622101"/>
        <a:ext cx="2346482" cy="1971045"/>
      </dsp:txXfrm>
    </dsp:sp>
    <dsp:sp modelId="{5600C864-22F8-416F-A4AB-7A204D06E137}">
      <dsp:nvSpPr>
        <dsp:cNvPr id="0" name=""/>
        <dsp:cNvSpPr/>
      </dsp:nvSpPr>
      <dsp:spPr>
        <a:xfrm>
          <a:off x="5845698" y="702280"/>
          <a:ext cx="985522" cy="985522"/>
        </a:xfrm>
        <a:prstGeom prst="ellipse">
          <a:avLst/>
        </a:prstGeom>
        <a:solidFill>
          <a:schemeClr val="accent2">
            <a:hueOff val="3637978"/>
            <a:satOff val="6171"/>
            <a:lumOff val="-224"/>
            <a:alphaOff val="0"/>
          </a:schemeClr>
        </a:solidFill>
        <a:ln w="12700" cap="flat" cmpd="sng" algn="ctr">
          <a:solidFill>
            <a:schemeClr val="accent2">
              <a:hueOff val="3637978"/>
              <a:satOff val="6171"/>
              <a:lumOff val="-2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35" tIns="12700" rIns="7683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5990024" y="846606"/>
        <a:ext cx="696870" cy="696870"/>
      </dsp:txXfrm>
    </dsp:sp>
    <dsp:sp modelId="{BBDF2C2E-E25E-4801-B4EB-AA8038261CA3}">
      <dsp:nvSpPr>
        <dsp:cNvPr id="0" name=""/>
        <dsp:cNvSpPr/>
      </dsp:nvSpPr>
      <dsp:spPr>
        <a:xfrm>
          <a:off x="5165218" y="3658776"/>
          <a:ext cx="2346482" cy="72"/>
        </a:xfrm>
        <a:prstGeom prst="rect">
          <a:avLst/>
        </a:prstGeom>
        <a:solidFill>
          <a:schemeClr val="accent2">
            <a:hueOff val="4547472"/>
            <a:satOff val="7714"/>
            <a:lumOff val="-280"/>
            <a:alphaOff val="0"/>
          </a:schemeClr>
        </a:solidFill>
        <a:ln w="12700" cap="flat" cmpd="sng" algn="ctr">
          <a:solidFill>
            <a:schemeClr val="accent2">
              <a:hueOff val="4547472"/>
              <a:satOff val="7714"/>
              <a:lumOff val="-2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C9460-4EEB-45FB-8F18-B443E565D4AB}">
      <dsp:nvSpPr>
        <dsp:cNvPr id="0" name=""/>
        <dsp:cNvSpPr/>
      </dsp:nvSpPr>
      <dsp:spPr>
        <a:xfrm>
          <a:off x="7746349" y="373772"/>
          <a:ext cx="2346482" cy="3285075"/>
        </a:xfrm>
        <a:prstGeom prst="rect">
          <a:avLst/>
        </a:prstGeom>
        <a:solidFill>
          <a:schemeClr val="accent2">
            <a:tint val="40000"/>
            <a:alpha val="90000"/>
            <a:hueOff val="6276057"/>
            <a:satOff val="9776"/>
            <a:lumOff val="56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276057"/>
              <a:satOff val="9776"/>
              <a:lumOff val="5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941" tIns="330200" rIns="182941" bIns="33020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Calibri Light" panose="020F0302020204030204"/>
            </a:rPr>
            <a:t>Popup Modals</a:t>
          </a:r>
          <a:endParaRPr lang="en-US" sz="2600" kern="1200"/>
        </a:p>
      </dsp:txBody>
      <dsp:txXfrm>
        <a:off x="7746349" y="1622101"/>
        <a:ext cx="2346482" cy="1971045"/>
      </dsp:txXfrm>
    </dsp:sp>
    <dsp:sp modelId="{025B1691-F1AF-4327-8BAF-8122A2B50689}">
      <dsp:nvSpPr>
        <dsp:cNvPr id="0" name=""/>
        <dsp:cNvSpPr/>
      </dsp:nvSpPr>
      <dsp:spPr>
        <a:xfrm>
          <a:off x="8426828" y="702280"/>
          <a:ext cx="985522" cy="985522"/>
        </a:xfrm>
        <a:prstGeom prst="ellipse">
          <a:avLst/>
        </a:prstGeom>
        <a:solidFill>
          <a:schemeClr val="accent2">
            <a:hueOff val="5456967"/>
            <a:satOff val="9257"/>
            <a:lumOff val="-336"/>
            <a:alphaOff val="0"/>
          </a:schemeClr>
        </a:solidFill>
        <a:ln w="12700" cap="flat" cmpd="sng" algn="ctr">
          <a:solidFill>
            <a:schemeClr val="accent2">
              <a:hueOff val="5456967"/>
              <a:satOff val="9257"/>
              <a:lumOff val="-3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35" tIns="12700" rIns="7683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571154" y="846606"/>
        <a:ext cx="696870" cy="696870"/>
      </dsp:txXfrm>
    </dsp:sp>
    <dsp:sp modelId="{2062366E-8F58-4533-9714-0D68E232229E}">
      <dsp:nvSpPr>
        <dsp:cNvPr id="0" name=""/>
        <dsp:cNvSpPr/>
      </dsp:nvSpPr>
      <dsp:spPr>
        <a:xfrm>
          <a:off x="7746349" y="3658776"/>
          <a:ext cx="2346482" cy="72"/>
        </a:xfrm>
        <a:prstGeom prst="rect">
          <a:avLst/>
        </a:prstGeom>
        <a:solidFill>
          <a:schemeClr val="accent2">
            <a:hueOff val="6366461"/>
            <a:satOff val="10800"/>
            <a:lumOff val="-392"/>
            <a:alphaOff val="0"/>
          </a:schemeClr>
        </a:solidFill>
        <a:ln w="12700" cap="flat" cmpd="sng" algn="ctr">
          <a:solidFill>
            <a:schemeClr val="accent2">
              <a:hueOff val="6366461"/>
              <a:satOff val="10800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D1A4A-4869-4219-87E0-11585EC0B46E}">
      <dsp:nvSpPr>
        <dsp:cNvPr id="0" name=""/>
        <dsp:cNvSpPr/>
      </dsp:nvSpPr>
      <dsp:spPr>
        <a:xfrm>
          <a:off x="0" y="0"/>
          <a:ext cx="3154934" cy="40326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971" tIns="330200" rIns="245971" bIns="33020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Calibri Light" panose="020F0302020204030204"/>
            </a:rPr>
            <a:t>Popup Modal</a:t>
          </a:r>
          <a:endParaRPr lang="en-US" sz="2600" kern="1200"/>
        </a:p>
      </dsp:txBody>
      <dsp:txXfrm>
        <a:off x="0" y="1532395"/>
        <a:ext cx="3154934" cy="2419572"/>
      </dsp:txXfrm>
    </dsp:sp>
    <dsp:sp modelId="{56A11A88-5BB9-4E4B-8A02-4CB37D9B49A5}">
      <dsp:nvSpPr>
        <dsp:cNvPr id="0" name=""/>
        <dsp:cNvSpPr/>
      </dsp:nvSpPr>
      <dsp:spPr>
        <a:xfrm>
          <a:off x="972573" y="403262"/>
          <a:ext cx="1209786" cy="12097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20" tIns="12700" rIns="94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49742" y="580431"/>
        <a:ext cx="855448" cy="855448"/>
      </dsp:txXfrm>
    </dsp:sp>
    <dsp:sp modelId="{21534E1C-5CCB-4EA1-BE90-B19FBEC528DC}">
      <dsp:nvSpPr>
        <dsp:cNvPr id="0" name=""/>
        <dsp:cNvSpPr/>
      </dsp:nvSpPr>
      <dsp:spPr>
        <a:xfrm>
          <a:off x="0" y="4032549"/>
          <a:ext cx="3154934" cy="72"/>
        </a:xfrm>
        <a:prstGeom prst="rect">
          <a:avLst/>
        </a:prstGeom>
        <a:solidFill>
          <a:schemeClr val="accent2">
            <a:hueOff val="1273292"/>
            <a:satOff val="2160"/>
            <a:lumOff val="-78"/>
            <a:alphaOff val="0"/>
          </a:schemeClr>
        </a:solidFill>
        <a:ln w="12700" cap="flat" cmpd="sng" algn="ctr">
          <a:solidFill>
            <a:schemeClr val="accent2">
              <a:hueOff val="1273292"/>
              <a:satOff val="2160"/>
              <a:lumOff val="-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F4EE2-2A4C-40C8-8EFD-579FA37F4C12}">
      <dsp:nvSpPr>
        <dsp:cNvPr id="0" name=""/>
        <dsp:cNvSpPr/>
      </dsp:nvSpPr>
      <dsp:spPr>
        <a:xfrm>
          <a:off x="3470427" y="0"/>
          <a:ext cx="3154934" cy="4032621"/>
        </a:xfrm>
        <a:prstGeom prst="rect">
          <a:avLst/>
        </a:prstGeom>
        <a:solidFill>
          <a:schemeClr val="accent2">
            <a:tint val="40000"/>
            <a:alpha val="90000"/>
            <a:hueOff val="3138028"/>
            <a:satOff val="4888"/>
            <a:lumOff val="28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138028"/>
              <a:satOff val="4888"/>
              <a:lumOff val="2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971" tIns="330200" rIns="245971" bIns="33020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Calibri Light" panose="020F0302020204030204"/>
            </a:rPr>
            <a:t>Select Parameter Group</a:t>
          </a:r>
          <a:endParaRPr lang="en-US" sz="2600" kern="1200"/>
        </a:p>
      </dsp:txBody>
      <dsp:txXfrm>
        <a:off x="3470427" y="1532395"/>
        <a:ext cx="3154934" cy="2419572"/>
      </dsp:txXfrm>
    </dsp:sp>
    <dsp:sp modelId="{96219A73-FF3D-4235-805C-172E8B9FEBEC}">
      <dsp:nvSpPr>
        <dsp:cNvPr id="0" name=""/>
        <dsp:cNvSpPr/>
      </dsp:nvSpPr>
      <dsp:spPr>
        <a:xfrm>
          <a:off x="4443001" y="403262"/>
          <a:ext cx="1209786" cy="1209786"/>
        </a:xfrm>
        <a:prstGeom prst="ellipse">
          <a:avLst/>
        </a:prstGeom>
        <a:solidFill>
          <a:schemeClr val="accent2">
            <a:hueOff val="2546585"/>
            <a:satOff val="4320"/>
            <a:lumOff val="-157"/>
            <a:alphaOff val="0"/>
          </a:schemeClr>
        </a:solidFill>
        <a:ln w="12700" cap="flat" cmpd="sng" algn="ctr">
          <a:solidFill>
            <a:schemeClr val="accent2">
              <a:hueOff val="2546585"/>
              <a:satOff val="4320"/>
              <a:lumOff val="-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20" tIns="12700" rIns="94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620170" y="580431"/>
        <a:ext cx="855448" cy="855448"/>
      </dsp:txXfrm>
    </dsp:sp>
    <dsp:sp modelId="{39766157-8AA5-4E09-B3E5-94EADF5CDA87}">
      <dsp:nvSpPr>
        <dsp:cNvPr id="0" name=""/>
        <dsp:cNvSpPr/>
      </dsp:nvSpPr>
      <dsp:spPr>
        <a:xfrm>
          <a:off x="3470427" y="4032549"/>
          <a:ext cx="3154934" cy="72"/>
        </a:xfrm>
        <a:prstGeom prst="rect">
          <a:avLst/>
        </a:prstGeom>
        <a:solidFill>
          <a:schemeClr val="accent2">
            <a:hueOff val="3819877"/>
            <a:satOff val="6480"/>
            <a:lumOff val="-235"/>
            <a:alphaOff val="0"/>
          </a:schemeClr>
        </a:solidFill>
        <a:ln w="12700" cap="flat" cmpd="sng" algn="ctr">
          <a:solidFill>
            <a:schemeClr val="accent2">
              <a:hueOff val="3819877"/>
              <a:satOff val="6480"/>
              <a:lumOff val="-2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D8BE9-BB5F-4985-844D-4C7810BAA238}">
      <dsp:nvSpPr>
        <dsp:cNvPr id="0" name=""/>
        <dsp:cNvSpPr/>
      </dsp:nvSpPr>
      <dsp:spPr>
        <a:xfrm>
          <a:off x="6940854" y="0"/>
          <a:ext cx="3154934" cy="4032621"/>
        </a:xfrm>
        <a:prstGeom prst="rect">
          <a:avLst/>
        </a:prstGeom>
        <a:solidFill>
          <a:schemeClr val="accent2">
            <a:tint val="40000"/>
            <a:alpha val="90000"/>
            <a:hueOff val="6276057"/>
            <a:satOff val="9776"/>
            <a:lumOff val="56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276057"/>
              <a:satOff val="9776"/>
              <a:lumOff val="5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971" tIns="330200" rIns="245971" bIns="33020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Calibri Light" panose="020F0302020204030204"/>
            </a:rPr>
            <a:t>Tab Complete Arguments</a:t>
          </a:r>
          <a:endParaRPr lang="en-US" sz="2600" kern="1200"/>
        </a:p>
      </dsp:txBody>
      <dsp:txXfrm>
        <a:off x="6940854" y="1532395"/>
        <a:ext cx="3154934" cy="2419572"/>
      </dsp:txXfrm>
    </dsp:sp>
    <dsp:sp modelId="{5600C864-22F8-416F-A4AB-7A204D06E137}">
      <dsp:nvSpPr>
        <dsp:cNvPr id="0" name=""/>
        <dsp:cNvSpPr/>
      </dsp:nvSpPr>
      <dsp:spPr>
        <a:xfrm>
          <a:off x="7913428" y="403262"/>
          <a:ext cx="1209786" cy="1209786"/>
        </a:xfrm>
        <a:prstGeom prst="ellipse">
          <a:avLst/>
        </a:prstGeom>
        <a:solidFill>
          <a:schemeClr val="accent2">
            <a:hueOff val="5093169"/>
            <a:satOff val="8640"/>
            <a:lumOff val="-314"/>
            <a:alphaOff val="0"/>
          </a:schemeClr>
        </a:solidFill>
        <a:ln w="12700" cap="flat" cmpd="sng" algn="ctr">
          <a:solidFill>
            <a:schemeClr val="accent2">
              <a:hueOff val="5093169"/>
              <a:satOff val="8640"/>
              <a:lumOff val="-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20" tIns="12700" rIns="94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090597" y="580431"/>
        <a:ext cx="855448" cy="855448"/>
      </dsp:txXfrm>
    </dsp:sp>
    <dsp:sp modelId="{BBDF2C2E-E25E-4801-B4EB-AA8038261CA3}">
      <dsp:nvSpPr>
        <dsp:cNvPr id="0" name=""/>
        <dsp:cNvSpPr/>
      </dsp:nvSpPr>
      <dsp:spPr>
        <a:xfrm>
          <a:off x="6940854" y="4032549"/>
          <a:ext cx="3154934" cy="72"/>
        </a:xfrm>
        <a:prstGeom prst="rect">
          <a:avLst/>
        </a:prstGeom>
        <a:solidFill>
          <a:schemeClr val="accent2">
            <a:hueOff val="6366461"/>
            <a:satOff val="10800"/>
            <a:lumOff val="-392"/>
            <a:alphaOff val="0"/>
          </a:schemeClr>
        </a:solidFill>
        <a:ln w="12700" cap="flat" cmpd="sng" algn="ctr">
          <a:solidFill>
            <a:schemeClr val="accent2">
              <a:hueOff val="6366461"/>
              <a:satOff val="10800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C9460-4EEB-45FB-8F18-B443E565D4AB}">
      <dsp:nvSpPr>
        <dsp:cNvPr id="0" name=""/>
        <dsp:cNvSpPr/>
      </dsp:nvSpPr>
      <dsp:spPr>
        <a:xfrm>
          <a:off x="3450" y="708491"/>
          <a:ext cx="1868312" cy="261563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661" tIns="330200" rIns="145661" bIns="330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libri Light" panose="020F0302020204030204"/>
            </a:rPr>
            <a:t>Create Apollo Shellcode</a:t>
          </a:r>
          <a:endParaRPr lang="en-US" sz="2000" kern="1200"/>
        </a:p>
      </dsp:txBody>
      <dsp:txXfrm>
        <a:off x="3450" y="1702433"/>
        <a:ext cx="1868312" cy="1569382"/>
      </dsp:txXfrm>
    </dsp:sp>
    <dsp:sp modelId="{025B1691-F1AF-4327-8BAF-8122A2B50689}">
      <dsp:nvSpPr>
        <dsp:cNvPr id="0" name=""/>
        <dsp:cNvSpPr/>
      </dsp:nvSpPr>
      <dsp:spPr>
        <a:xfrm>
          <a:off x="545261" y="970055"/>
          <a:ext cx="784691" cy="7846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178" tIns="12700" rIns="61178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1</a:t>
          </a:r>
        </a:p>
      </dsp:txBody>
      <dsp:txXfrm>
        <a:off x="660176" y="1084970"/>
        <a:ext cx="554861" cy="554861"/>
      </dsp:txXfrm>
    </dsp:sp>
    <dsp:sp modelId="{2062366E-8F58-4533-9714-0D68E232229E}">
      <dsp:nvSpPr>
        <dsp:cNvPr id="0" name=""/>
        <dsp:cNvSpPr/>
      </dsp:nvSpPr>
      <dsp:spPr>
        <a:xfrm>
          <a:off x="3450" y="3324057"/>
          <a:ext cx="1868312" cy="72"/>
        </a:xfrm>
        <a:prstGeom prst="rect">
          <a:avLst/>
        </a:prstGeom>
        <a:solidFill>
          <a:schemeClr val="accent2">
            <a:hueOff val="707385"/>
            <a:satOff val="1200"/>
            <a:lumOff val="-44"/>
            <a:alphaOff val="0"/>
          </a:schemeClr>
        </a:solidFill>
        <a:ln w="12700" cap="flat" cmpd="sng" algn="ctr">
          <a:solidFill>
            <a:schemeClr val="accent2">
              <a:hueOff val="707385"/>
              <a:satOff val="1200"/>
              <a:lumOff val="-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41AD5-DD78-417B-B211-88C0569AFBCD}">
      <dsp:nvSpPr>
        <dsp:cNvPr id="0" name=""/>
        <dsp:cNvSpPr/>
      </dsp:nvSpPr>
      <dsp:spPr>
        <a:xfrm>
          <a:off x="2058594" y="708491"/>
          <a:ext cx="1868312" cy="2615637"/>
        </a:xfrm>
        <a:prstGeom prst="rect">
          <a:avLst/>
        </a:prstGeom>
        <a:solidFill>
          <a:schemeClr val="accent2">
            <a:tint val="40000"/>
            <a:alpha val="90000"/>
            <a:hueOff val="1569014"/>
            <a:satOff val="2444"/>
            <a:lumOff val="14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569014"/>
              <a:satOff val="2444"/>
              <a:lumOff val="1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661" tIns="330200" rIns="145661" bIns="330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libri Light" panose="020F0302020204030204"/>
            </a:rPr>
            <a:t>Generate a Service Executable</a:t>
          </a:r>
        </a:p>
      </dsp:txBody>
      <dsp:txXfrm>
        <a:off x="2058594" y="1702433"/>
        <a:ext cx="1868312" cy="1569382"/>
      </dsp:txXfrm>
    </dsp:sp>
    <dsp:sp modelId="{1BA70FBF-6A01-4F6D-8660-885FB6341B8D}">
      <dsp:nvSpPr>
        <dsp:cNvPr id="0" name=""/>
        <dsp:cNvSpPr/>
      </dsp:nvSpPr>
      <dsp:spPr>
        <a:xfrm>
          <a:off x="2600405" y="970055"/>
          <a:ext cx="784691" cy="784691"/>
        </a:xfrm>
        <a:prstGeom prst="ellipse">
          <a:avLst/>
        </a:prstGeom>
        <a:solidFill>
          <a:schemeClr val="accent2">
            <a:hueOff val="1414769"/>
            <a:satOff val="2400"/>
            <a:lumOff val="-87"/>
            <a:alphaOff val="0"/>
          </a:schemeClr>
        </a:solidFill>
        <a:ln w="12700" cap="flat" cmpd="sng" algn="ctr">
          <a:solidFill>
            <a:schemeClr val="accent2">
              <a:hueOff val="1414769"/>
              <a:satOff val="2400"/>
              <a:lumOff val="-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178" tIns="12700" rIns="61178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2</a:t>
          </a:r>
        </a:p>
      </dsp:txBody>
      <dsp:txXfrm>
        <a:off x="2715320" y="1084970"/>
        <a:ext cx="554861" cy="554861"/>
      </dsp:txXfrm>
    </dsp:sp>
    <dsp:sp modelId="{EFA65E94-746E-449A-ADF9-88023F330AD2}">
      <dsp:nvSpPr>
        <dsp:cNvPr id="0" name=""/>
        <dsp:cNvSpPr/>
      </dsp:nvSpPr>
      <dsp:spPr>
        <a:xfrm>
          <a:off x="2058594" y="3324057"/>
          <a:ext cx="1868312" cy="72"/>
        </a:xfrm>
        <a:prstGeom prst="rect">
          <a:avLst/>
        </a:prstGeom>
        <a:solidFill>
          <a:schemeClr val="accent2">
            <a:hueOff val="2122154"/>
            <a:satOff val="3600"/>
            <a:lumOff val="-131"/>
            <a:alphaOff val="0"/>
          </a:schemeClr>
        </a:solidFill>
        <a:ln w="12700" cap="flat" cmpd="sng" algn="ctr">
          <a:solidFill>
            <a:schemeClr val="accent2">
              <a:hueOff val="2122154"/>
              <a:satOff val="3600"/>
              <a:lumOff val="-1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22978-10B3-4DBD-9A3E-F0C5F5AF7BDC}">
      <dsp:nvSpPr>
        <dsp:cNvPr id="0" name=""/>
        <dsp:cNvSpPr/>
      </dsp:nvSpPr>
      <dsp:spPr>
        <a:xfrm>
          <a:off x="4113738" y="708491"/>
          <a:ext cx="1868312" cy="2615637"/>
        </a:xfrm>
        <a:prstGeom prst="rect">
          <a:avLst/>
        </a:prstGeom>
        <a:solidFill>
          <a:schemeClr val="accent2">
            <a:tint val="40000"/>
            <a:alpha val="90000"/>
            <a:hueOff val="3138028"/>
            <a:satOff val="4888"/>
            <a:lumOff val="28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138028"/>
              <a:satOff val="4888"/>
              <a:lumOff val="2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661" tIns="330200" rIns="145661" bIns="330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libri Light" panose="020F0302020204030204"/>
            </a:rPr>
            <a:t>Upload Service Executable to Remote Host</a:t>
          </a:r>
        </a:p>
      </dsp:txBody>
      <dsp:txXfrm>
        <a:off x="4113738" y="1702433"/>
        <a:ext cx="1868312" cy="1569382"/>
      </dsp:txXfrm>
    </dsp:sp>
    <dsp:sp modelId="{47191513-A5E2-4595-A089-041540DB650A}">
      <dsp:nvSpPr>
        <dsp:cNvPr id="0" name=""/>
        <dsp:cNvSpPr/>
      </dsp:nvSpPr>
      <dsp:spPr>
        <a:xfrm>
          <a:off x="4655548" y="970055"/>
          <a:ext cx="784691" cy="784691"/>
        </a:xfrm>
        <a:prstGeom prst="ellipse">
          <a:avLst/>
        </a:prstGeom>
        <a:solidFill>
          <a:schemeClr val="accent2">
            <a:hueOff val="2829538"/>
            <a:satOff val="4800"/>
            <a:lumOff val="-174"/>
            <a:alphaOff val="0"/>
          </a:schemeClr>
        </a:solidFill>
        <a:ln w="12700" cap="flat" cmpd="sng" algn="ctr">
          <a:solidFill>
            <a:schemeClr val="accent2">
              <a:hueOff val="2829538"/>
              <a:satOff val="4800"/>
              <a:lumOff val="-1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178" tIns="12700" rIns="61178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3</a:t>
          </a:r>
        </a:p>
      </dsp:txBody>
      <dsp:txXfrm>
        <a:off x="4770463" y="1084970"/>
        <a:ext cx="554861" cy="554861"/>
      </dsp:txXfrm>
    </dsp:sp>
    <dsp:sp modelId="{7F3EE081-36DB-45CD-91C8-F2941C08DE37}">
      <dsp:nvSpPr>
        <dsp:cNvPr id="0" name=""/>
        <dsp:cNvSpPr/>
      </dsp:nvSpPr>
      <dsp:spPr>
        <a:xfrm>
          <a:off x="4113738" y="3324057"/>
          <a:ext cx="1868312" cy="72"/>
        </a:xfrm>
        <a:prstGeom prst="rect">
          <a:avLst/>
        </a:prstGeom>
        <a:solidFill>
          <a:schemeClr val="accent2">
            <a:hueOff val="3536923"/>
            <a:satOff val="6000"/>
            <a:lumOff val="-218"/>
            <a:alphaOff val="0"/>
          </a:schemeClr>
        </a:solidFill>
        <a:ln w="12700" cap="flat" cmpd="sng" algn="ctr">
          <a:solidFill>
            <a:schemeClr val="accent2">
              <a:hueOff val="3536923"/>
              <a:satOff val="6000"/>
              <a:lumOff val="-2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682A2-1AF3-4B18-8913-A2D7D523EEF8}">
      <dsp:nvSpPr>
        <dsp:cNvPr id="0" name=""/>
        <dsp:cNvSpPr/>
      </dsp:nvSpPr>
      <dsp:spPr>
        <a:xfrm>
          <a:off x="6168882" y="708491"/>
          <a:ext cx="1868312" cy="2615637"/>
        </a:xfrm>
        <a:prstGeom prst="rect">
          <a:avLst/>
        </a:prstGeom>
        <a:solidFill>
          <a:schemeClr val="accent2">
            <a:tint val="40000"/>
            <a:alpha val="90000"/>
            <a:hueOff val="4707042"/>
            <a:satOff val="7332"/>
            <a:lumOff val="42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707042"/>
              <a:satOff val="7332"/>
              <a:lumOff val="4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661" tIns="330200" rIns="145661" bIns="330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libri Light" panose="020F0302020204030204"/>
            </a:rPr>
            <a:t>Create and Start Service</a:t>
          </a:r>
        </a:p>
      </dsp:txBody>
      <dsp:txXfrm>
        <a:off x="6168882" y="1702433"/>
        <a:ext cx="1868312" cy="1569382"/>
      </dsp:txXfrm>
    </dsp:sp>
    <dsp:sp modelId="{83791B44-624A-4F51-B9E2-50326603AF46}">
      <dsp:nvSpPr>
        <dsp:cNvPr id="0" name=""/>
        <dsp:cNvSpPr/>
      </dsp:nvSpPr>
      <dsp:spPr>
        <a:xfrm>
          <a:off x="6710692" y="970055"/>
          <a:ext cx="784691" cy="784691"/>
        </a:xfrm>
        <a:prstGeom prst="ellipse">
          <a:avLst/>
        </a:prstGeom>
        <a:solidFill>
          <a:schemeClr val="accent2">
            <a:hueOff val="4244308"/>
            <a:satOff val="7200"/>
            <a:lumOff val="-261"/>
            <a:alphaOff val="0"/>
          </a:schemeClr>
        </a:solidFill>
        <a:ln w="12700" cap="flat" cmpd="sng" algn="ctr">
          <a:solidFill>
            <a:schemeClr val="accent2">
              <a:hueOff val="4244308"/>
              <a:satOff val="7200"/>
              <a:lumOff val="-2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178" tIns="12700" rIns="61178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4</a:t>
          </a:r>
        </a:p>
      </dsp:txBody>
      <dsp:txXfrm>
        <a:off x="6825607" y="1084970"/>
        <a:ext cx="554861" cy="554861"/>
      </dsp:txXfrm>
    </dsp:sp>
    <dsp:sp modelId="{2EE16FE1-0A5F-4408-B684-9C82AA10257C}">
      <dsp:nvSpPr>
        <dsp:cNvPr id="0" name=""/>
        <dsp:cNvSpPr/>
      </dsp:nvSpPr>
      <dsp:spPr>
        <a:xfrm>
          <a:off x="6168882" y="3324057"/>
          <a:ext cx="1868312" cy="72"/>
        </a:xfrm>
        <a:prstGeom prst="rect">
          <a:avLst/>
        </a:prstGeom>
        <a:solidFill>
          <a:schemeClr val="accent2">
            <a:hueOff val="4951692"/>
            <a:satOff val="8400"/>
            <a:lumOff val="-305"/>
            <a:alphaOff val="0"/>
          </a:schemeClr>
        </a:solidFill>
        <a:ln w="12700" cap="flat" cmpd="sng" algn="ctr">
          <a:solidFill>
            <a:schemeClr val="accent2">
              <a:hueOff val="4951692"/>
              <a:satOff val="8400"/>
              <a:lumOff val="-3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2951C-1B2D-4E0F-9761-7AF2986B42AB}">
      <dsp:nvSpPr>
        <dsp:cNvPr id="0" name=""/>
        <dsp:cNvSpPr/>
      </dsp:nvSpPr>
      <dsp:spPr>
        <a:xfrm>
          <a:off x="8224025" y="708491"/>
          <a:ext cx="1868312" cy="2615637"/>
        </a:xfrm>
        <a:prstGeom prst="rect">
          <a:avLst/>
        </a:prstGeom>
        <a:solidFill>
          <a:schemeClr val="accent2">
            <a:tint val="40000"/>
            <a:alpha val="90000"/>
            <a:hueOff val="6276057"/>
            <a:satOff val="9776"/>
            <a:lumOff val="56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276057"/>
              <a:satOff val="9776"/>
              <a:lumOff val="5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661" tIns="330200" rIns="145661" bIns="330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libri Light" panose="020F0302020204030204"/>
            </a:rPr>
            <a:t>Link and Issue P2P Tasking</a:t>
          </a:r>
        </a:p>
      </dsp:txBody>
      <dsp:txXfrm>
        <a:off x="8224025" y="1702433"/>
        <a:ext cx="1868312" cy="1569382"/>
      </dsp:txXfrm>
    </dsp:sp>
    <dsp:sp modelId="{4AE8A927-CEE8-4911-9CDA-095B08CE69CE}">
      <dsp:nvSpPr>
        <dsp:cNvPr id="0" name=""/>
        <dsp:cNvSpPr/>
      </dsp:nvSpPr>
      <dsp:spPr>
        <a:xfrm>
          <a:off x="8765836" y="970055"/>
          <a:ext cx="784691" cy="784691"/>
        </a:xfrm>
        <a:prstGeom prst="ellipse">
          <a:avLst/>
        </a:prstGeom>
        <a:solidFill>
          <a:schemeClr val="accent2">
            <a:hueOff val="5659077"/>
            <a:satOff val="9600"/>
            <a:lumOff val="-348"/>
            <a:alphaOff val="0"/>
          </a:schemeClr>
        </a:solidFill>
        <a:ln w="12700" cap="flat" cmpd="sng" algn="ctr">
          <a:solidFill>
            <a:schemeClr val="accent2">
              <a:hueOff val="5659077"/>
              <a:satOff val="9600"/>
              <a:lumOff val="-3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178" tIns="12700" rIns="61178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5</a:t>
          </a:r>
        </a:p>
      </dsp:txBody>
      <dsp:txXfrm>
        <a:off x="8880751" y="1084970"/>
        <a:ext cx="554861" cy="554861"/>
      </dsp:txXfrm>
    </dsp:sp>
    <dsp:sp modelId="{DBFF1089-03DE-43C9-8248-878DA8B021B7}">
      <dsp:nvSpPr>
        <dsp:cNvPr id="0" name=""/>
        <dsp:cNvSpPr/>
      </dsp:nvSpPr>
      <dsp:spPr>
        <a:xfrm>
          <a:off x="8224025" y="3324057"/>
          <a:ext cx="1868312" cy="72"/>
        </a:xfrm>
        <a:prstGeom prst="rect">
          <a:avLst/>
        </a:prstGeom>
        <a:solidFill>
          <a:schemeClr val="accent2">
            <a:hueOff val="6366461"/>
            <a:satOff val="10800"/>
            <a:lumOff val="-392"/>
            <a:alphaOff val="0"/>
          </a:schemeClr>
        </a:solidFill>
        <a:ln w="12700" cap="flat" cmpd="sng" algn="ctr">
          <a:solidFill>
            <a:schemeClr val="accent2">
              <a:hueOff val="6366461"/>
              <a:satOff val="10800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C9460-4EEB-45FB-8F18-B443E565D4AB}">
      <dsp:nvSpPr>
        <dsp:cNvPr id="0" name=""/>
        <dsp:cNvSpPr/>
      </dsp:nvSpPr>
      <dsp:spPr>
        <a:xfrm>
          <a:off x="2957" y="373772"/>
          <a:ext cx="2346482" cy="328507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941" tIns="330200" rIns="182941" bIns="33020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Calibri Light" panose="020F0302020204030204"/>
            </a:rPr>
            <a:t>Start SOCKS5 Proxy</a:t>
          </a:r>
          <a:endParaRPr lang="en-US" sz="2600" kern="1200"/>
        </a:p>
      </dsp:txBody>
      <dsp:txXfrm>
        <a:off x="2957" y="1622101"/>
        <a:ext cx="2346482" cy="1971045"/>
      </dsp:txXfrm>
    </dsp:sp>
    <dsp:sp modelId="{025B1691-F1AF-4327-8BAF-8122A2B50689}">
      <dsp:nvSpPr>
        <dsp:cNvPr id="0" name=""/>
        <dsp:cNvSpPr/>
      </dsp:nvSpPr>
      <dsp:spPr>
        <a:xfrm>
          <a:off x="683437" y="702280"/>
          <a:ext cx="985522" cy="98552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35" tIns="12700" rIns="7683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27763" y="846606"/>
        <a:ext cx="696870" cy="696870"/>
      </dsp:txXfrm>
    </dsp:sp>
    <dsp:sp modelId="{2062366E-8F58-4533-9714-0D68E232229E}">
      <dsp:nvSpPr>
        <dsp:cNvPr id="0" name=""/>
        <dsp:cNvSpPr/>
      </dsp:nvSpPr>
      <dsp:spPr>
        <a:xfrm>
          <a:off x="2957" y="3658776"/>
          <a:ext cx="2346482" cy="72"/>
        </a:xfrm>
        <a:prstGeom prst="rect">
          <a:avLst/>
        </a:prstGeom>
        <a:solidFill>
          <a:schemeClr val="accent2">
            <a:hueOff val="909495"/>
            <a:satOff val="1543"/>
            <a:lumOff val="-56"/>
            <a:alphaOff val="0"/>
          </a:schemeClr>
        </a:solidFill>
        <a:ln w="12700" cap="flat" cmpd="sng" algn="ctr">
          <a:solidFill>
            <a:schemeClr val="accent2">
              <a:hueOff val="909495"/>
              <a:satOff val="1543"/>
              <a:lumOff val="-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41AD5-DD78-417B-B211-88C0569AFBCD}">
      <dsp:nvSpPr>
        <dsp:cNvPr id="0" name=""/>
        <dsp:cNvSpPr/>
      </dsp:nvSpPr>
      <dsp:spPr>
        <a:xfrm>
          <a:off x="2584088" y="373772"/>
          <a:ext cx="2346482" cy="3285075"/>
        </a:xfrm>
        <a:prstGeom prst="rect">
          <a:avLst/>
        </a:prstGeom>
        <a:solidFill>
          <a:schemeClr val="accent2">
            <a:tint val="40000"/>
            <a:alpha val="90000"/>
            <a:hueOff val="2092019"/>
            <a:satOff val="3259"/>
            <a:lumOff val="18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92019"/>
              <a:satOff val="3259"/>
              <a:lumOff val="1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941" tIns="330200" rIns="182941" bIns="33020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Calibri Light" panose="020F0302020204030204"/>
            </a:rPr>
            <a:t>Connect Proxychains4</a:t>
          </a:r>
        </a:p>
      </dsp:txBody>
      <dsp:txXfrm>
        <a:off x="2584088" y="1622101"/>
        <a:ext cx="2346482" cy="1971045"/>
      </dsp:txXfrm>
    </dsp:sp>
    <dsp:sp modelId="{1BA70FBF-6A01-4F6D-8660-885FB6341B8D}">
      <dsp:nvSpPr>
        <dsp:cNvPr id="0" name=""/>
        <dsp:cNvSpPr/>
      </dsp:nvSpPr>
      <dsp:spPr>
        <a:xfrm>
          <a:off x="3264568" y="702280"/>
          <a:ext cx="985522" cy="985522"/>
        </a:xfrm>
        <a:prstGeom prst="ellipse">
          <a:avLst/>
        </a:prstGeom>
        <a:solidFill>
          <a:schemeClr val="accent2">
            <a:hueOff val="1818989"/>
            <a:satOff val="3086"/>
            <a:lumOff val="-112"/>
            <a:alphaOff val="0"/>
          </a:schemeClr>
        </a:solidFill>
        <a:ln w="12700" cap="flat" cmpd="sng" algn="ctr">
          <a:solidFill>
            <a:schemeClr val="accent2">
              <a:hueOff val="1818989"/>
              <a:satOff val="3086"/>
              <a:lumOff val="-1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35" tIns="12700" rIns="7683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408894" y="846606"/>
        <a:ext cx="696870" cy="696870"/>
      </dsp:txXfrm>
    </dsp:sp>
    <dsp:sp modelId="{EFA65E94-746E-449A-ADF9-88023F330AD2}">
      <dsp:nvSpPr>
        <dsp:cNvPr id="0" name=""/>
        <dsp:cNvSpPr/>
      </dsp:nvSpPr>
      <dsp:spPr>
        <a:xfrm>
          <a:off x="2584088" y="3658776"/>
          <a:ext cx="2346482" cy="72"/>
        </a:xfrm>
        <a:prstGeom prst="rect">
          <a:avLst/>
        </a:prstGeom>
        <a:solidFill>
          <a:schemeClr val="accent2">
            <a:hueOff val="2728483"/>
            <a:satOff val="4629"/>
            <a:lumOff val="-168"/>
            <a:alphaOff val="0"/>
          </a:schemeClr>
        </a:solidFill>
        <a:ln w="12700" cap="flat" cmpd="sng" algn="ctr">
          <a:solidFill>
            <a:schemeClr val="accent2">
              <a:hueOff val="2728483"/>
              <a:satOff val="4629"/>
              <a:lumOff val="-1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22978-10B3-4DBD-9A3E-F0C5F5AF7BDC}">
      <dsp:nvSpPr>
        <dsp:cNvPr id="0" name=""/>
        <dsp:cNvSpPr/>
      </dsp:nvSpPr>
      <dsp:spPr>
        <a:xfrm>
          <a:off x="5165218" y="373772"/>
          <a:ext cx="2346482" cy="3285075"/>
        </a:xfrm>
        <a:prstGeom prst="rect">
          <a:avLst/>
        </a:prstGeom>
        <a:solidFill>
          <a:schemeClr val="accent2">
            <a:tint val="40000"/>
            <a:alpha val="90000"/>
            <a:hueOff val="4184038"/>
            <a:satOff val="6517"/>
            <a:lumOff val="37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184038"/>
              <a:satOff val="6517"/>
              <a:lumOff val="3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941" tIns="330200" rIns="182941" bIns="33020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Calibri Light" panose="020F0302020204030204"/>
            </a:rPr>
            <a:t>RDP to Internal Computer</a:t>
          </a:r>
        </a:p>
      </dsp:txBody>
      <dsp:txXfrm>
        <a:off x="5165218" y="1622101"/>
        <a:ext cx="2346482" cy="1971045"/>
      </dsp:txXfrm>
    </dsp:sp>
    <dsp:sp modelId="{47191513-A5E2-4595-A089-041540DB650A}">
      <dsp:nvSpPr>
        <dsp:cNvPr id="0" name=""/>
        <dsp:cNvSpPr/>
      </dsp:nvSpPr>
      <dsp:spPr>
        <a:xfrm>
          <a:off x="5845698" y="702280"/>
          <a:ext cx="985522" cy="985522"/>
        </a:xfrm>
        <a:prstGeom prst="ellipse">
          <a:avLst/>
        </a:prstGeom>
        <a:solidFill>
          <a:schemeClr val="accent2">
            <a:hueOff val="3637978"/>
            <a:satOff val="6171"/>
            <a:lumOff val="-224"/>
            <a:alphaOff val="0"/>
          </a:schemeClr>
        </a:solidFill>
        <a:ln w="12700" cap="flat" cmpd="sng" algn="ctr">
          <a:solidFill>
            <a:schemeClr val="accent2">
              <a:hueOff val="3637978"/>
              <a:satOff val="6171"/>
              <a:lumOff val="-2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35" tIns="12700" rIns="7683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5990024" y="846606"/>
        <a:ext cx="696870" cy="696870"/>
      </dsp:txXfrm>
    </dsp:sp>
    <dsp:sp modelId="{7F3EE081-36DB-45CD-91C8-F2941C08DE37}">
      <dsp:nvSpPr>
        <dsp:cNvPr id="0" name=""/>
        <dsp:cNvSpPr/>
      </dsp:nvSpPr>
      <dsp:spPr>
        <a:xfrm>
          <a:off x="5165218" y="3658776"/>
          <a:ext cx="2346482" cy="72"/>
        </a:xfrm>
        <a:prstGeom prst="rect">
          <a:avLst/>
        </a:prstGeom>
        <a:solidFill>
          <a:schemeClr val="accent2">
            <a:hueOff val="4547472"/>
            <a:satOff val="7714"/>
            <a:lumOff val="-280"/>
            <a:alphaOff val="0"/>
          </a:schemeClr>
        </a:solidFill>
        <a:ln w="12700" cap="flat" cmpd="sng" algn="ctr">
          <a:solidFill>
            <a:schemeClr val="accent2">
              <a:hueOff val="4547472"/>
              <a:satOff val="7714"/>
              <a:lumOff val="-2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682A2-1AF3-4B18-8913-A2D7D523EEF8}">
      <dsp:nvSpPr>
        <dsp:cNvPr id="0" name=""/>
        <dsp:cNvSpPr/>
      </dsp:nvSpPr>
      <dsp:spPr>
        <a:xfrm>
          <a:off x="7746349" y="373772"/>
          <a:ext cx="2346482" cy="3285075"/>
        </a:xfrm>
        <a:prstGeom prst="rect">
          <a:avLst/>
        </a:prstGeom>
        <a:solidFill>
          <a:schemeClr val="accent2">
            <a:tint val="40000"/>
            <a:alpha val="90000"/>
            <a:hueOff val="6276057"/>
            <a:satOff val="9776"/>
            <a:lumOff val="56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276057"/>
              <a:satOff val="9776"/>
              <a:lumOff val="5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941" tIns="330200" rIns="182941" bIns="33020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Calibri Light" panose="020F0302020204030204"/>
            </a:rPr>
            <a:t>Proxy Tools like Impacket</a:t>
          </a:r>
        </a:p>
      </dsp:txBody>
      <dsp:txXfrm>
        <a:off x="7746349" y="1622101"/>
        <a:ext cx="2346482" cy="1971045"/>
      </dsp:txXfrm>
    </dsp:sp>
    <dsp:sp modelId="{83791B44-624A-4F51-B9E2-50326603AF46}">
      <dsp:nvSpPr>
        <dsp:cNvPr id="0" name=""/>
        <dsp:cNvSpPr/>
      </dsp:nvSpPr>
      <dsp:spPr>
        <a:xfrm>
          <a:off x="8426828" y="702280"/>
          <a:ext cx="985522" cy="985522"/>
        </a:xfrm>
        <a:prstGeom prst="ellipse">
          <a:avLst/>
        </a:prstGeom>
        <a:solidFill>
          <a:schemeClr val="accent2">
            <a:hueOff val="5456967"/>
            <a:satOff val="9257"/>
            <a:lumOff val="-336"/>
            <a:alphaOff val="0"/>
          </a:schemeClr>
        </a:solidFill>
        <a:ln w="12700" cap="flat" cmpd="sng" algn="ctr">
          <a:solidFill>
            <a:schemeClr val="accent2">
              <a:hueOff val="5456967"/>
              <a:satOff val="9257"/>
              <a:lumOff val="-3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35" tIns="12700" rIns="7683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571154" y="846606"/>
        <a:ext cx="696870" cy="696870"/>
      </dsp:txXfrm>
    </dsp:sp>
    <dsp:sp modelId="{2EE16FE1-0A5F-4408-B684-9C82AA10257C}">
      <dsp:nvSpPr>
        <dsp:cNvPr id="0" name=""/>
        <dsp:cNvSpPr/>
      </dsp:nvSpPr>
      <dsp:spPr>
        <a:xfrm>
          <a:off x="7746349" y="3658776"/>
          <a:ext cx="2346482" cy="72"/>
        </a:xfrm>
        <a:prstGeom prst="rect">
          <a:avLst/>
        </a:prstGeom>
        <a:solidFill>
          <a:schemeClr val="accent2">
            <a:hueOff val="6366461"/>
            <a:satOff val="10800"/>
            <a:lumOff val="-392"/>
            <a:alphaOff val="0"/>
          </a:schemeClr>
        </a:solidFill>
        <a:ln w="12700" cap="flat" cmpd="sng" algn="ctr">
          <a:solidFill>
            <a:schemeClr val="accent2">
              <a:hueOff val="6366461"/>
              <a:satOff val="10800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2951C-1B2D-4E0F-9761-7AF2986B42AB}">
      <dsp:nvSpPr>
        <dsp:cNvPr id="0" name=""/>
        <dsp:cNvSpPr/>
      </dsp:nvSpPr>
      <dsp:spPr>
        <a:xfrm>
          <a:off x="2957" y="373772"/>
          <a:ext cx="2346482" cy="328507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941" tIns="330200" rIns="182941" bIns="33020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Calibri Light" panose="020F0302020204030204"/>
            </a:rPr>
            <a:t>Command Mappings</a:t>
          </a:r>
          <a:endParaRPr lang="en-US" sz="2600" kern="1200"/>
        </a:p>
      </dsp:txBody>
      <dsp:txXfrm>
        <a:off x="2957" y="1622101"/>
        <a:ext cx="2346482" cy="1971045"/>
      </dsp:txXfrm>
    </dsp:sp>
    <dsp:sp modelId="{4AE8A927-CEE8-4911-9CDA-095B08CE69CE}">
      <dsp:nvSpPr>
        <dsp:cNvPr id="0" name=""/>
        <dsp:cNvSpPr/>
      </dsp:nvSpPr>
      <dsp:spPr>
        <a:xfrm>
          <a:off x="683437" y="702280"/>
          <a:ext cx="985522" cy="98552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35" tIns="12700" rIns="7683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27763" y="846606"/>
        <a:ext cx="696870" cy="696870"/>
      </dsp:txXfrm>
    </dsp:sp>
    <dsp:sp modelId="{DBFF1089-03DE-43C9-8248-878DA8B021B7}">
      <dsp:nvSpPr>
        <dsp:cNvPr id="0" name=""/>
        <dsp:cNvSpPr/>
      </dsp:nvSpPr>
      <dsp:spPr>
        <a:xfrm>
          <a:off x="2957" y="3658776"/>
          <a:ext cx="2346482" cy="72"/>
        </a:xfrm>
        <a:prstGeom prst="rect">
          <a:avLst/>
        </a:prstGeom>
        <a:solidFill>
          <a:schemeClr val="accent2">
            <a:hueOff val="909495"/>
            <a:satOff val="1543"/>
            <a:lumOff val="-56"/>
            <a:alphaOff val="0"/>
          </a:schemeClr>
        </a:solidFill>
        <a:ln w="12700" cap="flat" cmpd="sng" algn="ctr">
          <a:solidFill>
            <a:schemeClr val="accent2">
              <a:hueOff val="909495"/>
              <a:satOff val="1543"/>
              <a:lumOff val="-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DA73D-F27B-4F21-ACD4-246CDE59C71F}">
      <dsp:nvSpPr>
        <dsp:cNvPr id="0" name=""/>
        <dsp:cNvSpPr/>
      </dsp:nvSpPr>
      <dsp:spPr>
        <a:xfrm>
          <a:off x="2584088" y="373772"/>
          <a:ext cx="2346482" cy="3285075"/>
        </a:xfrm>
        <a:prstGeom prst="rect">
          <a:avLst/>
        </a:prstGeom>
        <a:solidFill>
          <a:schemeClr val="accent2">
            <a:tint val="40000"/>
            <a:alpha val="90000"/>
            <a:hueOff val="2092019"/>
            <a:satOff val="3259"/>
            <a:lumOff val="18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92019"/>
              <a:satOff val="3259"/>
              <a:lumOff val="1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941" tIns="330200" rIns="182941" bIns="33020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Calibri Light" panose="020F0302020204030204"/>
            </a:rPr>
            <a:t>Task Mappings</a:t>
          </a:r>
        </a:p>
      </dsp:txBody>
      <dsp:txXfrm>
        <a:off x="2584088" y="1622101"/>
        <a:ext cx="2346482" cy="1971045"/>
      </dsp:txXfrm>
    </dsp:sp>
    <dsp:sp modelId="{E8F8BF7D-C48F-4B19-90CD-81336DB6175F}">
      <dsp:nvSpPr>
        <dsp:cNvPr id="0" name=""/>
        <dsp:cNvSpPr/>
      </dsp:nvSpPr>
      <dsp:spPr>
        <a:xfrm>
          <a:off x="3264568" y="702280"/>
          <a:ext cx="985522" cy="985522"/>
        </a:xfrm>
        <a:prstGeom prst="ellipse">
          <a:avLst/>
        </a:prstGeom>
        <a:solidFill>
          <a:schemeClr val="accent2">
            <a:hueOff val="1818989"/>
            <a:satOff val="3086"/>
            <a:lumOff val="-112"/>
            <a:alphaOff val="0"/>
          </a:schemeClr>
        </a:solidFill>
        <a:ln w="12700" cap="flat" cmpd="sng" algn="ctr">
          <a:solidFill>
            <a:schemeClr val="accent2">
              <a:hueOff val="1818989"/>
              <a:satOff val="3086"/>
              <a:lumOff val="-1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35" tIns="12700" rIns="7683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408894" y="846606"/>
        <a:ext cx="696870" cy="696870"/>
      </dsp:txXfrm>
    </dsp:sp>
    <dsp:sp modelId="{777EB605-040F-44ED-95A7-D5D6144E5118}">
      <dsp:nvSpPr>
        <dsp:cNvPr id="0" name=""/>
        <dsp:cNvSpPr/>
      </dsp:nvSpPr>
      <dsp:spPr>
        <a:xfrm>
          <a:off x="2584088" y="3658776"/>
          <a:ext cx="2346482" cy="72"/>
        </a:xfrm>
        <a:prstGeom prst="rect">
          <a:avLst/>
        </a:prstGeom>
        <a:solidFill>
          <a:schemeClr val="accent2">
            <a:hueOff val="2728483"/>
            <a:satOff val="4629"/>
            <a:lumOff val="-168"/>
            <a:alphaOff val="0"/>
          </a:schemeClr>
        </a:solidFill>
        <a:ln w="12700" cap="flat" cmpd="sng" algn="ctr">
          <a:solidFill>
            <a:schemeClr val="accent2">
              <a:hueOff val="2728483"/>
              <a:satOff val="4629"/>
              <a:lumOff val="-1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6D790-7700-4378-86E8-4B2E121BE486}">
      <dsp:nvSpPr>
        <dsp:cNvPr id="0" name=""/>
        <dsp:cNvSpPr/>
      </dsp:nvSpPr>
      <dsp:spPr>
        <a:xfrm>
          <a:off x="5165218" y="373772"/>
          <a:ext cx="2346482" cy="3285075"/>
        </a:xfrm>
        <a:prstGeom prst="rect">
          <a:avLst/>
        </a:prstGeom>
        <a:solidFill>
          <a:schemeClr val="accent2">
            <a:tint val="40000"/>
            <a:alpha val="90000"/>
            <a:hueOff val="4184038"/>
            <a:satOff val="6517"/>
            <a:lumOff val="37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184038"/>
              <a:satOff val="6517"/>
              <a:lumOff val="3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941" tIns="330200" rIns="182941" bIns="33020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Calibri Light" panose="020F0302020204030204"/>
            </a:rPr>
            <a:t>Payload Mappings</a:t>
          </a:r>
        </a:p>
      </dsp:txBody>
      <dsp:txXfrm>
        <a:off x="5165218" y="1622101"/>
        <a:ext cx="2346482" cy="1971045"/>
      </dsp:txXfrm>
    </dsp:sp>
    <dsp:sp modelId="{701E4276-7759-4684-BD7A-88E74469EFB0}">
      <dsp:nvSpPr>
        <dsp:cNvPr id="0" name=""/>
        <dsp:cNvSpPr/>
      </dsp:nvSpPr>
      <dsp:spPr>
        <a:xfrm>
          <a:off x="5845698" y="702280"/>
          <a:ext cx="985522" cy="985522"/>
        </a:xfrm>
        <a:prstGeom prst="ellipse">
          <a:avLst/>
        </a:prstGeom>
        <a:solidFill>
          <a:schemeClr val="accent2">
            <a:hueOff val="3637978"/>
            <a:satOff val="6171"/>
            <a:lumOff val="-224"/>
            <a:alphaOff val="0"/>
          </a:schemeClr>
        </a:solidFill>
        <a:ln w="12700" cap="flat" cmpd="sng" algn="ctr">
          <a:solidFill>
            <a:schemeClr val="accent2">
              <a:hueOff val="3637978"/>
              <a:satOff val="6171"/>
              <a:lumOff val="-2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35" tIns="12700" rIns="7683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5990024" y="846606"/>
        <a:ext cx="696870" cy="696870"/>
      </dsp:txXfrm>
    </dsp:sp>
    <dsp:sp modelId="{EF3EDE58-05EF-428B-BDFA-F7DBBDEBFBAF}">
      <dsp:nvSpPr>
        <dsp:cNvPr id="0" name=""/>
        <dsp:cNvSpPr/>
      </dsp:nvSpPr>
      <dsp:spPr>
        <a:xfrm>
          <a:off x="5165218" y="3658776"/>
          <a:ext cx="2346482" cy="72"/>
        </a:xfrm>
        <a:prstGeom prst="rect">
          <a:avLst/>
        </a:prstGeom>
        <a:solidFill>
          <a:schemeClr val="accent2">
            <a:hueOff val="4547472"/>
            <a:satOff val="7714"/>
            <a:lumOff val="-280"/>
            <a:alphaOff val="0"/>
          </a:schemeClr>
        </a:solidFill>
        <a:ln w="12700" cap="flat" cmpd="sng" algn="ctr">
          <a:solidFill>
            <a:schemeClr val="accent2">
              <a:hueOff val="4547472"/>
              <a:satOff val="7714"/>
              <a:lumOff val="-2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CF534-8582-4B64-8529-59C57F168363}">
      <dsp:nvSpPr>
        <dsp:cNvPr id="0" name=""/>
        <dsp:cNvSpPr/>
      </dsp:nvSpPr>
      <dsp:spPr>
        <a:xfrm>
          <a:off x="7746349" y="373772"/>
          <a:ext cx="2346482" cy="3285075"/>
        </a:xfrm>
        <a:prstGeom prst="rect">
          <a:avLst/>
        </a:prstGeom>
        <a:solidFill>
          <a:schemeClr val="accent2">
            <a:tint val="40000"/>
            <a:alpha val="90000"/>
            <a:hueOff val="6276057"/>
            <a:satOff val="9776"/>
            <a:lumOff val="56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276057"/>
              <a:satOff val="9776"/>
              <a:lumOff val="5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941" tIns="330200" rIns="182941" bIns="33020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Calibri Light" panose="020F0302020204030204"/>
            </a:rPr>
            <a:t>Export to Navigator Layer</a:t>
          </a:r>
        </a:p>
      </dsp:txBody>
      <dsp:txXfrm>
        <a:off x="7746349" y="1622101"/>
        <a:ext cx="2346482" cy="1971045"/>
      </dsp:txXfrm>
    </dsp:sp>
    <dsp:sp modelId="{5D21AF77-5A35-4D52-BEFC-651A30FA3191}">
      <dsp:nvSpPr>
        <dsp:cNvPr id="0" name=""/>
        <dsp:cNvSpPr/>
      </dsp:nvSpPr>
      <dsp:spPr>
        <a:xfrm>
          <a:off x="8426828" y="702280"/>
          <a:ext cx="985522" cy="985522"/>
        </a:xfrm>
        <a:prstGeom prst="ellipse">
          <a:avLst/>
        </a:prstGeom>
        <a:solidFill>
          <a:schemeClr val="accent2">
            <a:hueOff val="5456967"/>
            <a:satOff val="9257"/>
            <a:lumOff val="-336"/>
            <a:alphaOff val="0"/>
          </a:schemeClr>
        </a:solidFill>
        <a:ln w="12700" cap="flat" cmpd="sng" algn="ctr">
          <a:solidFill>
            <a:schemeClr val="accent2">
              <a:hueOff val="5456967"/>
              <a:satOff val="9257"/>
              <a:lumOff val="-3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35" tIns="12700" rIns="7683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571154" y="846606"/>
        <a:ext cx="696870" cy="696870"/>
      </dsp:txXfrm>
    </dsp:sp>
    <dsp:sp modelId="{D9F80C93-7125-4C2F-914E-FD0241B8542C}">
      <dsp:nvSpPr>
        <dsp:cNvPr id="0" name=""/>
        <dsp:cNvSpPr/>
      </dsp:nvSpPr>
      <dsp:spPr>
        <a:xfrm>
          <a:off x="7746349" y="3658776"/>
          <a:ext cx="2346482" cy="72"/>
        </a:xfrm>
        <a:prstGeom prst="rect">
          <a:avLst/>
        </a:prstGeom>
        <a:solidFill>
          <a:schemeClr val="accent2">
            <a:hueOff val="6366461"/>
            <a:satOff val="10800"/>
            <a:lumOff val="-392"/>
            <a:alphaOff val="0"/>
          </a:schemeClr>
        </a:solidFill>
        <a:ln w="12700" cap="flat" cmpd="sng" algn="ctr">
          <a:solidFill>
            <a:schemeClr val="accent2">
              <a:hueOff val="6366461"/>
              <a:satOff val="10800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324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7451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3691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7798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7714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1389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2683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0540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647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519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0826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8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hyperlink" Target="https://www.youtube.com/watch?v=vVcJ7ApH87E&amp;list=PLHVFedjbv6sOnsGlxslDiGFqsiY7eARJD&amp;index=3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hyperlink" Target="https://www.youtube.com/watch?v=wewlWejnpCQ&amp;list=PLHVFedjbv6sOnsGlxslDiGFqsiY7eARJD&amp;index=4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hyperlink" Target="https://youtu.be/XoSzkPYsyDE" TargetMode="Externa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hyperlink" Target="https://www.youtube.com/watch?v=9WxsK4zdp3g&amp;list=PLHVFedjbv6sOnsGlxslDiGFqsiY7eARJD&amp;index=5" TargetMode="Externa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rveymonkey.com/r/MythicDeveloperSerie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ythicAgents/apollo" TargetMode="External"/><Relationship Id="rId2" Type="http://schemas.openxmlformats.org/officeDocument/2006/relationships/hyperlink" Target="https://github.com/its-a-feature/Mythi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odhoundgang.herokuapp.com/" TargetMode="External"/><Relationship Id="rId4" Type="http://schemas.openxmlformats.org/officeDocument/2006/relationships/hyperlink" Target="https://docs.mythic-c2.ne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ythic-c2.net/" TargetMode="External"/><Relationship Id="rId2" Type="http://schemas.openxmlformats.org/officeDocument/2006/relationships/hyperlink" Target="http://Codhttps:/github.com/its-a-feature/Mythi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ythicC2Profiles" TargetMode="External"/><Relationship Id="rId4" Type="http://schemas.openxmlformats.org/officeDocument/2006/relationships/hyperlink" Target="https://github.com/MythicAgent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ythicAgents/apoll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www.youtube.com/watch?v=wprAyoQys-o&amp;list=PLHVFedjbv6sOnsGlxslDiGFqsiY7eARJD&amp;index=1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ts-a-feature/Mythi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s://www.youtube.com/watch?v=hGqIc2-XpJE&amp;list=PLHVFedjbv6sOnsGlxslDiGFqsiY7eARJD&amp;index=2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Rectangle 31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94E97984-E17E-40D8-B005-A94D31FB6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79" y="1143994"/>
            <a:ext cx="11552981" cy="2079535"/>
          </a:xfrm>
          <a:prstGeom prst="rect">
            <a:avLst/>
          </a:prstGeom>
          <a:ln w="12700">
            <a:noFill/>
          </a:ln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35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3982" y="4293388"/>
            <a:ext cx="8833655" cy="727748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E"/>
                </a:solidFill>
                <a:cs typeface="Calibri Light"/>
              </a:rPr>
              <a:t>Mythic 2.3 &amp; Apollo 2.0</a:t>
            </a:r>
            <a:endParaRPr lang="en-US" sz="3600">
              <a:solidFill>
                <a:srgbClr val="FFFFF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3983" y="5021137"/>
            <a:ext cx="8833654" cy="5226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solidFill>
                  <a:srgbClr val="FFFFFE"/>
                </a:solidFill>
                <a:cs typeface="Calibri"/>
              </a:rPr>
              <a:t>February 23, 2022</a:t>
            </a:r>
            <a:endParaRPr lang="en-US" sz="1600">
              <a:solidFill>
                <a:srgbClr val="FFFFFE"/>
              </a:solidFill>
            </a:endParaRPr>
          </a:p>
        </p:txBody>
      </p:sp>
      <p:pic>
        <p:nvPicPr>
          <p:cNvPr id="9" name="Picture 9" descr="Logo&#10;&#10;Description automatically generated">
            <a:extLst>
              <a:ext uri="{FF2B5EF4-FFF2-40B4-BE49-F238E27FC236}">
                <a16:creationId xmlns:a16="http://schemas.microsoft.com/office/drawing/2014/main" id="{DEEE4001-980A-4BC0-B6A2-E5BEF9F76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209" y="2855996"/>
            <a:ext cx="1228670" cy="119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7A5E9-D4F8-4AC8-83D6-D84B8343D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Tasking Agents Recap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E3F04E-30FE-4B6A-BEF3-44ABF80A0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10475451" cy="35671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</a:rPr>
              <a:t>Click "Interact" to start tasking an agent</a:t>
            </a:r>
          </a:p>
          <a:p>
            <a:r>
              <a:rPr lang="en-US" sz="2400">
                <a:cs typeface="Calibri"/>
              </a:rPr>
              <a:t>Tab-complete loaded commands</a:t>
            </a:r>
            <a:endParaRPr lang="en-US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Tab-complete parameters</a:t>
            </a:r>
          </a:p>
          <a:p>
            <a:r>
              <a:rPr lang="en-US" sz="2400">
                <a:ea typeface="+mn-lt"/>
                <a:cs typeface="+mn-lt"/>
              </a:rPr>
              <a:t>Parsed CLI into named parameters</a:t>
            </a:r>
          </a:p>
          <a:p>
            <a:r>
              <a:rPr lang="en-US" sz="2400">
                <a:ea typeface="+mn-lt"/>
                <a:cs typeface="+mn-lt"/>
              </a:rPr>
              <a:t>Tasking modal</a:t>
            </a:r>
          </a:p>
          <a:p>
            <a:pPr lvl="1"/>
            <a:r>
              <a:rPr lang="en-US" sz="2000" err="1">
                <a:ea typeface="+mn-lt"/>
                <a:cs typeface="+mn-lt"/>
              </a:rPr>
              <a:t>Shift+Enter</a:t>
            </a:r>
            <a:r>
              <a:rPr lang="en-US" sz="2000">
                <a:ea typeface="+mn-lt"/>
                <a:cs typeface="+mn-lt"/>
              </a:rPr>
              <a:t> always opens the modal</a:t>
            </a:r>
          </a:p>
          <a:p>
            <a:endParaRPr lang="en-US" sz="2400">
              <a:ea typeface="+mn-lt"/>
              <a:cs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9B88E-DC31-445F-B878-07E5591B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58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37AE9-F810-41E7-AF82-C042A11B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Parameter Groups – What Are They?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A8EC-5DFE-484D-89A5-F4D5CA38D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</a:rPr>
              <a:t>Commands are multi-purpose with distinct sets of parameters</a:t>
            </a:r>
            <a:endParaRPr lang="en-US" sz="2400"/>
          </a:p>
          <a:p>
            <a:pPr lvl="1"/>
            <a:r>
              <a:rPr lang="en-US">
                <a:cs typeface="Calibri"/>
              </a:rPr>
              <a:t>Inspired by PowerShell's Parameter Sets</a:t>
            </a:r>
          </a:p>
          <a:p>
            <a:r>
              <a:rPr lang="en-US" sz="2400">
                <a:cs typeface="Calibri"/>
              </a:rPr>
              <a:t>Parameter Groups resolve ambiguity between desired actions</a:t>
            </a:r>
            <a:endParaRPr lang="en-US" sz="2400"/>
          </a:p>
          <a:p>
            <a:pPr lvl="1"/>
            <a:r>
              <a:rPr lang="en-US" sz="2000" err="1">
                <a:ea typeface="+mn-lt"/>
                <a:cs typeface="+mn-lt"/>
              </a:rPr>
              <a:t>sc_create</a:t>
            </a:r>
            <a:r>
              <a:rPr lang="en-US" sz="2000">
                <a:ea typeface="+mn-lt"/>
                <a:cs typeface="+mn-lt"/>
              </a:rPr>
              <a:t>, </a:t>
            </a:r>
            <a:r>
              <a:rPr lang="en-US" sz="2000" err="1">
                <a:ea typeface="+mn-lt"/>
                <a:cs typeface="+mn-lt"/>
              </a:rPr>
              <a:t>sc_query</a:t>
            </a:r>
            <a:r>
              <a:rPr lang="en-US" sz="2000">
                <a:ea typeface="+mn-lt"/>
                <a:cs typeface="+mn-lt"/>
              </a:rPr>
              <a:t>, </a:t>
            </a:r>
            <a:r>
              <a:rPr lang="en-US" sz="2000" err="1">
                <a:ea typeface="+mn-lt"/>
                <a:cs typeface="+mn-lt"/>
              </a:rPr>
              <a:t>sc_start</a:t>
            </a:r>
            <a:r>
              <a:rPr lang="en-US" sz="2000">
                <a:ea typeface="+mn-lt"/>
                <a:cs typeface="+mn-lt"/>
              </a:rPr>
              <a:t>, etc. vs </a:t>
            </a:r>
            <a:r>
              <a:rPr lang="en-US" sz="2000" err="1">
                <a:ea typeface="+mn-lt"/>
                <a:cs typeface="+mn-lt"/>
              </a:rPr>
              <a:t>sc</a:t>
            </a:r>
          </a:p>
          <a:p>
            <a:r>
              <a:rPr lang="en-US" sz="2400">
                <a:cs typeface="Calibri"/>
              </a:rPr>
              <a:t>Modals useful in determining required and optional parameters</a:t>
            </a:r>
          </a:p>
          <a:p>
            <a:r>
              <a:rPr lang="en-US" sz="2400">
                <a:cs typeface="Calibri"/>
              </a:rPr>
              <a:t>Parameter Groups are inferred based on supplied arguments</a:t>
            </a:r>
          </a:p>
          <a:p>
            <a:r>
              <a:rPr lang="en-US" sz="2400">
                <a:cs typeface="Calibri"/>
              </a:rPr>
              <a:t>Parameter Groups in the Modal popup are explicitly selected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4A2BA-5CD3-4C30-9579-AE50A79F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1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A9300-524E-4C1E-8704-90D303D1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Parameter Group Demo – SC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269A1E52-781E-4A55-A965-DEBC6771C8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554778"/>
              </p:ext>
            </p:extLst>
          </p:nvPr>
        </p:nvGraphicFramePr>
        <p:xfrm>
          <a:off x="1047280" y="2189664"/>
          <a:ext cx="10095789" cy="4032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F53FB388-7D30-438F-AA2F-56FF0AAD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061EA2-55E3-5242-BD49-209718A54DA8}"/>
              </a:ext>
            </a:extLst>
          </p:cNvPr>
          <p:cNvSpPr txBox="1"/>
          <p:nvPr/>
        </p:nvSpPr>
        <p:spPr>
          <a:xfrm>
            <a:off x="1047280" y="6216977"/>
            <a:ext cx="10177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</a:t>
            </a:r>
            <a:r>
              <a:rPr lang="en-US" dirty="0" err="1">
                <a:hlinkClick r:id="rId7"/>
              </a:rPr>
              <a:t>www.youtube.com</a:t>
            </a:r>
            <a:r>
              <a:rPr lang="en-US" dirty="0">
                <a:hlinkClick r:id="rId7"/>
              </a:rPr>
              <a:t>/</a:t>
            </a:r>
            <a:r>
              <a:rPr lang="en-US" dirty="0" err="1">
                <a:hlinkClick r:id="rId7"/>
              </a:rPr>
              <a:t>watch?v</a:t>
            </a:r>
            <a:r>
              <a:rPr lang="en-US" dirty="0">
                <a:hlinkClick r:id="rId7"/>
              </a:rPr>
              <a:t>=vVcJ7ApH87E&amp;list=PLHVFedjbv6sOnsGlxslDiGFqsiY7eARJD&amp;index=3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248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A9300-524E-4C1E-8704-90D303D1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P2P Demo – PSEXEC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269A1E52-781E-4A55-A965-DEBC6771C8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984013"/>
              </p:ext>
            </p:extLst>
          </p:nvPr>
        </p:nvGraphicFramePr>
        <p:xfrm>
          <a:off x="1047280" y="2189664"/>
          <a:ext cx="10095789" cy="4032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511B1D93-C83F-4AA4-A43E-DE1C7BAC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A5CB00-3BDD-984B-ABE0-14FAB925B53E}"/>
              </a:ext>
            </a:extLst>
          </p:cNvPr>
          <p:cNvSpPr txBox="1"/>
          <p:nvPr/>
        </p:nvSpPr>
        <p:spPr>
          <a:xfrm>
            <a:off x="966950" y="5710019"/>
            <a:ext cx="10386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</a:t>
            </a:r>
            <a:r>
              <a:rPr lang="en-US" dirty="0" err="1">
                <a:hlinkClick r:id="rId7"/>
              </a:rPr>
              <a:t>www.youtube.com</a:t>
            </a:r>
            <a:r>
              <a:rPr lang="en-US" dirty="0">
                <a:hlinkClick r:id="rId7"/>
              </a:rPr>
              <a:t>/</a:t>
            </a:r>
            <a:r>
              <a:rPr lang="en-US" dirty="0" err="1">
                <a:hlinkClick r:id="rId7"/>
              </a:rPr>
              <a:t>watch?v</a:t>
            </a:r>
            <a:r>
              <a:rPr lang="en-US" dirty="0">
                <a:hlinkClick r:id="rId7"/>
              </a:rPr>
              <a:t>=</a:t>
            </a:r>
            <a:r>
              <a:rPr lang="en-US" dirty="0" err="1">
                <a:hlinkClick r:id="rId7"/>
              </a:rPr>
              <a:t>wewlWejnpCQ&amp;list</a:t>
            </a:r>
            <a:r>
              <a:rPr lang="en-US" dirty="0">
                <a:hlinkClick r:id="rId7"/>
              </a:rPr>
              <a:t>=PLHVFedjbv6sOnsGlxslDiGFqsiY7eARJD&amp;index=4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06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7A5E9-D4F8-4AC8-83D6-D84B8343D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P2P Demo Recap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3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7973D931-97BF-4FB3-97FB-D007C12DF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723" y="4744429"/>
            <a:ext cx="5607268" cy="187545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E3F04E-30FE-4B6A-BEF3-44ABF80A0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661886"/>
            <a:ext cx="10475451" cy="26241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</a:rPr>
              <a:t>Generate a Payload for Lateral Movement</a:t>
            </a:r>
          </a:p>
          <a:p>
            <a:r>
              <a:rPr lang="en-US" sz="2400">
                <a:cs typeface="Calibri"/>
              </a:rPr>
              <a:t>Use Token Manipulation to Access DC1 via "</a:t>
            </a:r>
            <a:r>
              <a:rPr lang="en-US" sz="2400" err="1">
                <a:cs typeface="Calibri"/>
              </a:rPr>
              <a:t>make_token</a:t>
            </a:r>
            <a:r>
              <a:rPr lang="en-US" sz="2400">
                <a:cs typeface="Calibri"/>
              </a:rPr>
              <a:t>"</a:t>
            </a:r>
          </a:p>
          <a:p>
            <a:r>
              <a:rPr lang="en-US" sz="2400">
                <a:cs typeface="Calibri"/>
              </a:rPr>
              <a:t>Upload Service Executable using "upload"</a:t>
            </a:r>
          </a:p>
          <a:p>
            <a:r>
              <a:rPr lang="en-US" sz="2400">
                <a:cs typeface="Calibri"/>
              </a:rPr>
              <a:t>Create and Start </a:t>
            </a:r>
            <a:r>
              <a:rPr lang="en-US" sz="2400" err="1">
                <a:cs typeface="Calibri"/>
              </a:rPr>
              <a:t>ApolloSvc</a:t>
            </a:r>
            <a:r>
              <a:rPr lang="en-US" sz="2400">
                <a:cs typeface="Calibri"/>
              </a:rPr>
              <a:t> via "</a:t>
            </a:r>
            <a:r>
              <a:rPr lang="en-US" sz="2400" err="1">
                <a:cs typeface="Calibri"/>
              </a:rPr>
              <a:t>sc</a:t>
            </a:r>
            <a:r>
              <a:rPr lang="en-US" sz="2400">
                <a:cs typeface="Calibri"/>
              </a:rPr>
              <a:t>"</a:t>
            </a:r>
          </a:p>
          <a:p>
            <a:r>
              <a:rPr lang="en-US" sz="2400">
                <a:cs typeface="Calibri"/>
              </a:rPr>
              <a:t>Link to DC1 using Named Pipes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414D4-AC5E-41CC-9AC8-7E0036EC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33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A9300-524E-4C1E-8704-90D303D1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SOCKS5 Demo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269A1E52-781E-4A55-A965-DEBC6771C8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360529"/>
              </p:ext>
            </p:extLst>
          </p:nvPr>
        </p:nvGraphicFramePr>
        <p:xfrm>
          <a:off x="1047280" y="2189664"/>
          <a:ext cx="10095789" cy="4032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46" name="TextBox 945">
            <a:extLst>
              <a:ext uri="{FF2B5EF4-FFF2-40B4-BE49-F238E27FC236}">
                <a16:creationId xmlns:a16="http://schemas.microsoft.com/office/drawing/2014/main" id="{87289C74-8B9A-44FF-B0AF-B76B73B22F93}"/>
              </a:ext>
            </a:extLst>
          </p:cNvPr>
          <p:cNvSpPr txBox="1"/>
          <p:nvPr/>
        </p:nvSpPr>
        <p:spPr>
          <a:xfrm>
            <a:off x="838200" y="6069106"/>
            <a:ext cx="3448050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hlinkClick r:id="rId7"/>
              </a:rPr>
              <a:t>https://youtu.be/XoSzkPYsyDE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E7E10A4-4B2E-4BD0-BAFC-7667A1B0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81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A9300-524E-4C1E-8704-90D303D1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MITRE ATT&amp;CK Demo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269A1E52-781E-4A55-A965-DEBC6771C8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459911"/>
              </p:ext>
            </p:extLst>
          </p:nvPr>
        </p:nvGraphicFramePr>
        <p:xfrm>
          <a:off x="1047280" y="2189664"/>
          <a:ext cx="10095789" cy="4032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A7D5F986-34F2-4FAF-91FB-0074C127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4AA350-E41C-244B-9D1E-1927D1259177}"/>
              </a:ext>
            </a:extLst>
          </p:cNvPr>
          <p:cNvSpPr txBox="1"/>
          <p:nvPr/>
        </p:nvSpPr>
        <p:spPr>
          <a:xfrm>
            <a:off x="1047279" y="5961337"/>
            <a:ext cx="10095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</a:t>
            </a:r>
            <a:r>
              <a:rPr lang="en-US" dirty="0" err="1">
                <a:hlinkClick r:id="rId7"/>
              </a:rPr>
              <a:t>www.youtube.com</a:t>
            </a:r>
            <a:r>
              <a:rPr lang="en-US" dirty="0">
                <a:hlinkClick r:id="rId7"/>
              </a:rPr>
              <a:t>/</a:t>
            </a:r>
            <a:r>
              <a:rPr lang="en-US" dirty="0" err="1">
                <a:hlinkClick r:id="rId7"/>
              </a:rPr>
              <a:t>watch?v</a:t>
            </a:r>
            <a:r>
              <a:rPr lang="en-US" dirty="0">
                <a:hlinkClick r:id="rId7"/>
              </a:rPr>
              <a:t>=9WxsK4zdp3g&amp;list=PLHVFedjbv6sOnsGlxslDiGFqsiY7eARJD&amp;index=5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35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7A5E9-D4F8-4AC8-83D6-D84B8343D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MITRE ATT&amp;CK Demo Recap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E3F04E-30FE-4B6A-BEF3-44ABF80A0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10475451" cy="35671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</a:rPr>
              <a:t>All commands can map to MITRE ATT&amp;CK</a:t>
            </a:r>
          </a:p>
          <a:p>
            <a:pPr lvl="1"/>
            <a:r>
              <a:rPr lang="en-US" sz="2000">
                <a:cs typeface="Calibri"/>
              </a:rPr>
              <a:t>We can view the "realm of the possible" by viewing all these mappings at once</a:t>
            </a:r>
          </a:p>
          <a:p>
            <a:pPr lvl="1"/>
            <a:r>
              <a:rPr lang="en-US" sz="2000">
                <a:cs typeface="Calibri"/>
              </a:rPr>
              <a:t>We can also view this mapping by specific Payload Types</a:t>
            </a:r>
          </a:p>
          <a:p>
            <a:r>
              <a:rPr lang="en-US" sz="2400">
                <a:cs typeface="Calibri"/>
              </a:rPr>
              <a:t>If a command is mapped to ATT&amp;CK, then Tasks based on it are also mapped</a:t>
            </a:r>
          </a:p>
          <a:p>
            <a:pPr lvl="1"/>
            <a:r>
              <a:rPr lang="en-US" sz="2000">
                <a:cs typeface="Calibri"/>
              </a:rPr>
              <a:t>We can view this "realm of the actual" to see what all we've done so far in an operation</a:t>
            </a:r>
          </a:p>
          <a:p>
            <a:r>
              <a:rPr lang="en-US" sz="2400">
                <a:cs typeface="Calibri"/>
              </a:rPr>
              <a:t>We can also tag issued tasks and filter our mapping by just a single tag</a:t>
            </a:r>
          </a:p>
          <a:p>
            <a:r>
              <a:rPr lang="en-US" sz="2400">
                <a:cs typeface="Calibri"/>
              </a:rPr>
              <a:t>All displays can be exported to ATT&amp;CK Navigator Layers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D64E35-6385-4D7B-83B9-B1EBBE451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25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3EB4C-CBCC-48F1-9588-63C9418FE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Mythic – Going Forward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98FA4-96FE-4FBE-81FD-00D307106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4218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cs typeface="Calibri"/>
              </a:rPr>
              <a:t>Mythic Scripting Updated for </a:t>
            </a:r>
            <a:r>
              <a:rPr lang="en-US" sz="2000" dirty="0" err="1">
                <a:cs typeface="Calibri"/>
              </a:rPr>
              <a:t>GraphQL</a:t>
            </a:r>
            <a:endParaRPr lang="en-US" sz="2000" dirty="0">
              <a:cs typeface="Calibri"/>
            </a:endParaRPr>
          </a:p>
          <a:p>
            <a:pPr lvl="1"/>
            <a:r>
              <a:rPr lang="en-US" sz="2000" dirty="0">
                <a:cs typeface="Calibri"/>
              </a:rPr>
              <a:t>Currently hits the old REST / WebSocket interfaces</a:t>
            </a:r>
          </a:p>
          <a:p>
            <a:r>
              <a:rPr lang="en-US" sz="2000" dirty="0">
                <a:cs typeface="Calibri"/>
              </a:rPr>
              <a:t>Mythic Developer Series</a:t>
            </a:r>
          </a:p>
          <a:p>
            <a:pPr lvl="1"/>
            <a:r>
              <a:rPr lang="en-US" sz="2000" dirty="0">
                <a:cs typeface="Calibri"/>
              </a:rPr>
              <a:t>Blog/YouTube Series</a:t>
            </a:r>
          </a:p>
          <a:p>
            <a:pPr lvl="1"/>
            <a:r>
              <a:rPr lang="en-US" sz="2000" dirty="0">
                <a:cs typeface="Calibri"/>
              </a:rPr>
              <a:t>Based on feedback from survey</a:t>
            </a:r>
          </a:p>
          <a:p>
            <a:pPr lvl="2"/>
            <a:r>
              <a:rPr lang="en-US" sz="1600" dirty="0">
                <a:ea typeface="+mn-lt"/>
                <a:cs typeface="+mn-lt"/>
                <a:hlinkClick r:id="rId2"/>
              </a:rPr>
              <a:t>https://www.surveymonkey.com/r/MythicDeveloperSeries</a:t>
            </a:r>
            <a:r>
              <a:rPr lang="en-US" sz="1600" dirty="0">
                <a:ea typeface="+mn-lt"/>
                <a:cs typeface="+mn-lt"/>
              </a:rPr>
              <a:t> </a:t>
            </a:r>
            <a:endParaRPr lang="en-US" sz="1600" dirty="0">
              <a:cs typeface="Calibri"/>
            </a:endParaRPr>
          </a:p>
          <a:p>
            <a:r>
              <a:rPr lang="en-US" sz="2000" dirty="0">
                <a:cs typeface="Calibri"/>
              </a:rPr>
              <a:t>Updating the back-end Mythic Server</a:t>
            </a:r>
          </a:p>
          <a:p>
            <a:pPr lvl="1"/>
            <a:r>
              <a:rPr lang="en-US" sz="2000" dirty="0">
                <a:cs typeface="Calibri"/>
              </a:rPr>
              <a:t>Split out RabbitMQ, Authentication, Agent Message Parsing</a:t>
            </a:r>
          </a:p>
          <a:p>
            <a:pPr lvl="1"/>
            <a:r>
              <a:rPr lang="en-US" sz="2000" dirty="0">
                <a:cs typeface="Calibri"/>
              </a:rPr>
              <a:t>Move to Golang instead of Python3</a:t>
            </a:r>
          </a:p>
          <a:p>
            <a:pPr lvl="1"/>
            <a:r>
              <a:rPr lang="en-US" sz="2000" dirty="0">
                <a:cs typeface="Calibri"/>
              </a:rPr>
              <a:t>Provide more language support for agent / c2 containers</a:t>
            </a:r>
          </a:p>
          <a:p>
            <a:r>
              <a:rPr lang="en-US" sz="2000" dirty="0">
                <a:cs typeface="Calibri"/>
              </a:rPr>
              <a:t>Add more pages / features to the new UI</a:t>
            </a:r>
          </a:p>
          <a:p>
            <a:pPr lvl="1"/>
            <a:r>
              <a:rPr lang="en-US" sz="2000">
                <a:cs typeface="Calibri"/>
              </a:rPr>
              <a:t>Show how people can extend the UI with their own custom React code</a:t>
            </a:r>
            <a:endParaRPr lang="en-US" sz="20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CB6E6-BFE8-4433-9EC6-4C3494DE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95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3D06A-984C-4B45-9D01-559E42529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Apollo – Going Forward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9DE56-57A1-4506-874E-69FA1924D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cs typeface="Calibri"/>
              </a:rPr>
              <a:t>Unit Testing</a:t>
            </a:r>
          </a:p>
          <a:p>
            <a:pPr lvl="1"/>
            <a:r>
              <a:rPr lang="en-US" sz="2000">
                <a:cs typeface="Calibri"/>
              </a:rPr>
              <a:t>Ensures continuity of functionality across update cycles</a:t>
            </a:r>
          </a:p>
          <a:p>
            <a:r>
              <a:rPr lang="en-US" sz="2000">
                <a:cs typeface="Calibri"/>
              </a:rPr>
              <a:t>C2 Profiles</a:t>
            </a:r>
          </a:p>
          <a:p>
            <a:pPr lvl="1"/>
            <a:r>
              <a:rPr lang="en-US" sz="2000">
                <a:cs typeface="Calibri"/>
              </a:rPr>
              <a:t>DynamicHTTP</a:t>
            </a:r>
          </a:p>
          <a:p>
            <a:pPr lvl="1"/>
            <a:r>
              <a:rPr lang="en-US" sz="2000">
                <a:cs typeface="Calibri"/>
              </a:rPr>
              <a:t>Third-Party (Slack, OWA, etc.)</a:t>
            </a:r>
          </a:p>
          <a:p>
            <a:pPr lvl="1"/>
            <a:r>
              <a:rPr lang="en-US" sz="2000">
                <a:cs typeface="Calibri"/>
              </a:rPr>
              <a:t>Modular, Rotating, Profiles</a:t>
            </a:r>
          </a:p>
          <a:p>
            <a:r>
              <a:rPr lang="en-US" sz="2000">
                <a:cs typeface="Calibri"/>
              </a:rPr>
              <a:t>Evasion Options</a:t>
            </a:r>
          </a:p>
          <a:p>
            <a:pPr lvl="1"/>
            <a:r>
              <a:rPr lang="en-US" sz="2000">
                <a:cs typeface="Calibri"/>
              </a:rPr>
              <a:t>Currently Only Injection Techniques</a:t>
            </a:r>
          </a:p>
          <a:p>
            <a:pPr lvl="1"/>
            <a:r>
              <a:rPr lang="en-US" sz="2000">
                <a:cs typeface="Calibri"/>
              </a:rPr>
              <a:t>Rearchitect Commands for Compile Time Obfuscation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A2A9E-AD57-4D25-98A2-CB59116F3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2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4007A-7719-468E-8D18-FBAEB2915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601" y="17879"/>
            <a:ext cx="4267200" cy="1351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Who Are We?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91AFB881-6DDD-4632-ACB7-3CCD66C5E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56" r="20555"/>
          <a:stretch/>
        </p:blipFill>
        <p:spPr>
          <a:xfrm>
            <a:off x="3" y="1"/>
            <a:ext cx="3695699" cy="6858001"/>
          </a:xfrm>
          <a:custGeom>
            <a:avLst/>
            <a:gdLst/>
            <a:ahLst/>
            <a:cxnLst/>
            <a:rect l="l" t="t" r="r" b="b"/>
            <a:pathLst>
              <a:path w="3695699" h="6858001">
                <a:moveTo>
                  <a:pt x="0" y="0"/>
                </a:moveTo>
                <a:lnTo>
                  <a:pt x="3435129" y="0"/>
                </a:lnTo>
                <a:lnTo>
                  <a:pt x="3430599" y="17349"/>
                </a:lnTo>
                <a:cubicBezTo>
                  <a:pt x="3437542" y="19835"/>
                  <a:pt x="3423757" y="30822"/>
                  <a:pt x="3427683" y="38871"/>
                </a:cubicBezTo>
                <a:cubicBezTo>
                  <a:pt x="3431230" y="44698"/>
                  <a:pt x="3427877" y="49388"/>
                  <a:pt x="3427096" y="55116"/>
                </a:cubicBezTo>
                <a:cubicBezTo>
                  <a:pt x="3429620" y="62945"/>
                  <a:pt x="3421946" y="87211"/>
                  <a:pt x="3417356" y="93331"/>
                </a:cubicBezTo>
                <a:cubicBezTo>
                  <a:pt x="3401974" y="107607"/>
                  <a:pt x="3409629" y="143436"/>
                  <a:pt x="3397765" y="155370"/>
                </a:cubicBezTo>
                <a:cubicBezTo>
                  <a:pt x="3395800" y="159886"/>
                  <a:pt x="3394789" y="164378"/>
                  <a:pt x="3394373" y="168831"/>
                </a:cubicBezTo>
                <a:lnTo>
                  <a:pt x="3394553" y="181402"/>
                </a:lnTo>
                <a:lnTo>
                  <a:pt x="3397293" y="185192"/>
                </a:lnTo>
                <a:lnTo>
                  <a:pt x="3395923" y="192756"/>
                </a:lnTo>
                <a:cubicBezTo>
                  <a:pt x="3396018" y="193497"/>
                  <a:pt x="3396112" y="194237"/>
                  <a:pt x="3396207" y="194978"/>
                </a:cubicBezTo>
                <a:cubicBezTo>
                  <a:pt x="3396531" y="199154"/>
                  <a:pt x="3396856" y="203330"/>
                  <a:pt x="3397180" y="207506"/>
                </a:cubicBezTo>
                <a:cubicBezTo>
                  <a:pt x="3382438" y="200939"/>
                  <a:pt x="3394549" y="241317"/>
                  <a:pt x="3383191" y="229051"/>
                </a:cubicBezTo>
                <a:cubicBezTo>
                  <a:pt x="3382519" y="234401"/>
                  <a:pt x="3381383" y="237332"/>
                  <a:pt x="3380194" y="239137"/>
                </a:cubicBezTo>
                <a:lnTo>
                  <a:pt x="3349267" y="310262"/>
                </a:lnTo>
                <a:lnTo>
                  <a:pt x="3344455" y="381704"/>
                </a:lnTo>
                <a:cubicBezTo>
                  <a:pt x="3343420" y="464598"/>
                  <a:pt x="3338482" y="511985"/>
                  <a:pt x="3327551" y="571873"/>
                </a:cubicBezTo>
                <a:cubicBezTo>
                  <a:pt x="3316620" y="631761"/>
                  <a:pt x="3309762" y="702429"/>
                  <a:pt x="3278869" y="741030"/>
                </a:cubicBezTo>
                <a:lnTo>
                  <a:pt x="3239259" y="957888"/>
                </a:lnTo>
                <a:cubicBezTo>
                  <a:pt x="3267597" y="1021376"/>
                  <a:pt x="3235647" y="1004478"/>
                  <a:pt x="3243890" y="1047869"/>
                </a:cubicBezTo>
                <a:cubicBezTo>
                  <a:pt x="3245988" y="1077107"/>
                  <a:pt x="3228006" y="1101189"/>
                  <a:pt x="3221700" y="1118244"/>
                </a:cubicBezTo>
                <a:cubicBezTo>
                  <a:pt x="3220198" y="1120922"/>
                  <a:pt x="3213346" y="1188569"/>
                  <a:pt x="3211078" y="1190394"/>
                </a:cubicBezTo>
                <a:cubicBezTo>
                  <a:pt x="3204899" y="1218939"/>
                  <a:pt x="3210276" y="1253036"/>
                  <a:pt x="3199704" y="1304585"/>
                </a:cubicBezTo>
                <a:cubicBezTo>
                  <a:pt x="3199438" y="1346246"/>
                  <a:pt x="3168623" y="1413431"/>
                  <a:pt x="3167741" y="1449444"/>
                </a:cubicBezTo>
                <a:cubicBezTo>
                  <a:pt x="3180911" y="1471132"/>
                  <a:pt x="3193362" y="1499173"/>
                  <a:pt x="3194410" y="1520667"/>
                </a:cubicBezTo>
                <a:cubicBezTo>
                  <a:pt x="3181228" y="1513763"/>
                  <a:pt x="3199978" y="1547097"/>
                  <a:pt x="3184473" y="1547038"/>
                </a:cubicBezTo>
                <a:cubicBezTo>
                  <a:pt x="3185153" y="1550949"/>
                  <a:pt x="3186303" y="1554741"/>
                  <a:pt x="3187573" y="1558550"/>
                </a:cubicBezTo>
                <a:lnTo>
                  <a:pt x="3188231" y="1560544"/>
                </a:lnTo>
                <a:lnTo>
                  <a:pt x="3188195" y="1568317"/>
                </a:lnTo>
                <a:lnTo>
                  <a:pt x="3191518" y="1570772"/>
                </a:lnTo>
                <a:lnTo>
                  <a:pt x="3193853" y="1582659"/>
                </a:lnTo>
                <a:cubicBezTo>
                  <a:pt x="3194213" y="1587070"/>
                  <a:pt x="3193997" y="1591769"/>
                  <a:pt x="3192857" y="1596890"/>
                </a:cubicBezTo>
                <a:cubicBezTo>
                  <a:pt x="3185716" y="1609144"/>
                  <a:pt x="3191593" y="1629575"/>
                  <a:pt x="3189686" y="1647479"/>
                </a:cubicBezTo>
                <a:lnTo>
                  <a:pt x="3187125" y="1655568"/>
                </a:lnTo>
                <a:cubicBezTo>
                  <a:pt x="3187259" y="1659315"/>
                  <a:pt x="3192418" y="1733399"/>
                  <a:pt x="3192552" y="1737146"/>
                </a:cubicBezTo>
                <a:cubicBezTo>
                  <a:pt x="3236684" y="1834597"/>
                  <a:pt x="3210475" y="1851660"/>
                  <a:pt x="3219437" y="1908917"/>
                </a:cubicBezTo>
                <a:lnTo>
                  <a:pt x="3220572" y="1915235"/>
                </a:lnTo>
                <a:cubicBezTo>
                  <a:pt x="3225642" y="1919319"/>
                  <a:pt x="3228448" y="1945519"/>
                  <a:pt x="3226946" y="1954447"/>
                </a:cubicBezTo>
                <a:cubicBezTo>
                  <a:pt x="3219553" y="1979351"/>
                  <a:pt x="3239504" y="2001442"/>
                  <a:pt x="3234148" y="2021397"/>
                </a:cubicBezTo>
                <a:cubicBezTo>
                  <a:pt x="3234224" y="2026740"/>
                  <a:pt x="3235084" y="2031233"/>
                  <a:pt x="3236424" y="2035173"/>
                </a:cubicBezTo>
                <a:lnTo>
                  <a:pt x="3241339" y="2045116"/>
                </a:lnTo>
                <a:lnTo>
                  <a:pt x="3233470" y="2098623"/>
                </a:lnTo>
                <a:cubicBezTo>
                  <a:pt x="3230495" y="2129687"/>
                  <a:pt x="3232618" y="2188321"/>
                  <a:pt x="3230016" y="2240964"/>
                </a:cubicBezTo>
                <a:cubicBezTo>
                  <a:pt x="3226602" y="2283982"/>
                  <a:pt x="3232644" y="2342030"/>
                  <a:pt x="3237809" y="2379644"/>
                </a:cubicBezTo>
                <a:cubicBezTo>
                  <a:pt x="3244462" y="2409884"/>
                  <a:pt x="3221747" y="2435219"/>
                  <a:pt x="3237054" y="2459103"/>
                </a:cubicBezTo>
                <a:cubicBezTo>
                  <a:pt x="3245536" y="2488997"/>
                  <a:pt x="3251426" y="2510390"/>
                  <a:pt x="3255285" y="2538679"/>
                </a:cubicBezTo>
                <a:cubicBezTo>
                  <a:pt x="3258296" y="2574322"/>
                  <a:pt x="3245460" y="2589819"/>
                  <a:pt x="3245073" y="2622720"/>
                </a:cubicBezTo>
                <a:lnTo>
                  <a:pt x="3252960" y="2736087"/>
                </a:lnTo>
                <a:cubicBezTo>
                  <a:pt x="3245577" y="2772183"/>
                  <a:pt x="3230063" y="2856752"/>
                  <a:pt x="3218681" y="2902964"/>
                </a:cubicBezTo>
                <a:cubicBezTo>
                  <a:pt x="3212624" y="2927969"/>
                  <a:pt x="3209733" y="2973979"/>
                  <a:pt x="3203641" y="3008786"/>
                </a:cubicBezTo>
                <a:cubicBezTo>
                  <a:pt x="3197547" y="3043595"/>
                  <a:pt x="3186644" y="3093251"/>
                  <a:pt x="3182123" y="3111815"/>
                </a:cubicBezTo>
                <a:lnTo>
                  <a:pt x="3176517" y="3120169"/>
                </a:lnTo>
                <a:lnTo>
                  <a:pt x="3177035" y="3121646"/>
                </a:lnTo>
                <a:cubicBezTo>
                  <a:pt x="3177423" y="3127588"/>
                  <a:pt x="3176129" y="3130763"/>
                  <a:pt x="3174093" y="3132705"/>
                </a:cubicBezTo>
                <a:lnTo>
                  <a:pt x="3171045" y="3134220"/>
                </a:lnTo>
                <a:lnTo>
                  <a:pt x="3168274" y="3141524"/>
                </a:lnTo>
                <a:lnTo>
                  <a:pt x="3160781" y="3155149"/>
                </a:lnTo>
                <a:cubicBezTo>
                  <a:pt x="3160949" y="3156237"/>
                  <a:pt x="3161116" y="3157326"/>
                  <a:pt x="3161284" y="3158414"/>
                </a:cubicBezTo>
                <a:lnTo>
                  <a:pt x="3152950" y="3180080"/>
                </a:lnTo>
                <a:lnTo>
                  <a:pt x="3153739" y="3180719"/>
                </a:lnTo>
                <a:cubicBezTo>
                  <a:pt x="3155321" y="3182647"/>
                  <a:pt x="3156128" y="3184999"/>
                  <a:pt x="3155342" y="3188313"/>
                </a:cubicBezTo>
                <a:cubicBezTo>
                  <a:pt x="3169797" y="3188216"/>
                  <a:pt x="3159934" y="3192271"/>
                  <a:pt x="3156340" y="3202049"/>
                </a:cubicBezTo>
                <a:cubicBezTo>
                  <a:pt x="3177988" y="3204083"/>
                  <a:pt x="3159779" y="3228842"/>
                  <a:pt x="3169832" y="3237938"/>
                </a:cubicBezTo>
                <a:cubicBezTo>
                  <a:pt x="3166705" y="3245075"/>
                  <a:pt x="3163793" y="3252659"/>
                  <a:pt x="3161244" y="3260564"/>
                </a:cubicBezTo>
                <a:lnTo>
                  <a:pt x="3160005" y="3265314"/>
                </a:lnTo>
                <a:cubicBezTo>
                  <a:pt x="3160063" y="3265371"/>
                  <a:pt x="3160124" y="3265428"/>
                  <a:pt x="3160184" y="3265486"/>
                </a:cubicBezTo>
                <a:cubicBezTo>
                  <a:pt x="3160345" y="3266694"/>
                  <a:pt x="3160101" y="3268319"/>
                  <a:pt x="3159279" y="3270659"/>
                </a:cubicBezTo>
                <a:lnTo>
                  <a:pt x="3157747" y="3273971"/>
                </a:lnTo>
                <a:lnTo>
                  <a:pt x="3155343" y="3283185"/>
                </a:lnTo>
                <a:cubicBezTo>
                  <a:pt x="3155517" y="3284422"/>
                  <a:pt x="3155689" y="3285657"/>
                  <a:pt x="3155860" y="3286893"/>
                </a:cubicBezTo>
                <a:lnTo>
                  <a:pt x="3158001" y="3289146"/>
                </a:lnTo>
                <a:lnTo>
                  <a:pt x="3157508" y="3289877"/>
                </a:lnTo>
                <a:cubicBezTo>
                  <a:pt x="3151604" y="3294411"/>
                  <a:pt x="3144966" y="3293561"/>
                  <a:pt x="3159853" y="3309833"/>
                </a:cubicBezTo>
                <a:cubicBezTo>
                  <a:pt x="3149181" y="3321561"/>
                  <a:pt x="3158789" y="3329345"/>
                  <a:pt x="3157392" y="3351579"/>
                </a:cubicBezTo>
                <a:cubicBezTo>
                  <a:pt x="3148710" y="3357083"/>
                  <a:pt x="3149361" y="3365079"/>
                  <a:pt x="3152871" y="3374240"/>
                </a:cubicBezTo>
                <a:cubicBezTo>
                  <a:pt x="3148885" y="3383513"/>
                  <a:pt x="3145239" y="3392740"/>
                  <a:pt x="3142119" y="3402557"/>
                </a:cubicBezTo>
                <a:lnTo>
                  <a:pt x="3138061" y="3419585"/>
                </a:lnTo>
                <a:lnTo>
                  <a:pt x="3139796" y="3424940"/>
                </a:lnTo>
                <a:cubicBezTo>
                  <a:pt x="3142520" y="3434326"/>
                  <a:pt x="3143300" y="3443700"/>
                  <a:pt x="3137669" y="3463264"/>
                </a:cubicBezTo>
                <a:cubicBezTo>
                  <a:pt x="3147380" y="3480689"/>
                  <a:pt x="3167781" y="3490510"/>
                  <a:pt x="3168140" y="3518969"/>
                </a:cubicBezTo>
                <a:cubicBezTo>
                  <a:pt x="3159473" y="3545761"/>
                  <a:pt x="3191152" y="3574399"/>
                  <a:pt x="3179206" y="3607864"/>
                </a:cubicBezTo>
                <a:cubicBezTo>
                  <a:pt x="3176757" y="3619813"/>
                  <a:pt x="3181069" y="3654600"/>
                  <a:pt x="3189125" y="3659839"/>
                </a:cubicBezTo>
                <a:cubicBezTo>
                  <a:pt x="3191518" y="3666815"/>
                  <a:pt x="3189857" y="3675779"/>
                  <a:pt x="3198077" y="3677681"/>
                </a:cubicBezTo>
                <a:cubicBezTo>
                  <a:pt x="3208136" y="3681475"/>
                  <a:pt x="3196345" y="3709561"/>
                  <a:pt x="3207094" y="3703876"/>
                </a:cubicBezTo>
                <a:cubicBezTo>
                  <a:pt x="3199084" y="3723751"/>
                  <a:pt x="3220453" y="3734396"/>
                  <a:pt x="3227016" y="3748633"/>
                </a:cubicBezTo>
                <a:cubicBezTo>
                  <a:pt x="3218663" y="3764666"/>
                  <a:pt x="3240667" y="3778725"/>
                  <a:pt x="3246806" y="3811324"/>
                </a:cubicBezTo>
                <a:cubicBezTo>
                  <a:pt x="3237058" y="3829063"/>
                  <a:pt x="3251097" y="3833247"/>
                  <a:pt x="3239091" y="3865102"/>
                </a:cubicBezTo>
                <a:cubicBezTo>
                  <a:pt x="3240755" y="3865725"/>
                  <a:pt x="3242340" y="3866659"/>
                  <a:pt x="3243800" y="3867874"/>
                </a:cubicBezTo>
                <a:cubicBezTo>
                  <a:pt x="3252276" y="3874935"/>
                  <a:pt x="3254724" y="3889782"/>
                  <a:pt x="3249268" y="3901031"/>
                </a:cubicBezTo>
                <a:cubicBezTo>
                  <a:pt x="3234180" y="3950514"/>
                  <a:pt x="3270886" y="3938724"/>
                  <a:pt x="3271850" y="3976535"/>
                </a:cubicBezTo>
                <a:cubicBezTo>
                  <a:pt x="3275333" y="4018513"/>
                  <a:pt x="3265836" y="4033210"/>
                  <a:pt x="3253128" y="4091308"/>
                </a:cubicBezTo>
                <a:cubicBezTo>
                  <a:pt x="3262530" y="4093945"/>
                  <a:pt x="3263925" y="4100312"/>
                  <a:pt x="3261491" y="4112665"/>
                </a:cubicBezTo>
                <a:cubicBezTo>
                  <a:pt x="3263824" y="4132845"/>
                  <a:pt x="3285122" y="4124005"/>
                  <a:pt x="3275235" y="4148543"/>
                </a:cubicBezTo>
                <a:cubicBezTo>
                  <a:pt x="3282222" y="4163609"/>
                  <a:pt x="3300717" y="4191930"/>
                  <a:pt x="3303406" y="4203059"/>
                </a:cubicBezTo>
                <a:cubicBezTo>
                  <a:pt x="3307769" y="4216879"/>
                  <a:pt x="3289765" y="4198911"/>
                  <a:pt x="3291377" y="4215304"/>
                </a:cubicBezTo>
                <a:cubicBezTo>
                  <a:pt x="3295421" y="4234470"/>
                  <a:pt x="3290844" y="4240556"/>
                  <a:pt x="3303627" y="4247412"/>
                </a:cubicBezTo>
                <a:cubicBezTo>
                  <a:pt x="3300302" y="4270043"/>
                  <a:pt x="3313094" y="4269840"/>
                  <a:pt x="3323715" y="4295574"/>
                </a:cubicBezTo>
                <a:cubicBezTo>
                  <a:pt x="3318854" y="4309546"/>
                  <a:pt x="3323708" y="4317748"/>
                  <a:pt x="3331757" y="4324626"/>
                </a:cubicBezTo>
                <a:cubicBezTo>
                  <a:pt x="3334500" y="4352298"/>
                  <a:pt x="3348521" y="4373553"/>
                  <a:pt x="3357571" y="4402594"/>
                </a:cubicBezTo>
                <a:cubicBezTo>
                  <a:pt x="3395421" y="4440113"/>
                  <a:pt x="3406716" y="4492429"/>
                  <a:pt x="3416883" y="4511276"/>
                </a:cubicBezTo>
                <a:lnTo>
                  <a:pt x="3418568" y="4515669"/>
                </a:lnTo>
                <a:cubicBezTo>
                  <a:pt x="3418685" y="4519956"/>
                  <a:pt x="3418801" y="4524244"/>
                  <a:pt x="3418918" y="4528531"/>
                </a:cubicBezTo>
                <a:cubicBezTo>
                  <a:pt x="3418727" y="4530191"/>
                  <a:pt x="3418537" y="4531850"/>
                  <a:pt x="3418346" y="4533510"/>
                </a:cubicBezTo>
                <a:cubicBezTo>
                  <a:pt x="3418215" y="4536889"/>
                  <a:pt x="3418462" y="4539065"/>
                  <a:pt x="3419005" y="4540494"/>
                </a:cubicBezTo>
                <a:lnTo>
                  <a:pt x="3424268" y="4595886"/>
                </a:lnTo>
                <a:cubicBezTo>
                  <a:pt x="3429156" y="4624362"/>
                  <a:pt x="3443934" y="4682306"/>
                  <a:pt x="3448330" y="4711348"/>
                </a:cubicBezTo>
                <a:lnTo>
                  <a:pt x="3445621" y="4714874"/>
                </a:lnTo>
                <a:cubicBezTo>
                  <a:pt x="3444103" y="4718397"/>
                  <a:pt x="3443735" y="4723077"/>
                  <a:pt x="3445980" y="4730345"/>
                </a:cubicBezTo>
                <a:lnTo>
                  <a:pt x="3446976" y="4731926"/>
                </a:lnTo>
                <a:lnTo>
                  <a:pt x="3443720" y="4745408"/>
                </a:lnTo>
                <a:cubicBezTo>
                  <a:pt x="3444756" y="4771155"/>
                  <a:pt x="3455466" y="4843107"/>
                  <a:pt x="3453194" y="4886406"/>
                </a:cubicBezTo>
                <a:cubicBezTo>
                  <a:pt x="3454856" y="4906631"/>
                  <a:pt x="3481235" y="5008239"/>
                  <a:pt x="3455210" y="5025296"/>
                </a:cubicBezTo>
                <a:cubicBezTo>
                  <a:pt x="3442202" y="5116320"/>
                  <a:pt x="3464654" y="5119078"/>
                  <a:pt x="3462841" y="5211091"/>
                </a:cubicBezTo>
                <a:cubicBezTo>
                  <a:pt x="3469390" y="5269669"/>
                  <a:pt x="3462794" y="5327391"/>
                  <a:pt x="3469385" y="5356669"/>
                </a:cubicBezTo>
                <a:cubicBezTo>
                  <a:pt x="3471479" y="5361935"/>
                  <a:pt x="3474277" y="5366825"/>
                  <a:pt x="3477268" y="5371683"/>
                </a:cubicBezTo>
                <a:lnTo>
                  <a:pt x="3478824" y="5374232"/>
                </a:lnTo>
                <a:lnTo>
                  <a:pt x="3486664" y="5427532"/>
                </a:lnTo>
                <a:lnTo>
                  <a:pt x="3499845" y="5523238"/>
                </a:lnTo>
                <a:cubicBezTo>
                  <a:pt x="3496480" y="5535759"/>
                  <a:pt x="3498126" y="5574631"/>
                  <a:pt x="3505782" y="5582050"/>
                </a:cubicBezTo>
                <a:cubicBezTo>
                  <a:pt x="3507640" y="5590169"/>
                  <a:pt x="3505294" y="5599602"/>
                  <a:pt x="3513368" y="5603412"/>
                </a:cubicBezTo>
                <a:cubicBezTo>
                  <a:pt x="3518549" y="5620896"/>
                  <a:pt x="3530454" y="5660930"/>
                  <a:pt x="3536869" y="5686953"/>
                </a:cubicBezTo>
                <a:cubicBezTo>
                  <a:pt x="3527290" y="5702684"/>
                  <a:pt x="3548216" y="5722678"/>
                  <a:pt x="3551859" y="5759548"/>
                </a:cubicBezTo>
                <a:cubicBezTo>
                  <a:pt x="3540751" y="5776843"/>
                  <a:pt x="3554471" y="5784377"/>
                  <a:pt x="3540024" y="5816599"/>
                </a:cubicBezTo>
                <a:cubicBezTo>
                  <a:pt x="3541640" y="5817630"/>
                  <a:pt x="3543154" y="5818984"/>
                  <a:pt x="3544521" y="5820619"/>
                </a:cubicBezTo>
                <a:cubicBezTo>
                  <a:pt x="3552455" y="5830118"/>
                  <a:pt x="3553767" y="5846834"/>
                  <a:pt x="3547449" y="5857956"/>
                </a:cubicBezTo>
                <a:cubicBezTo>
                  <a:pt x="3528571" y="5908761"/>
                  <a:pt x="3532186" y="5952107"/>
                  <a:pt x="3530253" y="5993572"/>
                </a:cubicBezTo>
                <a:cubicBezTo>
                  <a:pt x="3530522" y="6040113"/>
                  <a:pt x="3553891" y="6005695"/>
                  <a:pt x="3536734" y="6066404"/>
                </a:cubicBezTo>
                <a:cubicBezTo>
                  <a:pt x="3545935" y="6071268"/>
                  <a:pt x="3546842" y="6078512"/>
                  <a:pt x="3543461" y="6091477"/>
                </a:cubicBezTo>
                <a:cubicBezTo>
                  <a:pt x="3549602" y="6107585"/>
                  <a:pt x="3568275" y="6137061"/>
                  <a:pt x="3573577" y="6163051"/>
                </a:cubicBezTo>
                <a:cubicBezTo>
                  <a:pt x="3577046" y="6182032"/>
                  <a:pt x="3572259" y="6223892"/>
                  <a:pt x="3575275" y="6247420"/>
                </a:cubicBezTo>
                <a:cubicBezTo>
                  <a:pt x="3570217" y="6271412"/>
                  <a:pt x="3583023" y="6273898"/>
                  <a:pt x="3591673" y="6304222"/>
                </a:cubicBezTo>
                <a:cubicBezTo>
                  <a:pt x="3585743" y="6318440"/>
                  <a:pt x="3589967" y="6328418"/>
                  <a:pt x="3597489" y="6337624"/>
                </a:cubicBezTo>
                <a:cubicBezTo>
                  <a:pt x="3598113" y="6368401"/>
                  <a:pt x="3610504" y="6394558"/>
                  <a:pt x="3617330" y="6428161"/>
                </a:cubicBezTo>
                <a:cubicBezTo>
                  <a:pt x="3612404" y="6466489"/>
                  <a:pt x="3633001" y="6482393"/>
                  <a:pt x="3640218" y="6518318"/>
                </a:cubicBezTo>
                <a:cubicBezTo>
                  <a:pt x="3625420" y="6557419"/>
                  <a:pt x="3668862" y="6537820"/>
                  <a:pt x="3670788" y="6568733"/>
                </a:cubicBezTo>
                <a:cubicBezTo>
                  <a:pt x="3659124" y="6621466"/>
                  <a:pt x="3685482" y="6565072"/>
                  <a:pt x="3687763" y="6643164"/>
                </a:cubicBezTo>
                <a:cubicBezTo>
                  <a:pt x="3685396" y="6647995"/>
                  <a:pt x="3689317" y="6656838"/>
                  <a:pt x="3693097" y="6655183"/>
                </a:cubicBezTo>
                <a:cubicBezTo>
                  <a:pt x="3693444" y="6672318"/>
                  <a:pt x="3690193" y="6715787"/>
                  <a:pt x="3689847" y="6745974"/>
                </a:cubicBezTo>
                <a:cubicBezTo>
                  <a:pt x="3689583" y="6773144"/>
                  <a:pt x="3690048" y="6817635"/>
                  <a:pt x="3691023" y="6836306"/>
                </a:cubicBezTo>
                <a:lnTo>
                  <a:pt x="3695699" y="6858001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F4C2C2-C017-4A28-916D-E9408D264994}"/>
              </a:ext>
            </a:extLst>
          </p:cNvPr>
          <p:cNvSpPr txBox="1"/>
          <p:nvPr/>
        </p:nvSpPr>
        <p:spPr>
          <a:xfrm>
            <a:off x="5816621" y="1372586"/>
            <a:ext cx="3486469" cy="158942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Cody Thomas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@its_a_feature_</a:t>
            </a:r>
            <a:endParaRPr lang="en-US" sz="32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Mythic </a:t>
            </a:r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Author</a:t>
            </a:r>
            <a:endParaRPr lang="en-US" sz="32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Engineer</a:t>
            </a:r>
            <a:endParaRPr lang="en-US" sz="32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60C8179-6712-4FB9-83C5-631ECE4AE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1669" r="25669"/>
          <a:stretch/>
        </p:blipFill>
        <p:spPr>
          <a:xfrm>
            <a:off x="8580467" y="10"/>
            <a:ext cx="3611533" cy="6857990"/>
          </a:xfrm>
          <a:custGeom>
            <a:avLst/>
            <a:gdLst/>
            <a:ahLst/>
            <a:cxnLst/>
            <a:rect l="l" t="t" r="r" b="b"/>
            <a:pathLst>
              <a:path w="3810000" h="6858000">
                <a:moveTo>
                  <a:pt x="95627" y="0"/>
                </a:moveTo>
                <a:lnTo>
                  <a:pt x="3810000" y="0"/>
                </a:lnTo>
                <a:lnTo>
                  <a:pt x="3810000" y="6858000"/>
                </a:lnTo>
                <a:lnTo>
                  <a:pt x="13132" y="6858000"/>
                </a:lnTo>
                <a:cubicBezTo>
                  <a:pt x="13183" y="6857363"/>
                  <a:pt x="13234" y="6856727"/>
                  <a:pt x="13284" y="6856090"/>
                </a:cubicBezTo>
                <a:lnTo>
                  <a:pt x="31566" y="6805847"/>
                </a:lnTo>
                <a:lnTo>
                  <a:pt x="30463" y="6715381"/>
                </a:lnTo>
                <a:cubicBezTo>
                  <a:pt x="29585" y="6714082"/>
                  <a:pt x="28597" y="6713038"/>
                  <a:pt x="27533" y="6712286"/>
                </a:cubicBezTo>
                <a:lnTo>
                  <a:pt x="31288" y="6698474"/>
                </a:lnTo>
                <a:lnTo>
                  <a:pt x="29901" y="6686264"/>
                </a:lnTo>
                <a:cubicBezTo>
                  <a:pt x="29591" y="6639749"/>
                  <a:pt x="29281" y="6593234"/>
                  <a:pt x="28971" y="6546719"/>
                </a:cubicBezTo>
                <a:cubicBezTo>
                  <a:pt x="23415" y="6502008"/>
                  <a:pt x="3087" y="6462057"/>
                  <a:pt x="310" y="6408337"/>
                </a:cubicBezTo>
                <a:cubicBezTo>
                  <a:pt x="-2468" y="6354617"/>
                  <a:pt x="14431" y="6312397"/>
                  <a:pt x="12307" y="6224401"/>
                </a:cubicBezTo>
                <a:lnTo>
                  <a:pt x="27152" y="6147415"/>
                </a:lnTo>
                <a:lnTo>
                  <a:pt x="39044" y="6093837"/>
                </a:lnTo>
                <a:cubicBezTo>
                  <a:pt x="47718" y="6039281"/>
                  <a:pt x="47985" y="5964495"/>
                  <a:pt x="46816" y="5915901"/>
                </a:cubicBezTo>
                <a:cubicBezTo>
                  <a:pt x="43189" y="5876557"/>
                  <a:pt x="47196" y="5863739"/>
                  <a:pt x="33533" y="5831562"/>
                </a:cubicBezTo>
                <a:cubicBezTo>
                  <a:pt x="27901" y="5792459"/>
                  <a:pt x="47408" y="5747455"/>
                  <a:pt x="46555" y="5710909"/>
                </a:cubicBezTo>
                <a:cubicBezTo>
                  <a:pt x="53188" y="5686865"/>
                  <a:pt x="49116" y="5615845"/>
                  <a:pt x="62461" y="5602222"/>
                </a:cubicBezTo>
                <a:cubicBezTo>
                  <a:pt x="64066" y="5572067"/>
                  <a:pt x="49594" y="5555548"/>
                  <a:pt x="56185" y="5529979"/>
                </a:cubicBezTo>
                <a:lnTo>
                  <a:pt x="67961" y="5458854"/>
                </a:lnTo>
                <a:lnTo>
                  <a:pt x="110939" y="5353584"/>
                </a:lnTo>
                <a:cubicBezTo>
                  <a:pt x="123070" y="5308303"/>
                  <a:pt x="110671" y="5307524"/>
                  <a:pt x="128276" y="5249764"/>
                </a:cubicBezTo>
                <a:cubicBezTo>
                  <a:pt x="137692" y="5218499"/>
                  <a:pt x="146153" y="5160067"/>
                  <a:pt x="156749" y="5116288"/>
                </a:cubicBezTo>
                <a:cubicBezTo>
                  <a:pt x="167347" y="5072508"/>
                  <a:pt x="184838" y="5010298"/>
                  <a:pt x="191855" y="4987089"/>
                </a:cubicBezTo>
                <a:lnTo>
                  <a:pt x="219824" y="4934095"/>
                </a:lnTo>
                <a:cubicBezTo>
                  <a:pt x="223315" y="4926170"/>
                  <a:pt x="231151" y="4920904"/>
                  <a:pt x="231137" y="4903120"/>
                </a:cubicBezTo>
                <a:lnTo>
                  <a:pt x="219738" y="4827391"/>
                </a:lnTo>
                <a:cubicBezTo>
                  <a:pt x="223928" y="4818620"/>
                  <a:pt x="227939" y="4809255"/>
                  <a:pt x="231597" y="4799440"/>
                </a:cubicBezTo>
                <a:lnTo>
                  <a:pt x="233480" y="4793512"/>
                </a:lnTo>
                <a:cubicBezTo>
                  <a:pt x="233423" y="4793432"/>
                  <a:pt x="233367" y="4793351"/>
                  <a:pt x="233310" y="4793271"/>
                </a:cubicBezTo>
                <a:cubicBezTo>
                  <a:pt x="233275" y="4791711"/>
                  <a:pt x="233728" y="4789662"/>
                  <a:pt x="234882" y="4786765"/>
                </a:cubicBezTo>
                <a:lnTo>
                  <a:pt x="236914" y="4782703"/>
                </a:lnTo>
                <a:lnTo>
                  <a:pt x="246329" y="4683644"/>
                </a:lnTo>
                <a:cubicBezTo>
                  <a:pt x="256294" y="4677568"/>
                  <a:pt x="256527" y="4667288"/>
                  <a:pt x="253823" y="4655204"/>
                </a:cubicBezTo>
                <a:cubicBezTo>
                  <a:pt x="259521" y="4631796"/>
                  <a:pt x="280440" y="4574275"/>
                  <a:pt x="280514" y="4543195"/>
                </a:cubicBezTo>
                <a:cubicBezTo>
                  <a:pt x="272112" y="4519880"/>
                  <a:pt x="251340" y="4505102"/>
                  <a:pt x="254268" y="4468722"/>
                </a:cubicBezTo>
                <a:cubicBezTo>
                  <a:pt x="266696" y="4435462"/>
                  <a:pt x="236001" y="4395418"/>
                  <a:pt x="252728" y="4353998"/>
                </a:cubicBezTo>
                <a:cubicBezTo>
                  <a:pt x="256750" y="4339008"/>
                  <a:pt x="256168" y="4294115"/>
                  <a:pt x="248123" y="4286542"/>
                </a:cubicBezTo>
                <a:cubicBezTo>
                  <a:pt x="246365" y="4277371"/>
                  <a:pt x="249194" y="4266107"/>
                  <a:pt x="240584" y="4262777"/>
                </a:cubicBezTo>
                <a:cubicBezTo>
                  <a:pt x="230221" y="4256829"/>
                  <a:pt x="246153" y="4222259"/>
                  <a:pt x="233949" y="4228340"/>
                </a:cubicBezTo>
                <a:cubicBezTo>
                  <a:pt x="244865" y="4203839"/>
                  <a:pt x="223150" y="4187902"/>
                  <a:pt x="217758" y="4169004"/>
                </a:cubicBezTo>
                <a:cubicBezTo>
                  <a:pt x="228596" y="4149446"/>
                  <a:pt x="206597" y="4129080"/>
                  <a:pt x="203797" y="4086781"/>
                </a:cubicBezTo>
                <a:cubicBezTo>
                  <a:pt x="216334" y="4065199"/>
                  <a:pt x="201740" y="4058317"/>
                  <a:pt x="218344" y="4018957"/>
                </a:cubicBezTo>
                <a:cubicBezTo>
                  <a:pt x="216630" y="4017979"/>
                  <a:pt x="215034" y="4016614"/>
                  <a:pt x="213609" y="4014902"/>
                </a:cubicBezTo>
                <a:cubicBezTo>
                  <a:pt x="205325" y="4004955"/>
                  <a:pt x="204424" y="3985729"/>
                  <a:pt x="211594" y="3971964"/>
                </a:cubicBezTo>
                <a:cubicBezTo>
                  <a:pt x="233561" y="3910433"/>
                  <a:pt x="230991" y="3860613"/>
                  <a:pt x="234357" y="3812226"/>
                </a:cubicBezTo>
                <a:cubicBezTo>
                  <a:pt x="235501" y="3758242"/>
                  <a:pt x="209185" y="3801364"/>
                  <a:pt x="229596" y="3728573"/>
                </a:cubicBezTo>
                <a:cubicBezTo>
                  <a:pt x="219804" y="3724174"/>
                  <a:pt x="219047" y="3715890"/>
                  <a:pt x="223099" y="3700384"/>
                </a:cubicBezTo>
                <a:cubicBezTo>
                  <a:pt x="222942" y="3674360"/>
                  <a:pt x="199034" y="3683312"/>
                  <a:pt x="212511" y="3653063"/>
                </a:cubicBezTo>
                <a:cubicBezTo>
                  <a:pt x="207582" y="3623616"/>
                  <a:pt x="199349" y="3555881"/>
                  <a:pt x="193522" y="3523704"/>
                </a:cubicBezTo>
                <a:cubicBezTo>
                  <a:pt x="199728" y="3495169"/>
                  <a:pt x="185963" y="3494025"/>
                  <a:pt x="177551" y="3460001"/>
                </a:cubicBezTo>
                <a:cubicBezTo>
                  <a:pt x="184399" y="3442692"/>
                  <a:pt x="180138" y="3431687"/>
                  <a:pt x="172293" y="3422022"/>
                </a:cubicBezTo>
                <a:cubicBezTo>
                  <a:pt x="172567" y="3386386"/>
                  <a:pt x="159982" y="3357707"/>
                  <a:pt x="153640" y="3319632"/>
                </a:cubicBezTo>
                <a:cubicBezTo>
                  <a:pt x="117352" y="3267571"/>
                  <a:pt x="111308" y="3199530"/>
                  <a:pt x="102580" y="3174350"/>
                </a:cubicBezTo>
                <a:lnTo>
                  <a:pt x="101281" y="3168555"/>
                </a:lnTo>
                <a:cubicBezTo>
                  <a:pt x="101655" y="3163067"/>
                  <a:pt x="102030" y="3157580"/>
                  <a:pt x="102403" y="3152092"/>
                </a:cubicBezTo>
                <a:lnTo>
                  <a:pt x="103597" y="3145797"/>
                </a:lnTo>
                <a:cubicBezTo>
                  <a:pt x="104132" y="3141497"/>
                  <a:pt x="104119" y="3138691"/>
                  <a:pt x="103701" y="3136806"/>
                </a:cubicBezTo>
                <a:lnTo>
                  <a:pt x="108221" y="3088993"/>
                </a:lnTo>
                <a:cubicBezTo>
                  <a:pt x="109464" y="3064872"/>
                  <a:pt x="113188" y="3030250"/>
                  <a:pt x="111158" y="2992081"/>
                </a:cubicBezTo>
                <a:cubicBezTo>
                  <a:pt x="109031" y="2944441"/>
                  <a:pt x="104226" y="2942439"/>
                  <a:pt x="105565" y="2902844"/>
                </a:cubicBezTo>
                <a:cubicBezTo>
                  <a:pt x="107874" y="2897323"/>
                  <a:pt x="101362" y="2801618"/>
                  <a:pt x="105102" y="2797375"/>
                </a:cubicBezTo>
                <a:cubicBezTo>
                  <a:pt x="86174" y="2744941"/>
                  <a:pt x="109804" y="2750735"/>
                  <a:pt x="107241" y="2691357"/>
                </a:cubicBezTo>
                <a:cubicBezTo>
                  <a:pt x="107811" y="2665349"/>
                  <a:pt x="115946" y="2561129"/>
                  <a:pt x="145888" y="2542201"/>
                </a:cubicBezTo>
                <a:cubicBezTo>
                  <a:pt x="170455" y="2427400"/>
                  <a:pt x="123634" y="2367849"/>
                  <a:pt x="136292" y="2250554"/>
                </a:cubicBezTo>
                <a:cubicBezTo>
                  <a:pt x="110877" y="2215639"/>
                  <a:pt x="134601" y="2180816"/>
                  <a:pt x="130310" y="2141581"/>
                </a:cubicBezTo>
                <a:cubicBezTo>
                  <a:pt x="154051" y="2149219"/>
                  <a:pt x="117587" y="2094975"/>
                  <a:pt x="144587" y="2089095"/>
                </a:cubicBezTo>
                <a:cubicBezTo>
                  <a:pt x="142952" y="2082142"/>
                  <a:pt x="140513" y="2075590"/>
                  <a:pt x="137867" y="2069059"/>
                </a:cubicBezTo>
                <a:lnTo>
                  <a:pt x="136492" y="2065634"/>
                </a:lnTo>
                <a:cubicBezTo>
                  <a:pt x="136216" y="2060851"/>
                  <a:pt x="135939" y="2056067"/>
                  <a:pt x="135663" y="2051284"/>
                </a:cubicBezTo>
                <a:lnTo>
                  <a:pt x="124268" y="1960184"/>
                </a:lnTo>
                <a:cubicBezTo>
                  <a:pt x="138968" y="1926370"/>
                  <a:pt x="111716" y="1914873"/>
                  <a:pt x="131257" y="1873060"/>
                </a:cubicBezTo>
                <a:cubicBezTo>
                  <a:pt x="136329" y="1857442"/>
                  <a:pt x="139083" y="1807624"/>
                  <a:pt x="131724" y="1797311"/>
                </a:cubicBezTo>
                <a:cubicBezTo>
                  <a:pt x="130673" y="1786740"/>
                  <a:pt x="134293" y="1774954"/>
                  <a:pt x="126063" y="1769201"/>
                </a:cubicBezTo>
                <a:cubicBezTo>
                  <a:pt x="116300" y="1760126"/>
                  <a:pt x="134551" y="1725705"/>
                  <a:pt x="122085" y="1729500"/>
                </a:cubicBezTo>
                <a:cubicBezTo>
                  <a:pt x="134648" y="1705012"/>
                  <a:pt x="114449" y="1682158"/>
                  <a:pt x="110543" y="1659949"/>
                </a:cubicBezTo>
                <a:cubicBezTo>
                  <a:pt x="122664" y="1640913"/>
                  <a:pt x="102513" y="1613087"/>
                  <a:pt x="102892" y="1565607"/>
                </a:cubicBezTo>
                <a:cubicBezTo>
                  <a:pt x="116835" y="1544742"/>
                  <a:pt x="102976" y="1533616"/>
                  <a:pt x="122245" y="1494057"/>
                </a:cubicBezTo>
                <a:cubicBezTo>
                  <a:pt x="120629" y="1492563"/>
                  <a:pt x="119160" y="1490668"/>
                  <a:pt x="117883" y="1488429"/>
                </a:cubicBezTo>
                <a:cubicBezTo>
                  <a:pt x="110465" y="1475431"/>
                  <a:pt x="111002" y="1453942"/>
                  <a:pt x="119083" y="1440433"/>
                </a:cubicBezTo>
                <a:cubicBezTo>
                  <a:pt x="145274" y="1377630"/>
                  <a:pt x="146438" y="1321884"/>
                  <a:pt x="153340" y="1269148"/>
                </a:cubicBezTo>
                <a:cubicBezTo>
                  <a:pt x="158467" y="1209690"/>
                  <a:pt x="129360" y="1251077"/>
                  <a:pt x="154855" y="1175439"/>
                </a:cubicBezTo>
                <a:cubicBezTo>
                  <a:pt x="145538" y="1168218"/>
                  <a:pt x="145408" y="1158868"/>
                  <a:pt x="150548" y="1142685"/>
                </a:cubicBezTo>
                <a:cubicBezTo>
                  <a:pt x="152321" y="1113850"/>
                  <a:pt x="128121" y="1118007"/>
                  <a:pt x="143630" y="1087778"/>
                </a:cubicBezTo>
                <a:cubicBezTo>
                  <a:pt x="139451" y="1064261"/>
                  <a:pt x="125971" y="1018012"/>
                  <a:pt x="125476" y="1001580"/>
                </a:cubicBezTo>
                <a:cubicBezTo>
                  <a:pt x="123958" y="976962"/>
                  <a:pt x="134851" y="962709"/>
                  <a:pt x="134526" y="940069"/>
                </a:cubicBezTo>
                <a:cubicBezTo>
                  <a:pt x="142751" y="909988"/>
                  <a:pt x="129284" y="905409"/>
                  <a:pt x="123523" y="865739"/>
                </a:cubicBezTo>
                <a:cubicBezTo>
                  <a:pt x="131549" y="848234"/>
                  <a:pt x="128173" y="835030"/>
                  <a:pt x="121164" y="822450"/>
                </a:cubicBezTo>
                <a:cubicBezTo>
                  <a:pt x="124077" y="783082"/>
                  <a:pt x="113811" y="748321"/>
                  <a:pt x="110389" y="704665"/>
                </a:cubicBezTo>
                <a:cubicBezTo>
                  <a:pt x="120144" y="656264"/>
                  <a:pt x="99869" y="633697"/>
                  <a:pt x="96299" y="587032"/>
                </a:cubicBezTo>
                <a:cubicBezTo>
                  <a:pt x="87861" y="539988"/>
                  <a:pt x="66571" y="452493"/>
                  <a:pt x="59759" y="422399"/>
                </a:cubicBezTo>
                <a:cubicBezTo>
                  <a:pt x="62865" y="416491"/>
                  <a:pt x="59682" y="404768"/>
                  <a:pt x="55429" y="406467"/>
                </a:cubicBezTo>
                <a:cubicBezTo>
                  <a:pt x="56742" y="400038"/>
                  <a:pt x="64884" y="384166"/>
                  <a:pt x="58062" y="383409"/>
                </a:cubicBezTo>
                <a:cubicBezTo>
                  <a:pt x="57210" y="351894"/>
                  <a:pt x="61145" y="320031"/>
                  <a:pt x="69487" y="290892"/>
                </a:cubicBezTo>
                <a:cubicBezTo>
                  <a:pt x="57686" y="231306"/>
                  <a:pt x="89539" y="260845"/>
                  <a:pt x="86198" y="217175"/>
                </a:cubicBezTo>
                <a:cubicBezTo>
                  <a:pt x="72715" y="183379"/>
                  <a:pt x="83646" y="168958"/>
                  <a:pt x="74643" y="129155"/>
                </a:cubicBezTo>
                <a:cubicBezTo>
                  <a:pt x="96697" y="112411"/>
                  <a:pt x="72236" y="90977"/>
                  <a:pt x="78417" y="74202"/>
                </a:cubicBezTo>
                <a:cubicBezTo>
                  <a:pt x="59029" y="57686"/>
                  <a:pt x="81827" y="29115"/>
                  <a:pt x="94183" y="4683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8F37F-BA75-47D6-81B9-31A58F80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10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5F92FC-0F52-48D9-AD04-E9494F127F6C}"/>
              </a:ext>
            </a:extLst>
          </p:cNvPr>
          <p:cNvSpPr txBox="1"/>
          <p:nvPr/>
        </p:nvSpPr>
        <p:spPr>
          <a:xfrm>
            <a:off x="3694211" y="4520066"/>
            <a:ext cx="3586082" cy="2046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/>
              <a:t>Dwight Hohnstein</a:t>
            </a:r>
            <a:endParaRPr lang="en-US" sz="2800" b="1"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sz="2800">
                <a:cs typeface="Calibri"/>
              </a:rPr>
              <a:t>@djhohnstein</a:t>
            </a:r>
          </a:p>
          <a:p>
            <a:pPr>
              <a:spcAft>
                <a:spcPts val="600"/>
              </a:spcAft>
            </a:pPr>
            <a:r>
              <a:rPr lang="en-US" sz="2800" b="1">
                <a:cs typeface="Calibri"/>
              </a:rPr>
              <a:t>Apollo </a:t>
            </a:r>
            <a:r>
              <a:rPr lang="en-US" sz="2800">
                <a:cs typeface="Calibri"/>
              </a:rPr>
              <a:t>Author</a:t>
            </a:r>
          </a:p>
          <a:p>
            <a:pPr>
              <a:spcAft>
                <a:spcPts val="600"/>
              </a:spcAft>
            </a:pPr>
            <a:r>
              <a:rPr lang="en-US" sz="2800">
                <a:cs typeface="Calibri"/>
              </a:rPr>
              <a:t>Senior Consultant</a:t>
            </a:r>
          </a:p>
        </p:txBody>
      </p:sp>
    </p:spTree>
    <p:extLst>
      <p:ext uri="{BB962C8B-B14F-4D97-AF65-F5344CB8AC3E}">
        <p14:creationId xmlns:p14="http://schemas.microsoft.com/office/powerpoint/2010/main" val="3291709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DC1AF-686E-43D6-B567-164BC53A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5B77C-3241-4631-A4F3-1101D81D7578}"/>
              </a:ext>
            </a:extLst>
          </p:cNvPr>
          <p:cNvSpPr txBox="1"/>
          <p:nvPr/>
        </p:nvSpPr>
        <p:spPr>
          <a:xfrm>
            <a:off x="1150575" y="4563978"/>
            <a:ext cx="940958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GitHub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cs typeface="Calibri"/>
                <a:hlinkClick r:id="rId2"/>
              </a:rPr>
              <a:t>https://github.com/its-a-feature/Mythic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cs typeface="Calibri"/>
                <a:hlinkClick r:id="rId3"/>
              </a:rPr>
              <a:t>https://github.com/MythicAgents/apollo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Documentation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cs typeface="Calibri"/>
                <a:hlinkClick r:id="rId4"/>
              </a:rPr>
              <a:t>https://docs.mythic-c2.net</a:t>
            </a:r>
            <a:r>
              <a:rPr lang="en-US">
                <a:cs typeface="Calibri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#Mythic channel in </a:t>
            </a:r>
            <a:r>
              <a:rPr lang="en-US" err="1">
                <a:cs typeface="Calibri"/>
              </a:rPr>
              <a:t>BloodHound</a:t>
            </a:r>
            <a:r>
              <a:rPr lang="en-US">
                <a:cs typeface="Calibri"/>
              </a:rPr>
              <a:t> Slack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  <a:hlinkClick r:id="rId5"/>
              </a:rPr>
              <a:t>https://bloodhoundgang.herokuapp.com/</a:t>
            </a:r>
            <a:r>
              <a:rPr lang="en-US">
                <a:ea typeface="+mn-lt"/>
                <a:cs typeface="+mn-lt"/>
              </a:rPr>
              <a:t> </a:t>
            </a:r>
            <a:endParaRPr lang="en-US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endParaRPr lang="en-US"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31D7B1-37F7-455F-B556-1B63E3CE7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B3224-A115-47F7-B769-5B0FC444C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3700">
                <a:cs typeface="Calibri Light"/>
              </a:rPr>
              <a:t>Mythic 2.3 &amp; Apollo 2.0 Webinar Overview</a:t>
            </a:r>
            <a:endParaRPr lang="en-US" sz="37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1DCDE-D03A-422D-AD7B-91AE945C1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2000" dirty="0">
                <a:cs typeface="Calibri"/>
              </a:rPr>
              <a:t>What is Mythic?</a:t>
            </a:r>
            <a:endParaRPr lang="en-US" sz="2000" dirty="0"/>
          </a:p>
          <a:p>
            <a:r>
              <a:rPr lang="en-US" sz="2000" dirty="0">
                <a:cs typeface="Calibri"/>
              </a:rPr>
              <a:t>What is Apollo?</a:t>
            </a:r>
          </a:p>
          <a:p>
            <a:r>
              <a:rPr lang="en-US" sz="2000" dirty="0">
                <a:cs typeface="Calibri"/>
              </a:rPr>
              <a:t>What's new in Mythic 2.3?</a:t>
            </a:r>
          </a:p>
          <a:p>
            <a:pPr lvl="1"/>
            <a:r>
              <a:rPr lang="en-US" sz="2000" dirty="0">
                <a:cs typeface="Calibri"/>
              </a:rPr>
              <a:t>A case study in Apollo 2.0</a:t>
            </a:r>
          </a:p>
          <a:p>
            <a:r>
              <a:rPr lang="en-US" sz="2000" dirty="0">
                <a:cs typeface="Calibri"/>
              </a:rPr>
              <a:t>What's coming next?</a:t>
            </a:r>
          </a:p>
          <a:p>
            <a:r>
              <a:rPr lang="en-US" sz="2000" dirty="0">
                <a:cs typeface="Calibri"/>
              </a:rPr>
              <a:t>Q&amp;A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text, dark, gauge&#10;&#10;Description automatically generated">
            <a:extLst>
              <a:ext uri="{FF2B5EF4-FFF2-40B4-BE49-F238E27FC236}">
                <a16:creationId xmlns:a16="http://schemas.microsoft.com/office/drawing/2014/main" id="{3C43BC6A-FCA0-4BA2-BEB1-FEC57F02E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23" y="1324571"/>
            <a:ext cx="4397433" cy="103339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9468B3C-EEDE-4D98-888F-80C1F183C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579" y="3707894"/>
            <a:ext cx="2569257" cy="25187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3C698-FC6E-4824-889F-BFF7CCCE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BD61C-4025-4F00-91DA-F6624DA6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What is Mythic?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063E7-8FCA-44DB-9636-A105EA86F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cs typeface="Calibri"/>
              </a:rPr>
              <a:t>Open-Source Red Teaming Framework</a:t>
            </a:r>
          </a:p>
          <a:p>
            <a:pPr lvl="1"/>
            <a:r>
              <a:rPr lang="en-US" sz="2200">
                <a:ea typeface="+mn-lt"/>
                <a:cs typeface="+mn-lt"/>
                <a:hlinkClick r:id="rId2"/>
              </a:rPr>
              <a:t>https://github.com/its-a-feature/Mythic</a:t>
            </a:r>
            <a:r>
              <a:rPr lang="en-US" sz="2200">
                <a:ea typeface="+mn-lt"/>
                <a:cs typeface="+mn-lt"/>
              </a:rPr>
              <a:t> </a:t>
            </a:r>
          </a:p>
          <a:p>
            <a:pPr lvl="1"/>
            <a:r>
              <a:rPr lang="en-US" sz="2200">
                <a:ea typeface="+mn-lt"/>
                <a:cs typeface="+mn-lt"/>
                <a:hlinkClick r:id="rId3"/>
              </a:rPr>
              <a:t>https://docs.mythic-c2.net/</a:t>
            </a:r>
            <a:r>
              <a:rPr lang="en-US" sz="2200">
                <a:ea typeface="+mn-lt"/>
                <a:cs typeface="+mn-lt"/>
              </a:rPr>
              <a:t> </a:t>
            </a:r>
          </a:p>
          <a:p>
            <a:r>
              <a:rPr lang="en-US" sz="2200">
                <a:ea typeface="+mn-lt"/>
                <a:cs typeface="+mn-lt"/>
              </a:rPr>
              <a:t>Modular Framework using Docker</a:t>
            </a:r>
          </a:p>
          <a:p>
            <a:r>
              <a:rPr lang="en-US" sz="2200">
                <a:ea typeface="+mn-lt"/>
                <a:cs typeface="+mn-lt"/>
              </a:rPr>
              <a:t>Multi-Operator, Muti-Operation, Web-based</a:t>
            </a:r>
          </a:p>
          <a:p>
            <a:pPr lvl="1"/>
            <a:r>
              <a:rPr lang="en-US" sz="2200">
                <a:ea typeface="+mn-lt"/>
                <a:cs typeface="+mn-lt"/>
              </a:rPr>
              <a:t>Access Controls, Spectator Mode</a:t>
            </a:r>
          </a:p>
          <a:p>
            <a:pPr lvl="1"/>
            <a:r>
              <a:rPr lang="en-US" sz="2200">
                <a:ea typeface="+mn-lt"/>
                <a:cs typeface="+mn-lt"/>
              </a:rPr>
              <a:t>IoC/Artifact Tracking</a:t>
            </a:r>
          </a:p>
          <a:p>
            <a:r>
              <a:rPr lang="en-US" sz="2200">
                <a:ea typeface="+mn-lt"/>
                <a:cs typeface="+mn-lt"/>
              </a:rPr>
              <a:t>Plug-n-Play architecture for Agents and C2 Profiles</a:t>
            </a:r>
          </a:p>
          <a:p>
            <a:pPr lvl="1"/>
            <a:r>
              <a:rPr lang="en-US" sz="2200">
                <a:ea typeface="+mn-lt"/>
                <a:cs typeface="+mn-lt"/>
                <a:hlinkClick r:id="rId4"/>
              </a:rPr>
              <a:t>https://github.com/MythicAgents</a:t>
            </a:r>
            <a:endParaRPr lang="en-US" sz="2200">
              <a:ea typeface="+mn-lt"/>
              <a:cs typeface="+mn-lt"/>
            </a:endParaRPr>
          </a:p>
          <a:p>
            <a:pPr lvl="1"/>
            <a:r>
              <a:rPr lang="en-US" sz="2200">
                <a:ea typeface="+mn-lt"/>
                <a:cs typeface="+mn-lt"/>
                <a:hlinkClick r:id="rId5"/>
              </a:rPr>
              <a:t>https://github.com/MythicC2Profiles</a:t>
            </a:r>
            <a:r>
              <a:rPr lang="en-US" sz="2200">
                <a:ea typeface="+mn-lt"/>
                <a:cs typeface="+mn-lt"/>
              </a:rPr>
              <a:t> </a:t>
            </a:r>
          </a:p>
          <a:p>
            <a:r>
              <a:rPr lang="en-US" sz="2200">
                <a:ea typeface="+mn-lt"/>
                <a:cs typeface="+mn-lt"/>
              </a:rPr>
              <a:t>MITRE ATT&amp;CK Mapping and Tracking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A6F43-BB37-4466-9518-7A6EB4874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8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866C260-81A2-421C-B948-B5F9AC35E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124" y="111086"/>
            <a:ext cx="11775981" cy="663733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9CF780-FC7E-4154-9F23-19EE49A3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BD61C-4025-4F00-91DA-F6624DA6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What is Apollo?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063E7-8FCA-44DB-9636-A105EA86F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cs typeface="Calibri"/>
              </a:rPr>
              <a:t>Open-Source C# Windows Agent for Mythic</a:t>
            </a:r>
          </a:p>
          <a:p>
            <a:pPr lvl="1"/>
            <a:r>
              <a:rPr lang="en-US" sz="1800">
                <a:cs typeface="Calibri"/>
                <a:hlinkClick r:id="rId2"/>
              </a:rPr>
              <a:t>https://github.com/MythicAgents/apollo</a:t>
            </a:r>
            <a:r>
              <a:rPr lang="en-US" sz="1800">
                <a:cs typeface="Calibri"/>
              </a:rPr>
              <a:t> </a:t>
            </a:r>
          </a:p>
          <a:p>
            <a:r>
              <a:rPr lang="en-US" sz="2200">
                <a:cs typeface="Calibri"/>
              </a:rPr>
              <a:t>Supports many Mythic features:</a:t>
            </a:r>
          </a:p>
          <a:p>
            <a:pPr lvl="1"/>
            <a:r>
              <a:rPr lang="en-US" sz="1800">
                <a:cs typeface="Calibri"/>
              </a:rPr>
              <a:t>SOCKS5, File Browser, </a:t>
            </a:r>
            <a:r>
              <a:rPr lang="en-US" sz="1800" err="1">
                <a:cs typeface="Calibri"/>
              </a:rPr>
              <a:t>Subtasking</a:t>
            </a:r>
            <a:r>
              <a:rPr lang="en-US" sz="1800">
                <a:cs typeface="Calibri"/>
              </a:rPr>
              <a:t>, Credentials, and more</a:t>
            </a:r>
          </a:p>
          <a:p>
            <a:r>
              <a:rPr lang="en-US" sz="2200">
                <a:cs typeface="Calibri"/>
              </a:rPr>
              <a:t>Provides many OPSEC features:</a:t>
            </a:r>
          </a:p>
          <a:p>
            <a:pPr lvl="1"/>
            <a:r>
              <a:rPr lang="en-US" sz="1800">
                <a:cs typeface="Calibri"/>
              </a:rPr>
              <a:t>PPID spoofing, customized injection, sacrificial processes, etc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C88B3-4B26-4869-A129-9AA39B6B4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A9300-524E-4C1E-8704-90D303D1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Mythic Demo – Basic Usage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269A1E52-781E-4A55-A965-DEBC6771C8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3720697"/>
              </p:ext>
            </p:extLst>
          </p:nvPr>
        </p:nvGraphicFramePr>
        <p:xfrm>
          <a:off x="1047280" y="2189664"/>
          <a:ext cx="10095789" cy="4032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6" name="Slide Number Placeholder 55">
            <a:extLst>
              <a:ext uri="{FF2B5EF4-FFF2-40B4-BE49-F238E27FC236}">
                <a16:creationId xmlns:a16="http://schemas.microsoft.com/office/drawing/2014/main" id="{675E91C8-5CC3-4581-A328-DC0DF3D0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7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9D27FD-DD20-164A-BCA0-A562E50B480D}"/>
              </a:ext>
            </a:extLst>
          </p:cNvPr>
          <p:cNvSpPr txBox="1"/>
          <p:nvPr/>
        </p:nvSpPr>
        <p:spPr>
          <a:xfrm>
            <a:off x="1047280" y="5710019"/>
            <a:ext cx="10306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</a:t>
            </a:r>
            <a:r>
              <a:rPr lang="en-US" dirty="0" err="1">
                <a:hlinkClick r:id="rId7"/>
              </a:rPr>
              <a:t>www.youtube.com</a:t>
            </a:r>
            <a:r>
              <a:rPr lang="en-US" dirty="0">
                <a:hlinkClick r:id="rId7"/>
              </a:rPr>
              <a:t>/</a:t>
            </a:r>
            <a:r>
              <a:rPr lang="en-US" dirty="0" err="1">
                <a:hlinkClick r:id="rId7"/>
              </a:rPr>
              <a:t>watch?v</a:t>
            </a:r>
            <a:r>
              <a:rPr lang="en-US" dirty="0">
                <a:hlinkClick r:id="rId7"/>
              </a:rPr>
              <a:t>=</a:t>
            </a:r>
            <a:r>
              <a:rPr lang="en-US" dirty="0" err="1">
                <a:hlinkClick r:id="rId7"/>
              </a:rPr>
              <a:t>wprAyoQys-o&amp;list</a:t>
            </a:r>
            <a:r>
              <a:rPr lang="en-US" dirty="0">
                <a:hlinkClick r:id="rId7"/>
              </a:rPr>
              <a:t>=PLHVFedjbv6sOnsGlxslDiGFqsiY7eARJD&amp;index=1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500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7A5E9-D4F8-4AC8-83D6-D84B8343D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Mythic Demo Recap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E3F04E-30FE-4B6A-BEF3-44ABF80A0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</a:rPr>
              <a:t>Git Clone Mythic</a:t>
            </a:r>
          </a:p>
          <a:p>
            <a:pPr lvl="1"/>
            <a:r>
              <a:rPr lang="en-US" dirty="0">
                <a:cs typeface="Calibri"/>
              </a:rPr>
              <a:t>git clone </a:t>
            </a:r>
            <a:r>
              <a:rPr lang="en-US" dirty="0">
                <a:cs typeface="Calibri"/>
                <a:hlinkClick r:id="rId2"/>
              </a:rPr>
              <a:t>https://github.com/its-a-feature/Mythic</a:t>
            </a:r>
            <a:endParaRPr lang="en-US" dirty="0">
              <a:cs typeface="Calibri"/>
            </a:endParaRPr>
          </a:p>
          <a:p>
            <a:r>
              <a:rPr lang="en-US" sz="2400" dirty="0">
                <a:cs typeface="Calibri"/>
              </a:rPr>
              <a:t>Edit any configurations you want in a .env file</a:t>
            </a:r>
          </a:p>
          <a:p>
            <a:r>
              <a:rPr lang="en-US" sz="2400" dirty="0">
                <a:cs typeface="Calibri"/>
              </a:rPr>
              <a:t>Start Mythic</a:t>
            </a:r>
          </a:p>
          <a:p>
            <a:pPr lvl="1"/>
            <a:r>
              <a:rPr lang="en-US">
                <a:cs typeface="Calibri"/>
              </a:rPr>
              <a:t>sudo ./mythic-cli start</a:t>
            </a:r>
          </a:p>
          <a:p>
            <a:r>
              <a:rPr lang="en-US" sz="2400">
                <a:cs typeface="Calibri"/>
              </a:rPr>
              <a:t>View exposed ports and services in status output</a:t>
            </a:r>
          </a:p>
          <a:p>
            <a:pPr lvl="1"/>
            <a:r>
              <a:rPr lang="en-US">
                <a:cs typeface="Calibri"/>
              </a:rPr>
              <a:t>sudo ./mythic-cli status</a:t>
            </a:r>
          </a:p>
          <a:p>
            <a:r>
              <a:rPr lang="en-US" sz="2400">
                <a:cs typeface="Calibri"/>
              </a:rPr>
              <a:t>Create poseidon payload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847A23-3D88-400D-95BF-F883E47C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7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A9300-524E-4C1E-8704-90D303D1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Tasking Agents Demo – CLI and Modals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269A1E52-781E-4A55-A965-DEBC6771C8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47280" y="2189664"/>
          <a:ext cx="10095789" cy="4032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A00D616E-6A2A-491E-9130-F8A7640B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BE6792-477F-1B4E-8069-AD6573603559}"/>
              </a:ext>
            </a:extLst>
          </p:cNvPr>
          <p:cNvSpPr txBox="1"/>
          <p:nvPr/>
        </p:nvSpPr>
        <p:spPr>
          <a:xfrm>
            <a:off x="838199" y="5973389"/>
            <a:ext cx="10407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</a:t>
            </a:r>
            <a:r>
              <a:rPr lang="en-US" dirty="0" err="1">
                <a:hlinkClick r:id="rId7"/>
              </a:rPr>
              <a:t>www.youtube.com</a:t>
            </a:r>
            <a:r>
              <a:rPr lang="en-US" dirty="0">
                <a:hlinkClick r:id="rId7"/>
              </a:rPr>
              <a:t>/</a:t>
            </a:r>
            <a:r>
              <a:rPr lang="en-US" dirty="0" err="1">
                <a:hlinkClick r:id="rId7"/>
              </a:rPr>
              <a:t>watch?v</a:t>
            </a:r>
            <a:r>
              <a:rPr lang="en-US" dirty="0">
                <a:hlinkClick r:id="rId7"/>
              </a:rPr>
              <a:t>=hGqIc2-XpJE&amp;list=PLHVFedjbv6sOnsGlxslDiGFqsiY7eARJD&amp;index=2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5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919</Words>
  <Application>Microsoft Macintosh PowerPoint</Application>
  <PresentationFormat>Widescreen</PresentationFormat>
  <Paragraphs>187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Mythic 2.3 &amp; Apollo 2.0</vt:lpstr>
      <vt:lpstr>Who Are We?</vt:lpstr>
      <vt:lpstr>Mythic 2.3 &amp; Apollo 2.0 Webinar Overview</vt:lpstr>
      <vt:lpstr>What is Mythic?</vt:lpstr>
      <vt:lpstr>PowerPoint Presentation</vt:lpstr>
      <vt:lpstr>What is Apollo?</vt:lpstr>
      <vt:lpstr>Mythic Demo – Basic Usage</vt:lpstr>
      <vt:lpstr>Mythic Demo Recap</vt:lpstr>
      <vt:lpstr>Tasking Agents Demo – CLI and Modals</vt:lpstr>
      <vt:lpstr>Tasking Agents Recap</vt:lpstr>
      <vt:lpstr>Parameter Groups – What Are They?</vt:lpstr>
      <vt:lpstr>Parameter Group Demo – SC</vt:lpstr>
      <vt:lpstr>P2P Demo – PSEXEC</vt:lpstr>
      <vt:lpstr>P2P Demo Recap</vt:lpstr>
      <vt:lpstr>SOCKS5 Demo</vt:lpstr>
      <vt:lpstr>MITRE ATT&amp;CK Demo</vt:lpstr>
      <vt:lpstr>MITRE ATT&amp;CK Demo Recap</vt:lpstr>
      <vt:lpstr>Mythic – Going Forward</vt:lpstr>
      <vt:lpstr>Apollo – Going Forward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Cody Thomas</cp:lastModifiedBy>
  <cp:revision>21</cp:revision>
  <dcterms:created xsi:type="dcterms:W3CDTF">2022-02-19T20:02:22Z</dcterms:created>
  <dcterms:modified xsi:type="dcterms:W3CDTF">2022-02-24T06:25:34Z</dcterms:modified>
</cp:coreProperties>
</file>