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280EE-35A4-46A0-98ED-77CF682429F6}" type="datetimeFigureOut">
              <a:rPr lang="nl-NL" smtClean="0"/>
              <a:t>12-4-2024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513EF-4A2D-428C-9D32-0ECDA9E3B3A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3883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71578-815C-47E4-894F-D9986FEBCD71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714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7452C-7FF5-AA51-31E8-D51D65BA5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E37735F-44F5-31C5-D13E-DB636FD5E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209841-D1CD-C1C1-79D3-917E573CF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B27F-C5B8-444B-A6AE-CA14CAACBA0D}" type="datetimeFigureOut">
              <a:rPr lang="nl-NL" smtClean="0"/>
              <a:t>11-4-2024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4F32199-598F-ABE7-61B6-BFE766BE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41C2AC-8980-FBF5-1B22-AB757922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0676-BA87-4F3F-8133-FEC8E189BC0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944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4AE722-DDE1-4C65-3280-1C244C91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6626169-784F-F2A0-5D5D-40171621C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F54BA3-D62F-F656-2DDE-4B106629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B27F-C5B8-444B-A6AE-CA14CAACBA0D}" type="datetimeFigureOut">
              <a:rPr lang="nl-NL" smtClean="0"/>
              <a:t>11-4-2024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2C7E2D-40E5-7B1A-B8B0-2F46386A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B4D973D-EF1F-D4D8-F2FA-30172450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0676-BA87-4F3F-8133-FEC8E189BC0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768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532C4B2-5250-45CB-DCCE-D2B267C99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4F26-E004-E7B1-7EE1-4C3B4B4B6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844504D-9D73-D8EF-B027-36CDA71E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B27F-C5B8-444B-A6AE-CA14CAACBA0D}" type="datetimeFigureOut">
              <a:rPr lang="nl-NL" smtClean="0"/>
              <a:t>11-4-2024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E6B3F32-8CBD-76BE-C3B4-4903CC84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0B4B823-5C22-23E7-6F42-102DEE8D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0676-BA87-4F3F-8133-FEC8E189BC0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492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6688D-474A-A142-0748-23F9CFF7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A0320C-5EF8-D563-A56E-F6914BF9E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270BBE-E787-C575-3433-82289F5C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B27F-C5B8-444B-A6AE-CA14CAACBA0D}" type="datetimeFigureOut">
              <a:rPr lang="nl-NL" smtClean="0"/>
              <a:t>11-4-2024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94F367-724B-E6F9-0654-30656106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9932BC7-232E-63D4-936E-278B10E7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0676-BA87-4F3F-8133-FEC8E189BC0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459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344852-D598-0188-4557-7FA69A6B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E287484-443F-4314-1C16-22DDA18A3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903F8B-C37A-07A3-A758-4A111021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B27F-C5B8-444B-A6AE-CA14CAACBA0D}" type="datetimeFigureOut">
              <a:rPr lang="nl-NL" smtClean="0"/>
              <a:t>11-4-2024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F35DC5-5DF3-CC97-8EC1-B2C5657EC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062E83D-6206-84F8-7A74-24206F4C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0676-BA87-4F3F-8133-FEC8E189BC0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262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F540E-FFD0-6953-CC43-C31A264F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C508B50-ED38-A28B-68C7-F78BE7AFE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84B8783-CB74-0995-71AE-3E3E20E4D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374FFDB-F9C5-8EBB-6014-20B8115C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B27F-C5B8-444B-A6AE-CA14CAACBA0D}" type="datetimeFigureOut">
              <a:rPr lang="nl-NL" smtClean="0"/>
              <a:t>11-4-2024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0485DFE-AE0C-99EA-054B-86163552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AE346A6-2F86-4DC9-8C91-16A1F645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0676-BA87-4F3F-8133-FEC8E189BC0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86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4C913-0D00-8926-90BD-411712E6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2AC215F-7BF0-C30A-39CF-908C88A4D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3D32932-A44C-C34E-AD17-0BDA46CE5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19D1B13-25B3-8775-D4C7-144FDEA8E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05D6207-0D0D-26CA-8FE2-F9412E5F8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92FB23C-FABF-D8FB-D464-7AEBC7E3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B27F-C5B8-444B-A6AE-CA14CAACBA0D}" type="datetimeFigureOut">
              <a:rPr lang="nl-NL" smtClean="0"/>
              <a:t>11-4-2024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093F8A1-872E-67FA-4E1E-C5899AD8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B27E00B-6CD0-13B5-0982-41A450D6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0676-BA87-4F3F-8133-FEC8E189BC0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845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758F10-4399-D833-2B6A-15521D50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A31BAD7-D9C0-D2E5-A2CC-AD0ED2BE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B27F-C5B8-444B-A6AE-CA14CAACBA0D}" type="datetimeFigureOut">
              <a:rPr lang="nl-NL" smtClean="0"/>
              <a:t>11-4-2024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068E644-5BB0-A366-26C0-3E18A686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EBB5605-FFCE-FD4D-D437-0612C562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0676-BA87-4F3F-8133-FEC8E189BC0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499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F0B74F9-CC9B-398D-0691-B3A941F9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B27F-C5B8-444B-A6AE-CA14CAACBA0D}" type="datetimeFigureOut">
              <a:rPr lang="nl-NL" smtClean="0"/>
              <a:t>11-4-2024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24E2795-6402-0A96-3700-CF129634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28CCF8-5666-7531-0F84-12CA89E1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0676-BA87-4F3F-8133-FEC8E189BC0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326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A9F2F-392A-1682-2A59-FDF28EA9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A0AB74-5F99-D57F-6930-C0C926087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27B1D81-0232-DF15-066F-5F9FC764E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B5842EC-68E1-1113-EB5C-66FEBE27A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B27F-C5B8-444B-A6AE-CA14CAACBA0D}" type="datetimeFigureOut">
              <a:rPr lang="nl-NL" smtClean="0"/>
              <a:t>11-4-2024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50AC4E1-0E5A-E8FC-3897-AE0CB7670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B671A0B-52F9-6FE7-9702-46F73195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0676-BA87-4F3F-8133-FEC8E189BC0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405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6CEE8-905E-C331-F0B6-39811098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D5EF899-83D7-B2EF-90A2-AD7194622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217009B-D920-BAA1-624E-867775D80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0CC5F26-F334-78F2-F0C3-EB73F42F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B27F-C5B8-444B-A6AE-CA14CAACBA0D}" type="datetimeFigureOut">
              <a:rPr lang="nl-NL" smtClean="0"/>
              <a:t>11-4-2024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47315B2-F45E-4E5A-C445-A13A3FB1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1430D14-66B4-D5F4-A362-2099529A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0676-BA87-4F3F-8133-FEC8E189BC0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666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0D523B8-ADA1-A0D7-9A23-01791AF9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A8E219-0ED0-9E36-7AC1-AE7AA7351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D4F0834-DFC1-63DA-F2B9-9858143F7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0B27F-C5B8-444B-A6AE-CA14CAACBA0D}" type="datetimeFigureOut">
              <a:rPr lang="nl-NL" smtClean="0"/>
              <a:t>11-4-2024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610CDE1-D97C-2D79-5EF3-9AF5EF71A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9CC89AC-B216-1747-3B25-5186DF1ED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70676-BA87-4F3F-8133-FEC8E189BC0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90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nmap.org/" TargetMode="External"/><Relationship Id="rId3" Type="http://schemas.openxmlformats.org/officeDocument/2006/relationships/hyperlink" Target="https://drive.google.com/drive/folders/1I6E3xuFKXIzaD0OHnKG2qupSnIs7Y1Tw?usp=drive_link" TargetMode="External"/><Relationship Id="rId7" Type="http://schemas.openxmlformats.org/officeDocument/2006/relationships/hyperlink" Target="https://zenodo.org/records/7711810#.ZAm3k-zMKEA" TargetMode="External"/><Relationship Id="rId2" Type="http://schemas.openxmlformats.org/officeDocument/2006/relationships/hyperlink" Target="http://fiets.openov.n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bco.net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opencellid.org/downloads.php?token=pk.2d6127fd57a5cb39208d35992de1d24e" TargetMode="External"/><Relationship Id="rId10" Type="http://schemas.openxmlformats.org/officeDocument/2006/relationships/image" Target="../media/image6.jpeg"/><Relationship Id="rId4" Type="http://schemas.openxmlformats.org/officeDocument/2006/relationships/hyperlink" Target="https://www.kaggle.com/datasets/marsalanakhtar/ais-data-for-ships?resource=download" TargetMode="External"/><Relationship Id="rId9" Type="http://schemas.openxmlformats.org/officeDocument/2006/relationships/hyperlink" Target="https://download.geofabrik.d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72CA8-6C70-D55E-E778-D1CB8A5D0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Geo</a:t>
            </a:r>
            <a:r>
              <a:rPr lang="nl-NL" dirty="0"/>
              <a:t> oefendag 12-04-2024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B536C57-6183-147A-98EC-E917B20685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Standaard </a:t>
            </a:r>
            <a:r>
              <a:rPr lang="nl-NL" dirty="0" err="1"/>
              <a:t>geo</a:t>
            </a:r>
            <a:r>
              <a:rPr lang="nl-NL" dirty="0"/>
              <a:t>-applicatie opbouwen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8637B880-486D-AFDF-AAED-6070271F88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11E23DB-304F-1F36-B6E7-4E259F1F0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878" y="3720516"/>
            <a:ext cx="2986481" cy="2986481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7CC7BFA-1EEA-0BAD-8D15-6E0B8755E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06" y="337339"/>
            <a:ext cx="4297960" cy="113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pbox | Maps, Navigation, Search, and Data">
            <a:extLst>
              <a:ext uri="{FF2B5EF4-FFF2-40B4-BE49-F238E27FC236}">
                <a16:creationId xmlns:a16="http://schemas.microsoft.com/office/drawing/2014/main" id="{996D3768-0EDD-4409-D21D-65973E676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278" y="262983"/>
            <a:ext cx="3775436" cy="212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Results &amp; visualizations - Plots, charts &amp; graphs | VIKTOR Documentation">
            <a:extLst>
              <a:ext uri="{FF2B5EF4-FFF2-40B4-BE49-F238E27FC236}">
                <a16:creationId xmlns:a16="http://schemas.microsoft.com/office/drawing/2014/main" id="{F288B83A-F0FE-DE8D-35FF-9F20BD313C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A5C7DE1D-E070-3230-21AA-4295F896F7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41" y="3602038"/>
            <a:ext cx="1410049" cy="302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2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A0C1E-813E-5EF3-67A9-837FAAE6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gaan we vandaag doen?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A2D642-1ED8-92A0-6521-EA470F184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Verkennen hoe een standaard </a:t>
            </a:r>
            <a:r>
              <a:rPr lang="nl-NL" dirty="0" err="1"/>
              <a:t>geo</a:t>
            </a:r>
            <a:r>
              <a:rPr lang="nl-NL" dirty="0"/>
              <a:t>-applicatie eruit zou zien</a:t>
            </a:r>
          </a:p>
          <a:p>
            <a:endParaRPr lang="nl-NL" dirty="0"/>
          </a:p>
          <a:p>
            <a:r>
              <a:rPr lang="nl-NL" dirty="0"/>
              <a:t>Verschillende databronnen verkennen</a:t>
            </a:r>
          </a:p>
          <a:p>
            <a:endParaRPr lang="nl-NL" dirty="0"/>
          </a:p>
          <a:p>
            <a:r>
              <a:rPr lang="nl-NL" dirty="0"/>
              <a:t>Bouwen en uitproberen!</a:t>
            </a:r>
          </a:p>
        </p:txBody>
      </p:sp>
      <p:pic>
        <p:nvPicPr>
          <p:cNvPr id="2050" name="Picture 2" descr="Using Geospatial Data to Support the Design Process">
            <a:extLst>
              <a:ext uri="{FF2B5EF4-FFF2-40B4-BE49-F238E27FC236}">
                <a16:creationId xmlns:a16="http://schemas.microsoft.com/office/drawing/2014/main" id="{BD12DAD2-0F56-AB01-7DF8-D364A0A7B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99316"/>
            <a:ext cx="5374364" cy="281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01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7BF0A-2459-D095-09F3-52DA2AD9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0AE35A-66A0-1DC8-B73E-5ED52A0CC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nl-NL" sz="3600" b="1" dirty="0"/>
              <a:t>OV-fiets beschikbaarheid</a:t>
            </a:r>
            <a:endParaRPr lang="nl-NL" sz="3600" b="1" dirty="0">
              <a:hlinkClick r:id="rId2"/>
            </a:endParaRPr>
          </a:p>
          <a:p>
            <a:pPr lvl="1"/>
            <a:r>
              <a:rPr lang="nl-NL" sz="3000" b="1" dirty="0">
                <a:hlinkClick r:id="rId2"/>
              </a:rPr>
              <a:t>http://fiets.openov.nl/</a:t>
            </a:r>
            <a:endParaRPr lang="nl-NL" sz="3000" b="1" dirty="0"/>
          </a:p>
          <a:p>
            <a:r>
              <a:rPr lang="nl-NL" sz="3600" b="1" dirty="0"/>
              <a:t>AIS-data</a:t>
            </a:r>
          </a:p>
          <a:p>
            <a:pPr lvl="1"/>
            <a:r>
              <a:rPr lang="nl-NL" sz="3000" dirty="0"/>
              <a:t>Hapklare CSV: </a:t>
            </a:r>
            <a:r>
              <a:rPr lang="nl-NL" sz="3000" dirty="0">
                <a:hlinkClick r:id="rId3"/>
              </a:rPr>
              <a:t>https://drive.google.com/drive/folders/1I6E3xuFKXIzaD0OHnKG2qupSnIs7Y1Tw?usp=drive_link</a:t>
            </a:r>
            <a:endParaRPr lang="nl-NL" sz="3000" dirty="0"/>
          </a:p>
          <a:p>
            <a:pPr lvl="1"/>
            <a:r>
              <a:rPr lang="nl-NL" sz="3000" dirty="0"/>
              <a:t>Verkregen via: </a:t>
            </a:r>
            <a:r>
              <a:rPr lang="nl-NL" sz="3000" dirty="0">
                <a:hlinkClick r:id="rId4"/>
              </a:rPr>
              <a:t>https://www.kaggle.com/datasets/marsalanakhtar/ais-data-for-ships?resource=download</a:t>
            </a:r>
            <a:endParaRPr lang="nl-NL" sz="3000" dirty="0"/>
          </a:p>
          <a:p>
            <a:r>
              <a:rPr lang="nl-NL" sz="3600" b="1" dirty="0" err="1"/>
              <a:t>Cell</a:t>
            </a:r>
            <a:r>
              <a:rPr lang="nl-NL" sz="3600" b="1" dirty="0"/>
              <a:t> Phone Towers</a:t>
            </a:r>
          </a:p>
          <a:p>
            <a:pPr lvl="1"/>
            <a:r>
              <a:rPr lang="nl-NL" sz="3000" b="1" dirty="0"/>
              <a:t>Dataset van telefoontorens in Nederland: </a:t>
            </a:r>
          </a:p>
          <a:p>
            <a:pPr lvl="1"/>
            <a:r>
              <a:rPr lang="nl-NL" sz="3000" dirty="0"/>
              <a:t>Verkregen via: </a:t>
            </a:r>
            <a:r>
              <a:rPr lang="nl-NL" sz="3000" b="1" dirty="0">
                <a:hlinkClick r:id="rId5"/>
              </a:rPr>
              <a:t>https://opencellid.org/downloads.php?token=pk.2d6127fd57a5cb39208d35992de1d24e</a:t>
            </a:r>
            <a:endParaRPr lang="nl-NL" sz="3000" b="1" dirty="0"/>
          </a:p>
          <a:p>
            <a:r>
              <a:rPr lang="nl-NL" sz="3600" b="1" dirty="0"/>
              <a:t>Bathymetrie</a:t>
            </a:r>
          </a:p>
          <a:p>
            <a:pPr lvl="1"/>
            <a:r>
              <a:rPr lang="nl-NL" sz="3300" b="1" dirty="0">
                <a:hlinkClick r:id="rId6"/>
              </a:rPr>
              <a:t>https://www.gebco.net/</a:t>
            </a:r>
            <a:endParaRPr lang="nl-NL" sz="3300" b="1" dirty="0"/>
          </a:p>
          <a:p>
            <a:r>
              <a:rPr lang="nl-NL" sz="3600" b="1" dirty="0" err="1"/>
              <a:t>Landsat</a:t>
            </a:r>
            <a:r>
              <a:rPr lang="nl-NL" sz="3600" b="1" dirty="0"/>
              <a:t> (kleine satellietbeelden)</a:t>
            </a:r>
          </a:p>
          <a:p>
            <a:pPr lvl="1"/>
            <a:r>
              <a:rPr lang="nl-NL" sz="3300" dirty="0">
                <a:hlinkClick r:id="rId7"/>
              </a:rPr>
              <a:t>https://zenodo.org/records/7711810#.ZAm3k-zMKEA</a:t>
            </a:r>
            <a:endParaRPr lang="nl-NL" sz="3300" dirty="0"/>
          </a:p>
          <a:p>
            <a:r>
              <a:rPr lang="nl-NL" sz="3600" b="1" dirty="0" err="1"/>
              <a:t>EnMap</a:t>
            </a:r>
            <a:r>
              <a:rPr lang="nl-NL" sz="3600" b="1" dirty="0"/>
              <a:t> </a:t>
            </a:r>
            <a:r>
              <a:rPr lang="nl-NL" sz="3600" b="1" dirty="0" err="1"/>
              <a:t>hyperspectrale</a:t>
            </a:r>
            <a:r>
              <a:rPr lang="nl-NL" sz="3600" b="1" dirty="0"/>
              <a:t> data</a:t>
            </a:r>
          </a:p>
          <a:p>
            <a:pPr lvl="1"/>
            <a:r>
              <a:rPr lang="nl-NL" sz="3400" dirty="0">
                <a:hlinkClick r:id="rId3"/>
              </a:rPr>
              <a:t>https://drive.google.com/drive/folders/1I6E3xuFKXIzaD0OHnKG2qupSnIs7Y1Tw?usp=drive_link</a:t>
            </a:r>
            <a:endParaRPr lang="nl-NL" sz="3400" dirty="0"/>
          </a:p>
          <a:p>
            <a:pPr lvl="1"/>
            <a:r>
              <a:rPr lang="nl-NL" sz="3400" dirty="0"/>
              <a:t>Verkregen via </a:t>
            </a:r>
            <a:r>
              <a:rPr lang="nl-NL" sz="3400" dirty="0">
                <a:hlinkClick r:id="rId8"/>
              </a:rPr>
              <a:t>https://www.enmap.org/</a:t>
            </a:r>
            <a:endParaRPr lang="nl-NL" sz="3400" dirty="0"/>
          </a:p>
          <a:p>
            <a:r>
              <a:rPr lang="nl-NL" sz="3800" b="1" dirty="0"/>
              <a:t>OSM straten-data</a:t>
            </a:r>
          </a:p>
          <a:p>
            <a:pPr lvl="1"/>
            <a:r>
              <a:rPr lang="nl-NL" sz="3400" dirty="0">
                <a:hlinkClick r:id="rId9"/>
              </a:rPr>
              <a:t>https://download.geofabrik.de/</a:t>
            </a:r>
            <a:endParaRPr lang="nl-NL" dirty="0"/>
          </a:p>
          <a:p>
            <a:pPr lvl="1"/>
            <a:endParaRPr lang="nl-NL" dirty="0"/>
          </a:p>
          <a:p>
            <a:endParaRPr lang="nl-NL" dirty="0"/>
          </a:p>
        </p:txBody>
      </p:sp>
      <p:pic>
        <p:nvPicPr>
          <p:cNvPr id="3074" name="Picture 2" descr="Representation of how a map is built by using separate layers or focuses in an environment">
            <a:extLst>
              <a:ext uri="{FF2B5EF4-FFF2-40B4-BE49-F238E27FC236}">
                <a16:creationId xmlns:a16="http://schemas.microsoft.com/office/drawing/2014/main" id="{B443A16F-20EC-5541-0BC9-E3703496D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668" y="511727"/>
            <a:ext cx="3109335" cy="338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C4A7689B-76F6-C595-901E-8001BE6065A6}"/>
              </a:ext>
            </a:extLst>
          </p:cNvPr>
          <p:cNvSpPr txBox="1"/>
          <p:nvPr/>
        </p:nvSpPr>
        <p:spPr>
          <a:xfrm>
            <a:off x="9992462" y="4734057"/>
            <a:ext cx="2208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200" dirty="0"/>
              <a:t>Pas op: VEEL data!</a:t>
            </a:r>
          </a:p>
          <a:p>
            <a:pPr algn="ctr"/>
            <a:r>
              <a:rPr lang="nl-NL" sz="1200" dirty="0"/>
              <a:t>Je harddisk als je alles download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ABDE750-0113-67F0-ADCF-1A9AA0A36C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948" y="5592702"/>
            <a:ext cx="1567043" cy="1265298"/>
          </a:xfrm>
          <a:prstGeom prst="rect">
            <a:avLst/>
          </a:prstGeom>
        </p:spPr>
      </p:pic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08DE5840-7191-CA81-E029-9E6D09DC2C8C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1096543" y="5195722"/>
            <a:ext cx="4" cy="31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84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C1131-73CB-CC85-9F9A-FF5398B4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Hoe </a:t>
            </a:r>
            <a:r>
              <a:rPr lang="de-DE" dirty="0" err="1"/>
              <a:t>gaat</a:t>
            </a:r>
            <a:r>
              <a:rPr lang="de-DE" dirty="0"/>
              <a:t> de </a:t>
            </a:r>
            <a:r>
              <a:rPr lang="de-DE" dirty="0" err="1"/>
              <a:t>dag</a:t>
            </a:r>
            <a:r>
              <a:rPr lang="de-DE" dirty="0"/>
              <a:t> </a:t>
            </a:r>
            <a:r>
              <a:rPr lang="de-DE" dirty="0" err="1"/>
              <a:t>eruit</a:t>
            </a:r>
            <a:r>
              <a:rPr lang="de-DE" dirty="0"/>
              <a:t> </a:t>
            </a:r>
            <a:r>
              <a:rPr lang="de-DE" dirty="0" err="1"/>
              <a:t>zien</a:t>
            </a:r>
            <a:r>
              <a:rPr lang="de-DE" dirty="0"/>
              <a:t>?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C89EA03-E2AD-EDED-3786-DD3921843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We gaan een aantal stappen doorlopen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Bespreken wat we verwachten van een </a:t>
            </a:r>
            <a:r>
              <a:rPr lang="nl-NL" dirty="0" err="1"/>
              <a:t>geo</a:t>
            </a:r>
            <a:r>
              <a:rPr lang="nl-NL" dirty="0"/>
              <a:t>-applicatie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Een keuze voor een </a:t>
            </a:r>
            <a:r>
              <a:rPr lang="nl-NL" dirty="0" err="1"/>
              <a:t>framework</a:t>
            </a:r>
            <a:r>
              <a:rPr lang="nl-NL" dirty="0"/>
              <a:t> maken (</a:t>
            </a:r>
            <a:r>
              <a:rPr lang="nl-NL" dirty="0" err="1"/>
              <a:t>Streamlit</a:t>
            </a:r>
            <a:r>
              <a:rPr lang="nl-NL" dirty="0"/>
              <a:t>, Dash, iets anders?)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Aan de slag om een ontwerp en eerste dataverwerkingen te maken! Dat kan gezamenlijk, of in subgroepen.</a:t>
            </a:r>
          </a:p>
          <a:p>
            <a:pPr marL="514350" indent="-514350">
              <a:buFont typeface="+mj-lt"/>
              <a:buAutoNum type="arabicPeriod"/>
            </a:pPr>
            <a:endParaRPr lang="nl-NL" dirty="0"/>
          </a:p>
        </p:txBody>
      </p:sp>
      <p:pic>
        <p:nvPicPr>
          <p:cNvPr id="4098" name="Picture 2" descr="were going on an adventure meme - Google Search | Vacation meme, Adventure  meme, Travel meme">
            <a:extLst>
              <a:ext uri="{FF2B5EF4-FFF2-40B4-BE49-F238E27FC236}">
                <a16:creationId xmlns:a16="http://schemas.microsoft.com/office/drawing/2014/main" id="{309CEC4E-2D49-6CDE-567A-976C4154D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291" y="4287468"/>
            <a:ext cx="3893715" cy="243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83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1E0A8-107B-83F1-DE48-568BAB05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Belangrijk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FE53F3-63F4-6198-171C-7E1C60F2D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 </a:t>
            </a:r>
            <a:r>
              <a:rPr lang="de-DE" dirty="0" err="1"/>
              <a:t>voorgaande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kunnen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gebruiken</a:t>
            </a:r>
            <a:r>
              <a:rPr lang="de-DE" dirty="0"/>
              <a:t>, </a:t>
            </a:r>
            <a:r>
              <a:rPr lang="de-DE" dirty="0" err="1"/>
              <a:t>maar</a:t>
            </a:r>
            <a:r>
              <a:rPr lang="de-DE" dirty="0"/>
              <a:t> </a:t>
            </a:r>
            <a:r>
              <a:rPr lang="de-DE" dirty="0" err="1"/>
              <a:t>zijn</a:t>
            </a:r>
            <a:r>
              <a:rPr lang="de-DE" dirty="0"/>
              <a:t> </a:t>
            </a:r>
            <a:r>
              <a:rPr lang="de-DE" dirty="0" err="1"/>
              <a:t>natuurlijk</a:t>
            </a:r>
            <a:r>
              <a:rPr lang="de-DE" dirty="0"/>
              <a:t> </a:t>
            </a:r>
            <a:r>
              <a:rPr lang="de-DE" dirty="0" err="1"/>
              <a:t>niet</a:t>
            </a:r>
            <a:r>
              <a:rPr lang="de-DE" dirty="0"/>
              <a:t> vereist. Heb je </a:t>
            </a:r>
            <a:r>
              <a:rPr lang="de-DE" dirty="0" err="1"/>
              <a:t>een</a:t>
            </a:r>
            <a:r>
              <a:rPr lang="de-DE" dirty="0"/>
              <a:t> andere </a:t>
            </a:r>
            <a:r>
              <a:rPr lang="de-DE" dirty="0" err="1"/>
              <a:t>databron</a:t>
            </a:r>
            <a:r>
              <a:rPr lang="de-DE" dirty="0"/>
              <a:t> in gedachten? By all </a:t>
            </a:r>
            <a:r>
              <a:rPr lang="de-DE" dirty="0" err="1"/>
              <a:t>means</a:t>
            </a:r>
            <a:r>
              <a:rPr lang="de-DE" dirty="0"/>
              <a:t>!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hoeven</a:t>
            </a:r>
            <a:r>
              <a:rPr lang="de-DE" dirty="0"/>
              <a:t> </a:t>
            </a:r>
            <a:r>
              <a:rPr lang="de-DE" dirty="0" err="1"/>
              <a:t>niet</a:t>
            </a:r>
            <a:r>
              <a:rPr lang="de-DE" dirty="0"/>
              <a:t> alles </a:t>
            </a:r>
            <a:r>
              <a:rPr lang="de-DE" dirty="0" err="1"/>
              <a:t>te</a:t>
            </a:r>
            <a:r>
              <a:rPr lang="de-DE" dirty="0"/>
              <a:t> </a:t>
            </a:r>
            <a:r>
              <a:rPr lang="de-DE" dirty="0" err="1"/>
              <a:t>gebruiken</a:t>
            </a:r>
            <a:r>
              <a:rPr lang="de-DE" dirty="0"/>
              <a:t> m.b.t. de </a:t>
            </a:r>
            <a:r>
              <a:rPr lang="de-DE" dirty="0" err="1"/>
              <a:t>data</a:t>
            </a:r>
            <a:r>
              <a:rPr lang="de-DE" dirty="0"/>
              <a:t> die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hebben</a:t>
            </a:r>
            <a:endParaRPr lang="de-DE" dirty="0"/>
          </a:p>
          <a:p>
            <a:r>
              <a:rPr lang="de-DE" dirty="0" err="1"/>
              <a:t>Dit</a:t>
            </a:r>
            <a:r>
              <a:rPr lang="de-DE" dirty="0"/>
              <a:t> </a:t>
            </a:r>
            <a:r>
              <a:rPr lang="de-DE" dirty="0" err="1"/>
              <a:t>blijft</a:t>
            </a:r>
            <a:r>
              <a:rPr lang="de-DE" dirty="0"/>
              <a:t> </a:t>
            </a:r>
            <a:r>
              <a:rPr lang="de-DE" dirty="0" err="1"/>
              <a:t>een</a:t>
            </a:r>
            <a:r>
              <a:rPr lang="de-DE" dirty="0"/>
              <a:t> </a:t>
            </a:r>
            <a:r>
              <a:rPr lang="de-DE" dirty="0" err="1"/>
              <a:t>oefening</a:t>
            </a:r>
            <a:r>
              <a:rPr lang="de-DE" dirty="0"/>
              <a:t>! Dingen </a:t>
            </a:r>
            <a:r>
              <a:rPr lang="de-DE" dirty="0" err="1"/>
              <a:t>mogen</a:t>
            </a:r>
            <a:r>
              <a:rPr lang="de-DE" dirty="0"/>
              <a:t> </a:t>
            </a:r>
            <a:r>
              <a:rPr lang="de-DE" dirty="0" err="1"/>
              <a:t>fout</a:t>
            </a:r>
            <a:r>
              <a:rPr lang="de-DE" dirty="0"/>
              <a:t> </a:t>
            </a:r>
            <a:r>
              <a:rPr lang="de-DE" dirty="0" err="1"/>
              <a:t>gaan</a:t>
            </a:r>
            <a:r>
              <a:rPr lang="de-DE" dirty="0"/>
              <a:t> en </a:t>
            </a:r>
            <a:r>
              <a:rPr lang="de-DE" dirty="0" err="1"/>
              <a:t>deze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dag</a:t>
            </a:r>
            <a:r>
              <a:rPr lang="de-DE" dirty="0"/>
              <a:t> </a:t>
            </a:r>
            <a:r>
              <a:rPr lang="de-DE" dirty="0" err="1"/>
              <a:t>kan</a:t>
            </a:r>
            <a:r>
              <a:rPr lang="de-DE" dirty="0"/>
              <a:t> </a:t>
            </a:r>
            <a:r>
              <a:rPr lang="de-DE" dirty="0" err="1"/>
              <a:t>gemakkelijk</a:t>
            </a:r>
            <a:r>
              <a:rPr lang="de-DE" dirty="0"/>
              <a:t> </a:t>
            </a:r>
            <a:r>
              <a:rPr lang="de-DE" dirty="0" err="1"/>
              <a:t>eindigen</a:t>
            </a:r>
            <a:r>
              <a:rPr lang="de-DE" dirty="0"/>
              <a:t> </a:t>
            </a:r>
            <a:r>
              <a:rPr lang="de-DE" dirty="0" err="1"/>
              <a:t>zonder</a:t>
            </a:r>
            <a:r>
              <a:rPr lang="de-DE" dirty="0"/>
              <a:t> </a:t>
            </a:r>
            <a:r>
              <a:rPr lang="de-DE" dirty="0" err="1"/>
              <a:t>concreet</a:t>
            </a:r>
            <a:r>
              <a:rPr lang="de-DE" dirty="0"/>
              <a:t> </a:t>
            </a:r>
            <a:r>
              <a:rPr lang="de-DE" dirty="0" err="1"/>
              <a:t>resultaat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nl-NL" dirty="0"/>
          </a:p>
        </p:txBody>
      </p:sp>
      <p:pic>
        <p:nvPicPr>
          <p:cNvPr id="5122" name="Picture 2" descr="Use this at the end of a PowerPoint to get people to think that you are  actually funny! : r/dankmemes">
            <a:extLst>
              <a:ext uri="{FF2B5EF4-FFF2-40B4-BE49-F238E27FC236}">
                <a16:creationId xmlns:a16="http://schemas.microsoft.com/office/drawing/2014/main" id="{A9C10ED0-9F3A-92B9-3BEC-DC6805A78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563" y="3737296"/>
            <a:ext cx="2316830" cy="306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9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F7581-86A6-A007-C625-44E2D321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moet er in een </a:t>
            </a:r>
            <a:r>
              <a:rPr lang="nl-NL" dirty="0" err="1"/>
              <a:t>geo</a:t>
            </a:r>
            <a:r>
              <a:rPr lang="nl-NL" dirty="0"/>
              <a:t>-app zitten?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EEB545-B3A0-D12D-D34C-8FC98C9ED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820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nl-NL" dirty="0"/>
              <a:t>Lijst van kant-en-klare kaartlagen</a:t>
            </a:r>
          </a:p>
          <a:p>
            <a:pPr lvl="1"/>
            <a:r>
              <a:rPr lang="nl-NL" dirty="0"/>
              <a:t>Default </a:t>
            </a:r>
            <a:r>
              <a:rPr lang="nl-NL" dirty="0" err="1"/>
              <a:t>layers</a:t>
            </a:r>
            <a:r>
              <a:rPr lang="nl-NL" dirty="0"/>
              <a:t> in de vorm van </a:t>
            </a:r>
            <a:r>
              <a:rPr lang="nl-NL" dirty="0" err="1"/>
              <a:t>basemaps</a:t>
            </a:r>
            <a:r>
              <a:rPr lang="nl-NL" dirty="0"/>
              <a:t>, wegennetwerken, etc.</a:t>
            </a:r>
          </a:p>
          <a:p>
            <a:pPr lvl="1"/>
            <a:r>
              <a:rPr lang="nl-NL" dirty="0"/>
              <a:t>De kaartlagen die je wilt aan kunnen klikken, apart zetten en die dan visualiseren </a:t>
            </a:r>
            <a:r>
              <a:rPr lang="nl-NL" dirty="0">
                <a:sym typeface="Wingdings" panose="05000000000000000000" pitchFamily="2" charset="2"/>
              </a:rPr>
              <a:t> Selecteerbare lagen (in groepen)</a:t>
            </a:r>
            <a:endParaRPr lang="nl-NL" dirty="0"/>
          </a:p>
          <a:p>
            <a:r>
              <a:rPr lang="nl-NL" dirty="0"/>
              <a:t>Knopjes om eigen kaarten en data te uploaden</a:t>
            </a:r>
          </a:p>
          <a:p>
            <a:r>
              <a:rPr lang="nl-NL" dirty="0"/>
              <a:t>The LEGEND</a:t>
            </a:r>
          </a:p>
          <a:p>
            <a:r>
              <a:rPr lang="nl-NL" dirty="0"/>
              <a:t>Download-knop om alle lagen die je wilt te downloaden als plaatje/object</a:t>
            </a:r>
          </a:p>
          <a:p>
            <a:r>
              <a:rPr lang="nl-NL" dirty="0" err="1"/>
              <a:t>Awesomesauce</a:t>
            </a:r>
            <a:r>
              <a:rPr lang="nl-NL" dirty="0"/>
              <a:t>: Muis over een kaart houden en dan een index van de kaart terugzien</a:t>
            </a:r>
          </a:p>
          <a:p>
            <a:r>
              <a:rPr lang="nl-NL" dirty="0"/>
              <a:t>Kaart moet interactief (lees: </a:t>
            </a:r>
            <a:r>
              <a:rPr lang="nl-NL" dirty="0" err="1"/>
              <a:t>klikbaar</a:t>
            </a:r>
            <a:r>
              <a:rPr lang="nl-NL" dirty="0"/>
              <a:t>) zijn</a:t>
            </a:r>
          </a:p>
          <a:p>
            <a:r>
              <a:rPr lang="nl-NL" dirty="0"/>
              <a:t>Meerdere soorten kaarten (bijv. lagen uit </a:t>
            </a:r>
            <a:r>
              <a:rPr lang="nl-NL" dirty="0" err="1"/>
              <a:t>sat</a:t>
            </a:r>
            <a:r>
              <a:rPr lang="nl-NL" dirty="0"/>
              <a:t>. beelden) </a:t>
            </a:r>
          </a:p>
          <a:p>
            <a:r>
              <a:rPr lang="nl-NL" dirty="0"/>
              <a:t>Grafieken (denk aan golflengte, refractie op de oppervlakte etc.) – spectraal profiel per stukje kaart waar je op klikt</a:t>
            </a:r>
          </a:p>
          <a:p>
            <a:r>
              <a:rPr lang="nl-NL" dirty="0"/>
              <a:t>Iets op polygonen e.d. te tekenen </a:t>
            </a:r>
          </a:p>
          <a:p>
            <a:r>
              <a:rPr lang="nl-NL" dirty="0"/>
              <a:t>Herkennen van projecties en misschien automatisch op elkaar afstemmen, of misschien zelfs vergelijken</a:t>
            </a:r>
          </a:p>
          <a:p>
            <a:r>
              <a:rPr lang="nl-NL" dirty="0" err="1"/>
              <a:t>Inklikbaar</a:t>
            </a:r>
            <a:r>
              <a:rPr lang="nl-NL" dirty="0"/>
              <a:t> maken van uitkomsten van algoritmes (als ze maar </a:t>
            </a:r>
            <a:r>
              <a:rPr lang="nl-NL" dirty="0" err="1"/>
              <a:t>geo-referenced</a:t>
            </a:r>
            <a:r>
              <a:rPr lang="nl-NL" dirty="0"/>
              <a:t> zijn)</a:t>
            </a:r>
          </a:p>
        </p:txBody>
      </p:sp>
    </p:spTree>
    <p:extLst>
      <p:ext uri="{BB962C8B-B14F-4D97-AF65-F5344CB8AC3E}">
        <p14:creationId xmlns:p14="http://schemas.microsoft.com/office/powerpoint/2010/main" val="85831297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468</Words>
  <Application>Microsoft Office PowerPoint</Application>
  <PresentationFormat>Breedbeeld</PresentationFormat>
  <Paragraphs>53</Paragraphs>
  <Slides>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Kantoorthema</vt:lpstr>
      <vt:lpstr>Geo oefendag 12-04-2024</vt:lpstr>
      <vt:lpstr>Wat gaan we vandaag doen?</vt:lpstr>
      <vt:lpstr>De data</vt:lpstr>
      <vt:lpstr>Hoe gaat de dag eruit zien?</vt:lpstr>
      <vt:lpstr>Belangrijk</vt:lpstr>
      <vt:lpstr>Wat moet er in een geo-app zitten?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 oefendag 12-04-2024</dc:title>
  <dc:creator>Wessel Boukema</dc:creator>
  <cp:lastModifiedBy>Wessel Boukema</cp:lastModifiedBy>
  <cp:revision>38</cp:revision>
  <dcterms:created xsi:type="dcterms:W3CDTF">2024-04-11T14:55:42Z</dcterms:created>
  <dcterms:modified xsi:type="dcterms:W3CDTF">2024-04-12T09:08:10Z</dcterms:modified>
</cp:coreProperties>
</file>