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927" autoAdjust="0"/>
  </p:normalViewPr>
  <p:slideViewPr>
    <p:cSldViewPr snapToGrid="0">
      <p:cViewPr varScale="1">
        <p:scale>
          <a:sx n="64" d="100"/>
          <a:sy n="64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functions are called </a:t>
            </a:r>
            <a:r>
              <a:rPr lang="en-US" b="1" dirty="0" err="1" smtClean="0"/>
              <a:t>mutators</a:t>
            </a:r>
            <a:r>
              <a:rPr lang="en-US" dirty="0" smtClean="0"/>
              <a:t> because they set change or update the values of class attributes while get functions are called </a:t>
            </a:r>
            <a:r>
              <a:rPr lang="en-US" b="1" dirty="0" err="1" smtClean="0"/>
              <a:t>accessors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name as class so that compiler can distinguish it from other methods of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63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7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6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5C24A3-6F7E-404F-BAA1-64DAB5F02DF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627314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classes-&gt;Constructors  classes-</a:t>
            </a:r>
            <a:r>
              <a:rPr lang="en-US" dirty="0"/>
              <a:t>&gt; </a:t>
            </a:r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04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6196817"/>
          </a:xfrm>
        </p:spPr>
        <p:txBody>
          <a:bodyPr>
            <a:normAutofit/>
          </a:bodyPr>
          <a:lstStyle/>
          <a:p>
            <a:r>
              <a:rPr lang="en-US" dirty="0"/>
              <a:t>  class </a:t>
            </a:r>
            <a:r>
              <a:rPr lang="en-US" dirty="0" err="1"/>
              <a:t>MyClass</a:t>
            </a:r>
            <a:r>
              <a:rPr lang="en-US" dirty="0"/>
              <a:t>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 </a:t>
            </a:r>
            <a:r>
              <a:rPr lang="en-US" sz="2400" dirty="0" smtClean="0"/>
              <a:t>public:             </a:t>
            </a:r>
            <a:br>
              <a:rPr lang="en-US" sz="2400" dirty="0" smtClean="0"/>
            </a:br>
            <a:r>
              <a:rPr lang="en-US" sz="2400" dirty="0" smtClean="0"/>
              <a:t>    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myNum</a:t>
            </a:r>
            <a:r>
              <a:rPr lang="en-US" sz="2400" dirty="0" smtClean="0"/>
              <a:t>;        </a:t>
            </a:r>
            <a:br>
              <a:rPr lang="en-US" sz="2400" dirty="0" smtClean="0"/>
            </a:br>
            <a:r>
              <a:rPr lang="en-US" sz="2400" dirty="0" smtClean="0"/>
              <a:t>    string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;  </a:t>
            </a:r>
          </a:p>
          <a:p>
            <a:pPr marL="457200" lvl="1" indent="0">
              <a:buNone/>
            </a:pPr>
            <a:r>
              <a:rPr lang="en-US" sz="2400" dirty="0" smtClean="0"/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int</a:t>
            </a:r>
            <a:r>
              <a:rPr lang="en-US" sz="2400" dirty="0"/>
              <a:t> main() {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 err="1"/>
              <a:t>MyClass</a:t>
            </a:r>
            <a:r>
              <a:rPr lang="en-US" sz="2400" dirty="0"/>
              <a:t> </a:t>
            </a:r>
            <a:r>
              <a:rPr lang="en-US" sz="2400" b="1" dirty="0" err="1"/>
              <a:t>myObj</a:t>
            </a:r>
            <a:r>
              <a:rPr lang="en-US" sz="2400" dirty="0"/>
              <a:t>; 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b="1" dirty="0" err="1"/>
              <a:t>myObj.myNum</a:t>
            </a:r>
            <a:r>
              <a:rPr lang="en-US" sz="2400" dirty="0"/>
              <a:t> = 15; 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b="1" dirty="0" err="1"/>
              <a:t>myObj.myString</a:t>
            </a:r>
            <a:r>
              <a:rPr lang="en-US" sz="2400" dirty="0"/>
              <a:t> = "Some text";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  return 0;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96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86265"/>
            <a:ext cx="10018713" cy="5598941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br>
              <a:rPr lang="en-US" dirty="0"/>
            </a:br>
            <a:r>
              <a:rPr lang="en-US" dirty="0"/>
              <a:t>  public:              </a:t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dirty="0" err="1"/>
              <a:t>myMethod</a:t>
            </a:r>
            <a:r>
              <a:rPr lang="en-US" dirty="0"/>
              <a:t>() {  </a:t>
            </a:r>
            <a:br>
              <a:rPr lang="en-US" dirty="0"/>
            </a:br>
            <a:r>
              <a:rPr lang="en-US" dirty="0"/>
              <a:t>      </a:t>
            </a:r>
            <a:r>
              <a:rPr lang="en-US" dirty="0" err="1"/>
              <a:t>cout</a:t>
            </a:r>
            <a:r>
              <a:rPr lang="en-US" dirty="0"/>
              <a:t> &lt;&lt; "Hello World!";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err="1"/>
              <a:t>int</a:t>
            </a:r>
            <a:r>
              <a:rPr lang="en-US" sz="2800" dirty="0"/>
              <a:t> main()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;     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myObj.myMethod</a:t>
            </a:r>
            <a:r>
              <a:rPr lang="en-US" dirty="0"/>
              <a:t>();  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44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09468"/>
            <a:ext cx="9404723" cy="1043779"/>
          </a:xfrm>
        </p:spPr>
        <p:txBody>
          <a:bodyPr/>
          <a:lstStyle/>
          <a:p>
            <a:r>
              <a:rPr lang="en-US" dirty="0" smtClean="0"/>
              <a:t>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37280"/>
            <a:ext cx="10018713" cy="4304712"/>
          </a:xfrm>
        </p:spPr>
        <p:txBody>
          <a:bodyPr>
            <a:normAutofit/>
          </a:bodyPr>
          <a:lstStyle/>
          <a:p>
            <a:r>
              <a:rPr lang="en-US" dirty="0"/>
              <a:t>Access specifiers define how the members (attributes and methods) of a class can be accessed</a:t>
            </a:r>
            <a:r>
              <a:rPr lang="en-US" dirty="0" smtClean="0"/>
              <a:t>.</a:t>
            </a:r>
          </a:p>
          <a:p>
            <a:r>
              <a:rPr lang="en-US" dirty="0"/>
              <a:t>Reserved words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Private </a:t>
            </a:r>
            <a:r>
              <a:rPr lang="en-US" dirty="0"/>
              <a:t>- members cannot be accessed (or viewed) from outside the </a:t>
            </a:r>
            <a:r>
              <a:rPr lang="en-US" dirty="0" smtClean="0"/>
              <a:t>class.</a:t>
            </a:r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/>
              <a:t> - members are accessible from outside the class</a:t>
            </a:r>
            <a:endParaRPr lang="en-US" b="1" dirty="0" smtClean="0"/>
          </a:p>
          <a:p>
            <a:r>
              <a:rPr lang="en-US" b="1" dirty="0" smtClean="0"/>
              <a:t>Protected </a:t>
            </a:r>
            <a:r>
              <a:rPr lang="en-US" dirty="0"/>
              <a:t>- members cannot be accessed from outside the class, however, they can be accessed in inherited </a:t>
            </a:r>
            <a:r>
              <a:rPr lang="en-US" dirty="0" smtClean="0"/>
              <a:t>classes.</a:t>
            </a:r>
          </a:p>
          <a:p>
            <a:r>
              <a:rPr lang="en-US" b="1" dirty="0" smtClean="0"/>
              <a:t>By  default the members of the class are private.</a:t>
            </a:r>
          </a:p>
        </p:txBody>
      </p:sp>
    </p:spTree>
    <p:extLst>
      <p:ext uri="{BB962C8B-B14F-4D97-AF65-F5344CB8AC3E}">
        <p14:creationId xmlns:p14="http://schemas.microsoft.com/office/powerpoint/2010/main" val="75794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1" y="1124262"/>
            <a:ext cx="10453712" cy="534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public:</a:t>
            </a: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x;   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private: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y;   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myObj.x</a:t>
            </a:r>
            <a:r>
              <a:rPr lang="en-US" dirty="0"/>
              <a:t> = 25; 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myObj.y</a:t>
            </a:r>
            <a:r>
              <a:rPr lang="en-US" dirty="0"/>
              <a:t> = 50;  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7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&amp; Get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attributes of a class are modified in a program, set member function is used.</a:t>
            </a:r>
          </a:p>
          <a:p>
            <a:r>
              <a:rPr lang="en-US" dirty="0" smtClean="0"/>
              <a:t>Get member function is used to retrieve the values of class attributes</a:t>
            </a:r>
          </a:p>
          <a:p>
            <a:r>
              <a:rPr lang="en-US" dirty="0" smtClean="0"/>
              <a:t>Get and Set functions access private data indirectly.</a:t>
            </a:r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Client does not know how the class modifies private data using these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3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GradeBook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setCourseName</a:t>
            </a:r>
            <a:r>
              <a:rPr lang="en-US" dirty="0" smtClean="0"/>
              <a:t>(string name)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CourseName</a:t>
            </a:r>
            <a:r>
              <a:rPr lang="en-US" dirty="0" smtClean="0"/>
              <a:t>=name;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6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getCourseName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make sure that </a:t>
            </a:r>
            <a:r>
              <a:rPr lang="en-US" dirty="0" smtClean="0"/>
              <a:t> sensitive </a:t>
            </a:r>
            <a:r>
              <a:rPr lang="en-US" dirty="0"/>
              <a:t>data is hidden from </a:t>
            </a:r>
            <a:r>
              <a:rPr lang="en-US" dirty="0" smtClean="0"/>
              <a:t>users.</a:t>
            </a:r>
          </a:p>
          <a:p>
            <a:r>
              <a:rPr lang="en-US" dirty="0"/>
              <a:t>declare class variables/attributes as </a:t>
            </a:r>
            <a:r>
              <a:rPr lang="en-US" dirty="0" smtClean="0"/>
              <a:t>private.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read or modify the value of a private member, you can </a:t>
            </a:r>
            <a:r>
              <a:rPr lang="en-US" dirty="0" smtClean="0"/>
              <a:t>provide public</a:t>
            </a:r>
            <a:r>
              <a:rPr lang="en-US" dirty="0"/>
              <a:t>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methods.</a:t>
            </a:r>
          </a:p>
        </p:txBody>
      </p:sp>
    </p:spTree>
    <p:extLst>
      <p:ext uri="{BB962C8B-B14F-4D97-AF65-F5344CB8AC3E}">
        <p14:creationId xmlns:p14="http://schemas.microsoft.com/office/powerpoint/2010/main" val="48076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ensures better control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One can </a:t>
            </a:r>
            <a:r>
              <a:rPr lang="en-US" dirty="0"/>
              <a:t>change one part of the code without affecting other parts</a:t>
            </a:r>
          </a:p>
          <a:p>
            <a:r>
              <a:rPr lang="en-US" dirty="0"/>
              <a:t>Increased security of data</a:t>
            </a:r>
          </a:p>
        </p:txBody>
      </p:sp>
    </p:spTree>
    <p:extLst>
      <p:ext uri="{BB962C8B-B14F-4D97-AF65-F5344CB8AC3E}">
        <p14:creationId xmlns:p14="http://schemas.microsoft.com/office/powerpoint/2010/main" val="3441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794479"/>
            <a:ext cx="9129010" cy="973110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0" y="1767589"/>
            <a:ext cx="9129010" cy="4782672"/>
          </a:xfrm>
        </p:spPr>
        <p:txBody>
          <a:bodyPr>
            <a:normAutofit/>
          </a:bodyPr>
          <a:lstStyle/>
          <a:p>
            <a:r>
              <a:rPr lang="en-US" dirty="0" smtClean="0"/>
              <a:t>Data and the operations on that data are defined in a single unit- class</a:t>
            </a:r>
          </a:p>
          <a:p>
            <a:r>
              <a:rPr lang="en-US" dirty="0" smtClean="0"/>
              <a:t>Collection of fixed number of components.</a:t>
            </a:r>
          </a:p>
          <a:p>
            <a:r>
              <a:rPr lang="en-US" dirty="0" smtClean="0"/>
              <a:t>Components are called  members.</a:t>
            </a:r>
          </a:p>
          <a:p>
            <a:r>
              <a:rPr lang="en-US" dirty="0" smtClean="0"/>
              <a:t>Can be data and/or functions.</a:t>
            </a:r>
          </a:p>
          <a:p>
            <a:r>
              <a:rPr lang="en-US" dirty="0"/>
              <a:t>In C++, </a:t>
            </a:r>
            <a:r>
              <a:rPr lang="en-US" b="1" dirty="0"/>
              <a:t>class</a:t>
            </a:r>
            <a:r>
              <a:rPr lang="en-US" dirty="0"/>
              <a:t> is a reserved word, and it defines only a data type; no memory </a:t>
            </a:r>
            <a:r>
              <a:rPr lang="en-US" dirty="0" smtClean="0"/>
              <a:t>is allocated.</a:t>
            </a:r>
          </a:p>
          <a:p>
            <a:r>
              <a:rPr lang="en-US" dirty="0" smtClean="0"/>
              <a:t>Each class created becomes a new user defined data type.</a:t>
            </a:r>
          </a:p>
          <a:p>
            <a:r>
              <a:rPr lang="en-US" dirty="0" smtClean="0"/>
              <a:t>One can create as many classes as required that’s why C++ is called </a:t>
            </a:r>
            <a:r>
              <a:rPr lang="en-US" b="1" dirty="0" smtClean="0"/>
              <a:t>extensible programming language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18" y="1094282"/>
            <a:ext cx="10768505" cy="57637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Employee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private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salary;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public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b="1" dirty="0" err="1"/>
              <a:t>setSalary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s) {</a:t>
            </a:r>
            <a:br>
              <a:rPr lang="en-US" dirty="0"/>
            </a:br>
            <a:r>
              <a:rPr lang="en-US" dirty="0"/>
              <a:t>      salary = s;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getSalary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  return salary;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Employee 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myObj.setSalary</a:t>
            </a:r>
            <a:r>
              <a:rPr lang="en-US" dirty="0"/>
              <a:t>(50000);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myObj.getSalary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69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member function </a:t>
            </a:r>
          </a:p>
          <a:p>
            <a:r>
              <a:rPr lang="en-US" dirty="0" smtClean="0"/>
              <a:t>Same name as class.</a:t>
            </a:r>
          </a:p>
          <a:p>
            <a:r>
              <a:rPr lang="en-US" dirty="0" smtClean="0"/>
              <a:t>One or more constructors</a:t>
            </a:r>
          </a:p>
          <a:p>
            <a:r>
              <a:rPr lang="en-US" dirty="0" smtClean="0"/>
              <a:t>Always present even when not declared.</a:t>
            </a:r>
          </a:p>
          <a:p>
            <a:r>
              <a:rPr lang="en-US" dirty="0" smtClean="0"/>
              <a:t>Used to initialize data values once the object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4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9995"/>
            <a:ext cx="10018713" cy="4961206"/>
          </a:xfrm>
        </p:spPr>
        <p:txBody>
          <a:bodyPr/>
          <a:lstStyle/>
          <a:p>
            <a:r>
              <a:rPr lang="en-US" dirty="0" smtClean="0"/>
              <a:t>Different than other member functions.</a:t>
            </a:r>
          </a:p>
          <a:p>
            <a:r>
              <a:rPr lang="en-US" dirty="0" smtClean="0"/>
              <a:t>Cant have any return type not even void.</a:t>
            </a:r>
          </a:p>
          <a:p>
            <a:r>
              <a:rPr lang="en-US" dirty="0" smtClean="0"/>
              <a:t>Declared public</a:t>
            </a:r>
          </a:p>
          <a:p>
            <a:r>
              <a:rPr lang="en-US" dirty="0" smtClean="0"/>
              <a:t>Class generally have one constructor</a:t>
            </a:r>
          </a:p>
          <a:p>
            <a:r>
              <a:rPr lang="en-US" dirty="0" smtClean="0"/>
              <a:t>Multiple can be defined using function overloading</a:t>
            </a:r>
          </a:p>
          <a:p>
            <a:r>
              <a:rPr lang="en-US" dirty="0" smtClean="0"/>
              <a:t>Constructor call occurs when object is created.</a:t>
            </a:r>
          </a:p>
          <a:p>
            <a:r>
              <a:rPr lang="en-US" dirty="0" smtClean="0"/>
              <a:t>If  not explicitly included, compiler provides a default constructor with no parameters.</a:t>
            </a:r>
          </a:p>
          <a:p>
            <a:r>
              <a:rPr lang="en-US" dirty="0" smtClean="0"/>
              <a:t>Ensure proper initialization of data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name as class</a:t>
            </a:r>
          </a:p>
          <a:p>
            <a:r>
              <a:rPr lang="en-US" dirty="0" smtClean="0"/>
              <a:t>No return type</a:t>
            </a:r>
          </a:p>
          <a:p>
            <a:r>
              <a:rPr lang="en-US" dirty="0" smtClean="0"/>
              <a:t>Any number of parameters</a:t>
            </a:r>
          </a:p>
          <a:p>
            <a:r>
              <a:rPr lang="en-US" dirty="0" smtClean="0"/>
              <a:t>Cant be declared </a:t>
            </a:r>
            <a:r>
              <a:rPr lang="en-US" dirty="0" err="1" smtClean="0"/>
              <a:t>const</a:t>
            </a:r>
            <a:r>
              <a:rPr lang="en-US" dirty="0" smtClean="0"/>
              <a:t> as initializing an object modifies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1"/>
            <a:ext cx="10018713" cy="647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	string Name;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ID=1;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6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9364"/>
            <a:ext cx="10018713" cy="706902"/>
          </a:xfrm>
        </p:spPr>
        <p:txBody>
          <a:bodyPr/>
          <a:lstStyle/>
          <a:p>
            <a:r>
              <a:rPr lang="en-US" dirty="0" smtClean="0"/>
              <a:t>Member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3378"/>
            <a:ext cx="10018713" cy="5022167"/>
          </a:xfrm>
        </p:spPr>
        <p:txBody>
          <a:bodyPr>
            <a:normAutofit/>
          </a:bodyPr>
          <a:lstStyle/>
          <a:p>
            <a:r>
              <a:rPr lang="en-US" dirty="0" smtClean="0"/>
              <a:t>Member initializer list is used to initialize data members of class</a:t>
            </a:r>
          </a:p>
          <a:p>
            <a:r>
              <a:rPr lang="en-US" dirty="0" smtClean="0"/>
              <a:t>Member initializer list executes before the body of constructor.</a:t>
            </a:r>
          </a:p>
          <a:p>
            <a:r>
              <a:rPr lang="en-US" dirty="0" smtClean="0"/>
              <a:t>Consists of data member’s variable name followed by its value in parenthesis.</a:t>
            </a:r>
          </a:p>
          <a:p>
            <a:r>
              <a:rPr lang="en-US" dirty="0" smtClean="0"/>
              <a:t>Multiple values are separated by commas.</a:t>
            </a:r>
          </a:p>
          <a:p>
            <a:r>
              <a:rPr lang="en-US" dirty="0" smtClean="0"/>
              <a:t>Efficient to initialize  members  this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42535"/>
            <a:ext cx="10018713" cy="550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Employee(): salary(0)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43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3431"/>
            <a:ext cx="10018713" cy="903849"/>
          </a:xfrm>
        </p:spPr>
        <p:txBody>
          <a:bodyPr/>
          <a:lstStyle/>
          <a:p>
            <a:r>
              <a:rPr lang="en-US" dirty="0" smtClean="0"/>
              <a:t>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252025"/>
            <a:ext cx="10018713" cy="5092503"/>
          </a:xfrm>
        </p:spPr>
        <p:txBody>
          <a:bodyPr/>
          <a:lstStyle/>
          <a:p>
            <a:r>
              <a:rPr lang="en-US" dirty="0" smtClean="0"/>
              <a:t>Compiler creates a constructor if user definer constructor is not there.</a:t>
            </a:r>
          </a:p>
          <a:p>
            <a:r>
              <a:rPr lang="en-US" dirty="0" smtClean="0"/>
              <a:t>The default constructor does not initialize values of data members.</a:t>
            </a:r>
          </a:p>
          <a:p>
            <a:r>
              <a:rPr lang="en-US" dirty="0" smtClean="0"/>
              <a:t> Call the default constructor of each data member, that is a member of some system defined class.</a:t>
            </a:r>
          </a:p>
          <a:p>
            <a:endParaRPr lang="en-US" dirty="0"/>
          </a:p>
          <a:p>
            <a:r>
              <a:rPr lang="en-US" dirty="0" smtClean="0"/>
              <a:t>User defined constructor with no arguments will also call the default constructors for  data members along with the actions specified by user.</a:t>
            </a:r>
          </a:p>
          <a:p>
            <a:endParaRPr lang="en-US" dirty="0"/>
          </a:p>
          <a:p>
            <a:r>
              <a:rPr lang="en-US" dirty="0" smtClean="0"/>
              <a:t>Default constructor wont be created if user define one with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1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constructors</a:t>
            </a:r>
          </a:p>
          <a:p>
            <a:r>
              <a:rPr lang="en-US" dirty="0" smtClean="0"/>
              <a:t>Varying number of arguments</a:t>
            </a:r>
          </a:p>
          <a:p>
            <a:r>
              <a:rPr lang="en-US" dirty="0" smtClean="0"/>
              <a:t>Values passed while creating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5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47114"/>
            <a:ext cx="10018713" cy="5866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Student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Student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ID=1;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Student(</a:t>
            </a:r>
            <a:r>
              <a:rPr lang="en-US" dirty="0" err="1"/>
              <a:t>int</a:t>
            </a:r>
            <a:r>
              <a:rPr lang="en-US" dirty="0"/>
              <a:t> R,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7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14400"/>
            <a:ext cx="9404723" cy="93884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classIdentifier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classMembersList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8423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75249"/>
            <a:ext cx="10018713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Student S(0,"Abc");</a:t>
            </a:r>
          </a:p>
          <a:p>
            <a:pPr marL="0" indent="0">
              <a:buNone/>
            </a:pPr>
            <a:r>
              <a:rPr lang="en-US" dirty="0"/>
              <a:t>	Student S1;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854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when program ends</a:t>
            </a:r>
          </a:p>
          <a:p>
            <a:r>
              <a:rPr lang="en-US" dirty="0" smtClean="0"/>
              <a:t>Memory allocated to class is de-allocated.</a:t>
            </a:r>
          </a:p>
          <a:p>
            <a:r>
              <a:rPr lang="en-US" dirty="0" smtClean="0"/>
              <a:t>Object destroyed.</a:t>
            </a:r>
          </a:p>
          <a:p>
            <a:r>
              <a:rPr lang="en-US" dirty="0" smtClean="0"/>
              <a:t>Name is same as class name prepended by </a:t>
            </a:r>
            <a:r>
              <a:rPr lang="en-US" sz="3600" b="1" dirty="0" smtClean="0"/>
              <a:t>~</a:t>
            </a:r>
            <a:r>
              <a:rPr lang="en-US" dirty="0" smtClean="0"/>
              <a:t>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8295"/>
            <a:ext cx="10018713" cy="4440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~Student()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&lt;&lt;"Destructor....."&lt;&lt;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75929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1678898"/>
            <a:ext cx="9593705" cy="4977395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definition of the class, you </a:t>
            </a:r>
            <a:r>
              <a:rPr lang="en-US" b="1" dirty="0"/>
              <a:t>cannot initialize </a:t>
            </a:r>
            <a:r>
              <a:rPr lang="en-US" b="1" dirty="0" smtClean="0"/>
              <a:t>a variable </a:t>
            </a:r>
            <a:r>
              <a:rPr lang="en-US" dirty="0"/>
              <a:t>when you declare it</a:t>
            </a:r>
            <a:r>
              <a:rPr lang="en-US" dirty="0" smtClean="0"/>
              <a:t>.</a:t>
            </a:r>
          </a:p>
          <a:p>
            <a:r>
              <a:rPr lang="en-US" dirty="0"/>
              <a:t>If a member of a class is a function, you typically use the </a:t>
            </a:r>
            <a:r>
              <a:rPr lang="en-US" dirty="0" smtClean="0"/>
              <a:t>function prototype </a:t>
            </a:r>
            <a:r>
              <a:rPr lang="en-US" dirty="0"/>
              <a:t>to declare that member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a member </a:t>
            </a:r>
            <a:r>
              <a:rPr lang="en-US" dirty="0"/>
              <a:t>of a class is a function, it can (directly) access </a:t>
            </a:r>
            <a:r>
              <a:rPr lang="en-US" dirty="0" smtClean="0"/>
              <a:t>any member </a:t>
            </a:r>
            <a:r>
              <a:rPr lang="en-US" dirty="0"/>
              <a:t>of </a:t>
            </a:r>
            <a:r>
              <a:rPr lang="en-US" dirty="0" smtClean="0"/>
              <a:t>the class—member </a:t>
            </a:r>
            <a:r>
              <a:rPr lang="en-US" dirty="0"/>
              <a:t>variables and member functions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4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809468"/>
            <a:ext cx="9404723" cy="1043779"/>
          </a:xfrm>
        </p:spPr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82" y="1991616"/>
            <a:ext cx="10018713" cy="4107766"/>
          </a:xfrm>
        </p:spPr>
        <p:txBody>
          <a:bodyPr>
            <a:normAutofit/>
          </a:bodyPr>
          <a:lstStyle/>
          <a:p>
            <a:r>
              <a:rPr lang="en-US" dirty="0" smtClean="0"/>
              <a:t>Variable declared inside a class are  called </a:t>
            </a:r>
            <a:r>
              <a:rPr lang="en-US" b="1" dirty="0" smtClean="0"/>
              <a:t>attributes.</a:t>
            </a:r>
          </a:p>
          <a:p>
            <a:r>
              <a:rPr lang="en-US" dirty="0" smtClean="0"/>
              <a:t>class</a:t>
            </a:r>
            <a:r>
              <a:rPr lang="en-US" dirty="0"/>
              <a:t> </a:t>
            </a:r>
            <a:r>
              <a:rPr lang="en-US" dirty="0" err="1"/>
              <a:t>MyClass</a:t>
            </a:r>
            <a:r>
              <a:rPr lang="en-US" dirty="0"/>
              <a:t> {     </a:t>
            </a:r>
            <a:r>
              <a:rPr lang="en-US" dirty="0" smtClean="0"/>
              <a:t>    </a:t>
            </a:r>
            <a:r>
              <a:rPr lang="en-US" dirty="0"/>
              <a:t>  // The class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:             </a:t>
            </a:r>
            <a:r>
              <a:rPr lang="en-US" dirty="0" smtClean="0"/>
              <a:t>             // </a:t>
            </a:r>
            <a:r>
              <a:rPr lang="en-US" dirty="0"/>
              <a:t>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</a:t>
            </a:r>
            <a:r>
              <a:rPr lang="en-US" dirty="0" smtClean="0"/>
              <a:t>     // </a:t>
            </a:r>
            <a:r>
              <a:rPr lang="en-US" dirty="0"/>
              <a:t>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;  </a:t>
            </a:r>
            <a:r>
              <a:rPr lang="en-US" dirty="0" smtClean="0"/>
              <a:t>  // </a:t>
            </a:r>
            <a:r>
              <a:rPr lang="en-US" dirty="0"/>
              <a:t>Attribute (string variable)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6740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14400"/>
            <a:ext cx="9404723" cy="938848"/>
          </a:xfrm>
        </p:spPr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792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 are </a:t>
            </a:r>
            <a:r>
              <a:rPr lang="en-US" b="1" dirty="0"/>
              <a:t>functions</a:t>
            </a:r>
            <a:r>
              <a:rPr lang="en-US" dirty="0"/>
              <a:t> that belongs to the class.</a:t>
            </a:r>
          </a:p>
          <a:p>
            <a:pPr marL="0" indent="0">
              <a:buNone/>
            </a:pPr>
            <a:r>
              <a:rPr lang="en-US" dirty="0"/>
              <a:t>There are two ways to define functions that belongs to a class:</a:t>
            </a:r>
          </a:p>
          <a:p>
            <a:r>
              <a:rPr lang="en-US" dirty="0"/>
              <a:t>Inside class definition</a:t>
            </a:r>
          </a:p>
          <a:p>
            <a:r>
              <a:rPr lang="en-US" dirty="0"/>
              <a:t>Outside class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1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81" y="1915051"/>
            <a:ext cx="10018713" cy="3906129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r>
              <a:rPr lang="en-US" dirty="0" smtClean="0"/>
              <a:t>            // </a:t>
            </a:r>
            <a:r>
              <a:rPr lang="en-US" dirty="0"/>
              <a:t>The class</a:t>
            </a:r>
            <a:br>
              <a:rPr lang="en-US" dirty="0"/>
            </a:br>
            <a:r>
              <a:rPr lang="en-US" dirty="0"/>
              <a:t>  public:             </a:t>
            </a:r>
            <a:r>
              <a:rPr lang="en-US" dirty="0" smtClean="0"/>
              <a:t>                   // </a:t>
            </a:r>
            <a:r>
              <a:rPr lang="en-US" dirty="0"/>
              <a:t>Access specifier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    </a:t>
            </a:r>
            <a:r>
              <a:rPr lang="en-US" dirty="0" smtClean="0"/>
              <a:t>           // </a:t>
            </a:r>
            <a:r>
              <a:rPr lang="en-US" dirty="0"/>
              <a:t>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     </a:t>
            </a:r>
          </a:p>
          <a:p>
            <a:pPr marL="0" indent="0">
              <a:buNone/>
            </a:pPr>
            <a:r>
              <a:rPr lang="en-US" dirty="0" smtClean="0"/>
              <a:t>        void</a:t>
            </a:r>
            <a:r>
              <a:rPr lang="en-US" dirty="0"/>
              <a:t> </a:t>
            </a:r>
            <a:r>
              <a:rPr lang="en-US" dirty="0" err="1"/>
              <a:t>myMethod</a:t>
            </a:r>
            <a:r>
              <a:rPr lang="en-US" dirty="0"/>
              <a:t>() </a:t>
            </a:r>
            <a:r>
              <a:rPr lang="en-US" dirty="0" smtClean="0"/>
              <a:t>		// </a:t>
            </a:r>
            <a:r>
              <a:rPr lang="en-US" dirty="0"/>
              <a:t>Method/function defined inside the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       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"Hello World!";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      </a:t>
            </a: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8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20" y="1370792"/>
            <a:ext cx="9593422" cy="4750191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r>
              <a:rPr lang="en-US" dirty="0" smtClean="0"/>
              <a:t>                           // </a:t>
            </a:r>
            <a:r>
              <a:rPr lang="en-US" dirty="0"/>
              <a:t>The class</a:t>
            </a:r>
            <a:br>
              <a:rPr lang="en-US" dirty="0"/>
            </a:br>
            <a:r>
              <a:rPr lang="en-US" dirty="0"/>
              <a:t>   public:                                                // 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                          // 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        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  void</a:t>
            </a:r>
            <a:r>
              <a:rPr lang="en-US" dirty="0"/>
              <a:t> </a:t>
            </a:r>
            <a:r>
              <a:rPr lang="en-US" dirty="0" err="1"/>
              <a:t>myMethod</a:t>
            </a:r>
            <a:r>
              <a:rPr lang="en-US" dirty="0"/>
              <a:t>();  </a:t>
            </a:r>
            <a:r>
              <a:rPr lang="en-US" dirty="0" smtClean="0"/>
              <a:t>                    </a:t>
            </a:r>
            <a:r>
              <a:rPr lang="en-US" dirty="0"/>
              <a:t> // Method/function declaration</a:t>
            </a:r>
            <a:br>
              <a:rPr lang="en-US" dirty="0"/>
            </a:br>
            <a:r>
              <a:rPr lang="en-US" dirty="0" smtClean="0"/>
              <a:t>     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Method/function definition outside the class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      void</a:t>
            </a:r>
            <a:r>
              <a:rPr lang="en-US" dirty="0"/>
              <a:t> </a:t>
            </a:r>
            <a:r>
              <a:rPr lang="en-US" b="1" dirty="0" err="1"/>
              <a:t>MyClass</a:t>
            </a:r>
            <a:r>
              <a:rPr lang="en-US" b="1" dirty="0"/>
              <a:t>::</a:t>
            </a:r>
            <a:r>
              <a:rPr lang="en-US" b="1" dirty="0" err="1"/>
              <a:t>myMethod</a:t>
            </a:r>
            <a:r>
              <a:rPr lang="en-US" b="1" dirty="0"/>
              <a:t>()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"Hello World!";</a:t>
            </a:r>
            <a:br>
              <a:rPr lang="en-US" dirty="0"/>
            </a:br>
            <a:r>
              <a:rPr lang="en-US" dirty="0" smtClean="0"/>
              <a:t>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4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instance of a class is called Object</a:t>
            </a:r>
          </a:p>
          <a:p>
            <a:r>
              <a:rPr lang="en-US" dirty="0" smtClean="0"/>
              <a:t>The members of the class are accessed using dot(.)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4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1620</TotalTime>
  <Words>726</Words>
  <Application>Microsoft Office PowerPoint</Application>
  <PresentationFormat>Widescreen</PresentationFormat>
  <Paragraphs>170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 Class   classes-&gt;Constructors  classes-&gt; Destructors</vt:lpstr>
      <vt:lpstr>Classes</vt:lpstr>
      <vt:lpstr>Definition</vt:lpstr>
      <vt:lpstr>PowerPoint Presentation</vt:lpstr>
      <vt:lpstr>Class Attributes</vt:lpstr>
      <vt:lpstr>Class Methods</vt:lpstr>
      <vt:lpstr>PowerPoint Presentation</vt:lpstr>
      <vt:lpstr>PowerPoint Presentation</vt:lpstr>
      <vt:lpstr>Creating Objects</vt:lpstr>
      <vt:lpstr>PowerPoint Presentation</vt:lpstr>
      <vt:lpstr>PowerPoint Presentation</vt:lpstr>
      <vt:lpstr>Access Specifiers</vt:lpstr>
      <vt:lpstr>PowerPoint Presentation</vt:lpstr>
      <vt:lpstr>Set &amp; Get Member Functions</vt:lpstr>
      <vt:lpstr>Example</vt:lpstr>
      <vt:lpstr>Set Member Function</vt:lpstr>
      <vt:lpstr>Get Member Function</vt:lpstr>
      <vt:lpstr>Encapsulation</vt:lpstr>
      <vt:lpstr>Why Encapsulation</vt:lpstr>
      <vt:lpstr>PowerPoint Presentation</vt:lpstr>
      <vt:lpstr>Constructors</vt:lpstr>
      <vt:lpstr>PowerPoint Presentation</vt:lpstr>
      <vt:lpstr>Constructor Definition</vt:lpstr>
      <vt:lpstr>PowerPoint Presentation</vt:lpstr>
      <vt:lpstr>Member initializer list</vt:lpstr>
      <vt:lpstr>PowerPoint Presentation</vt:lpstr>
      <vt:lpstr>Default Constructors</vt:lpstr>
      <vt:lpstr>Constructor Overloading</vt:lpstr>
      <vt:lpstr>PowerPoint Presentation</vt:lpstr>
      <vt:lpstr>PowerPoint Presentation</vt:lpstr>
      <vt:lpstr>Destructors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Lenovo</cp:lastModifiedBy>
  <cp:revision>145</cp:revision>
  <dcterms:created xsi:type="dcterms:W3CDTF">2020-01-23T05:47:47Z</dcterms:created>
  <dcterms:modified xsi:type="dcterms:W3CDTF">2020-09-10T09:52:05Z</dcterms:modified>
</cp:coreProperties>
</file>