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0" r:id="rId5"/>
    <p:sldId id="268" r:id="rId6"/>
    <p:sldId id="271" r:id="rId7"/>
    <p:sldId id="270" r:id="rId8"/>
    <p:sldId id="272" r:id="rId9"/>
    <p:sldId id="269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A2BF7-5228-47EC-9A46-F677C08266E0}" type="doc">
      <dgm:prSet loTypeId="urn:microsoft.com/office/officeart/2005/8/layout/cycle2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708EB3E-659F-48E4-B39F-B494C6935227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Set Up the Environment</a:t>
          </a:r>
        </a:p>
        <a:p>
          <a:pPr marL="0" lvl="0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964CB-02A3-450E-B590-3E32374B1C20}" type="parTrans" cxnId="{8F305C7A-262A-4D15-9D68-A0B6A6C8E298}">
      <dgm:prSet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7E372E-BB0B-4A19-BCFF-EBF7AD3A854F}" type="sibTrans" cxnId="{8F305C7A-262A-4D15-9D68-A0B6A6C8E298}">
      <dgm:prSet custT="1"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8D7E32-3ACC-4571-ADFE-346AADDBFF4B}">
      <dgm:prSet phldrT="[Text]"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Create a GUI with Tkinter</a:t>
          </a: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F8CF15-3A9A-4304-9B5C-0BDAAFB65685}" type="parTrans" cxnId="{2BEC9915-875C-44A6-BC81-025964C42403}">
      <dgm:prSet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08326-1855-4BBE-937F-34130BCC6A8D}" type="sibTrans" cxnId="{2BEC9915-875C-44A6-BC81-025964C42403}">
      <dgm:prSet custT="1"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38ECE2-4708-41F3-A710-6211605B94C3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Audio Recording</a:t>
          </a:r>
        </a:p>
        <a:p>
          <a:pPr marL="0" lvl="0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791B9A-2BA0-4EAD-8BE3-0B851A82D0BA}" type="parTrans" cxnId="{3265F793-054A-4DAB-8997-0C907D157057}">
      <dgm:prSet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D3ACB2-35D0-41E3-BDE0-9971382B7043}" type="sibTrans" cxnId="{3265F793-054A-4DAB-8997-0C907D157057}">
      <dgm:prSet custT="1"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0CCEE9-BFF5-4A69-9AA5-37CC01FC9F7E}">
      <dgm:prSet custT="1"/>
      <dgm:spPr/>
      <dgm:t>
        <a:bodyPr/>
        <a:lstStyle/>
        <a:p>
          <a:r>
            <a:rPr lang="en-IN" sz="1400" b="1">
              <a:latin typeface="Times New Roman" panose="02020603050405020304" pitchFamily="18" charset="0"/>
              <a:cs typeface="Times New Roman" panose="02020603050405020304" pitchFamily="18" charset="0"/>
            </a:rPr>
            <a:t>Implement Audio Playback</a:t>
          </a:r>
        </a:p>
      </dgm:t>
    </dgm:pt>
    <dgm:pt modelId="{8C0EA75F-3584-4D73-BBF1-9D357BC1E53F}" type="parTrans" cxnId="{FB532AE4-1DD2-4AF4-9784-7E8F2792D2ED}">
      <dgm:prSet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D6F18F-4957-43E6-A4C9-AC5260214901}" type="sibTrans" cxnId="{FB532AE4-1DD2-4AF4-9784-7E8F2792D2ED}">
      <dgm:prSet custT="1"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C6751-3F65-4F7B-8C46-B56C938E9B7F}">
      <dgm:prSet custT="1"/>
      <dgm:spPr/>
      <dgm:t>
        <a:bodyPr/>
        <a:lstStyle/>
        <a:p>
          <a:r>
            <a:rPr lang="en-IN" sz="1400" b="1">
              <a:latin typeface="Times New Roman" panose="02020603050405020304" pitchFamily="18" charset="0"/>
              <a:cs typeface="Times New Roman" panose="02020603050405020304" pitchFamily="18" charset="0"/>
            </a:rPr>
            <a:t>Run the Application</a:t>
          </a:r>
        </a:p>
      </dgm:t>
    </dgm:pt>
    <dgm:pt modelId="{0ADCB4C9-01F0-4DA5-91E6-341D4D594190}" type="parTrans" cxnId="{08EB9959-1884-4C3A-9BAB-4EDB64434F32}">
      <dgm:prSet/>
      <dgm:spPr/>
      <dgm:t>
        <a:bodyPr/>
        <a:lstStyle/>
        <a:p>
          <a:endParaRPr lang="en-IN" sz="1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4777DE-EB10-400A-B44F-B13A528049D2}" type="sibTrans" cxnId="{08EB9959-1884-4C3A-9BAB-4EDB64434F32}">
      <dgm:prSet custT="1"/>
      <dgm:spPr/>
      <dgm:t>
        <a:bodyPr/>
        <a:lstStyle/>
        <a:p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87BAAC-DA19-4F88-AAEB-8189AEC0E30F}" type="pres">
      <dgm:prSet presAssocID="{B84A2BF7-5228-47EC-9A46-F677C08266E0}" presName="cycle" presStyleCnt="0">
        <dgm:presLayoutVars>
          <dgm:dir/>
          <dgm:resizeHandles val="exact"/>
        </dgm:presLayoutVars>
      </dgm:prSet>
      <dgm:spPr/>
    </dgm:pt>
    <dgm:pt modelId="{E6BF1F43-CB73-492C-8948-8396356780B3}" type="pres">
      <dgm:prSet presAssocID="{E708EB3E-659F-48E4-B39F-B494C6935227}" presName="node" presStyleLbl="node1" presStyleIdx="0" presStyleCnt="5">
        <dgm:presLayoutVars>
          <dgm:bulletEnabled val="1"/>
        </dgm:presLayoutVars>
      </dgm:prSet>
      <dgm:spPr/>
    </dgm:pt>
    <dgm:pt modelId="{B45FCA05-1FC3-4FDD-A753-5942FDB3A0E5}" type="pres">
      <dgm:prSet presAssocID="{D87E372E-BB0B-4A19-BCFF-EBF7AD3A854F}" presName="sibTrans" presStyleLbl="sibTrans2D1" presStyleIdx="0" presStyleCnt="5"/>
      <dgm:spPr/>
    </dgm:pt>
    <dgm:pt modelId="{F349A31D-B1D9-4251-B0B0-5725AE717A4F}" type="pres">
      <dgm:prSet presAssocID="{D87E372E-BB0B-4A19-BCFF-EBF7AD3A854F}" presName="connectorText" presStyleLbl="sibTrans2D1" presStyleIdx="0" presStyleCnt="5"/>
      <dgm:spPr/>
    </dgm:pt>
    <dgm:pt modelId="{F3757CBA-4C46-4787-95C1-672B7DD15846}" type="pres">
      <dgm:prSet presAssocID="{7838ECE2-4708-41F3-A710-6211605B94C3}" presName="node" presStyleLbl="node1" presStyleIdx="1" presStyleCnt="5">
        <dgm:presLayoutVars>
          <dgm:bulletEnabled val="1"/>
        </dgm:presLayoutVars>
      </dgm:prSet>
      <dgm:spPr/>
    </dgm:pt>
    <dgm:pt modelId="{6BB7261B-FC76-47F4-B790-18E3DEC8C9FC}" type="pres">
      <dgm:prSet presAssocID="{F1D3ACB2-35D0-41E3-BDE0-9971382B7043}" presName="sibTrans" presStyleLbl="sibTrans2D1" presStyleIdx="1" presStyleCnt="5"/>
      <dgm:spPr/>
    </dgm:pt>
    <dgm:pt modelId="{909C0475-1FC6-405D-95AE-C02EB966BDD6}" type="pres">
      <dgm:prSet presAssocID="{F1D3ACB2-35D0-41E3-BDE0-9971382B7043}" presName="connectorText" presStyleLbl="sibTrans2D1" presStyleIdx="1" presStyleCnt="5"/>
      <dgm:spPr/>
    </dgm:pt>
    <dgm:pt modelId="{C7A4EFCF-1463-4DA7-A726-F7BBF8BB7A3F}" type="pres">
      <dgm:prSet presAssocID="{2C0CCEE9-BFF5-4A69-9AA5-37CC01FC9F7E}" presName="node" presStyleLbl="node1" presStyleIdx="2" presStyleCnt="5">
        <dgm:presLayoutVars>
          <dgm:bulletEnabled val="1"/>
        </dgm:presLayoutVars>
      </dgm:prSet>
      <dgm:spPr/>
    </dgm:pt>
    <dgm:pt modelId="{A200473D-C92F-4F83-8DBE-8E1890497EBC}" type="pres">
      <dgm:prSet presAssocID="{1CD6F18F-4957-43E6-A4C9-AC5260214901}" presName="sibTrans" presStyleLbl="sibTrans2D1" presStyleIdx="2" presStyleCnt="5"/>
      <dgm:spPr/>
    </dgm:pt>
    <dgm:pt modelId="{5726C40D-67F7-478F-A2EA-7DB7746ABA9B}" type="pres">
      <dgm:prSet presAssocID="{1CD6F18F-4957-43E6-A4C9-AC5260214901}" presName="connectorText" presStyleLbl="sibTrans2D1" presStyleIdx="2" presStyleCnt="5"/>
      <dgm:spPr/>
    </dgm:pt>
    <dgm:pt modelId="{FAF925A4-58B0-458C-972D-7C74C0AE1C29}" type="pres">
      <dgm:prSet presAssocID="{908D7E32-3ACC-4571-ADFE-346AADDBFF4B}" presName="node" presStyleLbl="node1" presStyleIdx="3" presStyleCnt="5">
        <dgm:presLayoutVars>
          <dgm:bulletEnabled val="1"/>
        </dgm:presLayoutVars>
      </dgm:prSet>
      <dgm:spPr/>
    </dgm:pt>
    <dgm:pt modelId="{9FF513F6-8D61-4F1D-9F96-83AEA400FB14}" type="pres">
      <dgm:prSet presAssocID="{CFA08326-1855-4BBE-937F-34130BCC6A8D}" presName="sibTrans" presStyleLbl="sibTrans2D1" presStyleIdx="3" presStyleCnt="5"/>
      <dgm:spPr/>
    </dgm:pt>
    <dgm:pt modelId="{3BB23DED-7677-427A-9170-797F53952396}" type="pres">
      <dgm:prSet presAssocID="{CFA08326-1855-4BBE-937F-34130BCC6A8D}" presName="connectorText" presStyleLbl="sibTrans2D1" presStyleIdx="3" presStyleCnt="5"/>
      <dgm:spPr/>
    </dgm:pt>
    <dgm:pt modelId="{B330A6A6-D395-4FC5-A620-E31ECAD40892}" type="pres">
      <dgm:prSet presAssocID="{69CC6751-3F65-4F7B-8C46-B56C938E9B7F}" presName="node" presStyleLbl="node1" presStyleIdx="4" presStyleCnt="5">
        <dgm:presLayoutVars>
          <dgm:bulletEnabled val="1"/>
        </dgm:presLayoutVars>
      </dgm:prSet>
      <dgm:spPr/>
    </dgm:pt>
    <dgm:pt modelId="{68841C8E-28EA-40C9-B6E8-98A6EA9AA702}" type="pres">
      <dgm:prSet presAssocID="{4B4777DE-EB10-400A-B44F-B13A528049D2}" presName="sibTrans" presStyleLbl="sibTrans2D1" presStyleIdx="4" presStyleCnt="5" custAng="17816595" custFlipVert="0" custFlipHor="0" custScaleX="29991" custScaleY="32080" custLinFactX="-35290" custLinFactY="149931" custLinFactNeighborX="-100000" custLinFactNeighborY="200000"/>
      <dgm:spPr/>
    </dgm:pt>
    <dgm:pt modelId="{94647640-467D-47A9-9BDD-F58EE036D0D0}" type="pres">
      <dgm:prSet presAssocID="{4B4777DE-EB10-400A-B44F-B13A528049D2}" presName="connectorText" presStyleLbl="sibTrans2D1" presStyleIdx="4" presStyleCnt="5"/>
      <dgm:spPr/>
    </dgm:pt>
  </dgm:ptLst>
  <dgm:cxnLst>
    <dgm:cxn modelId="{7E81DD07-FE4B-4F82-A391-A6CA30B50AAA}" type="presOf" srcId="{1CD6F18F-4957-43E6-A4C9-AC5260214901}" destId="{5726C40D-67F7-478F-A2EA-7DB7746ABA9B}" srcOrd="1" destOrd="0" presId="urn:microsoft.com/office/officeart/2005/8/layout/cycle2"/>
    <dgm:cxn modelId="{2BEC9915-875C-44A6-BC81-025964C42403}" srcId="{B84A2BF7-5228-47EC-9A46-F677C08266E0}" destId="{908D7E32-3ACC-4571-ADFE-346AADDBFF4B}" srcOrd="3" destOrd="0" parTransId="{18F8CF15-3A9A-4304-9B5C-0BDAAFB65685}" sibTransId="{CFA08326-1855-4BBE-937F-34130BCC6A8D}"/>
    <dgm:cxn modelId="{47647618-2DAC-4B76-8CD8-6C3BCCE30B90}" type="presOf" srcId="{908D7E32-3ACC-4571-ADFE-346AADDBFF4B}" destId="{FAF925A4-58B0-458C-972D-7C74C0AE1C29}" srcOrd="0" destOrd="0" presId="urn:microsoft.com/office/officeart/2005/8/layout/cycle2"/>
    <dgm:cxn modelId="{308DAC36-419A-4A50-BD38-9EFD979FC468}" type="presOf" srcId="{1CD6F18F-4957-43E6-A4C9-AC5260214901}" destId="{A200473D-C92F-4F83-8DBE-8E1890497EBC}" srcOrd="0" destOrd="0" presId="urn:microsoft.com/office/officeart/2005/8/layout/cycle2"/>
    <dgm:cxn modelId="{B649F53C-FBCB-4CDA-A1E6-3FA6BC28D437}" type="presOf" srcId="{F1D3ACB2-35D0-41E3-BDE0-9971382B7043}" destId="{909C0475-1FC6-405D-95AE-C02EB966BDD6}" srcOrd="1" destOrd="0" presId="urn:microsoft.com/office/officeart/2005/8/layout/cycle2"/>
    <dgm:cxn modelId="{8FBA9F61-CFC6-43F6-97BA-9144ECA55630}" type="presOf" srcId="{D87E372E-BB0B-4A19-BCFF-EBF7AD3A854F}" destId="{B45FCA05-1FC3-4FDD-A753-5942FDB3A0E5}" srcOrd="0" destOrd="0" presId="urn:microsoft.com/office/officeart/2005/8/layout/cycle2"/>
    <dgm:cxn modelId="{EE7E4053-90C3-42C9-BF80-13C2E6A1785E}" type="presOf" srcId="{CFA08326-1855-4BBE-937F-34130BCC6A8D}" destId="{9FF513F6-8D61-4F1D-9F96-83AEA400FB14}" srcOrd="0" destOrd="0" presId="urn:microsoft.com/office/officeart/2005/8/layout/cycle2"/>
    <dgm:cxn modelId="{EEA4DF57-7627-4B81-9AC4-B2DF057831C9}" type="presOf" srcId="{B84A2BF7-5228-47EC-9A46-F677C08266E0}" destId="{7487BAAC-DA19-4F88-AAEB-8189AEC0E30F}" srcOrd="0" destOrd="0" presId="urn:microsoft.com/office/officeart/2005/8/layout/cycle2"/>
    <dgm:cxn modelId="{6CF4F677-F2AD-42E9-997C-B1A2E1A880F4}" type="presOf" srcId="{4B4777DE-EB10-400A-B44F-B13A528049D2}" destId="{94647640-467D-47A9-9BDD-F58EE036D0D0}" srcOrd="1" destOrd="0" presId="urn:microsoft.com/office/officeart/2005/8/layout/cycle2"/>
    <dgm:cxn modelId="{08EB9959-1884-4C3A-9BAB-4EDB64434F32}" srcId="{B84A2BF7-5228-47EC-9A46-F677C08266E0}" destId="{69CC6751-3F65-4F7B-8C46-B56C938E9B7F}" srcOrd="4" destOrd="0" parTransId="{0ADCB4C9-01F0-4DA5-91E6-341D4D594190}" sibTransId="{4B4777DE-EB10-400A-B44F-B13A528049D2}"/>
    <dgm:cxn modelId="{8F305C7A-262A-4D15-9D68-A0B6A6C8E298}" srcId="{B84A2BF7-5228-47EC-9A46-F677C08266E0}" destId="{E708EB3E-659F-48E4-B39F-B494C6935227}" srcOrd="0" destOrd="0" parTransId="{5FD964CB-02A3-450E-B590-3E32374B1C20}" sibTransId="{D87E372E-BB0B-4A19-BCFF-EBF7AD3A854F}"/>
    <dgm:cxn modelId="{9CA5EF7A-9F82-4710-98FF-C0536C08486A}" type="presOf" srcId="{CFA08326-1855-4BBE-937F-34130BCC6A8D}" destId="{3BB23DED-7677-427A-9170-797F53952396}" srcOrd="1" destOrd="0" presId="urn:microsoft.com/office/officeart/2005/8/layout/cycle2"/>
    <dgm:cxn modelId="{3C553E8C-D08F-413E-ACC3-8D1843EC22C0}" type="presOf" srcId="{2C0CCEE9-BFF5-4A69-9AA5-37CC01FC9F7E}" destId="{C7A4EFCF-1463-4DA7-A726-F7BBF8BB7A3F}" srcOrd="0" destOrd="0" presId="urn:microsoft.com/office/officeart/2005/8/layout/cycle2"/>
    <dgm:cxn modelId="{3265F793-054A-4DAB-8997-0C907D157057}" srcId="{B84A2BF7-5228-47EC-9A46-F677C08266E0}" destId="{7838ECE2-4708-41F3-A710-6211605B94C3}" srcOrd="1" destOrd="0" parTransId="{71791B9A-2BA0-4EAD-8BE3-0B851A82D0BA}" sibTransId="{F1D3ACB2-35D0-41E3-BDE0-9971382B7043}"/>
    <dgm:cxn modelId="{83463394-1D38-4708-B24C-9DCFF4B68E68}" type="presOf" srcId="{E708EB3E-659F-48E4-B39F-B494C6935227}" destId="{E6BF1F43-CB73-492C-8948-8396356780B3}" srcOrd="0" destOrd="0" presId="urn:microsoft.com/office/officeart/2005/8/layout/cycle2"/>
    <dgm:cxn modelId="{8B628B9A-CDBC-49F0-8883-BB35A624E134}" type="presOf" srcId="{69CC6751-3F65-4F7B-8C46-B56C938E9B7F}" destId="{B330A6A6-D395-4FC5-A620-E31ECAD40892}" srcOrd="0" destOrd="0" presId="urn:microsoft.com/office/officeart/2005/8/layout/cycle2"/>
    <dgm:cxn modelId="{5F4FCEC4-9ACF-4F0A-AE1B-7068A2C18E56}" type="presOf" srcId="{D87E372E-BB0B-4A19-BCFF-EBF7AD3A854F}" destId="{F349A31D-B1D9-4251-B0B0-5725AE717A4F}" srcOrd="1" destOrd="0" presId="urn:microsoft.com/office/officeart/2005/8/layout/cycle2"/>
    <dgm:cxn modelId="{E5347FC6-ABBA-4B70-AFCE-9E87576CFA00}" type="presOf" srcId="{4B4777DE-EB10-400A-B44F-B13A528049D2}" destId="{68841C8E-28EA-40C9-B6E8-98A6EA9AA702}" srcOrd="0" destOrd="0" presId="urn:microsoft.com/office/officeart/2005/8/layout/cycle2"/>
    <dgm:cxn modelId="{1AE598C8-294B-4862-8CED-84F5D3471EBB}" type="presOf" srcId="{7838ECE2-4708-41F3-A710-6211605B94C3}" destId="{F3757CBA-4C46-4787-95C1-672B7DD15846}" srcOrd="0" destOrd="0" presId="urn:microsoft.com/office/officeart/2005/8/layout/cycle2"/>
    <dgm:cxn modelId="{FB532AE4-1DD2-4AF4-9784-7E8F2792D2ED}" srcId="{B84A2BF7-5228-47EC-9A46-F677C08266E0}" destId="{2C0CCEE9-BFF5-4A69-9AA5-37CC01FC9F7E}" srcOrd="2" destOrd="0" parTransId="{8C0EA75F-3584-4D73-BBF1-9D357BC1E53F}" sibTransId="{1CD6F18F-4957-43E6-A4C9-AC5260214901}"/>
    <dgm:cxn modelId="{3FA879E8-A72D-4D7A-9D17-9C66A32D69F1}" type="presOf" srcId="{F1D3ACB2-35D0-41E3-BDE0-9971382B7043}" destId="{6BB7261B-FC76-47F4-B790-18E3DEC8C9FC}" srcOrd="0" destOrd="0" presId="urn:microsoft.com/office/officeart/2005/8/layout/cycle2"/>
    <dgm:cxn modelId="{7F3DDB70-274F-4A56-A479-077F49A42037}" type="presParOf" srcId="{7487BAAC-DA19-4F88-AAEB-8189AEC0E30F}" destId="{E6BF1F43-CB73-492C-8948-8396356780B3}" srcOrd="0" destOrd="0" presId="urn:microsoft.com/office/officeart/2005/8/layout/cycle2"/>
    <dgm:cxn modelId="{2033C46F-5B31-4F21-829B-81A8167F095D}" type="presParOf" srcId="{7487BAAC-DA19-4F88-AAEB-8189AEC0E30F}" destId="{B45FCA05-1FC3-4FDD-A753-5942FDB3A0E5}" srcOrd="1" destOrd="0" presId="urn:microsoft.com/office/officeart/2005/8/layout/cycle2"/>
    <dgm:cxn modelId="{CE88B255-E387-451B-BC38-4A90953E7D8E}" type="presParOf" srcId="{B45FCA05-1FC3-4FDD-A753-5942FDB3A0E5}" destId="{F349A31D-B1D9-4251-B0B0-5725AE717A4F}" srcOrd="0" destOrd="0" presId="urn:microsoft.com/office/officeart/2005/8/layout/cycle2"/>
    <dgm:cxn modelId="{53625183-2136-4C9A-B3F3-2BB7265C978D}" type="presParOf" srcId="{7487BAAC-DA19-4F88-AAEB-8189AEC0E30F}" destId="{F3757CBA-4C46-4787-95C1-672B7DD15846}" srcOrd="2" destOrd="0" presId="urn:microsoft.com/office/officeart/2005/8/layout/cycle2"/>
    <dgm:cxn modelId="{C73A2B9D-43A9-43C7-A637-9B2E0AB3DA01}" type="presParOf" srcId="{7487BAAC-DA19-4F88-AAEB-8189AEC0E30F}" destId="{6BB7261B-FC76-47F4-B790-18E3DEC8C9FC}" srcOrd="3" destOrd="0" presId="urn:microsoft.com/office/officeart/2005/8/layout/cycle2"/>
    <dgm:cxn modelId="{9046FFF8-9F84-4D39-A3EA-E7149D2F3914}" type="presParOf" srcId="{6BB7261B-FC76-47F4-B790-18E3DEC8C9FC}" destId="{909C0475-1FC6-405D-95AE-C02EB966BDD6}" srcOrd="0" destOrd="0" presId="urn:microsoft.com/office/officeart/2005/8/layout/cycle2"/>
    <dgm:cxn modelId="{6595CB40-1AFE-430A-914F-38A9DF61C1B7}" type="presParOf" srcId="{7487BAAC-DA19-4F88-AAEB-8189AEC0E30F}" destId="{C7A4EFCF-1463-4DA7-A726-F7BBF8BB7A3F}" srcOrd="4" destOrd="0" presId="urn:microsoft.com/office/officeart/2005/8/layout/cycle2"/>
    <dgm:cxn modelId="{7A3961EE-7664-417D-9AE3-44F229F5B333}" type="presParOf" srcId="{7487BAAC-DA19-4F88-AAEB-8189AEC0E30F}" destId="{A200473D-C92F-4F83-8DBE-8E1890497EBC}" srcOrd="5" destOrd="0" presId="urn:microsoft.com/office/officeart/2005/8/layout/cycle2"/>
    <dgm:cxn modelId="{DE9C14E1-A9B0-4344-9613-9D9AEE50CC3B}" type="presParOf" srcId="{A200473D-C92F-4F83-8DBE-8E1890497EBC}" destId="{5726C40D-67F7-478F-A2EA-7DB7746ABA9B}" srcOrd="0" destOrd="0" presId="urn:microsoft.com/office/officeart/2005/8/layout/cycle2"/>
    <dgm:cxn modelId="{167405F2-7774-4B66-BDB0-7419A31F42A8}" type="presParOf" srcId="{7487BAAC-DA19-4F88-AAEB-8189AEC0E30F}" destId="{FAF925A4-58B0-458C-972D-7C74C0AE1C29}" srcOrd="6" destOrd="0" presId="urn:microsoft.com/office/officeart/2005/8/layout/cycle2"/>
    <dgm:cxn modelId="{CF1875C8-29A8-49B8-B11D-51967A59D2E3}" type="presParOf" srcId="{7487BAAC-DA19-4F88-AAEB-8189AEC0E30F}" destId="{9FF513F6-8D61-4F1D-9F96-83AEA400FB14}" srcOrd="7" destOrd="0" presId="urn:microsoft.com/office/officeart/2005/8/layout/cycle2"/>
    <dgm:cxn modelId="{2FB2500B-1D11-4ACA-8739-DF3D7042F7A8}" type="presParOf" srcId="{9FF513F6-8D61-4F1D-9F96-83AEA400FB14}" destId="{3BB23DED-7677-427A-9170-797F53952396}" srcOrd="0" destOrd="0" presId="urn:microsoft.com/office/officeart/2005/8/layout/cycle2"/>
    <dgm:cxn modelId="{75068F1D-864A-4A7D-A73F-0ECF892DFA27}" type="presParOf" srcId="{7487BAAC-DA19-4F88-AAEB-8189AEC0E30F}" destId="{B330A6A6-D395-4FC5-A620-E31ECAD40892}" srcOrd="8" destOrd="0" presId="urn:microsoft.com/office/officeart/2005/8/layout/cycle2"/>
    <dgm:cxn modelId="{F5EFE10B-2B60-4C9B-8DC5-A3BDB5B2CF52}" type="presParOf" srcId="{7487BAAC-DA19-4F88-AAEB-8189AEC0E30F}" destId="{68841C8E-28EA-40C9-B6E8-98A6EA9AA702}" srcOrd="9" destOrd="0" presId="urn:microsoft.com/office/officeart/2005/8/layout/cycle2"/>
    <dgm:cxn modelId="{D382FAE2-D920-4243-81AC-EBF3DDF1D6AD}" type="presParOf" srcId="{68841C8E-28EA-40C9-B6E8-98A6EA9AA702}" destId="{94647640-467D-47A9-9BDD-F58EE036D0D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F1F43-CB73-492C-8948-8396356780B3}">
      <dsp:nvSpPr>
        <dsp:cNvPr id="0" name=""/>
        <dsp:cNvSpPr/>
      </dsp:nvSpPr>
      <dsp:spPr>
        <a:xfrm>
          <a:off x="2776271" y="1552"/>
          <a:ext cx="1471303" cy="14713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 Up the Environment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1738" y="217019"/>
        <a:ext cx="1040369" cy="1040369"/>
      </dsp:txXfrm>
    </dsp:sp>
    <dsp:sp modelId="{B45FCA05-1FC3-4FDD-A753-5942FDB3A0E5}">
      <dsp:nvSpPr>
        <dsp:cNvPr id="0" name=""/>
        <dsp:cNvSpPr/>
      </dsp:nvSpPr>
      <dsp:spPr>
        <a:xfrm rot="2160000">
          <a:off x="4201131" y="1131829"/>
          <a:ext cx="391354" cy="496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12342" y="1196637"/>
        <a:ext cx="273948" cy="297939"/>
      </dsp:txXfrm>
    </dsp:sp>
    <dsp:sp modelId="{F3757CBA-4C46-4787-95C1-672B7DD15846}">
      <dsp:nvSpPr>
        <dsp:cNvPr id="0" name=""/>
        <dsp:cNvSpPr/>
      </dsp:nvSpPr>
      <dsp:spPr>
        <a:xfrm>
          <a:off x="4563963" y="1300387"/>
          <a:ext cx="1471303" cy="14713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Audio Recording</a:t>
          </a:r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9430" y="1515854"/>
        <a:ext cx="1040369" cy="1040369"/>
      </dsp:txXfrm>
    </dsp:sp>
    <dsp:sp modelId="{6BB7261B-FC76-47F4-B790-18E3DEC8C9FC}">
      <dsp:nvSpPr>
        <dsp:cNvPr id="0" name=""/>
        <dsp:cNvSpPr/>
      </dsp:nvSpPr>
      <dsp:spPr>
        <a:xfrm rot="6480000">
          <a:off x="4765942" y="2828001"/>
          <a:ext cx="391354" cy="496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842785" y="2871484"/>
        <a:ext cx="273948" cy="297939"/>
      </dsp:txXfrm>
    </dsp:sp>
    <dsp:sp modelId="{C7A4EFCF-1463-4DA7-A726-F7BBF8BB7A3F}">
      <dsp:nvSpPr>
        <dsp:cNvPr id="0" name=""/>
        <dsp:cNvSpPr/>
      </dsp:nvSpPr>
      <dsp:spPr>
        <a:xfrm>
          <a:off x="3881125" y="3401945"/>
          <a:ext cx="1471303" cy="14713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 Audio Playback</a:t>
          </a:r>
        </a:p>
      </dsp:txBody>
      <dsp:txXfrm>
        <a:off x="4096592" y="3617412"/>
        <a:ext cx="1040369" cy="1040369"/>
      </dsp:txXfrm>
    </dsp:sp>
    <dsp:sp modelId="{A200473D-C92F-4F83-8DBE-8E1890497EBC}">
      <dsp:nvSpPr>
        <dsp:cNvPr id="0" name=""/>
        <dsp:cNvSpPr/>
      </dsp:nvSpPr>
      <dsp:spPr>
        <a:xfrm rot="10800000">
          <a:off x="3327322" y="3889314"/>
          <a:ext cx="391354" cy="496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444728" y="3988627"/>
        <a:ext cx="273948" cy="297939"/>
      </dsp:txXfrm>
    </dsp:sp>
    <dsp:sp modelId="{FAF925A4-58B0-458C-972D-7C74C0AE1C29}">
      <dsp:nvSpPr>
        <dsp:cNvPr id="0" name=""/>
        <dsp:cNvSpPr/>
      </dsp:nvSpPr>
      <dsp:spPr>
        <a:xfrm>
          <a:off x="1671417" y="3401945"/>
          <a:ext cx="1471303" cy="14713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GUI with Tkinter</a:t>
          </a: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86884" y="3617412"/>
        <a:ext cx="1040369" cy="1040369"/>
      </dsp:txXfrm>
    </dsp:sp>
    <dsp:sp modelId="{9FF513F6-8D61-4F1D-9F96-83AEA400FB14}">
      <dsp:nvSpPr>
        <dsp:cNvPr id="0" name=""/>
        <dsp:cNvSpPr/>
      </dsp:nvSpPr>
      <dsp:spPr>
        <a:xfrm rot="15120000">
          <a:off x="1873395" y="2849069"/>
          <a:ext cx="391354" cy="496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950238" y="3004212"/>
        <a:ext cx="273948" cy="297939"/>
      </dsp:txXfrm>
    </dsp:sp>
    <dsp:sp modelId="{B330A6A6-D395-4FC5-A620-E31ECAD40892}">
      <dsp:nvSpPr>
        <dsp:cNvPr id="0" name=""/>
        <dsp:cNvSpPr/>
      </dsp:nvSpPr>
      <dsp:spPr>
        <a:xfrm>
          <a:off x="988579" y="1300387"/>
          <a:ext cx="1471303" cy="147130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Run the Application</a:t>
          </a:r>
        </a:p>
      </dsp:txBody>
      <dsp:txXfrm>
        <a:off x="1204046" y="1515854"/>
        <a:ext cx="1040369" cy="1040369"/>
      </dsp:txXfrm>
    </dsp:sp>
    <dsp:sp modelId="{68841C8E-28EA-40C9-B6E8-98A6EA9AA702}">
      <dsp:nvSpPr>
        <dsp:cNvPr id="0" name=""/>
        <dsp:cNvSpPr/>
      </dsp:nvSpPr>
      <dsp:spPr>
        <a:xfrm rot="15656595">
          <a:off x="2020967" y="3051118"/>
          <a:ext cx="117371" cy="1592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1344" y="3100364"/>
        <a:ext cx="82160" cy="9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02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index.htm" TargetMode="External"/><Relationship Id="rId2" Type="http://schemas.openxmlformats.org/officeDocument/2006/relationships/hyperlink" Target="https://www.w3schools.com/python/python_reference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python-programming-language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951256" y="436213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RECORDER AND AUDIO PLAYER USING PYTHON</a:t>
            </a:r>
            <a:endParaRPr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C1F78597-C58C-2AF9-9213-1F2B4640571F}"/>
              </a:ext>
            </a:extLst>
          </p:cNvPr>
          <p:cNvSpPr/>
          <p:nvPr/>
        </p:nvSpPr>
        <p:spPr>
          <a:xfrm>
            <a:off x="5212542" y="2656312"/>
            <a:ext cx="53532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B539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MEMBERS: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800" b="1" i="0" u="none" strike="noStrike" cap="none" dirty="0">
              <a:solidFill>
                <a:srgbClr val="0B5394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</a:t>
            </a:r>
            <a:r>
              <a:rPr lang="en-US" sz="18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 JAYASWATI         </a:t>
            </a:r>
            <a:r>
              <a:rPr lang="en-US" sz="180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23ITR069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M JEYASANJAY</a:t>
            </a: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23ITR074</a:t>
            </a:r>
            <a:endParaRPr lang="en-US" sz="180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M MYTHILI              </a:t>
            </a: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23ITR106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ARI D	                       (19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ITR028)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F4B549-2D6E-07FD-BC56-FA4822832B90}"/>
              </a:ext>
            </a:extLst>
          </p:cNvPr>
          <p:cNvSpPr txBox="1"/>
          <p:nvPr/>
        </p:nvSpPr>
        <p:spPr>
          <a:xfrm>
            <a:off x="1270449" y="1757728"/>
            <a:ext cx="106976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Python application that can both record and playback any audio.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should provide users with a simple interface to start recording audio through a microphone and save it as an audio file.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also be able to play back the recorded audio file through the same application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A8668-6BCA-75FD-239C-5CBC9469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546" y="4317751"/>
            <a:ext cx="2583233" cy="21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49AA3-D4B9-DADB-F600-20FFB0698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04" y="4317751"/>
            <a:ext cx="3468111" cy="2080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95D31A-5348-8050-7B14-B6033A2C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524" y="4578468"/>
            <a:ext cx="2848396" cy="160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916680" y="374570"/>
            <a:ext cx="435864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54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9F358-A55E-8807-D154-49071E06D818}"/>
              </a:ext>
            </a:extLst>
          </p:cNvPr>
          <p:cNvSpPr txBox="1"/>
          <p:nvPr/>
        </p:nvSpPr>
        <p:spPr>
          <a:xfrm>
            <a:off x="1157161" y="1545579"/>
            <a:ext cx="10098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audio from the microphone and save it in a commonly used audio format, such as WAV or MP3.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playback feature that allows users to listen to the recorded audio file through the application's interface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15BBB-F855-F5F8-BBEC-AEDA0D2D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4195038"/>
            <a:ext cx="5076825" cy="2152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9533D-AA01-C297-9144-26ED57482870}"/>
              </a:ext>
            </a:extLst>
          </p:cNvPr>
          <p:cNvSpPr/>
          <p:nvPr/>
        </p:nvSpPr>
        <p:spPr>
          <a:xfrm>
            <a:off x="5607781" y="4725749"/>
            <a:ext cx="987228" cy="906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420543" y="4180670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2BAAB2-BA68-1E88-C001-C36580B6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73" y="1213543"/>
            <a:ext cx="10948523" cy="503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programming language for developing the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capturing audio input from the microphone and managing real-time audio streaming.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saving recorded audio in WAV format (if using WAV).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pydub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handling audio file formats and conversion (if using MP3 or other formats).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For creating a graphical user interface (GUI) to interact with the audio recorder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player.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 Device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provides a efficient way to record &amp; playback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38A90F-89AB-8647-6E0A-F8B517E84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770485"/>
              </p:ext>
            </p:extLst>
          </p:nvPr>
        </p:nvGraphicFramePr>
        <p:xfrm>
          <a:off x="2501154" y="1294202"/>
          <a:ext cx="7023847" cy="4874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045E0-B09B-DDE0-68ED-A4B7E0BA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77" t="-1" r="20957" b="6790"/>
          <a:stretch/>
        </p:blipFill>
        <p:spPr>
          <a:xfrm>
            <a:off x="6096000" y="293569"/>
            <a:ext cx="5815476" cy="6270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9E48C-D316-6A5A-EFB5-30E910EB4669}"/>
              </a:ext>
            </a:extLst>
          </p:cNvPr>
          <p:cNvSpPr txBox="1"/>
          <p:nvPr/>
        </p:nvSpPr>
        <p:spPr>
          <a:xfrm>
            <a:off x="2223286" y="2516484"/>
            <a:ext cx="6097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 1</a:t>
            </a:r>
          </a:p>
          <a:p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25325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9FC97-EA12-583E-CD8B-65A178F6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16" r="21825" b="6393"/>
          <a:stretch/>
        </p:blipFill>
        <p:spPr>
          <a:xfrm>
            <a:off x="1014202" y="890123"/>
            <a:ext cx="5211747" cy="5850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9E4EC-7D8E-5B82-331F-8543899C0058}"/>
              </a:ext>
            </a:extLst>
          </p:cNvPr>
          <p:cNvSpPr txBox="1"/>
          <p:nvPr/>
        </p:nvSpPr>
        <p:spPr>
          <a:xfrm>
            <a:off x="7174938" y="2809330"/>
            <a:ext cx="4256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 2</a:t>
            </a:r>
          </a:p>
          <a:p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RECORDER</a:t>
            </a:r>
          </a:p>
        </p:txBody>
      </p:sp>
    </p:spTree>
    <p:extLst>
      <p:ext uri="{BB962C8B-B14F-4D97-AF65-F5344CB8AC3E}">
        <p14:creationId xmlns:p14="http://schemas.microsoft.com/office/powerpoint/2010/main" val="272133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B7705-56B2-9D22-543B-5D8110F0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54" r="22897" b="10245"/>
          <a:stretch/>
        </p:blipFill>
        <p:spPr>
          <a:xfrm>
            <a:off x="6268633" y="461725"/>
            <a:ext cx="5017063" cy="593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6F7FC1-079B-B762-D5BA-79170C25D0F7}"/>
              </a:ext>
            </a:extLst>
          </p:cNvPr>
          <p:cNvSpPr txBox="1"/>
          <p:nvPr/>
        </p:nvSpPr>
        <p:spPr>
          <a:xfrm>
            <a:off x="2233401" y="2242374"/>
            <a:ext cx="4256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</a:p>
          <a:p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PLAYER</a:t>
            </a:r>
          </a:p>
        </p:txBody>
      </p:sp>
    </p:spTree>
    <p:extLst>
      <p:ext uri="{BB962C8B-B14F-4D97-AF65-F5344CB8AC3E}">
        <p14:creationId xmlns:p14="http://schemas.microsoft.com/office/powerpoint/2010/main" val="53324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68830-20E7-A967-DC43-16B69362B81C}"/>
              </a:ext>
            </a:extLst>
          </p:cNvPr>
          <p:cNvSpPr txBox="1"/>
          <p:nvPr/>
        </p:nvSpPr>
        <p:spPr>
          <a:xfrm>
            <a:off x="1068149" y="1084333"/>
            <a:ext cx="1082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F44D9-AB1E-DC36-086E-23FCFBF34F49}"/>
              </a:ext>
            </a:extLst>
          </p:cNvPr>
          <p:cNvSpPr txBox="1"/>
          <p:nvPr/>
        </p:nvSpPr>
        <p:spPr>
          <a:xfrm>
            <a:off x="1468704" y="1936188"/>
            <a:ext cx="10026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https://www.w3schools.com/python/python_reference.asp</a:t>
            </a:r>
            <a:endParaRPr lang="en-US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https://realpython.com/playing-and-recording-sound-python/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https://www.tutorialspoint.com/python/index.htm</a:t>
            </a:r>
            <a:endParaRPr lang="en-IN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https://www.geeksforgeeks.org/python-programming-language-tutorial</a:t>
            </a:r>
            <a:r>
              <a:rPr lang="en-IN" sz="2000" u="sng" dirty="0">
                <a:solidFill>
                  <a:srgbClr val="E2D7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88746-B4DA-FEA9-3E7C-080CF839AF08}"/>
              </a:ext>
            </a:extLst>
          </p:cNvPr>
          <p:cNvSpPr txBox="1"/>
          <p:nvPr/>
        </p:nvSpPr>
        <p:spPr>
          <a:xfrm>
            <a:off x="1569855" y="4337331"/>
            <a:ext cx="101797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Recording Engineer's Handbook" by Bobby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Owsinski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Mixing Secrets for the Small Studio" by Mike Senior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 of Music Production" by Richard James Burgess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on Sound: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monthly magazine covering all aspects of recording, mixing, and music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82392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359</Words>
  <Application>Microsoft Office PowerPoint</Application>
  <PresentationFormat>Widescreen</PresentationFormat>
  <Paragraphs>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Wingdings</vt:lpstr>
      <vt:lpstr>Flow</vt:lpstr>
      <vt:lpstr>AUDIO RECORDER AND AUDIO PLAYER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m.mythili manivel</cp:lastModifiedBy>
  <cp:revision>9</cp:revision>
  <dcterms:created xsi:type="dcterms:W3CDTF">2021-04-21T15:36:00Z</dcterms:created>
  <dcterms:modified xsi:type="dcterms:W3CDTF">2024-11-05T07:46:35Z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