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0" r:id="rId5"/>
    <p:sldId id="275" r:id="rId6"/>
    <p:sldId id="277" r:id="rId7"/>
    <p:sldId id="276" r:id="rId8"/>
    <p:sldId id="278" r:id="rId9"/>
    <p:sldId id="279" r:id="rId10"/>
    <p:sldId id="280" r:id="rId11"/>
    <p:sldId id="268" r:id="rId12"/>
    <p:sldId id="283" r:id="rId13"/>
    <p:sldId id="281" r:id="rId14"/>
    <p:sldId id="282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8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mythili manivel" userId="fa3372f94396daab" providerId="LiveId" clId="{FA8303BF-1F4A-4DAD-B53A-55BF095BE91F}"/>
    <pc:docChg chg="undo custSel addSld modSld">
      <pc:chgData name="m.mythili manivel" userId="fa3372f94396daab" providerId="LiveId" clId="{FA8303BF-1F4A-4DAD-B53A-55BF095BE91F}" dt="2024-11-17T10:21:52.096" v="200"/>
      <pc:docMkLst>
        <pc:docMk/>
      </pc:docMkLst>
      <pc:sldChg chg="modSp mod">
        <pc:chgData name="m.mythili manivel" userId="fa3372f94396daab" providerId="LiveId" clId="{FA8303BF-1F4A-4DAD-B53A-55BF095BE91F}" dt="2024-11-17T10:21:52.096" v="200"/>
        <pc:sldMkLst>
          <pc:docMk/>
          <pc:sldMk cId="0" sldId="256"/>
        </pc:sldMkLst>
        <pc:spChg chg="mod">
          <ac:chgData name="m.mythili manivel" userId="fa3372f94396daab" providerId="LiveId" clId="{FA8303BF-1F4A-4DAD-B53A-55BF095BE91F}" dt="2024-11-17T10:21:52.096" v="200"/>
          <ac:spMkLst>
            <pc:docMk/>
            <pc:sldMk cId="0" sldId="256"/>
            <ac:spMk id="90" creationId="{00000000-0000-0000-0000-000000000000}"/>
          </ac:spMkLst>
        </pc:spChg>
      </pc:sldChg>
      <pc:sldChg chg="modSp mod">
        <pc:chgData name="m.mythili manivel" userId="fa3372f94396daab" providerId="LiveId" clId="{FA8303BF-1F4A-4DAD-B53A-55BF095BE91F}" dt="2024-10-21T09:12:55.398" v="119" actId="1076"/>
        <pc:sldMkLst>
          <pc:docMk/>
          <pc:sldMk cId="0" sldId="257"/>
        </pc:sldMkLst>
        <pc:spChg chg="mod">
          <ac:chgData name="m.mythili manivel" userId="fa3372f94396daab" providerId="LiveId" clId="{FA8303BF-1F4A-4DAD-B53A-55BF095BE91F}" dt="2024-10-21T09:12:55.398" v="119" actId="1076"/>
          <ac:spMkLst>
            <pc:docMk/>
            <pc:sldMk cId="0" sldId="257"/>
            <ac:spMk id="98" creationId="{00000000-0000-0000-0000-000000000000}"/>
          </ac:spMkLst>
        </pc:spChg>
      </pc:sldChg>
      <pc:sldChg chg="modSp mod">
        <pc:chgData name="m.mythili manivel" userId="fa3372f94396daab" providerId="LiveId" clId="{FA8303BF-1F4A-4DAD-B53A-55BF095BE91F}" dt="2024-10-21T09:13:13.604" v="123" actId="1076"/>
        <pc:sldMkLst>
          <pc:docMk/>
          <pc:sldMk cId="0" sldId="260"/>
        </pc:sldMkLst>
        <pc:spChg chg="mod">
          <ac:chgData name="m.mythili manivel" userId="fa3372f94396daab" providerId="LiveId" clId="{FA8303BF-1F4A-4DAD-B53A-55BF095BE91F}" dt="2024-10-21T09:13:09.293" v="122" actId="1076"/>
          <ac:spMkLst>
            <pc:docMk/>
            <pc:sldMk cId="0" sldId="260"/>
            <ac:spMk id="5" creationId="{46365F62-02E0-29EB-A81C-143BF1BE5B10}"/>
          </ac:spMkLst>
        </pc:spChg>
        <pc:spChg chg="mod">
          <ac:chgData name="m.mythili manivel" userId="fa3372f94396daab" providerId="LiveId" clId="{FA8303BF-1F4A-4DAD-B53A-55BF095BE91F}" dt="2024-10-21T09:13:13.604" v="123" actId="1076"/>
          <ac:spMkLst>
            <pc:docMk/>
            <pc:sldMk cId="0" sldId="260"/>
            <ac:spMk id="113" creationId="{00000000-0000-0000-0000-000000000000}"/>
          </ac:spMkLst>
        </pc:spChg>
      </pc:sldChg>
      <pc:sldChg chg="modSp mod">
        <pc:chgData name="m.mythili manivel" userId="fa3372f94396daab" providerId="LiveId" clId="{FA8303BF-1F4A-4DAD-B53A-55BF095BE91F}" dt="2024-10-21T09:12:31.274" v="116" actId="1076"/>
        <pc:sldMkLst>
          <pc:docMk/>
          <pc:sldMk cId="70899645" sldId="267"/>
        </pc:sldMkLst>
        <pc:spChg chg="mod">
          <ac:chgData name="m.mythili manivel" userId="fa3372f94396daab" providerId="LiveId" clId="{FA8303BF-1F4A-4DAD-B53A-55BF095BE91F}" dt="2024-10-21T09:12:25.860" v="115" actId="1076"/>
          <ac:spMkLst>
            <pc:docMk/>
            <pc:sldMk cId="70899645" sldId="267"/>
            <ac:spMk id="8" creationId="{CC58491E-EB8E-E983-CCCB-653686EC485A}"/>
          </ac:spMkLst>
        </pc:spChg>
        <pc:picChg chg="mod">
          <ac:chgData name="m.mythili manivel" userId="fa3372f94396daab" providerId="LiveId" clId="{FA8303BF-1F4A-4DAD-B53A-55BF095BE91F}" dt="2024-10-21T09:12:31.274" v="116" actId="1076"/>
          <ac:picMkLst>
            <pc:docMk/>
            <pc:sldMk cId="70899645" sldId="267"/>
            <ac:picMk id="2" creationId="{1E3395DB-455B-8E35-52BA-40D33E0CAE7B}"/>
          </ac:picMkLst>
        </pc:picChg>
      </pc:sldChg>
      <pc:sldChg chg="modSp mod">
        <pc:chgData name="m.mythili manivel" userId="fa3372f94396daab" providerId="LiveId" clId="{FA8303BF-1F4A-4DAD-B53A-55BF095BE91F}" dt="2024-10-21T07:56:21.517" v="37" actId="1076"/>
        <pc:sldMkLst>
          <pc:docMk/>
          <pc:sldMk cId="2363952989" sldId="276"/>
        </pc:sldMkLst>
        <pc:spChg chg="mod">
          <ac:chgData name="m.mythili manivel" userId="fa3372f94396daab" providerId="LiveId" clId="{FA8303BF-1F4A-4DAD-B53A-55BF095BE91F}" dt="2024-10-21T07:56:21.517" v="37" actId="1076"/>
          <ac:spMkLst>
            <pc:docMk/>
            <pc:sldMk cId="2363952989" sldId="276"/>
            <ac:spMk id="2" creationId="{24837268-C53B-B762-CCBA-60C4A1A2BDD8}"/>
          </ac:spMkLst>
        </pc:spChg>
      </pc:sldChg>
      <pc:sldChg chg="modSp mod">
        <pc:chgData name="m.mythili manivel" userId="fa3372f94396daab" providerId="LiveId" clId="{FA8303BF-1F4A-4DAD-B53A-55BF095BE91F}" dt="2024-10-21T07:54:28.813" v="32" actId="1076"/>
        <pc:sldMkLst>
          <pc:docMk/>
          <pc:sldMk cId="3860946327" sldId="278"/>
        </pc:sldMkLst>
        <pc:spChg chg="mod">
          <ac:chgData name="m.mythili manivel" userId="fa3372f94396daab" providerId="LiveId" clId="{FA8303BF-1F4A-4DAD-B53A-55BF095BE91F}" dt="2024-10-21T07:54:24.112" v="31" actId="20577"/>
          <ac:spMkLst>
            <pc:docMk/>
            <pc:sldMk cId="3860946327" sldId="278"/>
            <ac:spMk id="3" creationId="{B9BE3947-2AEF-F7BD-A538-AD8573E00BC0}"/>
          </ac:spMkLst>
        </pc:spChg>
        <pc:spChg chg="mod">
          <ac:chgData name="m.mythili manivel" userId="fa3372f94396daab" providerId="LiveId" clId="{FA8303BF-1F4A-4DAD-B53A-55BF095BE91F}" dt="2024-10-21T07:54:28.813" v="32" actId="1076"/>
          <ac:spMkLst>
            <pc:docMk/>
            <pc:sldMk cId="3860946327" sldId="278"/>
            <ac:spMk id="5" creationId="{73262783-3A45-B609-6D1E-E1BF0DC0B30C}"/>
          </ac:spMkLst>
        </pc:spChg>
      </pc:sldChg>
      <pc:sldChg chg="addSp modSp new mod modNotesTx">
        <pc:chgData name="m.mythili manivel" userId="fa3372f94396daab" providerId="LiveId" clId="{FA8303BF-1F4A-4DAD-B53A-55BF095BE91F}" dt="2024-10-21T08:49:20.450" v="73" actId="1076"/>
        <pc:sldMkLst>
          <pc:docMk/>
          <pc:sldMk cId="3482219314" sldId="279"/>
        </pc:sldMkLst>
        <pc:spChg chg="add mod">
          <ac:chgData name="m.mythili manivel" userId="fa3372f94396daab" providerId="LiveId" clId="{FA8303BF-1F4A-4DAD-B53A-55BF095BE91F}" dt="2024-10-21T08:49:05.805" v="72" actId="14100"/>
          <ac:spMkLst>
            <pc:docMk/>
            <pc:sldMk cId="3482219314" sldId="279"/>
            <ac:spMk id="3" creationId="{7DA612D6-90D3-9367-BCAA-26BCD5656662}"/>
          </ac:spMkLst>
        </pc:spChg>
        <pc:spChg chg="add mod">
          <ac:chgData name="m.mythili manivel" userId="fa3372f94396daab" providerId="LiveId" clId="{FA8303BF-1F4A-4DAD-B53A-55BF095BE91F}" dt="2024-10-21T08:49:20.450" v="73" actId="1076"/>
          <ac:spMkLst>
            <pc:docMk/>
            <pc:sldMk cId="3482219314" sldId="279"/>
            <ac:spMk id="5" creationId="{26ABD374-C5F7-C2A0-8946-9806A1629546}"/>
          </ac:spMkLst>
        </pc:spChg>
      </pc:sldChg>
      <pc:sldChg chg="addSp modSp new mod">
        <pc:chgData name="m.mythili manivel" userId="fa3372f94396daab" providerId="LiveId" clId="{FA8303BF-1F4A-4DAD-B53A-55BF095BE91F}" dt="2024-10-21T08:51:22.802" v="80" actId="1076"/>
        <pc:sldMkLst>
          <pc:docMk/>
          <pc:sldMk cId="1427864777" sldId="280"/>
        </pc:sldMkLst>
        <pc:spChg chg="add mod">
          <ac:chgData name="m.mythili manivel" userId="fa3372f94396daab" providerId="LiveId" clId="{FA8303BF-1F4A-4DAD-B53A-55BF095BE91F}" dt="2024-10-21T08:50:15.943" v="77" actId="14100"/>
          <ac:spMkLst>
            <pc:docMk/>
            <pc:sldMk cId="1427864777" sldId="280"/>
            <ac:spMk id="3" creationId="{010B0EE0-B626-DC62-3020-0E9372AFB6CC}"/>
          </ac:spMkLst>
        </pc:spChg>
        <pc:spChg chg="add mod">
          <ac:chgData name="m.mythili manivel" userId="fa3372f94396daab" providerId="LiveId" clId="{FA8303BF-1F4A-4DAD-B53A-55BF095BE91F}" dt="2024-10-21T08:51:22.802" v="80" actId="1076"/>
          <ac:spMkLst>
            <pc:docMk/>
            <pc:sldMk cId="1427864777" sldId="280"/>
            <ac:spMk id="5" creationId="{FB7048B8-A7DD-2DE0-4D2B-7B263EC3A72E}"/>
          </ac:spMkLst>
        </pc:spChg>
      </pc:sldChg>
      <pc:sldChg chg="addSp modSp new mod">
        <pc:chgData name="m.mythili manivel" userId="fa3372f94396daab" providerId="LiveId" clId="{FA8303BF-1F4A-4DAD-B53A-55BF095BE91F}" dt="2024-10-21T09:02:28.115" v="89" actId="14100"/>
        <pc:sldMkLst>
          <pc:docMk/>
          <pc:sldMk cId="2078698820" sldId="281"/>
        </pc:sldMkLst>
        <pc:picChg chg="add mod">
          <ac:chgData name="m.mythili manivel" userId="fa3372f94396daab" providerId="LiveId" clId="{FA8303BF-1F4A-4DAD-B53A-55BF095BE91F}" dt="2024-10-21T09:02:28.115" v="89" actId="14100"/>
          <ac:picMkLst>
            <pc:docMk/>
            <pc:sldMk cId="2078698820" sldId="281"/>
            <ac:picMk id="3" creationId="{9896274A-91AC-66DA-2911-114D039222C5}"/>
          </ac:picMkLst>
        </pc:picChg>
      </pc:sldChg>
      <pc:sldChg chg="addSp modSp new mod">
        <pc:chgData name="m.mythili manivel" userId="fa3372f94396daab" providerId="LiveId" clId="{FA8303BF-1F4A-4DAD-B53A-55BF095BE91F}" dt="2024-10-21T09:02:41.954" v="92" actId="1076"/>
        <pc:sldMkLst>
          <pc:docMk/>
          <pc:sldMk cId="100301085" sldId="282"/>
        </pc:sldMkLst>
        <pc:picChg chg="add mod">
          <ac:chgData name="m.mythili manivel" userId="fa3372f94396daab" providerId="LiveId" clId="{FA8303BF-1F4A-4DAD-B53A-55BF095BE91F}" dt="2024-10-21T09:02:41.954" v="92" actId="1076"/>
          <ac:picMkLst>
            <pc:docMk/>
            <pc:sldMk cId="100301085" sldId="282"/>
            <ac:picMk id="3" creationId="{E530B3B5-E9B5-E8FC-349D-AAD334D27868}"/>
          </ac:picMkLst>
        </pc:picChg>
      </pc:sldChg>
      <pc:sldChg chg="addSp modSp new mod">
        <pc:chgData name="m.mythili manivel" userId="fa3372f94396daab" providerId="LiveId" clId="{FA8303BF-1F4A-4DAD-B53A-55BF095BE91F}" dt="2024-10-21T09:03:28.117" v="97" actId="1076"/>
        <pc:sldMkLst>
          <pc:docMk/>
          <pc:sldMk cId="364112189" sldId="283"/>
        </pc:sldMkLst>
        <pc:picChg chg="add mod">
          <ac:chgData name="m.mythili manivel" userId="fa3372f94396daab" providerId="LiveId" clId="{FA8303BF-1F4A-4DAD-B53A-55BF095BE91F}" dt="2024-10-21T09:03:28.117" v="97" actId="1076"/>
          <ac:picMkLst>
            <pc:docMk/>
            <pc:sldMk cId="364112189" sldId="283"/>
            <ac:picMk id="3" creationId="{8F2BAB0E-566C-4DA8-51B6-C238FE088C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75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73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5353200" cy="213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8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Jayaswati</a:t>
            </a:r>
            <a:r>
              <a:rPr lang="en-IN" sz="2000" b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               23ITR069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Jeyasanjay</a:t>
            </a: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M             23ITR074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Megapranithaa</a:t>
            </a:r>
            <a:r>
              <a:rPr lang="en-IN" sz="2000" b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     23ITR096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Mythili M                   23ITR106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B0EE0-B626-DC62-3020-0E9372AFB6CC}"/>
              </a:ext>
            </a:extLst>
          </p:cNvPr>
          <p:cNvSpPr txBox="1"/>
          <p:nvPr/>
        </p:nvSpPr>
        <p:spPr>
          <a:xfrm>
            <a:off x="1187505" y="632879"/>
            <a:ext cx="5464148" cy="5871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calculateCosineSimilarity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dotProduct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(String word :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refCount.keySet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refCount.get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(word);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inputCount.getOrDefault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(word, 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dotProduct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inputCount.values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048B8-A7DD-2DE0-4D2B-7B263EC3A72E}"/>
              </a:ext>
            </a:extLst>
          </p:cNvPr>
          <p:cNvSpPr txBox="1"/>
          <p:nvPr/>
        </p:nvSpPr>
        <p:spPr>
          <a:xfrm>
            <a:off x="6843839" y="1490553"/>
            <a:ext cx="6097348" cy="4641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0 ||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0)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0.0; // Avoid division by zero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dotProduct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inputMagnitude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PlagiarismChecker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86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C386E-362E-EE0D-73BC-25B71DD55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96" y="503507"/>
            <a:ext cx="5181600" cy="3090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29A8-8953-5202-5AE4-017AEF212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654" y="503507"/>
            <a:ext cx="5328745" cy="30900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A0189A-7345-EF12-2575-CC8D6AEEC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3668108"/>
            <a:ext cx="5181601" cy="3116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35A9F3-2AF4-184D-AB84-C2C7F8B46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54" y="3741681"/>
            <a:ext cx="5328746" cy="2969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66C2E6-100A-5041-992C-51538999799C}"/>
              </a:ext>
            </a:extLst>
          </p:cNvPr>
          <p:cNvSpPr txBox="1"/>
          <p:nvPr/>
        </p:nvSpPr>
        <p:spPr>
          <a:xfrm>
            <a:off x="5612166" y="71015"/>
            <a:ext cx="2119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2BAB0E-566C-4DA8-51B6-C238FE08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52" y="683226"/>
            <a:ext cx="7880944" cy="56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2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6274A-91AC-66DA-2911-114D0392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33" y="571154"/>
            <a:ext cx="8876264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98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0B3B5-E9B5-E8FC-349D-AAD334D27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21" y="823901"/>
            <a:ext cx="997747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92" y="428296"/>
            <a:ext cx="7029297" cy="10729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8491E-EB8E-E983-CCCB-653686EC485A}"/>
              </a:ext>
            </a:extLst>
          </p:cNvPr>
          <p:cNvSpPr txBox="1"/>
          <p:nvPr/>
        </p:nvSpPr>
        <p:spPr>
          <a:xfrm>
            <a:off x="1561762" y="1962452"/>
            <a:ext cx="9637615" cy="339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73660" lvl="0" indent="-285750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 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14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data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structure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like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hash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table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or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 err="1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trie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</a:t>
            </a:r>
            <a:r>
              <a:rPr lang="en-US" sz="1800" spc="-1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store</a:t>
            </a:r>
            <a:r>
              <a:rPr lang="en-US" sz="1800" spc="-1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index document text.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259715" lvl="0" indent="-285750">
              <a:spcBef>
                <a:spcPts val="10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Implement</a:t>
            </a:r>
            <a:r>
              <a:rPr lang="en-US" sz="1800" spc="-4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algorithms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for</a:t>
            </a:r>
            <a:r>
              <a:rPr lang="en-US" sz="1800" spc="-4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text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preprocessing</a:t>
            </a:r>
            <a:r>
              <a:rPr lang="en-US" sz="1800" spc="-4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(tokenization, stemming, stop word removal).</a:t>
            </a:r>
            <a:r>
              <a:rPr lang="en-IN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	</a:t>
            </a:r>
          </a:p>
          <a:p>
            <a:pPr marL="285750" marR="238760" lvl="0" indent="-285750"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utilize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string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matching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algorithms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(e.g.,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Knuth-Morris-Pratt, Boyer-Moore) for finding plagiarized text segments.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201295" lvl="0" indent="-285750">
              <a:lnSpc>
                <a:spcPct val="98000"/>
              </a:lnSpc>
              <a:spcBef>
                <a:spcPts val="1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implement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similarity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measures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like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cosine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similarity,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Jaccard index, or n-gram matching.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424180" lvl="0" indent="-285750"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Use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clustering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algorithms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(e.g.,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k-means,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hierarchical)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group similar documents.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194945" lvl="0" indent="-285750">
              <a:spcBef>
                <a:spcPts val="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Implement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efficient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data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structures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(e.g.,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suffix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arrays,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suffix trees) for pattern matching.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432435" lvl="0" indent="-285750">
              <a:lnSpc>
                <a:spcPct val="98000"/>
              </a:lnSpc>
              <a:spcBef>
                <a:spcPts val="15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Handle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large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document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collections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using</a:t>
            </a:r>
            <a:r>
              <a:rPr lang="en-US" sz="1800" spc="-4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techniques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like shingling or locality-sensitive hashing.</a:t>
            </a:r>
            <a:endParaRPr lang="en-IN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560070" lvl="0" indent="-285750">
              <a:spcBef>
                <a:spcPts val="10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To Provide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user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interface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for</a:t>
            </a:r>
            <a:r>
              <a:rPr lang="en-US" sz="1800" spc="-3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uploading</a:t>
            </a:r>
            <a:r>
              <a:rPr lang="en-US" sz="1800" spc="-25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documents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800" spc="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and displaying plagiarism detection results.</a:t>
            </a:r>
            <a:endParaRPr lang="en-IN" sz="1800" dirty="0">
              <a:latin typeface="Times New Roman" panose="02020603050405020304" pitchFamily="18" charset="0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285750" marR="560070" lvl="0" indent="-285750">
              <a:spcBef>
                <a:spcPts val="10"/>
              </a:spcBef>
              <a:spcAft>
                <a:spcPts val="0"/>
              </a:spcAft>
              <a:buClr>
                <a:srgbClr val="040404"/>
              </a:buClr>
              <a:buSzPct val="139000"/>
              <a:buFont typeface="Arial" panose="020B0604020202020204" pitchFamily="34" charset="0"/>
              <a:buChar char="•"/>
              <a:tabLst>
                <a:tab pos="525780" algn="l"/>
              </a:tabLst>
            </a:pP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Integrate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  <a:r>
              <a:rPr lang="en-US" sz="1800" spc="-3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r>
              <a:rPr lang="en-US" sz="1800" spc="-2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4040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comprehensive checking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688233" y="1538298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Detect Plagiarism in Textual Documents: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Develop a system to identify plagiarized sections in text documents by comparing them against other documents in a database or external sources.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Improve Accuracy: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 advanced text preprocessing, similarity measures, and pattern matching algorithms to enhance detection accuracy.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3)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Handle Large Datasets: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Design the system to efficiently manage and process large document collections, ensuring scalability.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4)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User-Friendly Interface: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Provide an intuitive graphical user interface (GUI) using AWT for document upload and displaying results.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5)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Integrate External Sources: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Enable integration with external document databases to expand the system's checking capability.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384754" y="632588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65F62-02E0-29EB-A81C-143BF1BE5B10}"/>
              </a:ext>
            </a:extLst>
          </p:cNvPr>
          <p:cNvSpPr txBox="1"/>
          <p:nvPr/>
        </p:nvSpPr>
        <p:spPr>
          <a:xfrm>
            <a:off x="1933996" y="1964173"/>
            <a:ext cx="759100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implementation and AWT for GUI)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Lucene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indexing and searching)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(Natural Language Toolkit for text preprocessing)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document storage and database management)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 API/Turnitin API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external source integration)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Jaccard/TF-IDF Libraries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similarity measurement)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Hadoop/Spark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handling large datasets and parallel processing)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9276CB-AFF0-3F3F-DE76-1096099AE747}"/>
              </a:ext>
            </a:extLst>
          </p:cNvPr>
          <p:cNvSpPr txBox="1"/>
          <p:nvPr/>
        </p:nvSpPr>
        <p:spPr>
          <a:xfrm>
            <a:off x="882870" y="505774"/>
            <a:ext cx="1111994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SOURCES OF PLAGIARISM INCLUDE: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from Published Works: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text, images, or ideas from books, articles, research papers, and other published materials without proper citation.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Sources: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content from websites, blogs, online articles, or social media without acknowledgment.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Work: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or copying from another student's assignment, essay, or project, either from the same institution or another one.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Self-Plagiarism: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one’s own previous work (e.g., an assignment, paper, or article) without proper citation or permission.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Paraphrasing without Attribution: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Rewording or summarizing someone else's ideas or text without giving credit.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Unattributed Translations: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text from one language to another without citing the original source.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Plagiarism: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images, videos, charts, or music from other creators without permission or acknowledgment.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Plagiarism: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source code from other programmers or repositories without giving credit (common in software development).</a:t>
            </a:r>
          </a:p>
        </p:txBody>
      </p:sp>
    </p:spTree>
    <p:extLst>
      <p:ext uri="{BB962C8B-B14F-4D97-AF65-F5344CB8AC3E}">
        <p14:creationId xmlns:p14="http://schemas.microsoft.com/office/powerpoint/2010/main" val="158130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69E4E7-4B12-61CC-B2C0-4086F7B9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45" y="1072053"/>
            <a:ext cx="8565931" cy="5512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01120-9229-0151-B1FB-295A46B61CFC}"/>
              </a:ext>
            </a:extLst>
          </p:cNvPr>
          <p:cNvSpPr txBox="1"/>
          <p:nvPr/>
        </p:nvSpPr>
        <p:spPr>
          <a:xfrm>
            <a:off x="5257443" y="273730"/>
            <a:ext cx="4270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604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37268-C53B-B762-CCBA-60C4A1A2BDD8}"/>
              </a:ext>
            </a:extLst>
          </p:cNvPr>
          <p:cNvSpPr txBox="1"/>
          <p:nvPr/>
        </p:nvSpPr>
        <p:spPr>
          <a:xfrm>
            <a:off x="4604369" y="97563"/>
            <a:ext cx="2506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7EAD3-FA72-CD59-9B36-2F757DC6E6E3}"/>
              </a:ext>
            </a:extLst>
          </p:cNvPr>
          <p:cNvSpPr txBox="1"/>
          <p:nvPr/>
        </p:nvSpPr>
        <p:spPr>
          <a:xfrm>
            <a:off x="1167951" y="721750"/>
            <a:ext cx="5243638" cy="633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PlagiarismCheckerUI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java.awt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.*;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java.awt.event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.*;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java.awt.image.BufferedImage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javax.imageio.ImageIO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java.net.URL;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java.io.IOException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java.util.HashMap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java.util.Map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PlagiarismChecker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ActionListener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TextArea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inputText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Button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Label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resultLabel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BufferedImage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String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referenceText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"When the big clock at the train station stopped, the leaves kept falling" +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 This blew my mind in high school, and I wasn’t the only one." + " Knowledge is power";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8016A-F267-4979-14F6-8817734D2A0D}"/>
              </a:ext>
            </a:extLst>
          </p:cNvPr>
          <p:cNvSpPr txBox="1"/>
          <p:nvPr/>
        </p:nvSpPr>
        <p:spPr>
          <a:xfrm>
            <a:off x="6273350" y="862128"/>
            <a:ext cx="5918650" cy="599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PlagiarismChecker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setTitle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("Plagiarism Checker");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setSize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(500, 400);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setLayout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GridBagLayout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 // Use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GridBagLayout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better control over component positioning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gbc.insets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Insets(10, 10, 10, 10); // Add padding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inputText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TextArea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(10, 40); // Increased size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Button("Check for Plagiarism");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resultLabel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Label("");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resultLabel.setFont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Font("Arial",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16)); // Make result text bold and increase size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Load the background image from the provided URL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URL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URL("http://www.bloggeron.net/wp-content/uploads/2020/11/Plagiarism-Checker.jpeg");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ImageIO.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("Image loaded successfully.");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6395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E3947-2AEF-F7BD-A538-AD8573E00BC0}"/>
              </a:ext>
            </a:extLst>
          </p:cNvPr>
          <p:cNvSpPr txBox="1"/>
          <p:nvPr/>
        </p:nvSpPr>
        <p:spPr>
          <a:xfrm>
            <a:off x="1066126" y="757275"/>
            <a:ext cx="5844474" cy="597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IOException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("Error loading image: " +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e.getMessage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());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checkButton.addActionListener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checkButton.setBackground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LIGHT_GRAY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// Button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checkButton.setFont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Font("Arial",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14)); // Button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components in the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GridBagLayout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gbc.gridwidth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gbc.fill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add(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inputText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gbc.fill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GridBagConstraints.</a:t>
            </a:r>
            <a:r>
              <a:rPr lang="en-IN" sz="1400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add(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checkButton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gbc.gridx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gbc.gridy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62783-3A45-B609-6D1E-E1BF0DC0B30C}"/>
              </a:ext>
            </a:extLst>
          </p:cNvPr>
          <p:cNvSpPr txBox="1"/>
          <p:nvPr/>
        </p:nvSpPr>
        <p:spPr>
          <a:xfrm>
            <a:off x="6592984" y="1149914"/>
            <a:ext cx="5844474" cy="519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gbc.fill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GridBagConstraints.</a:t>
            </a:r>
            <a:r>
              <a:rPr lang="en-IN" b="1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add(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resultLabel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setVisible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update(Graphics g)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paint(g); // Override update to ensure proper redrawing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paint(Graphics g)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Draw the background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g.drawImage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0,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getWidth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getHeight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addWindowListener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WindowAdapter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windowClosing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WindowEvent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dispose();}});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4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612D6-90D3-9367-BCAA-26BCD5656662}"/>
              </a:ext>
            </a:extLst>
          </p:cNvPr>
          <p:cNvSpPr txBox="1"/>
          <p:nvPr/>
        </p:nvSpPr>
        <p:spPr>
          <a:xfrm>
            <a:off x="1357440" y="841182"/>
            <a:ext cx="4738560" cy="577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update(Graphics g)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paint(g); // Override update to ensure proper redrawing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@Override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paint(Graphics g)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Draw the background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g.drawImage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backgroundImage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0, 0,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getWidth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getHeight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// Draw components after the background to ensure they appear on top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paintComponents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(g);}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actionPerformed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ActionEvent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String text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inputText.getText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plagiarismPercentage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checkForPlagiarism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BD374-C5F7-C2A0-8946-9806A1629546}"/>
              </a:ext>
            </a:extLst>
          </p:cNvPr>
          <p:cNvSpPr txBox="1"/>
          <p:nvPr/>
        </p:nvSpPr>
        <p:spPr>
          <a:xfrm>
            <a:off x="6330669" y="778552"/>
            <a:ext cx="6097348" cy="5770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checkForPlagiarism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text)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getWordFrequency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referenceText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getWordFrequency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(text);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cosineSimilarity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calculateCosineSimilarity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cosineSimilarity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100; // Convert to percentage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getWordFrequency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(String text)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Map&lt;String, Integer&gt;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HashMap&lt;&gt;();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String[] words =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text.toLowerCase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replaceAll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("[^a-zA-Z0-9 ]", "").split("\\s+");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(String word : words)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wordCount.put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(word,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wordCount.getOrDefault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(word, 0) + 1);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82219314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1563</Words>
  <Application>Microsoft Office PowerPoint</Application>
  <PresentationFormat>Widescreen</PresentationFormat>
  <Paragraphs>184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Flow</vt:lpstr>
      <vt:lpstr>Project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kavinkumar M</dc:creator>
  <cp:lastModifiedBy>m.mythili manivel</cp:lastModifiedBy>
  <cp:revision>4</cp:revision>
  <dcterms:created xsi:type="dcterms:W3CDTF">2021-04-21T15:36:00Z</dcterms:created>
  <dcterms:modified xsi:type="dcterms:W3CDTF">2024-11-17T10:22:02Z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