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6858000" cy="12192000"/>
  <p:defaultTextStyle>
    <a:lvl1pPr algn="l" defTabSz="457200" indent="0" marL="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1pPr>
    <a:lvl2pPr algn="l" defTabSz="457200" indent="0" marL="4572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2pPr>
    <a:lvl3pPr algn="l" defTabSz="457200" indent="0" marL="9144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3pPr>
    <a:lvl4pPr algn="l" defTabSz="457200" indent="0" marL="13716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4pPr>
    <a:lvl5pPr algn="l" defTabSz="457200" indent="0" marL="18288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5pPr>
    <a:lvl6pPr algn="l" defTabSz="457200" indent="0" marL="22860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6pPr>
    <a:lvl7pPr algn="l" defTabSz="457200" indent="0" marL="27432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7pPr>
    <a:lvl8pPr algn="l" defTabSz="457200" indent="0" marL="32004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8pPr>
    <a:lvl9pPr algn="l" defTabSz="457200" indent="0" marL="36576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0000FF"/>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howGuides="1" snapToObjects="1">
      <p:cViewPr>
        <p:scale>
          <a:sx n="60" d="100"/>
          <a:sy n="60" d="100"/>
        </p:scale>
        <p:origin x="1650" y="210"/>
      </p:cViewPr>
      <p:guideLst>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howGuides="1" snapToObjects="1">
      <p:cViewPr>
        <p:scale>
          <a:sx n="60" d="100"/>
          <a:sy n="60" d="100"/>
        </p:scale>
        <p:origin x="1650" y="210"/>
      </p:cViewPr>
    </p:cSldViewPr>
  </p:notesViewPr>
  <p:gridSpacing cx="73477120" cy="7347712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a:blip xmlns:r="http://schemas.openxmlformats.org/officeDocument/2006/relationships" r:embed="rId1"/>
          <a:srcRect/>
          <a:stretch>
            <a:fillRect/>
          </a:stretch>
        </a:blipFill>
        <a:effectLst/>
      </p:bgPr>
    </p:bg>
    <p:spTree>
      <p:nvGrpSpPr>
        <p:cNvPr id="23" name=""/>
        <p:cNvGrpSpPr/>
        <p:nvPr/>
      </p:nvGrpSpPr>
      <p:grpSpPr>
        <a:xfrm>
          <a:off x="0" y="0"/>
          <a:ext cx="0" cy="0"/>
          <a:chOff x="0" y="0"/>
          <a:chExt cx="0" cy="0"/>
        </a:xfrm>
      </p:grpSpPr>
      <p:sp>
        <p:nvSpPr>
          <p:cNvPr id="1048581" name="SlideTitle1"/>
          <p:cNvSpPr>
            <a:spLocks noGrp="1" noChangeArrowheads="1"/>
          </p:cNvSpPr>
          <p:nvPr>
            <p:ph type="ctrTitle"/>
          </p:nvPr>
        </p:nvSpPr>
        <p:spPr>
          <a:xfrm>
            <a:off x="914400" y="2129790"/>
            <a:ext cx="10363200" cy="1470660"/>
          </a:xfrm>
          <a:noFill/>
        </p:spPr>
        <p:txBody>
          <a:bodyPr/>
          <a:p>
            <a:r>
              <a:t>Click to edit Master title style</a:t>
            </a:r>
          </a:p>
        </p:txBody>
      </p:sp>
      <p:sp>
        <p:nvSpPr>
          <p:cNvPr id="1048582" name="SlideSubtitle1"/>
          <p:cNvSpPr>
            <a:spLocks noGrp="1" noChangeArrowheads="1"/>
          </p:cNvSpPr>
          <p:nvPr>
            <p:ph type="subTitle" idx="1"/>
          </p:nvPr>
        </p:nvSpPr>
        <p:spPr>
          <a:xfrm>
            <a:off x="1828800" y="3886200"/>
            <a:ext cx="8534400" cy="1752600"/>
          </a:xfrm>
          <a:noFill/>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t>Click to edit Master subtitle style</a:t>
            </a:r>
          </a:p>
        </p:txBody>
      </p:sp>
      <p:sp>
        <p:nvSpPr>
          <p:cNvPr id="1048583" name="DateTimeArea1"/>
          <p:cNvSpPr>
            <a:spLocks noGrp="1" noChangeArrowheads="1"/>
          </p:cNvSpPr>
          <p:nvPr>
            <p:ph type="dt" sz="quarter" idx="10"/>
          </p:nvPr>
        </p:nvSpPr>
        <p:spPr/>
        <p:txBody>
          <a:bodyPr/>
          <a:p>
            <a:fld id="{3FCCB5B7-F9D2-9943-9C74-0F16FB3A6A5A}" type="datetime1"/>
          </a:p>
        </p:txBody>
      </p:sp>
      <p:sp>
        <p:nvSpPr>
          <p:cNvPr id="1048584" name="FooterArea1"/>
          <p:cNvSpPr>
            <a:spLocks noGrp="1" noChangeArrowheads="1"/>
          </p:cNvSpPr>
          <p:nvPr>
            <p:ph type="ftr" sz="quarter" idx="11"/>
          </p:nvPr>
        </p:nvSpPr>
        <p:spPr/>
        <p:txBody>
          <a:bodyPr/>
          <a:p>
            <a:r>
              <a:t/>
            </a:r>
          </a:p>
        </p:txBody>
      </p:sp>
      <p:sp>
        <p:nvSpPr>
          <p:cNvPr id="1048585" name="SlideNumberArea1"/>
          <p:cNvSpPr>
            <a:spLocks noGrp="1" noChangeArrowheads="1"/>
          </p:cNvSpPr>
          <p:nvPr>
            <p:ph type="sldNum" sz="quarter" idx="12"/>
          </p:nvPr>
        </p:nvSpPr>
        <p:spPr/>
        <p:txBody>
          <a:bodyPr/>
          <a:p>
            <a:fld id="{3FCCF25A-14D2-9904-9C74-E251BC3A6AB7}" type="slidenum"/>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46" name=""/>
        <p:cNvGrpSpPr/>
        <p:nvPr/>
      </p:nvGrpSpPr>
      <p:grpSpPr>
        <a:xfrm>
          <a:off x="0" y="0"/>
          <a:ext cx="0" cy="0"/>
          <a:chOff x="0" y="0"/>
          <a:chExt cx="0" cy="0"/>
        </a:xfrm>
      </p:grpSpPr>
      <p:sp>
        <p:nvSpPr>
          <p:cNvPr id="1048634" name="SlideTitle1"/>
          <p:cNvSpPr>
            <a:spLocks noGrp="1" noChangeArrowheads="1"/>
          </p:cNvSpPr>
          <p:nvPr>
            <p:ph type="title"/>
          </p:nvPr>
        </p:nvSpPr>
        <p:spPr/>
        <p:txBody>
          <a:bodyPr/>
          <a:p>
            <a:r>
              <a:t>Click to edit Master title style</a:t>
            </a:r>
          </a:p>
        </p:txBody>
      </p:sp>
      <p:sp>
        <p:nvSpPr>
          <p:cNvPr id="1048635" name="SlideText1"/>
          <p:cNvSpPr>
            <a:spLocks noGrp="1" noChangeArrowheads="1"/>
          </p:cNvSpPr>
          <p:nvPr>
            <p:ph idx="1"/>
          </p:nvPr>
        </p:nvSpPr>
        <p:spPr/>
        <p:txBody>
          <a:bodyPr anchor="t" numCol="1" spcCol="215900" vert="vert" wrap="square">
            <a:prstTxWarp prst="textNoShape"/>
          </a:bodyPr>
          <a:p>
            <a:r>
              <a:t>Click to edit Master text styles</a:t>
            </a:r>
          </a:p>
          <a:p>
            <a:pPr lvl="1"/>
            <a:r>
              <a:t>Second level</a:t>
            </a:r>
          </a:p>
          <a:p>
            <a:pPr lvl="2"/>
            <a:r>
              <a:t>Third level</a:t>
            </a:r>
          </a:p>
          <a:p>
            <a:pPr lvl="3"/>
            <a:r>
              <a:t>Fourth level</a:t>
            </a:r>
          </a:p>
          <a:p>
            <a:pPr lvl="4"/>
            <a:r>
              <a:t>Fifth level</a:t>
            </a:r>
          </a:p>
        </p:txBody>
      </p:sp>
      <p:sp>
        <p:nvSpPr>
          <p:cNvPr id="1048636" name="DateTimeArea1"/>
          <p:cNvSpPr>
            <a:spLocks noGrp="1" noChangeArrowheads="1"/>
          </p:cNvSpPr>
          <p:nvPr>
            <p:ph type="dt" sz="quarter" idx="10"/>
          </p:nvPr>
        </p:nvSpPr>
        <p:spPr/>
        <p:txBody>
          <a:bodyPr/>
          <a:p>
            <a:fld id="{3FCCB73C-72D2-9941-9C74-8414F93A6AD1}" type="datetime1">
              <a:t>{Date/Time}</a:t>
            </a:fld>
          </a:p>
        </p:txBody>
      </p:sp>
      <p:sp>
        <p:nvSpPr>
          <p:cNvPr id="1048637" name="FooterArea1"/>
          <p:cNvSpPr>
            <a:spLocks noGrp="1" noChangeArrowheads="1"/>
          </p:cNvSpPr>
          <p:nvPr>
            <p:ph type="ftr" sz="quarter" idx="11"/>
          </p:nvPr>
        </p:nvSpPr>
        <p:spPr/>
        <p:txBody>
          <a:bodyPr/>
          <a:p>
            <a:r>
              <a:t>{Footer}</a:t>
            </a:r>
          </a:p>
        </p:txBody>
      </p:sp>
      <p:sp>
        <p:nvSpPr>
          <p:cNvPr id="1048638" name="SlideNumberArea1"/>
          <p:cNvSpPr>
            <a:spLocks noGrp="1" noChangeArrowheads="1"/>
          </p:cNvSpPr>
          <p:nvPr>
            <p:ph type="sldNum" sz="quarter" idx="12"/>
          </p:nvPr>
        </p:nvSpPr>
        <p:spPr/>
        <p:txBody>
          <a:bodyPr/>
          <a:p>
            <a:fld id="{3FCCF977-39D2-990F-9C74-CF5AB73A6A9A}" type="slidenum">
              <a:t>{Nr.}</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44" name=""/>
        <p:cNvGrpSpPr/>
        <p:nvPr/>
      </p:nvGrpSpPr>
      <p:grpSpPr>
        <a:xfrm>
          <a:off x="0" y="0"/>
          <a:ext cx="0" cy="0"/>
          <a:chOff x="0" y="0"/>
          <a:chExt cx="0" cy="0"/>
        </a:xfrm>
      </p:grpSpPr>
      <p:sp>
        <p:nvSpPr>
          <p:cNvPr id="1048623" name="SlideTitle1"/>
          <p:cNvSpPr>
            <a:spLocks noGrp="1" noChangeArrowheads="1"/>
          </p:cNvSpPr>
          <p:nvPr>
            <p:ph type="title"/>
          </p:nvPr>
        </p:nvSpPr>
        <p:spPr>
          <a:xfrm>
            <a:off x="8839200" y="274320"/>
            <a:ext cx="2743200" cy="5852160"/>
          </a:xfrm>
        </p:spPr>
        <p:txBody>
          <a:bodyPr anchor="b" numCol="1" spcCol="215900" vert="vert" wrap="square">
            <a:prstTxWarp prst="textNoShape"/>
          </a:bodyPr>
          <a:p>
            <a:r>
              <a:t>Click to edit Master title style</a:t>
            </a:r>
          </a:p>
        </p:txBody>
      </p:sp>
      <p:sp>
        <p:nvSpPr>
          <p:cNvPr id="1048624" name="SlideText1"/>
          <p:cNvSpPr>
            <a:spLocks noGrp="1" noChangeArrowheads="1"/>
          </p:cNvSpPr>
          <p:nvPr>
            <p:ph idx="1"/>
          </p:nvPr>
        </p:nvSpPr>
        <p:spPr>
          <a:xfrm>
            <a:off x="609600" y="274320"/>
            <a:ext cx="8026400" cy="5852160"/>
          </a:xfrm>
        </p:spPr>
        <p:txBody>
          <a:bodyPr anchor="t" numCol="1" spcCol="215900" vert="vert" wrap="square">
            <a:prstTxWarp prst="textNoShape"/>
          </a:bodyPr>
          <a:p>
            <a:r>
              <a:t>Click to edit Master text styles</a:t>
            </a:r>
          </a:p>
          <a:p>
            <a:pPr lvl="1"/>
            <a:r>
              <a:t>Second level</a:t>
            </a:r>
          </a:p>
          <a:p>
            <a:pPr lvl="2"/>
            <a:r>
              <a:t>Third level</a:t>
            </a:r>
          </a:p>
          <a:p>
            <a:pPr lvl="3"/>
            <a:r>
              <a:t>Fourth level</a:t>
            </a:r>
          </a:p>
          <a:p>
            <a:pPr lvl="4"/>
            <a:r>
              <a:t>Fifth level</a:t>
            </a:r>
          </a:p>
        </p:txBody>
      </p:sp>
      <p:sp>
        <p:nvSpPr>
          <p:cNvPr id="1048625" name="DateTimeArea1"/>
          <p:cNvSpPr>
            <a:spLocks noGrp="1" noChangeArrowheads="1"/>
          </p:cNvSpPr>
          <p:nvPr>
            <p:ph type="dt" sz="quarter" idx="10"/>
          </p:nvPr>
        </p:nvSpPr>
        <p:spPr/>
        <p:txBody>
          <a:bodyPr/>
          <a:p>
            <a:fld id="{3FCCCB4A-04D2-993D-9C74-F268853A6AA7}" type="datetime1">
              <a:t>{Date/Time}</a:t>
            </a:fld>
          </a:p>
        </p:txBody>
      </p:sp>
      <p:sp>
        <p:nvSpPr>
          <p:cNvPr id="1048626" name="FooterArea1"/>
          <p:cNvSpPr>
            <a:spLocks noGrp="1" noChangeArrowheads="1"/>
          </p:cNvSpPr>
          <p:nvPr>
            <p:ph type="ftr" sz="quarter" idx="11"/>
          </p:nvPr>
        </p:nvSpPr>
        <p:spPr/>
        <p:txBody>
          <a:bodyPr/>
          <a:p>
            <a:r>
              <a:t>{Footer}</a:t>
            </a:r>
          </a:p>
        </p:txBody>
      </p:sp>
      <p:sp>
        <p:nvSpPr>
          <p:cNvPr id="1048627" name="SlideNumberArea1"/>
          <p:cNvSpPr>
            <a:spLocks noGrp="1" noChangeArrowheads="1"/>
          </p:cNvSpPr>
          <p:nvPr>
            <p:ph type="sldNum" sz="quarter" idx="12"/>
          </p:nvPr>
        </p:nvSpPr>
        <p:spPr/>
        <p:txBody>
          <a:bodyPr/>
          <a:p>
            <a:fld id="{3FCCA71B-55D2-9951-9C74-A304E93A6AF6}" type="slidenum">
              <a:t>{Nr.}</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29" name=""/>
        <p:cNvGrpSpPr/>
        <p:nvPr/>
      </p:nvGrpSpPr>
      <p:grpSpPr>
        <a:xfrm>
          <a:off x="0" y="0"/>
          <a:ext cx="0" cy="0"/>
          <a:chOff x="0" y="0"/>
          <a:chExt cx="0" cy="0"/>
        </a:xfrm>
      </p:grpSpPr>
      <p:sp>
        <p:nvSpPr>
          <p:cNvPr id="1048588" name="SlideTitle1"/>
          <p:cNvSpPr>
            <a:spLocks noGrp="1" noChangeArrowheads="1"/>
          </p:cNvSpPr>
          <p:nvPr>
            <p:ph type="title"/>
          </p:nvPr>
        </p:nvSpPr>
        <p:spPr/>
        <p:txBody>
          <a:bodyPr/>
          <a:p>
            <a:r>
              <a:t>Click to edit Master title style</a:t>
            </a:r>
          </a:p>
        </p:txBody>
      </p:sp>
      <p:sp>
        <p:nvSpPr>
          <p:cNvPr id="1048589" name="SlideText1"/>
          <p:cNvSpPr>
            <a:spLocks noGrp="1" noChangeArrowheads="1"/>
          </p:cNvSpPr>
          <p:nvPr>
            <p:ph idx="1"/>
          </p:nvPr>
        </p:nvSpPr>
        <p:spPr/>
        <p:txBody>
          <a:bodyPr/>
          <a:p>
            <a:r>
              <a:t>Click to edit Master text styles</a:t>
            </a:r>
          </a:p>
          <a:p>
            <a:pPr lvl="1"/>
            <a:r>
              <a:t>Second level</a:t>
            </a:r>
          </a:p>
          <a:p>
            <a:pPr lvl="2"/>
            <a:r>
              <a:t>Third level</a:t>
            </a:r>
          </a:p>
          <a:p>
            <a:pPr lvl="3"/>
            <a:r>
              <a:t>Fourth level</a:t>
            </a:r>
          </a:p>
          <a:p>
            <a:pPr lvl="4"/>
            <a:r>
              <a:t>Fifth level</a:t>
            </a:r>
          </a:p>
        </p:txBody>
      </p:sp>
      <p:sp>
        <p:nvSpPr>
          <p:cNvPr id="1048590" name="DateTimeArea1"/>
          <p:cNvSpPr>
            <a:spLocks noGrp="1" noChangeArrowheads="1"/>
          </p:cNvSpPr>
          <p:nvPr>
            <p:ph type="dt" sz="quarter" idx="10"/>
          </p:nvPr>
        </p:nvSpPr>
        <p:spPr/>
        <p:txBody>
          <a:bodyPr/>
          <a:p>
            <a:fld id="{3FCCBAD2-9CD2-994C-9C74-6A19F43A6A3F}" type="datetime1"/>
          </a:p>
        </p:txBody>
      </p:sp>
      <p:sp>
        <p:nvSpPr>
          <p:cNvPr id="1048591" name="FooterArea1"/>
          <p:cNvSpPr>
            <a:spLocks noGrp="1" noChangeArrowheads="1"/>
          </p:cNvSpPr>
          <p:nvPr>
            <p:ph type="ftr" sz="quarter" idx="11"/>
          </p:nvPr>
        </p:nvSpPr>
        <p:spPr/>
        <p:txBody>
          <a:bodyPr/>
          <a:p>
            <a:r>
              <a:t/>
            </a:r>
          </a:p>
        </p:txBody>
      </p:sp>
      <p:sp>
        <p:nvSpPr>
          <p:cNvPr id="1048592" name="SlideNumberArea1"/>
          <p:cNvSpPr>
            <a:spLocks noGrp="1" noChangeArrowheads="1"/>
          </p:cNvSpPr>
          <p:nvPr>
            <p:ph type="sldNum" sz="quarter" idx="12"/>
          </p:nvPr>
        </p:nvSpPr>
        <p:spPr/>
        <p:txBody>
          <a:bodyPr/>
          <a:p>
            <a:fld id="{3FCCF6A8-E6D2-9900-9C74-1055B83A6A45}" type="slidenum"/>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47" name=""/>
        <p:cNvGrpSpPr/>
        <p:nvPr/>
      </p:nvGrpSpPr>
      <p:grpSpPr>
        <a:xfrm>
          <a:off x="0" y="0"/>
          <a:ext cx="0" cy="0"/>
          <a:chOff x="0" y="0"/>
          <a:chExt cx="0" cy="0"/>
        </a:xfrm>
      </p:grpSpPr>
      <p:sp>
        <p:nvSpPr>
          <p:cNvPr id="1048639" name="SlideTitle1"/>
          <p:cNvSpPr>
            <a:spLocks noGrp="1" noChangeArrowheads="1"/>
          </p:cNvSpPr>
          <p:nvPr>
            <p:ph type="title"/>
          </p:nvPr>
        </p:nvSpPr>
        <p:spPr>
          <a:xfrm>
            <a:off x="963295" y="4406900"/>
            <a:ext cx="10363200" cy="1362075"/>
          </a:xfrm>
        </p:spPr>
        <p:txBody>
          <a:bodyPr anchor="t" numCol="1" spcCol="215900" vert="horz" wrap="square">
            <a:prstTxWarp prst="textNoShape"/>
          </a:bodyPr>
          <a:lstStyle>
            <a:lvl1pPr algn="l">
              <a:defRPr b="1" cap="all" sz="4000"/>
            </a:lvl1pPr>
          </a:lstStyle>
          <a:p>
            <a:r>
              <a:t>Click to edit Master title style</a:t>
            </a:r>
          </a:p>
        </p:txBody>
      </p:sp>
      <p:sp>
        <p:nvSpPr>
          <p:cNvPr id="1048640" name="SlideText1"/>
          <p:cNvSpPr>
            <a:spLocks noGrp="1" noChangeArrowheads="1"/>
          </p:cNvSpPr>
          <p:nvPr>
            <p:ph idx="1"/>
          </p:nvPr>
        </p:nvSpPr>
        <p:spPr>
          <a:xfrm>
            <a:off x="963295" y="2906395"/>
            <a:ext cx="10363200" cy="1500505"/>
          </a:xfrm>
        </p:spPr>
        <p:txBody>
          <a:bodyPr anchor="b" numCol="1" spcCol="215900" vert="horz" wrap="square">
            <a:prstTxWarp prst="textNoShape"/>
          </a:bodyPr>
          <a:lstStyle>
            <a:lvl1pPr indent="0" marL="0">
              <a:buNone/>
              <a:defRPr cap="none" sz="2000"/>
            </a:lvl1pPr>
            <a:lvl2pPr indent="0" marL="457200">
              <a:buNone/>
              <a:defRPr cap="none" sz="1800"/>
            </a:lvl2pPr>
            <a:lvl3pPr indent="0" marL="914400">
              <a:buNone/>
              <a:defRPr cap="none" sz="1600"/>
            </a:lvl3pPr>
            <a:lvl4pPr indent="0" marL="1371600">
              <a:buNone/>
              <a:defRPr cap="none" sz="1400"/>
            </a:lvl4pPr>
            <a:lvl5pPr indent="0" marL="1828800">
              <a:buNone/>
              <a:defRPr cap="none" sz="1400"/>
            </a:lvl5pPr>
            <a:lvl6pPr indent="0" marL="2286000">
              <a:buNone/>
              <a:defRPr cap="none" sz="1400"/>
            </a:lvl6pPr>
            <a:lvl7pPr indent="0" marL="2743200">
              <a:buNone/>
              <a:defRPr cap="none" sz="1400"/>
            </a:lvl7pPr>
            <a:lvl8pPr indent="0" marL="3200400">
              <a:buNone/>
              <a:defRPr cap="none" sz="1400"/>
            </a:lvl8pPr>
            <a:lvl9pPr indent="0" marL="3657600">
              <a:buNone/>
              <a:defRPr cap="none" sz="1400"/>
            </a:lvl9pPr>
          </a:lstStyle>
          <a:p>
            <a:r>
              <a:t>Click to edit Master text styles</a:t>
            </a:r>
          </a:p>
        </p:txBody>
      </p:sp>
      <p:sp>
        <p:nvSpPr>
          <p:cNvPr id="1048641" name="DateTimeArea1"/>
          <p:cNvSpPr>
            <a:spLocks noGrp="1" noChangeArrowheads="1"/>
          </p:cNvSpPr>
          <p:nvPr>
            <p:ph type="dt" sz="quarter" idx="10"/>
          </p:nvPr>
        </p:nvSpPr>
        <p:spPr/>
        <p:txBody>
          <a:bodyPr/>
          <a:p>
            <a:fld id="{3FCCF3B9-F7D2-9905-9C74-0150BD3A6A54}" type="datetime1">
              <a:t>{Date/Time}</a:t>
            </a:fld>
          </a:p>
        </p:txBody>
      </p:sp>
      <p:sp>
        <p:nvSpPr>
          <p:cNvPr id="1048642" name="FooterArea1"/>
          <p:cNvSpPr>
            <a:spLocks noGrp="1" noChangeArrowheads="1"/>
          </p:cNvSpPr>
          <p:nvPr>
            <p:ph type="ftr" sz="quarter" idx="11"/>
          </p:nvPr>
        </p:nvSpPr>
        <p:spPr/>
        <p:txBody>
          <a:bodyPr/>
          <a:p>
            <a:r>
              <a:t>{Footer}</a:t>
            </a:r>
          </a:p>
        </p:txBody>
      </p:sp>
      <p:sp>
        <p:nvSpPr>
          <p:cNvPr id="1048643" name="SlideNumberArea1"/>
          <p:cNvSpPr>
            <a:spLocks noGrp="1" noChangeArrowheads="1"/>
          </p:cNvSpPr>
          <p:nvPr>
            <p:ph type="sldNum" sz="quarter" idx="12"/>
          </p:nvPr>
        </p:nvSpPr>
        <p:spPr/>
        <p:txBody>
          <a:bodyPr/>
          <a:p>
            <a:fld id="{3FCCB212-5CD2-9944-9C74-AA11FC3A6AFF}" type="slidenum">
              <a:t>{Nr.}</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48" name=""/>
        <p:cNvGrpSpPr/>
        <p:nvPr/>
      </p:nvGrpSpPr>
      <p:grpSpPr>
        <a:xfrm>
          <a:off x="0" y="0"/>
          <a:ext cx="0" cy="0"/>
          <a:chOff x="0" y="0"/>
          <a:chExt cx="0" cy="0"/>
        </a:xfrm>
      </p:grpSpPr>
      <p:sp>
        <p:nvSpPr>
          <p:cNvPr id="1048644" name="SlideTitle1"/>
          <p:cNvSpPr>
            <a:spLocks noGrp="1" noChangeArrowheads="1"/>
          </p:cNvSpPr>
          <p:nvPr>
            <p:ph type="title"/>
          </p:nvPr>
        </p:nvSpPr>
        <p:spPr/>
        <p:txBody>
          <a:bodyPr/>
          <a:p>
            <a:r>
              <a:t>Click to edit Master title style</a:t>
            </a:r>
          </a:p>
        </p:txBody>
      </p:sp>
      <p:sp>
        <p:nvSpPr>
          <p:cNvPr id="1048645" name="SlideText2"/>
          <p:cNvSpPr>
            <a:spLocks noGrp="1" noChangeArrowheads="1"/>
          </p:cNvSpPr>
          <p:nvPr>
            <p:ph idx="1"/>
          </p:nvPr>
        </p:nvSpPr>
        <p:spPr>
          <a:xfrm>
            <a:off x="609600" y="1600200"/>
            <a:ext cx="5384800" cy="4526280"/>
          </a:xfrm>
        </p:spPr>
        <p:txBody>
          <a:bodyPr/>
          <a:lstStyle>
            <a:lvl1pPr>
              <a:defRPr cap="none" sz="2800"/>
            </a:lvl1pPr>
            <a:lvl2pPr>
              <a:defRPr cap="none" sz="2400"/>
            </a:lvl2pPr>
            <a:lvl3pPr>
              <a:defRPr cap="none" sz="2000"/>
            </a:lvl3pPr>
            <a:lvl4pPr>
              <a:defRPr cap="none" sz="1800"/>
            </a:lvl4pPr>
            <a:lvl5pPr>
              <a:defRPr cap="none" sz="1800"/>
            </a:lvl5pPr>
            <a:lvl6pPr>
              <a:defRPr cap="none" sz="1800"/>
            </a:lvl6pPr>
            <a:lvl7pPr>
              <a:defRPr cap="none" sz="1800"/>
            </a:lvl7pPr>
            <a:lvl8pPr>
              <a:defRPr cap="none" sz="1800"/>
            </a:lvl8pPr>
            <a:lvl9pPr>
              <a:defRPr cap="none" sz="1800"/>
            </a:lvl9pPr>
          </a:lstStyle>
          <a:p>
            <a:r>
              <a:t>Click to edit Master text styles</a:t>
            </a:r>
          </a:p>
          <a:p>
            <a:pPr lvl="1"/>
            <a:r>
              <a:t>Second level</a:t>
            </a:r>
          </a:p>
          <a:p>
            <a:pPr lvl="2"/>
            <a:r>
              <a:t>Third level</a:t>
            </a:r>
          </a:p>
          <a:p>
            <a:pPr lvl="3"/>
            <a:r>
              <a:t>Fourth level</a:t>
            </a:r>
          </a:p>
          <a:p>
            <a:pPr lvl="4"/>
            <a:r>
              <a:t>Fifth level</a:t>
            </a:r>
          </a:p>
        </p:txBody>
      </p:sp>
      <p:sp>
        <p:nvSpPr>
          <p:cNvPr id="1048646" name="SlideText1"/>
          <p:cNvSpPr>
            <a:spLocks noGrp="1" noChangeArrowheads="1"/>
          </p:cNvSpPr>
          <p:nvPr>
            <p:ph idx="2"/>
          </p:nvPr>
        </p:nvSpPr>
        <p:spPr>
          <a:xfrm>
            <a:off x="6197600" y="1600200"/>
            <a:ext cx="5384800" cy="4526280"/>
          </a:xfrm>
        </p:spPr>
        <p:txBody>
          <a:bodyPr/>
          <a:lstStyle>
            <a:lvl1pPr>
              <a:defRPr cap="none" sz="2800"/>
            </a:lvl1pPr>
            <a:lvl2pPr>
              <a:defRPr cap="none" sz="2400"/>
            </a:lvl2pPr>
            <a:lvl3pPr>
              <a:defRPr cap="none" sz="2000"/>
            </a:lvl3pPr>
            <a:lvl4pPr>
              <a:defRPr cap="none" sz="1800"/>
            </a:lvl4pPr>
            <a:lvl5pPr>
              <a:defRPr cap="none" sz="1800"/>
            </a:lvl5pPr>
            <a:lvl6pPr>
              <a:defRPr cap="none" sz="1800"/>
            </a:lvl6pPr>
            <a:lvl7pPr>
              <a:defRPr cap="none" sz="1800"/>
            </a:lvl7pPr>
            <a:lvl8pPr>
              <a:defRPr cap="none" sz="1800"/>
            </a:lvl8pPr>
            <a:lvl9pPr>
              <a:defRPr cap="none" sz="1800"/>
            </a:lvl9pPr>
          </a:lstStyle>
          <a:p>
            <a:r>
              <a:t>Click to edit Master text styles</a:t>
            </a:r>
          </a:p>
          <a:p>
            <a:pPr lvl="1"/>
            <a:r>
              <a:t>Second level</a:t>
            </a:r>
          </a:p>
          <a:p>
            <a:pPr lvl="2"/>
            <a:r>
              <a:t>Third level</a:t>
            </a:r>
          </a:p>
          <a:p>
            <a:pPr lvl="3"/>
            <a:r>
              <a:t>Fourth level</a:t>
            </a:r>
          </a:p>
          <a:p>
            <a:pPr lvl="4"/>
            <a:r>
              <a:t>Fifth level</a:t>
            </a:r>
          </a:p>
        </p:txBody>
      </p:sp>
      <p:sp>
        <p:nvSpPr>
          <p:cNvPr id="1048647" name="DateTimeArea1"/>
          <p:cNvSpPr>
            <a:spLocks noGrp="1" noChangeArrowheads="1"/>
          </p:cNvSpPr>
          <p:nvPr>
            <p:ph type="dt" sz="quarter" idx="10"/>
          </p:nvPr>
        </p:nvSpPr>
        <p:spPr/>
        <p:txBody>
          <a:bodyPr/>
          <a:p>
            <a:fld id="{3FCCD6B0-FED2-9920-9C74-0875983A6A5D}" type="datetime1">
              <a:t>{Date/Time}</a:t>
            </a:fld>
          </a:p>
        </p:txBody>
      </p:sp>
      <p:sp>
        <p:nvSpPr>
          <p:cNvPr id="1048648" name="FooterArea1"/>
          <p:cNvSpPr>
            <a:spLocks noGrp="1" noChangeArrowheads="1"/>
          </p:cNvSpPr>
          <p:nvPr>
            <p:ph type="ftr" sz="quarter" idx="11"/>
          </p:nvPr>
        </p:nvSpPr>
        <p:spPr/>
        <p:txBody>
          <a:bodyPr/>
          <a:p>
            <a:r>
              <a:t>{Footer}</a:t>
            </a:r>
          </a:p>
        </p:txBody>
      </p:sp>
      <p:sp>
        <p:nvSpPr>
          <p:cNvPr id="1048649" name="SlideNumberArea1"/>
          <p:cNvSpPr>
            <a:spLocks noGrp="1" noChangeArrowheads="1"/>
          </p:cNvSpPr>
          <p:nvPr>
            <p:ph type="sldNum" sz="quarter" idx="12"/>
          </p:nvPr>
        </p:nvSpPr>
        <p:spPr/>
        <p:txBody>
          <a:bodyPr/>
          <a:p>
            <a:fld id="{3FCCF327-69D2-9905-9C74-9F50BD3A6ACA}" type="slidenum">
              <a:t>{Nr.}</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49" name=""/>
        <p:cNvGrpSpPr/>
        <p:nvPr/>
      </p:nvGrpSpPr>
      <p:grpSpPr>
        <a:xfrm>
          <a:off x="0" y="0"/>
          <a:ext cx="0" cy="0"/>
          <a:chOff x="0" y="0"/>
          <a:chExt cx="0" cy="0"/>
        </a:xfrm>
      </p:grpSpPr>
      <p:sp>
        <p:nvSpPr>
          <p:cNvPr id="1048650" name="SlideTitle1"/>
          <p:cNvSpPr>
            <a:spLocks noGrp="1" noChangeArrowheads="1"/>
          </p:cNvSpPr>
          <p:nvPr>
            <p:ph type="title"/>
          </p:nvPr>
        </p:nvSpPr>
        <p:spPr/>
        <p:txBody>
          <a:bodyPr/>
          <a:p>
            <a:r>
              <a:t>Click to edit Master title style</a:t>
            </a:r>
          </a:p>
        </p:txBody>
      </p:sp>
      <p:sp>
        <p:nvSpPr>
          <p:cNvPr id="1048651" name="SlideText3"/>
          <p:cNvSpPr>
            <a:spLocks noGrp="1" noChangeArrowheads="1"/>
          </p:cNvSpPr>
          <p:nvPr>
            <p:ph idx="1"/>
          </p:nvPr>
        </p:nvSpPr>
        <p:spPr>
          <a:xfrm>
            <a:off x="609600" y="1534795"/>
            <a:ext cx="5386070" cy="640080"/>
          </a:xfrm>
        </p:spPr>
        <p:txBody>
          <a:bodyPr anchor="b" numCol="1" spcCol="215900" vert="horz" wrap="square">
            <a:prstTxWarp prst="textNoShape"/>
          </a:bodyPr>
          <a:lstStyle>
            <a:lvl1pPr indent="0" marL="0">
              <a:buNone/>
              <a:defRPr b="1" cap="none" sz="2400"/>
            </a:lvl1pPr>
            <a:lvl2pPr indent="0" marL="457200">
              <a:buNone/>
              <a:defRPr b="1" cap="none" sz="2000"/>
            </a:lvl2pPr>
            <a:lvl3pPr indent="0" marL="914400">
              <a:buNone/>
              <a:defRPr b="1" cap="none" sz="1800"/>
            </a:lvl3pPr>
            <a:lvl4pPr indent="0" marL="1371600">
              <a:buNone/>
              <a:defRPr b="1" cap="none" sz="1600"/>
            </a:lvl4pPr>
            <a:lvl5pPr indent="0" marL="1828800">
              <a:buNone/>
              <a:defRPr b="1" cap="none" sz="1600"/>
            </a:lvl5pPr>
            <a:lvl6pPr indent="0" marL="2286000">
              <a:buNone/>
              <a:defRPr b="1" cap="none" sz="1600"/>
            </a:lvl6pPr>
            <a:lvl7pPr indent="0" marL="2743200">
              <a:buNone/>
              <a:defRPr b="1" cap="none" sz="1600"/>
            </a:lvl7pPr>
            <a:lvl8pPr indent="0" marL="3200400">
              <a:buNone/>
              <a:defRPr b="1" cap="none" sz="1600"/>
            </a:lvl8pPr>
            <a:lvl9pPr indent="0" marL="3657600">
              <a:buNone/>
              <a:defRPr b="1" cap="none" sz="1600"/>
            </a:lvl9pPr>
          </a:lstStyle>
          <a:p>
            <a:r>
              <a:t>Click to edit Master text styles</a:t>
            </a:r>
          </a:p>
        </p:txBody>
      </p:sp>
      <p:sp>
        <p:nvSpPr>
          <p:cNvPr id="1048652" name="SlideText1"/>
          <p:cNvSpPr>
            <a:spLocks noGrp="1" noChangeArrowheads="1"/>
          </p:cNvSpPr>
          <p:nvPr>
            <p:ph idx="2"/>
          </p:nvPr>
        </p:nvSpPr>
        <p:spPr>
          <a:xfrm>
            <a:off x="609600" y="2174875"/>
            <a:ext cx="5386070" cy="3951605"/>
          </a:xfrm>
        </p:spPr>
        <p:txBody>
          <a:bodyPr/>
          <a:lstStyle>
            <a:lvl1pPr>
              <a:defRPr cap="none" sz="2400"/>
            </a:lvl1pPr>
            <a:lvl2pPr>
              <a:defRPr cap="none" sz="2000"/>
            </a:lvl2pPr>
            <a:lvl3pPr>
              <a:defRPr cap="none" sz="1800"/>
            </a:lvl3pPr>
            <a:lvl4pPr>
              <a:defRPr cap="none" sz="1600"/>
            </a:lvl4pPr>
            <a:lvl5pPr>
              <a:defRPr cap="none" sz="1600"/>
            </a:lvl5pPr>
            <a:lvl6pPr>
              <a:defRPr cap="none" sz="1600"/>
            </a:lvl6pPr>
            <a:lvl7pPr>
              <a:defRPr cap="none" sz="1600"/>
            </a:lvl7pPr>
            <a:lvl8pPr>
              <a:defRPr cap="none" sz="1600"/>
            </a:lvl8pPr>
            <a:lvl9pPr>
              <a:defRPr cap="none" sz="1600"/>
            </a:lvl9pPr>
          </a:lstStyle>
          <a:p>
            <a:r>
              <a:t>Click to edit Master text styles</a:t>
            </a:r>
          </a:p>
          <a:p>
            <a:pPr lvl="1"/>
            <a:r>
              <a:t>Second level</a:t>
            </a:r>
          </a:p>
          <a:p>
            <a:pPr lvl="2"/>
            <a:r>
              <a:t>Third level</a:t>
            </a:r>
          </a:p>
          <a:p>
            <a:pPr lvl="3"/>
            <a:r>
              <a:t>Fourth level</a:t>
            </a:r>
          </a:p>
          <a:p>
            <a:pPr lvl="4"/>
            <a:r>
              <a:t>Fifth level</a:t>
            </a:r>
          </a:p>
        </p:txBody>
      </p:sp>
      <p:sp>
        <p:nvSpPr>
          <p:cNvPr id="1048653" name="SlideText2"/>
          <p:cNvSpPr>
            <a:spLocks noGrp="1" noChangeArrowheads="1"/>
          </p:cNvSpPr>
          <p:nvPr>
            <p:ph idx="3"/>
          </p:nvPr>
        </p:nvSpPr>
        <p:spPr>
          <a:xfrm>
            <a:off x="6195695" y="1534795"/>
            <a:ext cx="5386705" cy="640080"/>
          </a:xfrm>
        </p:spPr>
        <p:txBody>
          <a:bodyPr anchor="b" numCol="1" spcCol="215900" vert="horz" wrap="square">
            <a:prstTxWarp prst="textNoShape"/>
          </a:bodyPr>
          <a:lstStyle>
            <a:lvl1pPr indent="0" marL="0">
              <a:buNone/>
              <a:defRPr b="1" cap="none" sz="2400"/>
            </a:lvl1pPr>
            <a:lvl2pPr indent="0" marL="457200">
              <a:buNone/>
              <a:defRPr b="1" cap="none" sz="2000"/>
            </a:lvl2pPr>
            <a:lvl3pPr indent="0" marL="914400">
              <a:buNone/>
              <a:defRPr b="1" cap="none" sz="1800"/>
            </a:lvl3pPr>
            <a:lvl4pPr indent="0" marL="1371600">
              <a:buNone/>
              <a:defRPr b="1" cap="none" sz="1600"/>
            </a:lvl4pPr>
            <a:lvl5pPr indent="0" marL="1828800">
              <a:buNone/>
              <a:defRPr b="1" cap="none" sz="1600"/>
            </a:lvl5pPr>
            <a:lvl6pPr indent="0" marL="2286000">
              <a:buNone/>
              <a:defRPr b="1" cap="none" sz="1600"/>
            </a:lvl6pPr>
            <a:lvl7pPr indent="0" marL="2743200">
              <a:buNone/>
              <a:defRPr b="1" cap="none" sz="1600"/>
            </a:lvl7pPr>
            <a:lvl8pPr indent="0" marL="3200400">
              <a:buNone/>
              <a:defRPr b="1" cap="none" sz="1600"/>
            </a:lvl8pPr>
            <a:lvl9pPr indent="0" marL="3657600">
              <a:buNone/>
              <a:defRPr b="1" cap="none" sz="1600"/>
            </a:lvl9pPr>
          </a:lstStyle>
          <a:p>
            <a:r>
              <a:t>Click to edit Master text styles</a:t>
            </a:r>
          </a:p>
        </p:txBody>
      </p:sp>
      <p:sp>
        <p:nvSpPr>
          <p:cNvPr id="1048654" name="SlideText4"/>
          <p:cNvSpPr>
            <a:spLocks noGrp="1" noChangeArrowheads="1"/>
          </p:cNvSpPr>
          <p:nvPr>
            <p:ph idx="4"/>
          </p:nvPr>
        </p:nvSpPr>
        <p:spPr>
          <a:xfrm>
            <a:off x="6195695" y="2174875"/>
            <a:ext cx="5386705" cy="3951605"/>
          </a:xfrm>
        </p:spPr>
        <p:txBody>
          <a:bodyPr/>
          <a:lstStyle>
            <a:lvl1pPr>
              <a:defRPr cap="none" sz="2400"/>
            </a:lvl1pPr>
            <a:lvl2pPr>
              <a:defRPr cap="none" sz="2000"/>
            </a:lvl2pPr>
            <a:lvl3pPr>
              <a:defRPr cap="none" sz="1800"/>
            </a:lvl3pPr>
            <a:lvl4pPr>
              <a:defRPr cap="none" sz="1600"/>
            </a:lvl4pPr>
            <a:lvl5pPr>
              <a:defRPr cap="none" sz="1600"/>
            </a:lvl5pPr>
            <a:lvl6pPr>
              <a:defRPr cap="none" sz="1600"/>
            </a:lvl6pPr>
            <a:lvl7pPr>
              <a:defRPr cap="none" sz="1600"/>
            </a:lvl7pPr>
            <a:lvl8pPr>
              <a:defRPr cap="none" sz="1600"/>
            </a:lvl8pPr>
            <a:lvl9pPr>
              <a:defRPr cap="none" sz="1600"/>
            </a:lvl9pPr>
          </a:lstStyle>
          <a:p>
            <a:r>
              <a:t>Click to edit Master text styles</a:t>
            </a:r>
          </a:p>
          <a:p>
            <a:pPr lvl="1"/>
            <a:r>
              <a:t>Second level</a:t>
            </a:r>
          </a:p>
          <a:p>
            <a:pPr lvl="2"/>
            <a:r>
              <a:t>Third level</a:t>
            </a:r>
          </a:p>
          <a:p>
            <a:pPr lvl="3"/>
            <a:r>
              <a:t>Fourth level</a:t>
            </a:r>
          </a:p>
          <a:p>
            <a:pPr lvl="4"/>
            <a:r>
              <a:t>Fifth level</a:t>
            </a:r>
          </a:p>
        </p:txBody>
      </p:sp>
      <p:sp>
        <p:nvSpPr>
          <p:cNvPr id="1048655" name="DateTimeArea1"/>
          <p:cNvSpPr>
            <a:spLocks noGrp="1" noChangeArrowheads="1"/>
          </p:cNvSpPr>
          <p:nvPr>
            <p:ph type="dt" sz="quarter" idx="10"/>
          </p:nvPr>
        </p:nvSpPr>
        <p:spPr/>
        <p:txBody>
          <a:bodyPr/>
          <a:p>
            <a:fld id="{3FCCEC30-7ED2-991A-9C74-884FA23A6ADD}" type="datetime1">
              <a:t>{Date/Time}</a:t>
            </a:fld>
          </a:p>
        </p:txBody>
      </p:sp>
      <p:sp>
        <p:nvSpPr>
          <p:cNvPr id="1048656" name="FooterArea1"/>
          <p:cNvSpPr>
            <a:spLocks noGrp="1" noChangeArrowheads="1"/>
          </p:cNvSpPr>
          <p:nvPr>
            <p:ph type="ftr" sz="quarter" idx="11"/>
          </p:nvPr>
        </p:nvSpPr>
        <p:spPr/>
        <p:txBody>
          <a:bodyPr/>
          <a:p>
            <a:r>
              <a:t>{Footer}</a:t>
            </a:r>
          </a:p>
        </p:txBody>
      </p:sp>
      <p:sp>
        <p:nvSpPr>
          <p:cNvPr id="1048657" name="SlideNumberArea1"/>
          <p:cNvSpPr>
            <a:spLocks noGrp="1" noChangeArrowheads="1"/>
          </p:cNvSpPr>
          <p:nvPr>
            <p:ph type="sldNum" sz="quarter" idx="12"/>
          </p:nvPr>
        </p:nvSpPr>
        <p:spPr/>
        <p:txBody>
          <a:bodyPr/>
          <a:p>
            <a:fld id="{3FCC95C1-8FD2-9963-9C74-7936DB3A6A2C}" type="slidenum">
              <a:t>{Nr.}</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43" name=""/>
        <p:cNvGrpSpPr/>
        <p:nvPr/>
      </p:nvGrpSpPr>
      <p:grpSpPr>
        <a:xfrm>
          <a:off x="0" y="0"/>
          <a:ext cx="0" cy="0"/>
          <a:chOff x="0" y="0"/>
          <a:chExt cx="0" cy="0"/>
        </a:xfrm>
      </p:grpSpPr>
      <p:sp>
        <p:nvSpPr>
          <p:cNvPr id="1048619" name="SlideTitle1"/>
          <p:cNvSpPr>
            <a:spLocks noGrp="1" noChangeArrowheads="1"/>
          </p:cNvSpPr>
          <p:nvPr>
            <p:ph type="title"/>
          </p:nvPr>
        </p:nvSpPr>
        <p:spPr/>
        <p:txBody>
          <a:bodyPr/>
          <a:p>
            <a:r>
              <a:t>Click to edit Master title style</a:t>
            </a:r>
          </a:p>
        </p:txBody>
      </p:sp>
      <p:sp>
        <p:nvSpPr>
          <p:cNvPr id="1048620" name="DateTimeArea1"/>
          <p:cNvSpPr>
            <a:spLocks noGrp="1" noChangeArrowheads="1"/>
          </p:cNvSpPr>
          <p:nvPr>
            <p:ph type="dt" sz="quarter" idx="10"/>
          </p:nvPr>
        </p:nvSpPr>
        <p:spPr/>
        <p:txBody>
          <a:bodyPr/>
          <a:p>
            <a:fld id="{3FCCADCB-85D2-995B-9C74-730EE33A6A26}" type="datetime1">
              <a:t>{Date/Time}</a:t>
            </a:fld>
          </a:p>
        </p:txBody>
      </p:sp>
      <p:sp>
        <p:nvSpPr>
          <p:cNvPr id="1048621" name="FooterArea1"/>
          <p:cNvSpPr>
            <a:spLocks noGrp="1" noChangeArrowheads="1"/>
          </p:cNvSpPr>
          <p:nvPr>
            <p:ph type="ftr" sz="quarter" idx="11"/>
          </p:nvPr>
        </p:nvSpPr>
        <p:spPr/>
        <p:txBody>
          <a:bodyPr/>
          <a:p>
            <a:r>
              <a:t>{Footer}</a:t>
            </a:r>
          </a:p>
        </p:txBody>
      </p:sp>
      <p:sp>
        <p:nvSpPr>
          <p:cNvPr id="1048622" name="SlideNumberArea1"/>
          <p:cNvSpPr>
            <a:spLocks noGrp="1" noChangeArrowheads="1"/>
          </p:cNvSpPr>
          <p:nvPr>
            <p:ph type="sldNum" sz="quarter" idx="12"/>
          </p:nvPr>
        </p:nvSpPr>
        <p:spPr/>
        <p:txBody>
          <a:bodyPr/>
          <a:p>
            <a:fld id="{3FCCD6B4-FAD2-9920-9C74-0C75983A6A59}" type="slidenum">
              <a:t>{Nr.}</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50" name=""/>
        <p:cNvGrpSpPr/>
        <p:nvPr/>
      </p:nvGrpSpPr>
      <p:grpSpPr>
        <a:xfrm>
          <a:off x="0" y="0"/>
          <a:ext cx="0" cy="0"/>
          <a:chOff x="0" y="0"/>
          <a:chExt cx="0" cy="0"/>
        </a:xfrm>
      </p:grpSpPr>
      <p:sp>
        <p:nvSpPr>
          <p:cNvPr id="1048658" name="DateTimeArea1"/>
          <p:cNvSpPr>
            <a:spLocks noGrp="1" noChangeArrowheads="1"/>
          </p:cNvSpPr>
          <p:nvPr>
            <p:ph type="dt" sz="quarter" idx="10"/>
          </p:nvPr>
        </p:nvSpPr>
        <p:spPr/>
        <p:txBody>
          <a:bodyPr/>
          <a:p>
            <a:fld id="{3FCCCDD4-9AD2-993B-9C74-6C6E833A6A39}" type="datetime1">
              <a:t>{Date/Time}</a:t>
            </a:fld>
          </a:p>
        </p:txBody>
      </p:sp>
      <p:sp>
        <p:nvSpPr>
          <p:cNvPr id="1048659" name="FooterArea1"/>
          <p:cNvSpPr>
            <a:spLocks noGrp="1" noChangeArrowheads="1"/>
          </p:cNvSpPr>
          <p:nvPr>
            <p:ph type="ftr" sz="quarter" idx="11"/>
          </p:nvPr>
        </p:nvSpPr>
        <p:spPr/>
        <p:txBody>
          <a:bodyPr/>
          <a:p>
            <a:r>
              <a:t>{Footer}</a:t>
            </a:r>
          </a:p>
        </p:txBody>
      </p:sp>
      <p:sp>
        <p:nvSpPr>
          <p:cNvPr id="1048660" name="SlideNumberArea1"/>
          <p:cNvSpPr>
            <a:spLocks noGrp="1" noChangeArrowheads="1"/>
          </p:cNvSpPr>
          <p:nvPr>
            <p:ph type="sldNum" sz="quarter" idx="12"/>
          </p:nvPr>
        </p:nvSpPr>
        <p:spPr/>
        <p:txBody>
          <a:bodyPr/>
          <a:p>
            <a:fld id="{3FCC9470-3ED2-9962-9C74-C837DA3A6A9D}" type="slidenum">
              <a:t>{Nr.}</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51" name=""/>
        <p:cNvGrpSpPr/>
        <p:nvPr/>
      </p:nvGrpSpPr>
      <p:grpSpPr>
        <a:xfrm>
          <a:off x="0" y="0"/>
          <a:ext cx="0" cy="0"/>
          <a:chOff x="0" y="0"/>
          <a:chExt cx="0" cy="0"/>
        </a:xfrm>
      </p:grpSpPr>
      <p:sp>
        <p:nvSpPr>
          <p:cNvPr id="1048661" name="SlideTitle1"/>
          <p:cNvSpPr>
            <a:spLocks noGrp="1" noChangeArrowheads="1"/>
          </p:cNvSpPr>
          <p:nvPr>
            <p:ph type="title"/>
          </p:nvPr>
        </p:nvSpPr>
        <p:spPr>
          <a:xfrm>
            <a:off x="609600" y="273050"/>
            <a:ext cx="4011295" cy="1162050"/>
          </a:xfrm>
        </p:spPr>
        <p:txBody>
          <a:bodyPr anchor="b" numCol="1" spcCol="215900" vert="horz" wrap="square">
            <a:prstTxWarp prst="textNoShape"/>
          </a:bodyPr>
          <a:lstStyle>
            <a:lvl1pPr algn="l">
              <a:defRPr b="1" cap="none" sz="2000"/>
            </a:lvl1pPr>
          </a:lstStyle>
          <a:p>
            <a:r>
              <a:t>Click to edit Master title style</a:t>
            </a:r>
          </a:p>
        </p:txBody>
      </p:sp>
      <p:sp>
        <p:nvSpPr>
          <p:cNvPr id="1048662" name="SlideText2"/>
          <p:cNvSpPr>
            <a:spLocks noGrp="1" noChangeArrowheads="1"/>
          </p:cNvSpPr>
          <p:nvPr>
            <p:ph idx="1"/>
          </p:nvPr>
        </p:nvSpPr>
        <p:spPr>
          <a:xfrm>
            <a:off x="4766310" y="273050"/>
            <a:ext cx="6816090" cy="5853430"/>
          </a:xfrm>
        </p:spPr>
        <p:txBody>
          <a:bodyPr/>
          <a:lstStyle>
            <a:lvl1pPr>
              <a:defRPr cap="none" sz="3200"/>
            </a:lvl1pPr>
            <a:lvl2pPr>
              <a:defRPr cap="none" sz="2800"/>
            </a:lvl2pPr>
            <a:lvl3pPr>
              <a:defRPr cap="none" sz="2400"/>
            </a:lvl3pPr>
            <a:lvl4pPr>
              <a:defRPr cap="none" sz="2000"/>
            </a:lvl4pPr>
            <a:lvl5pPr>
              <a:defRPr cap="none" sz="2000"/>
            </a:lvl5pPr>
            <a:lvl6pPr>
              <a:defRPr cap="none" sz="2000"/>
            </a:lvl6pPr>
            <a:lvl7pPr>
              <a:defRPr cap="none" sz="2000"/>
            </a:lvl7pPr>
            <a:lvl8pPr>
              <a:defRPr cap="none" sz="2000"/>
            </a:lvl8pPr>
            <a:lvl9pPr>
              <a:defRPr cap="none" sz="2000"/>
            </a:lvl9pPr>
          </a:lstStyle>
          <a:p>
            <a:r>
              <a:t>Click to edit Master text styles</a:t>
            </a:r>
          </a:p>
          <a:p>
            <a:pPr lvl="1"/>
            <a:r>
              <a:t>Second level</a:t>
            </a:r>
          </a:p>
          <a:p>
            <a:pPr lvl="2"/>
            <a:r>
              <a:t>Third level</a:t>
            </a:r>
          </a:p>
          <a:p>
            <a:pPr lvl="3"/>
            <a:r>
              <a:t>Fourth level</a:t>
            </a:r>
          </a:p>
          <a:p>
            <a:pPr lvl="4"/>
            <a:r>
              <a:t>Fifth level</a:t>
            </a:r>
          </a:p>
        </p:txBody>
      </p:sp>
      <p:sp>
        <p:nvSpPr>
          <p:cNvPr id="1048663" name="SlideText1"/>
          <p:cNvSpPr>
            <a:spLocks noGrp="1" noChangeArrowheads="1"/>
          </p:cNvSpPr>
          <p:nvPr>
            <p:ph idx="2"/>
          </p:nvPr>
        </p:nvSpPr>
        <p:spPr>
          <a:xfrm>
            <a:off x="609600" y="1435100"/>
            <a:ext cx="4011295" cy="4691380"/>
          </a:xfrm>
        </p:spPr>
        <p:txBody>
          <a:bodyPr/>
          <a:lstStyle>
            <a:lvl1pPr indent="0" marL="0">
              <a:buNone/>
              <a:defRPr cap="none" sz="1400"/>
            </a:lvl1pPr>
            <a:lvl2pPr indent="0" marL="457200">
              <a:buNone/>
              <a:defRPr cap="none" sz="1200"/>
            </a:lvl2pPr>
            <a:lvl3pPr indent="0" marL="914400">
              <a:buNone/>
              <a:defRPr cap="none" sz="1000"/>
            </a:lvl3pPr>
            <a:lvl4pPr indent="0" marL="1371600">
              <a:buNone/>
              <a:defRPr cap="none" sz="900"/>
            </a:lvl4pPr>
            <a:lvl5pPr indent="0" marL="1828800">
              <a:buNone/>
              <a:defRPr cap="none" sz="900"/>
            </a:lvl5pPr>
            <a:lvl6pPr indent="0" marL="2286000">
              <a:buNone/>
              <a:defRPr cap="none" sz="900"/>
            </a:lvl6pPr>
            <a:lvl7pPr indent="0" marL="2743200">
              <a:buNone/>
              <a:defRPr cap="none" sz="900"/>
            </a:lvl7pPr>
            <a:lvl8pPr indent="0" marL="3200400">
              <a:buNone/>
              <a:defRPr cap="none" sz="900"/>
            </a:lvl8pPr>
            <a:lvl9pPr indent="0" marL="3657600">
              <a:buNone/>
              <a:defRPr cap="none" sz="900"/>
            </a:lvl9pPr>
          </a:lstStyle>
          <a:p>
            <a:r>
              <a:t>Click to edit Master text styles</a:t>
            </a:r>
          </a:p>
        </p:txBody>
      </p:sp>
      <p:sp>
        <p:nvSpPr>
          <p:cNvPr id="1048664" name="DateTimeArea1"/>
          <p:cNvSpPr>
            <a:spLocks noGrp="1" noChangeArrowheads="1"/>
          </p:cNvSpPr>
          <p:nvPr>
            <p:ph type="dt" sz="quarter" idx="10"/>
          </p:nvPr>
        </p:nvSpPr>
        <p:spPr/>
        <p:txBody>
          <a:bodyPr/>
          <a:p>
            <a:fld id="{3FCCD240-0ED2-9924-9C74-F8719C3A6AAD}" type="datetime1">
              <a:t>{Date/Time}</a:t>
            </a:fld>
          </a:p>
        </p:txBody>
      </p:sp>
      <p:sp>
        <p:nvSpPr>
          <p:cNvPr id="1048665" name="FooterArea1"/>
          <p:cNvSpPr>
            <a:spLocks noGrp="1" noChangeArrowheads="1"/>
          </p:cNvSpPr>
          <p:nvPr>
            <p:ph type="ftr" sz="quarter" idx="11"/>
          </p:nvPr>
        </p:nvSpPr>
        <p:spPr/>
        <p:txBody>
          <a:bodyPr/>
          <a:p>
            <a:r>
              <a:t>{Footer}</a:t>
            </a:r>
          </a:p>
        </p:txBody>
      </p:sp>
      <p:sp>
        <p:nvSpPr>
          <p:cNvPr id="1048666" name="SlideNumberArea1"/>
          <p:cNvSpPr>
            <a:spLocks noGrp="1" noChangeArrowheads="1"/>
          </p:cNvSpPr>
          <p:nvPr>
            <p:ph type="sldNum" sz="quarter" idx="12"/>
          </p:nvPr>
        </p:nvSpPr>
        <p:spPr/>
        <p:txBody>
          <a:bodyPr/>
          <a:p>
            <a:fld id="{3FCCBBC1-8FD2-994D-9C74-7918F53A6A2C}" type="slidenum">
              <a:t>{Nr.}</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45" name=""/>
        <p:cNvGrpSpPr/>
        <p:nvPr/>
      </p:nvGrpSpPr>
      <p:grpSpPr>
        <a:xfrm>
          <a:off x="0" y="0"/>
          <a:ext cx="0" cy="0"/>
          <a:chOff x="0" y="0"/>
          <a:chExt cx="0" cy="0"/>
        </a:xfrm>
      </p:grpSpPr>
      <p:sp>
        <p:nvSpPr>
          <p:cNvPr id="1048628" name="SlideTitle1"/>
          <p:cNvSpPr>
            <a:spLocks noGrp="1" noChangeArrowheads="1"/>
          </p:cNvSpPr>
          <p:nvPr>
            <p:ph type="title"/>
          </p:nvPr>
        </p:nvSpPr>
        <p:spPr>
          <a:xfrm>
            <a:off x="2388870" y="4800600"/>
            <a:ext cx="7315200" cy="566420"/>
          </a:xfrm>
        </p:spPr>
        <p:txBody>
          <a:bodyPr anchor="b" numCol="1" spcCol="215900" vert="horz" wrap="square">
            <a:prstTxWarp prst="textNoShape"/>
          </a:bodyPr>
          <a:lstStyle>
            <a:lvl1pPr algn="l">
              <a:defRPr b="1" cap="none" sz="2000"/>
            </a:lvl1pPr>
          </a:lstStyle>
          <a:p>
            <a:r>
              <a:t>Click to edit Master title style</a:t>
            </a:r>
          </a:p>
        </p:txBody>
      </p:sp>
      <p:sp>
        <p:nvSpPr>
          <p:cNvPr id="1048629" name="SlideText2"/>
          <p:cNvSpPr>
            <a:spLocks noGrp="1" noChangeArrowheads="1"/>
          </p:cNvSpPr>
          <p:nvPr>
            <p:ph idx="1"/>
          </p:nvPr>
        </p:nvSpPr>
        <p:spPr>
          <a:xfrm>
            <a:off x="2388870" y="613410"/>
            <a:ext cx="7315200" cy="4114800"/>
          </a:xfrm>
        </p:spPr>
        <p:txBody>
          <a:bodyPr/>
          <a:lstStyle>
            <a:lvl1pPr indent="0" marL="0">
              <a:buNone/>
              <a:defRPr cap="none" sz="3200"/>
            </a:lvl1pPr>
            <a:lvl2pPr indent="0" marL="457200">
              <a:buNone/>
              <a:defRPr cap="none" sz="2800"/>
            </a:lvl2pPr>
            <a:lvl3pPr indent="0" marL="914400">
              <a:buNone/>
              <a:defRPr cap="none" sz="2400"/>
            </a:lvl3pPr>
            <a:lvl4pPr indent="0" marL="1371600">
              <a:buNone/>
              <a:defRPr cap="none" sz="2000"/>
            </a:lvl4pPr>
            <a:lvl5pPr indent="0" marL="1828800">
              <a:buNone/>
              <a:defRPr cap="none" sz="2000"/>
            </a:lvl5pPr>
            <a:lvl6pPr indent="0" marL="2286000">
              <a:buNone/>
              <a:defRPr cap="none" sz="2000"/>
            </a:lvl6pPr>
            <a:lvl7pPr indent="0" marL="2743200">
              <a:buNone/>
              <a:defRPr cap="none" sz="2000"/>
            </a:lvl7pPr>
            <a:lvl8pPr indent="0" marL="3200400">
              <a:buNone/>
              <a:defRPr cap="none" sz="2000"/>
            </a:lvl8pPr>
            <a:lvl9pPr indent="0" marL="3657600">
              <a:buNone/>
              <a:defRPr cap="none" sz="2000"/>
            </a:lvl9pPr>
          </a:lstStyle>
          <a:p>
            <a:r>
              <a:t>Click to edit Master text styles</a:t>
            </a:r>
          </a:p>
        </p:txBody>
      </p:sp>
      <p:sp>
        <p:nvSpPr>
          <p:cNvPr id="1048630" name="SlideText1"/>
          <p:cNvSpPr>
            <a:spLocks noGrp="1" noChangeArrowheads="1"/>
          </p:cNvSpPr>
          <p:nvPr>
            <p:ph idx="2"/>
          </p:nvPr>
        </p:nvSpPr>
        <p:spPr>
          <a:xfrm>
            <a:off x="2388870" y="5367020"/>
            <a:ext cx="7315200" cy="805180"/>
          </a:xfrm>
        </p:spPr>
        <p:txBody>
          <a:bodyPr/>
          <a:lstStyle>
            <a:lvl1pPr indent="0" marL="0">
              <a:buNone/>
              <a:defRPr cap="none" sz="1400"/>
            </a:lvl1pPr>
            <a:lvl2pPr indent="0" marL="457200">
              <a:buNone/>
              <a:defRPr cap="none" sz="1200"/>
            </a:lvl2pPr>
            <a:lvl3pPr indent="0" marL="914400">
              <a:buNone/>
              <a:defRPr cap="none" sz="1000"/>
            </a:lvl3pPr>
            <a:lvl4pPr indent="0" marL="1371600">
              <a:buNone/>
              <a:defRPr cap="none" sz="900"/>
            </a:lvl4pPr>
            <a:lvl5pPr indent="0" marL="1828800">
              <a:buNone/>
              <a:defRPr cap="none" sz="900"/>
            </a:lvl5pPr>
            <a:lvl6pPr indent="0" marL="2286000">
              <a:buNone/>
              <a:defRPr cap="none" sz="900"/>
            </a:lvl6pPr>
            <a:lvl7pPr indent="0" marL="2743200">
              <a:buNone/>
              <a:defRPr cap="none" sz="900"/>
            </a:lvl7pPr>
            <a:lvl8pPr indent="0" marL="3200400">
              <a:buNone/>
              <a:defRPr cap="none" sz="900"/>
            </a:lvl8pPr>
            <a:lvl9pPr indent="0" marL="3657600">
              <a:buNone/>
              <a:defRPr cap="none" sz="900"/>
            </a:lvl9pPr>
          </a:lstStyle>
          <a:p>
            <a:r>
              <a:t>Click to edit Master text styles</a:t>
            </a:r>
          </a:p>
        </p:txBody>
      </p:sp>
      <p:sp>
        <p:nvSpPr>
          <p:cNvPr id="1048631" name="DateTimeArea1"/>
          <p:cNvSpPr>
            <a:spLocks noGrp="1" noChangeArrowheads="1"/>
          </p:cNvSpPr>
          <p:nvPr>
            <p:ph type="dt" sz="quarter" idx="10"/>
          </p:nvPr>
        </p:nvSpPr>
        <p:spPr/>
        <p:txBody>
          <a:bodyPr/>
          <a:p>
            <a:fld id="{3FCCB394-DAD2-9945-9C74-2C10FD3A6A79}" type="datetime1">
              <a:t>{Date/Time}</a:t>
            </a:fld>
          </a:p>
        </p:txBody>
      </p:sp>
      <p:sp>
        <p:nvSpPr>
          <p:cNvPr id="1048632" name="FooterArea1"/>
          <p:cNvSpPr>
            <a:spLocks noGrp="1" noChangeArrowheads="1"/>
          </p:cNvSpPr>
          <p:nvPr>
            <p:ph type="ftr" sz="quarter" idx="11"/>
          </p:nvPr>
        </p:nvSpPr>
        <p:spPr/>
        <p:txBody>
          <a:bodyPr/>
          <a:p>
            <a:r>
              <a:t>{Footer}</a:t>
            </a:r>
          </a:p>
        </p:txBody>
      </p:sp>
      <p:sp>
        <p:nvSpPr>
          <p:cNvPr id="1048633" name="SlideNumberArea1"/>
          <p:cNvSpPr>
            <a:spLocks noGrp="1" noChangeArrowheads="1"/>
          </p:cNvSpPr>
          <p:nvPr>
            <p:ph type="sldNum" sz="quarter" idx="12"/>
          </p:nvPr>
        </p:nvSpPr>
        <p:spPr/>
        <p:txBody>
          <a:bodyPr/>
          <a:p>
            <a:fld id="{3FCCE30B-45D2-9915-9C74-B340AD3A6AE6}" type="slidenum">
              <a:t>{Nr.}</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 sky">
    <p:bg>
      <p:bgPr>
        <a:blipFill>
          <a:blip xmlns:r="http://schemas.openxmlformats.org/officeDocument/2006/relationships" r:embed="rId12"/>
          <a:srcRect/>
          <a:stretch>
            <a:fillRect/>
          </a:stretch>
        </a:blipFill>
        <a:effectLst/>
      </p:bgPr>
    </p:bg>
    <p:spTree>
      <p:nvGrpSpPr>
        <p:cNvPr id="11" name=""/>
        <p:cNvGrpSpPr/>
        <p:nvPr/>
      </p:nvGrpSpPr>
      <p:grpSpPr>
        <a:xfrm>
          <a:off x="0" y="0"/>
          <a:ext cx="0" cy="0"/>
          <a:chOff x="0" y="0"/>
          <a:chExt cx="0" cy="0"/>
        </a:xfrm>
      </p:grpSpPr>
      <p:sp>
        <p:nvSpPr>
          <p:cNvPr id="1048576" name="SlideTitle1"/>
          <p:cNvSpPr>
            <a:spLocks noGrp="1" noChangeArrowheads="1"/>
          </p:cNvSpPr>
          <p:nvPr>
            <p:ph type="title"/>
          </p:nvPr>
        </p:nvSpPr>
        <p:spPr>
          <a:xfrm>
            <a:off x="609600" y="274320"/>
            <a:ext cx="10972800" cy="1143000"/>
          </a:xfrm>
          <a:prstGeom prst="rect"/>
          <a:solidFill>
            <a:schemeClr val="accent1">
              <a:alpha val="20000"/>
            </a:schemeClr>
          </a:solidFill>
          <a:ln>
            <a:noFill/>
          </a:ln>
          <a:effectLst/>
        </p:spPr>
        <p:txBody>
          <a:bodyPr anchor="ctr" numCol="1" spcCol="215900" vert="horz" wrap="square">
            <a:prstTxWarp prst="textNoShape"/>
          </a:bodyPr>
          <a:p>
            <a:r>
              <a:t>Click to edit Master title style</a:t>
            </a:r>
          </a:p>
        </p:txBody>
      </p:sp>
      <p:sp>
        <p:nvSpPr>
          <p:cNvPr id="1048577" name="SlideText1"/>
          <p:cNvSpPr>
            <a:spLocks noGrp="1" noChangeArrowheads="1"/>
          </p:cNvSpPr>
          <p:nvPr>
            <p:ph type="body" idx="1"/>
          </p:nvPr>
        </p:nvSpPr>
        <p:spPr>
          <a:xfrm>
            <a:off x="609600" y="1600200"/>
            <a:ext cx="10972800" cy="4526280"/>
          </a:xfrm>
          <a:prstGeom prst="rect"/>
          <a:solidFill>
            <a:schemeClr val="accent1">
              <a:alpha val="20000"/>
            </a:schemeClr>
          </a:solidFill>
          <a:ln>
            <a:noFill/>
          </a:ln>
          <a:effectLst/>
        </p:spPr>
        <p:txBody>
          <a:bodyPr anchor="t" numCol="1" spcCol="215900" vert="horz" wrap="square">
            <a:prstTxWarp prst="textNoShape"/>
          </a:bodyPr>
          <a:p>
            <a:r>
              <a:t>Click to edit Master text styles</a:t>
            </a:r>
          </a:p>
          <a:p>
            <a:pPr lvl="1"/>
            <a:r>
              <a:t>Second level</a:t>
            </a:r>
          </a:p>
          <a:p>
            <a:pPr lvl="2"/>
            <a:r>
              <a:t>Third level</a:t>
            </a:r>
          </a:p>
          <a:p>
            <a:pPr lvl="3"/>
            <a:r>
              <a:t>Fourth level</a:t>
            </a:r>
          </a:p>
          <a:p>
            <a:pPr lvl="4"/>
            <a:r>
              <a:t>Fifth level</a:t>
            </a:r>
          </a:p>
        </p:txBody>
      </p:sp>
      <p:sp>
        <p:nvSpPr>
          <p:cNvPr id="1048578" name="DateTimeArea1"/>
          <p:cNvSpPr>
            <a:spLocks noGrp="1" noChangeArrowheads="1"/>
          </p:cNvSpPr>
          <p:nvPr>
            <p:ph type="dt" sz="quarter" idx="2"/>
          </p:nvPr>
        </p:nvSpPr>
        <p:spPr>
          <a:xfrm>
            <a:off x="609600" y="6356985"/>
            <a:ext cx="2844800" cy="364490"/>
          </a:xfrm>
          <a:prstGeom prst="rect"/>
          <a:noFill/>
          <a:ln>
            <a:noFill/>
          </a:ln>
          <a:effectLst/>
        </p:spPr>
        <p:txBody>
          <a:bodyPr anchor="ctr" numCol="1" spcCol="215900" vert="horz" wrap="square">
            <a:prstTxWarp prst="textNoShape"/>
          </a:bodyPr>
          <a:lstStyle>
            <a:lvl1pPr algn="l">
              <a:defRPr cap="none" sz="1200"/>
            </a:lvl1pPr>
          </a:lstStyle>
          <a:p>
            <a:fld id="{3FCCC944-0AD2-993F-9C74-FC6A873A6AA9}" type="datetime1"/>
          </a:p>
        </p:txBody>
      </p:sp>
      <p:sp>
        <p:nvSpPr>
          <p:cNvPr id="1048579" name="FooterArea1"/>
          <p:cNvSpPr>
            <a:spLocks noGrp="1" noChangeArrowheads="1"/>
          </p:cNvSpPr>
          <p:nvPr>
            <p:ph type="ftr" sz="quarter" idx="3"/>
          </p:nvPr>
        </p:nvSpPr>
        <p:spPr>
          <a:xfrm>
            <a:off x="4165600" y="6356985"/>
            <a:ext cx="3860800" cy="364490"/>
          </a:xfrm>
          <a:prstGeom prst="rect"/>
          <a:noFill/>
          <a:ln>
            <a:noFill/>
          </a:ln>
          <a:effectLst/>
        </p:spPr>
        <p:txBody>
          <a:bodyPr anchor="ctr" numCol="1" spcCol="215900" vert="horz" wrap="square">
            <a:prstTxWarp prst="textNoShape"/>
          </a:bodyPr>
          <a:lstStyle>
            <a:lvl1pPr algn="ctr">
              <a:defRPr cap="none" sz="1200"/>
            </a:lvl1pPr>
          </a:lstStyle>
          <a:p>
            <a:r>
              <a:t/>
            </a:r>
          </a:p>
        </p:txBody>
      </p:sp>
      <p:sp>
        <p:nvSpPr>
          <p:cNvPr id="1048580" name="SlideNumberArea1"/>
          <p:cNvSpPr>
            <a:spLocks noGrp="1" noChangeArrowheads="1"/>
          </p:cNvSpPr>
          <p:nvPr>
            <p:ph type="sldNum" sz="quarter" idx="4"/>
          </p:nvPr>
        </p:nvSpPr>
        <p:spPr>
          <a:xfrm>
            <a:off x="8737600" y="6356985"/>
            <a:ext cx="2844800" cy="364490"/>
          </a:xfrm>
          <a:prstGeom prst="rect"/>
          <a:noFill/>
          <a:ln>
            <a:noFill/>
          </a:ln>
          <a:effectLst/>
        </p:spPr>
        <p:txBody>
          <a:bodyPr anchor="ctr" numCol="1" spcCol="215900" vert="horz" wrap="square">
            <a:prstTxWarp prst="textNoShape"/>
          </a:bodyPr>
          <a:lstStyle>
            <a:lvl1pPr algn="r">
              <a:defRPr cap="none" sz="1200"/>
            </a:lvl1pPr>
          </a:lstStyle>
          <a:p>
            <a:fld id="{3FCCE4BD-F3D2-9912-9C74-0547AA3A6A50}" type="slidenum"/>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449580" indent="0" marL="0" marR="0">
        <a:lnSpc>
          <a:spcPct val="100000"/>
        </a:lnSpc>
        <a:spcBef>
          <a:spcPts val="0"/>
        </a:spcBef>
        <a:spcAft>
          <a:spcPts val="0"/>
        </a:spcAft>
        <a:buNone/>
        <a:defRPr baseline="0" b="0" cap="none" sz="4400" i="0" kern="1" spc="0" strike="noStrike" u="none">
          <a:solidFill>
            <a:schemeClr val="tx2"/>
          </a:solidFill>
          <a:effectLst/>
          <a:latin typeface="Calibri" pitchFamily="2" charset="0"/>
          <a:ea typeface="SimSun" pitchFamily="0" charset="0"/>
          <a:cs typeface="Times New Roman" pitchFamily="1" charset="0"/>
        </a:defRPr>
      </a:lvl1pPr>
      <a:lvl2pPr algn="l" defTabSz="449580" indent="0" marL="4572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2pPr>
      <a:lvl3pPr algn="l" defTabSz="449580" indent="0" marL="9144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3pPr>
      <a:lvl4pPr algn="l" defTabSz="449580" indent="0" marL="13716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4pPr>
      <a:lvl5pPr algn="l" defTabSz="449580" indent="0" marL="18288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5pPr>
      <a:lvl6pPr algn="l" defTabSz="449580" indent="0" marL="22860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6pPr>
      <a:lvl7pPr algn="l" defTabSz="449580" indent="0" marL="27432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7pPr>
      <a:lvl8pPr algn="l" defTabSz="449580" indent="0" marL="32004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8pPr>
      <a:lvl9pPr algn="l" defTabSz="449580" indent="0" marL="36576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9pPr>
    </p:titleStyle>
    <p:bodyStyle>
      <a:lvl1pPr algn="l" defTabSz="449580" indent="-342900" marL="342900" marR="0">
        <a:lnSpc>
          <a:spcPct val="100000"/>
        </a:lnSpc>
        <a:spcBef>
          <a:spcPts val="0"/>
        </a:spcBef>
        <a:spcAft>
          <a:spcPts val="0"/>
        </a:spcAft>
        <a:buClrTx/>
        <a:buSzTx/>
        <a:buFontTx/>
        <a:buChar char="•"/>
        <a:defRPr baseline="0" b="0" cap="none" sz="3200" i="0" kern="1" spc="0" strike="noStrike" u="none">
          <a:solidFill>
            <a:schemeClr val="tx1"/>
          </a:solidFill>
          <a:effectLst/>
          <a:latin typeface="Calibri" pitchFamily="2" charset="0"/>
          <a:ea typeface="SimSun" pitchFamily="0" charset="0"/>
          <a:cs typeface="Times New Roman" pitchFamily="1" charset="0"/>
        </a:defRPr>
      </a:lvl1pPr>
      <a:lvl2pPr algn="l" defTabSz="449580" indent="-285750" marL="742950" marR="0">
        <a:lnSpc>
          <a:spcPct val="100000"/>
        </a:lnSpc>
        <a:spcBef>
          <a:spcPts val="0"/>
        </a:spcBef>
        <a:spcAft>
          <a:spcPts val="0"/>
        </a:spcAft>
        <a:buClrTx/>
        <a:buSzTx/>
        <a:buFontTx/>
        <a:buChar char="–"/>
        <a:defRPr baseline="0" b="0" cap="none" sz="2800" i="0" kern="1" spc="0" strike="noStrike" u="none">
          <a:solidFill>
            <a:schemeClr val="tx1"/>
          </a:solidFill>
          <a:effectLst/>
          <a:latin typeface="Calibri" pitchFamily="2" charset="0"/>
          <a:ea typeface="SimSun" pitchFamily="0" charset="0"/>
          <a:cs typeface="Times New Roman" pitchFamily="1" charset="0"/>
        </a:defRPr>
      </a:lvl2pPr>
      <a:lvl3pPr algn="l" defTabSz="449580" indent="-228600" marL="1143000" marR="0">
        <a:lnSpc>
          <a:spcPct val="100000"/>
        </a:lnSpc>
        <a:spcBef>
          <a:spcPts val="0"/>
        </a:spcBef>
        <a:spcAft>
          <a:spcPts val="0"/>
        </a:spcAft>
        <a:buClrTx/>
        <a:buSzTx/>
        <a:buFontTx/>
        <a:buChar char="•"/>
        <a:defRPr baseline="0" b="0" cap="none" sz="2400" i="0" kern="1" spc="0" strike="noStrike" u="none">
          <a:solidFill>
            <a:schemeClr val="tx1"/>
          </a:solidFill>
          <a:effectLst/>
          <a:latin typeface="Calibri" pitchFamily="2" charset="0"/>
          <a:ea typeface="SimSun" pitchFamily="0" charset="0"/>
          <a:cs typeface="Times New Roman" pitchFamily="1" charset="0"/>
        </a:defRPr>
      </a:lvl3pPr>
      <a:lvl4pPr algn="l" defTabSz="449580" indent="-228600" marL="1600200" marR="0">
        <a:lnSpc>
          <a:spcPct val="100000"/>
        </a:lnSpc>
        <a:spcBef>
          <a:spcPts val="0"/>
        </a:spcBef>
        <a:spcAft>
          <a:spcPts val="0"/>
        </a:spcAft>
        <a:buClrTx/>
        <a:buSzTx/>
        <a:buFontTx/>
        <a:buChar char="–"/>
        <a:defRPr baseline="0" b="0" cap="none" sz="2000" i="0" kern="1" spc="0" strike="noStrike" u="none">
          <a:solidFill>
            <a:schemeClr val="tx1"/>
          </a:solidFill>
          <a:effectLst/>
          <a:latin typeface="Calibri" pitchFamily="2" charset="0"/>
          <a:ea typeface="SimSun" pitchFamily="0" charset="0"/>
          <a:cs typeface="Times New Roman" pitchFamily="1" charset="0"/>
        </a:defRPr>
      </a:lvl4pPr>
      <a:lvl5pPr algn="l" defTabSz="449580" indent="-228600" marL="2057400" marR="0">
        <a:lnSpc>
          <a:spcPct val="100000"/>
        </a:lnSpc>
        <a:spcBef>
          <a:spcPts val="0"/>
        </a:spcBef>
        <a:spcAft>
          <a:spcPts val="0"/>
        </a:spcAft>
        <a:buClrTx/>
        <a:buSzTx/>
        <a:buFontTx/>
        <a:buChar char="»"/>
        <a:defRPr baseline="0" b="0" cap="none" sz="2000" i="0" kern="1" spc="0" strike="noStrike" u="none">
          <a:solidFill>
            <a:schemeClr val="tx1"/>
          </a:solidFill>
          <a:effectLst/>
          <a:latin typeface="Calibri" pitchFamily="2" charset="0"/>
          <a:ea typeface="SimSun" pitchFamily="0" charset="0"/>
          <a:cs typeface="Times New Roman" pitchFamily="1" charset="0"/>
        </a:defRPr>
      </a:lvl5pPr>
      <a:lvl6pPr algn="l" defTabSz="449580" indent="-228600" marL="2514600" marR="0">
        <a:lnSpc>
          <a:spcPct val="100000"/>
        </a:lnSpc>
        <a:spcBef>
          <a:spcPts val="0"/>
        </a:spcBef>
        <a:spcAft>
          <a:spcPts val="0"/>
        </a:spcAft>
        <a:buClrTx/>
        <a:buSzTx/>
        <a:buFontTx/>
        <a:buChar char="•"/>
        <a:defRPr baseline="0" b="0" cap="none" sz="2000" i="0" kern="1" spc="0" strike="noStrike" u="none">
          <a:solidFill>
            <a:schemeClr val="tx1"/>
          </a:solidFill>
          <a:effectLst/>
          <a:latin typeface="Calibri" pitchFamily="2" charset="0"/>
          <a:ea typeface="SimSun" pitchFamily="0" charset="0"/>
          <a:cs typeface="Times New Roman" pitchFamily="1" charset="0"/>
        </a:defRPr>
      </a:lvl6pPr>
      <a:lvl7pPr algn="l" defTabSz="449580" indent="-228600" marL="2971800" marR="0">
        <a:lnSpc>
          <a:spcPct val="100000"/>
        </a:lnSpc>
        <a:spcBef>
          <a:spcPts val="0"/>
        </a:spcBef>
        <a:spcAft>
          <a:spcPts val="0"/>
        </a:spcAft>
        <a:buClrTx/>
        <a:buSzTx/>
        <a:buFontTx/>
        <a:buChar char="•"/>
        <a:defRPr baseline="0" b="0" cap="none" sz="2000" i="0" kern="1" spc="0" strike="noStrike" u="none">
          <a:solidFill>
            <a:schemeClr val="tx1"/>
          </a:solidFill>
          <a:effectLst/>
          <a:latin typeface="Calibri" pitchFamily="2" charset="0"/>
          <a:ea typeface="SimSun" pitchFamily="0" charset="0"/>
          <a:cs typeface="Times New Roman" pitchFamily="1" charset="0"/>
        </a:defRPr>
      </a:lvl7pPr>
      <a:lvl8pPr algn="l" defTabSz="449580" indent="-228600" marL="3429000" marR="0">
        <a:lnSpc>
          <a:spcPct val="100000"/>
        </a:lnSpc>
        <a:spcBef>
          <a:spcPts val="0"/>
        </a:spcBef>
        <a:spcAft>
          <a:spcPts val="0"/>
        </a:spcAft>
        <a:buClrTx/>
        <a:buSzTx/>
        <a:buFontTx/>
        <a:buChar char="•"/>
        <a:defRPr baseline="0" b="0" cap="none" sz="2000" i="0" kern="1" spc="0" strike="noStrike" u="none">
          <a:solidFill>
            <a:schemeClr val="tx1"/>
          </a:solidFill>
          <a:effectLst/>
          <a:latin typeface="Calibri" pitchFamily="2" charset="0"/>
          <a:ea typeface="SimSun" pitchFamily="0" charset="0"/>
          <a:cs typeface="Times New Roman" pitchFamily="1" charset="0"/>
        </a:defRPr>
      </a:lvl8pPr>
      <a:lvl9pPr algn="l" defTabSz="449580" indent="-228600" marL="3886200" marR="0">
        <a:lnSpc>
          <a:spcPct val="100000"/>
        </a:lnSpc>
        <a:spcBef>
          <a:spcPts val="0"/>
        </a:spcBef>
        <a:spcAft>
          <a:spcPts val="0"/>
        </a:spcAft>
        <a:buClrTx/>
        <a:buSzTx/>
        <a:buFontTx/>
        <a:buChar char="•"/>
        <a:defRPr baseline="0" b="0" cap="none" sz="2000" i="0" kern="1" spc="0" strike="noStrike" u="none">
          <a:solidFill>
            <a:schemeClr val="tx1"/>
          </a:solidFill>
          <a:effectLst/>
          <a:latin typeface="Calibri" pitchFamily="2" charset="0"/>
          <a:ea typeface="SimSun" pitchFamily="0" charset="0"/>
          <a:cs typeface="Times New Roman" pitchFamily="1" charset="0"/>
        </a:defRPr>
      </a:lvl9pPr>
    </p:bodyStyle>
    <p:otherStyle>
      <a:lvl1pPr algn="l" defTabSz="449580" indent="0" marL="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1pPr>
      <a:lvl2pPr algn="l" defTabSz="449580" indent="0" marL="4572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2pPr>
      <a:lvl3pPr algn="l" defTabSz="449580" indent="0" marL="9144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3pPr>
      <a:lvl4pPr algn="l" defTabSz="449580" indent="0" marL="13716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4pPr>
      <a:lvl5pPr algn="l" defTabSz="449580" indent="0" marL="18288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5pPr>
      <a:lvl6pPr algn="l" defTabSz="449580" indent="0" marL="22860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6pPr>
      <a:lvl7pPr algn="l" defTabSz="449580" indent="0" marL="27432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7pPr>
      <a:lvl8pPr algn="l" defTabSz="449580" indent="0" marL="32004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8pPr>
      <a:lvl9pPr algn="l" defTabSz="449580" indent="0" marL="3657600" marR="0">
        <a:lnSpc>
          <a:spcPct val="100000"/>
        </a:lnSpc>
        <a:spcBef>
          <a:spcPts val="0"/>
        </a:spcBef>
        <a:spcAft>
          <a:spcPts val="0"/>
        </a:spcAft>
        <a:buNone/>
        <a:defRPr baseline="0" b="0" cap="none" sz="1800" i="0" kern="1" spc="0" strike="noStrike" u="none">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SlideTitle1"/>
          <p:cNvSpPr>
            <a:spLocks noGrp="1" noChangeArrowheads="1"/>
          </p:cNvSpPr>
          <p:nvPr>
            <p:ph type="ctrTitle"/>
          </p:nvPr>
        </p:nvSpPr>
        <p:spPr>
          <a:xfrm>
            <a:off x="914400" y="1004570"/>
            <a:ext cx="10363200" cy="1650365"/>
          </a:xfrm>
        </p:spPr>
        <p:txBody>
          <a:bodyPr/>
          <a:p>
            <a:pPr>
              <a:defRPr b="1" cap="none" i="1" u="sng">
                <a:solidFill>
                  <a:srgbClr val="007F00"/>
                </a:solidFill>
              </a:defRPr>
            </a:pPr>
            <a:r>
              <a:t>NAAN MUDHALVAN PROJECT</a:t>
            </a:r>
          </a:p>
        </p:txBody>
      </p:sp>
      <p:sp>
        <p:nvSpPr>
          <p:cNvPr id="1048587" name="SlideSubtitle1"/>
          <p:cNvSpPr>
            <a:spLocks noGrp="1" noChangeArrowheads="1"/>
          </p:cNvSpPr>
          <p:nvPr>
            <p:ph type="subTitle" idx="1"/>
          </p:nvPr>
        </p:nvSpPr>
        <p:spPr>
          <a:xfrm>
            <a:off x="214630" y="3429000"/>
            <a:ext cx="11337925" cy="2209800"/>
          </a:xfrm>
        </p:spPr>
        <p:txBody>
          <a:bodyPr/>
          <a:p>
            <a:pPr algn="l">
              <a:defRPr cap="none">
                <a:solidFill>
                  <a:srgbClr val="FF0000"/>
                </a:solidFill>
                <a:latin typeface="Avignon Pro Demi" pitchFamily="0" charset="0"/>
                <a:ea typeface="Avignon Pro Demi" pitchFamily="0" charset="0"/>
                <a:cs typeface="Avignon Pro Demi" pitchFamily="0" charset="0"/>
              </a:defRPr>
            </a:pPr>
            <a:r>
              <a:t>STUDENT NAME : </a:t>
            </a:r>
            <a:r>
              <a:rPr lang="en-US"/>
              <a:t>M</a:t>
            </a:r>
            <a:r>
              <a:rPr lang="en-US"/>
              <a:t>Y</a:t>
            </a:r>
            <a:r>
              <a:rPr lang="en-US"/>
              <a:t>T</a:t>
            </a:r>
            <a:r>
              <a:rPr lang="en-US"/>
              <a:t>H</a:t>
            </a:r>
            <a:r>
              <a:rPr lang="en-US"/>
              <a:t>I</a:t>
            </a:r>
            <a:r>
              <a:rPr lang="en-US"/>
              <a:t>L</a:t>
            </a:r>
            <a:r>
              <a:rPr lang="en-US"/>
              <a:t>I</a:t>
            </a:r>
            <a:r>
              <a:rPr lang="en-US"/>
              <a:t>.</a:t>
            </a:r>
            <a:r>
              <a:rPr lang="en-US"/>
              <a:t>D</a:t>
            </a:r>
            <a:endParaRPr altLang="en-US" lang="zh-CN"/>
          </a:p>
          <a:p>
            <a:pPr algn="l">
              <a:defRPr cap="none">
                <a:solidFill>
                  <a:srgbClr val="FF0000"/>
                </a:solidFill>
                <a:latin typeface="Avignon Pro Demi" pitchFamily="0" charset="0"/>
                <a:ea typeface="Avignon Pro Demi" pitchFamily="0" charset="0"/>
                <a:cs typeface="Avignon Pro Demi" pitchFamily="0" charset="0"/>
              </a:defRPr>
            </a:pPr>
            <a:r>
              <a:t>REGISTER NO : 312215</a:t>
            </a:r>
            <a:r>
              <a:rPr lang="en-US"/>
              <a:t>4</a:t>
            </a:r>
            <a:r>
              <a:rPr lang="en-US"/>
              <a:t>1</a:t>
            </a:r>
            <a:r>
              <a:rPr lang="en-US"/>
              <a:t>8</a:t>
            </a:r>
            <a:endParaRPr altLang="en-US" lang="zh-CN"/>
          </a:p>
          <a:p>
            <a:pPr algn="l">
              <a:defRPr cap="none">
                <a:solidFill>
                  <a:srgbClr val="FF0000"/>
                </a:solidFill>
                <a:latin typeface="Avignon Pro Demi" pitchFamily="0" charset="0"/>
                <a:ea typeface="Avignon Pro Demi" pitchFamily="0" charset="0"/>
                <a:cs typeface="Avignon Pro Demi" pitchFamily="0" charset="0"/>
              </a:defRPr>
            </a:pPr>
            <a:r>
              <a:t>DEPARTMENT : ACCOUNTING &amp; FINANCE</a:t>
            </a:r>
          </a:p>
          <a:p>
            <a:pPr algn="l">
              <a:defRPr cap="none">
                <a:solidFill>
                  <a:srgbClr val="FF0000"/>
                </a:solidFill>
                <a:latin typeface="Avignon Pro Demi" pitchFamily="0" charset="0"/>
                <a:ea typeface="Avignon Pro Demi" pitchFamily="0" charset="0"/>
                <a:cs typeface="Avignon Pro Demi" pitchFamily="0" charset="0"/>
              </a:defRPr>
            </a:pPr>
            <a:r>
              <a:t>COLLEGE : PATRICIAN COLLEGE OF ARTS &amp; SCIENCE</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MODELLING</a:t>
            </a:r>
          </a:p>
        </p:txBody>
      </p:sp>
      <p:sp>
        <p:nvSpPr>
          <p:cNvPr id="1048610" name="SlideText1"/>
          <p:cNvSpPr>
            <a:spLocks noGrp="1" noChangeArrowheads="1"/>
          </p:cNvSpPr>
          <p:nvPr>
            <p:ph type="body" idx="1"/>
          </p:nvPr>
        </p:nvSpPr>
        <p:spPr>
          <a:xfrm>
            <a:off x="609600" y="1600200"/>
            <a:ext cx="10972800" cy="5073015"/>
          </a:xfrm>
        </p:spPr>
        <p:txBody>
          <a:bodyPr/>
          <a:p>
            <a:pPr indent="0" marL="0">
              <a:buNone/>
              <a:defRPr b="1" cap="none" u="sng">
                <a:solidFill>
                  <a:srgbClr val="007F00"/>
                </a:solidFill>
              </a:defRPr>
            </a:pPr>
            <a:r>
              <a:t>a) MS EXCEL:</a:t>
            </a:r>
          </a:p>
          <a:p>
            <a:pPr indent="0" marL="0">
              <a:buNone/>
            </a:pPr>
            <a:r>
              <a:rPr cap="none">
                <a:solidFill>
                  <a:srgbClr val="FF0000"/>
                </a:solidFill>
                <a:latin typeface="Avignon Pro Demi" pitchFamily="0" charset="0"/>
                <a:ea typeface="Avignon Pro Demi" pitchFamily="0" charset="0"/>
                <a:cs typeface="Avignon Pro Demi" pitchFamily="0" charset="0"/>
              </a:rPr>
              <a:t>Microsoft Excel Enables users to format, organize and calculate data in spreadsheet. By organizing data using software like Excel, data analyst and other  users can make information easier to view as data is added or changed.</a:t>
            </a:r>
            <a:r>
              <a:t> </a:t>
            </a:r>
          </a:p>
          <a:p>
            <a:pPr indent="0" marL="0">
              <a:buNone/>
              <a:defRPr b="1" cap="none" u="sng">
                <a:solidFill>
                  <a:srgbClr val="007F00"/>
                </a:solidFill>
              </a:defRPr>
            </a:pPr>
            <a:r>
              <a:t>b) Average Function:</a:t>
            </a:r>
          </a:p>
          <a:p>
            <a:pPr indent="0" marL="0">
              <a:buNone/>
              <a:defRPr cap="none">
                <a:solidFill>
                  <a:srgbClr val="FF0000"/>
                </a:solidFill>
                <a:latin typeface="Avignon Pro Demi" pitchFamily="0" charset="0"/>
                <a:ea typeface="Avignon Pro Demi" pitchFamily="0" charset="0"/>
                <a:cs typeface="Avignon Pro Demi" pitchFamily="0" charset="0"/>
              </a:defRPr>
            </a:pPr>
            <a:r>
              <a:t>The average function is a statistical function that calculates the airethmetic mean of a range of numbers. It can be used to find the average of total sales, exam scores etc.</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SlideTitle1"/>
          <p:cNvSpPr>
            <a:spLocks noGrp="1" noChangeArrowheads="1"/>
          </p:cNvSpPr>
          <p:nvPr>
            <p:ph type="title"/>
          </p:nvPr>
        </p:nvSpPr>
        <p:spPr>
          <a:xfrm>
            <a:off x="609600" y="274320"/>
            <a:ext cx="10972800" cy="586740"/>
          </a:xfrm>
        </p:spPr>
        <p:txBody>
          <a:bodyPr/>
          <a:p/>
        </p:txBody>
      </p:sp>
      <p:sp>
        <p:nvSpPr>
          <p:cNvPr id="1048612" name="SlideText1"/>
          <p:cNvSpPr>
            <a:spLocks noGrp="1" noChangeArrowheads="1"/>
          </p:cNvSpPr>
          <p:nvPr>
            <p:ph type="body" idx="1"/>
          </p:nvPr>
        </p:nvSpPr>
        <p:spPr>
          <a:xfrm>
            <a:off x="609600" y="1076325"/>
            <a:ext cx="10972800" cy="5050155"/>
          </a:xfrm>
        </p:spPr>
        <p:txBody>
          <a:bodyPr/>
          <a:p>
            <a:pPr indent="-342900" marL="342900">
              <a:buChar char="•"/>
              <a:defRPr b="1" cap="none" i="0" u="sng">
                <a:solidFill>
                  <a:srgbClr val="007F00"/>
                </a:solidFill>
              </a:defRPr>
            </a:pPr>
            <a:r>
              <a:t>c) Sorting Function:</a:t>
            </a:r>
          </a:p>
          <a:p>
            <a:pPr indent="0" marL="0">
              <a:buNone/>
              <a:defRPr cap="none">
                <a:solidFill>
                  <a:srgbClr val="FF0000"/>
                </a:solidFill>
                <a:latin typeface="Avignon Pro Demi" pitchFamily="0" charset="0"/>
                <a:ea typeface="Avignon Pro Demi" pitchFamily="0" charset="0"/>
                <a:cs typeface="Avignon Pro Demi" pitchFamily="0" charset="0"/>
              </a:defRPr>
            </a:pPr>
            <a:r>
              <a:t>Sorting helps to organize Data. You can sort a text column in alphabetical order (A - Z or Z - A). We can sort a numercial from largest to smallest or smallest to largest. We can also Sort Date and time.</a:t>
            </a:r>
          </a:p>
          <a:p>
            <a:pPr indent="0" marL="0">
              <a:buNone/>
              <a:defRPr b="1" cap="none" u="sng">
                <a:solidFill>
                  <a:srgbClr val="007F00"/>
                </a:solidFill>
              </a:defRPr>
            </a:pPr>
            <a:r>
              <a:t>d)Filter Function:</a:t>
            </a:r>
          </a:p>
          <a:p>
            <a:r>
              <a:rPr cap="none">
                <a:solidFill>
                  <a:srgbClr val="FF0000"/>
                </a:solidFill>
                <a:latin typeface="Avignon Pro Demi" pitchFamily="0" charset="0"/>
                <a:ea typeface="Avignon Pro Demi" pitchFamily="0" charset="0"/>
                <a:cs typeface="Avignon Pro Demi" pitchFamily="0" charset="0"/>
              </a:rPr>
              <a:t>Filter is an essential tool helps to display relevant Data. It eliminates the irrelevant entries temporarily from the view. This tool filters data according to the criteria to help analyze the critical data points.</a:t>
            </a:r>
            <a:endParaRPr cap="none">
              <a:solidFill>
                <a:srgbClr val="FF0000"/>
              </a:solidFill>
              <a:latin typeface="Avignon Pro Demi" pitchFamily="0" charset="0"/>
              <a:ea typeface="Avignon Pro Demi" pitchFamily="0" charset="0"/>
              <a:cs typeface="Avignon Pro Demi" pitchFamily="0"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SlideTitle1"/>
          <p:cNvSpPr>
            <a:spLocks noGrp="1" noChangeArrowheads="1"/>
          </p:cNvSpPr>
          <p:nvPr>
            <p:ph type="title"/>
          </p:nvPr>
        </p:nvSpPr>
        <p:spPr/>
        <p:txBody>
          <a:bodyPr/>
          <a:p/>
        </p:txBody>
      </p:sp>
      <p:sp>
        <p:nvSpPr>
          <p:cNvPr id="1048614" name="SlideText1"/>
          <p:cNvSpPr>
            <a:spLocks noGrp="1" noChangeArrowheads="1"/>
          </p:cNvSpPr>
          <p:nvPr>
            <p:ph type="body" idx="1"/>
          </p:nvPr>
        </p:nvSpPr>
        <p:spPr>
          <a:xfrm>
            <a:off x="609600" y="1600200"/>
            <a:ext cx="10972800" cy="4526280"/>
          </a:xfrm>
        </p:spPr>
        <p:txBody>
          <a:bodyPr/>
          <a:p>
            <a:pPr indent="0" marL="0">
              <a:buNone/>
              <a:defRPr cap="none" u="sng">
                <a:solidFill>
                  <a:srgbClr val="007F00"/>
                </a:solidFill>
              </a:defRPr>
            </a:pPr>
            <a:r>
              <a:t>e) Kaggle:</a:t>
            </a:r>
          </a:p>
          <a:p>
            <a:pPr indent="0" marL="0">
              <a:buNone/>
              <a:defRPr cap="none">
                <a:solidFill>
                  <a:srgbClr val="FF0000"/>
                </a:solidFill>
                <a:latin typeface="Avignon Pro Demi" pitchFamily="0" charset="0"/>
                <a:ea typeface="Avignon Pro Demi" pitchFamily="0" charset="0"/>
                <a:cs typeface="Avignon Pro Demi" pitchFamily="0" charset="0"/>
              </a:defRPr>
            </a:pPr>
            <a:r>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RESULT</a:t>
            </a:r>
          </a:p>
        </p:txBody>
      </p:sp>
      <p:sp>
        <p:nvSpPr>
          <p:cNvPr id="1048616" name="SlideText1"/>
          <p:cNvSpPr>
            <a:spLocks noGrp="1" noChangeArrowheads="1"/>
          </p:cNvSpPr>
          <p:nvPr>
            <p:ph type="body" idx="1"/>
          </p:nvPr>
        </p:nvSpPr>
        <p:spPr>
          <a:xfrm>
            <a:off x="609600" y="1600200"/>
            <a:ext cx="10972800" cy="5001260"/>
          </a:xfrm>
        </p:spPr>
        <p:txBody>
          <a:bodyPr/>
          <a:p>
            <a:pPr indent="0" marL="0">
              <a:buNone/>
            </a:pPr>
          </a:p>
        </p:txBody>
      </p:sp>
      <p:pic>
        <p:nvPicPr>
          <p:cNvPr id="2097153" name="Picture1"/>
          <p:cNvPicPr>
            <a:picLocks noChangeAspect="1"/>
          </p:cNvPicPr>
          <p:nvPr/>
        </p:nvPicPr>
        <p:blipFill>
          <a:blip xmlns:r="http://schemas.openxmlformats.org/officeDocument/2006/relationships" r:embed="rId1"/>
          <a:stretch>
            <a:fillRect/>
          </a:stretch>
        </p:blipFill>
        <p:spPr>
          <a:xfrm>
            <a:off x="645795" y="1578610"/>
            <a:ext cx="3731260" cy="2798445"/>
          </a:xfrm>
          <a:prstGeom prst="rect"/>
          <a:noFill/>
          <a:ln>
            <a:noFill/>
          </a:ln>
          <a:effectLst/>
        </p:spPr>
      </p:pic>
      <p:pic>
        <p:nvPicPr>
          <p:cNvPr id="2097154" name="Picture2"/>
          <p:cNvPicPr>
            <a:picLocks noChangeAspect="1"/>
          </p:cNvPicPr>
          <p:nvPr/>
        </p:nvPicPr>
        <p:blipFill>
          <a:blip xmlns:r="http://schemas.openxmlformats.org/officeDocument/2006/relationships" r:embed="rId2"/>
          <a:stretch>
            <a:fillRect/>
          </a:stretch>
        </p:blipFill>
        <p:spPr>
          <a:xfrm>
            <a:off x="8131810" y="2838450"/>
            <a:ext cx="4060190" cy="3045460"/>
          </a:xfrm>
          <a:prstGeom prst="rect"/>
          <a:noFill/>
          <a:ln>
            <a:noFill/>
          </a:ln>
          <a:effectLst/>
        </p:spPr>
      </p:pic>
      <p:pic>
        <p:nvPicPr>
          <p:cNvPr id="2097155" name="Picture3"/>
          <p:cNvPicPr>
            <a:picLocks noChangeAspect="1"/>
          </p:cNvPicPr>
          <p:nvPr/>
        </p:nvPicPr>
        <p:blipFill>
          <a:blip xmlns:r="http://schemas.openxmlformats.org/officeDocument/2006/relationships" r:embed="rId3"/>
          <a:stretch>
            <a:fillRect/>
          </a:stretch>
        </p:blipFill>
        <p:spPr>
          <a:xfrm>
            <a:off x="4387215" y="1461135"/>
            <a:ext cx="3792855" cy="2844165"/>
          </a:xfrm>
          <a:prstGeom prst="rect"/>
          <a:noFill/>
          <a:ln>
            <a:noFill/>
          </a:ln>
          <a:effectLs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CONCLUSION</a:t>
            </a:r>
          </a:p>
        </p:txBody>
      </p:sp>
      <p:sp>
        <p:nvSpPr>
          <p:cNvPr id="1048618" name="SlideText1"/>
          <p:cNvSpPr>
            <a:spLocks noGrp="1" noChangeArrowheads="1"/>
          </p:cNvSpPr>
          <p:nvPr>
            <p:ph type="body" idx="1"/>
          </p:nvPr>
        </p:nvSpPr>
        <p:spPr>
          <a:xfrm>
            <a:off x="508000" y="1578610"/>
            <a:ext cx="10972800" cy="4526280"/>
          </a:xfrm>
        </p:spPr>
        <p:txBody>
          <a:bodyPr/>
          <a:p>
            <a:pPr indent="0" marL="0">
              <a:buNone/>
              <a:defRPr cap="none">
                <a:solidFill>
                  <a:srgbClr val="FF0000"/>
                </a:solidFill>
                <a:latin typeface="Avignon Pro Demi" pitchFamily="0" charset="0"/>
                <a:ea typeface="Avignon Pro Demi" pitchFamily="0" charset="0"/>
                <a:cs typeface="Avignon Pro Demi" pitchFamily="0" charset="0"/>
              </a:defRPr>
            </a:pPr>
            <a:r>
              <a:t>It has been found out that there is no equal pay between men and women. There has been a difference of around 70,00,000. It isnt good for the climate of the organization. Women employees might be mentally affected if they don’t get equal pay to men. There should be equal payroll between Men and Women.</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SlideTitle1"/>
          <p:cNvSpPr>
            <a:spLocks noGrp="1" noChangeArrowheads="1"/>
          </p:cNvSpPr>
          <p:nvPr>
            <p:ph type="title"/>
          </p:nvPr>
        </p:nvSpPr>
        <p:spPr>
          <a:xfrm>
            <a:off x="609600" y="274320"/>
            <a:ext cx="10972800" cy="1143000"/>
          </a:xfrm>
        </p:spPr>
        <p:txBody>
          <a:bodyPr/>
          <a:p>
            <a:pPr>
              <a:defRPr b="1" cap="none" i="1" u="sng">
                <a:solidFill>
                  <a:srgbClr val="7F7F00"/>
                </a:solidFill>
              </a:defRPr>
            </a:pPr>
            <a:r>
              <a:t>PROJECT TITLE</a:t>
            </a:r>
          </a:p>
        </p:txBody>
      </p:sp>
      <p:sp>
        <p:nvSpPr>
          <p:cNvPr id="1048594" name="SlideText1"/>
          <p:cNvSpPr>
            <a:spLocks noGrp="1" noChangeArrowheads="1"/>
          </p:cNvSpPr>
          <p:nvPr>
            <p:ph type="body" idx="1"/>
          </p:nvPr>
        </p:nvSpPr>
        <p:spPr>
          <a:xfrm>
            <a:off x="609600" y="1600200"/>
            <a:ext cx="10972800" cy="4526280"/>
          </a:xfrm>
        </p:spPr>
        <p:txBody>
          <a:bodyPr/>
          <a:p>
            <a:pPr algn="ctr" indent="0" marL="0">
              <a:buNone/>
              <a:defRPr b="1" cap="none" sz="4800" u="none">
                <a:solidFill>
                  <a:srgbClr val="FF0000"/>
                </a:solidFill>
                <a:latin typeface="Avignon Pro Demi" pitchFamily="0" charset="0"/>
                <a:ea typeface="Avignon Pro Demi" pitchFamily="0" charset="0"/>
                <a:cs typeface="Avignon Pro Demi" pitchFamily="0" charset="0"/>
              </a:defRPr>
            </a:pPr>
            <a:r>
              <a:t>EMPLOYEE DATA ANALYSIS USING EXCEL</a:t>
            </a:r>
          </a:p>
          <a:p>
            <a:pPr indent="0" marL="0">
              <a:buNone/>
              <a:defRPr cap="none">
                <a:solidFill>
                  <a:srgbClr val="007F00"/>
                </a:solidFill>
              </a:defRPr>
            </a:p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SlideTitle1"/>
          <p:cNvSpPr>
            <a:spLocks noGrp="1" noChangeArrowheads="1"/>
          </p:cNvSpPr>
          <p:nvPr>
            <p:ph type="title"/>
          </p:nvPr>
        </p:nvSpPr>
        <p:spPr>
          <a:xfrm>
            <a:off x="609600" y="274320"/>
            <a:ext cx="10972800" cy="1143000"/>
          </a:xfrm>
        </p:spPr>
        <p:txBody>
          <a:bodyPr/>
          <a:p>
            <a:pPr>
              <a:defRPr b="1" cap="none" i="1" u="sng">
                <a:solidFill>
                  <a:schemeClr val="folHlink"/>
                </a:solidFill>
              </a:defRPr>
            </a:pPr>
            <a:r>
              <a:t>AGENDA</a:t>
            </a:r>
          </a:p>
        </p:txBody>
      </p:sp>
      <p:sp>
        <p:nvSpPr>
          <p:cNvPr id="1048596" name="SlideText1"/>
          <p:cNvSpPr>
            <a:spLocks noGrp="1" noChangeArrowheads="1"/>
          </p:cNvSpPr>
          <p:nvPr>
            <p:ph type="body" idx="1"/>
          </p:nvPr>
        </p:nvSpPr>
        <p:spPr>
          <a:xfrm>
            <a:off x="609600" y="1600200"/>
            <a:ext cx="10972800" cy="5001260"/>
          </a:xfrm>
        </p:spPr>
        <p:txBody>
          <a:bodyPr/>
          <a:p>
            <a:pPr>
              <a:buAutoNum type="arabicPeriod"/>
              <a:defRPr cap="none">
                <a:solidFill>
                  <a:srgbClr val="FF0000"/>
                </a:solidFill>
                <a:latin typeface="Avignon Pro Demi" pitchFamily="0" charset="0"/>
                <a:ea typeface="Avignon Pro Demi" pitchFamily="0" charset="0"/>
                <a:cs typeface="Avignon Pro Demi" pitchFamily="0" charset="0"/>
              </a:defRPr>
            </a:pPr>
            <a:r>
              <a:t>Problem Statement</a:t>
            </a:r>
          </a:p>
          <a:p>
            <a:pPr>
              <a:buAutoNum type="arabicPeriod"/>
              <a:defRPr cap="none">
                <a:solidFill>
                  <a:srgbClr val="FF0000"/>
                </a:solidFill>
                <a:latin typeface="Avignon Pro Demi" pitchFamily="0" charset="0"/>
                <a:ea typeface="Avignon Pro Demi" pitchFamily="0" charset="0"/>
                <a:cs typeface="Avignon Pro Demi" pitchFamily="0" charset="0"/>
              </a:defRPr>
            </a:pPr>
            <a:r>
              <a:t>Project Overview</a:t>
            </a:r>
          </a:p>
          <a:p>
            <a:pPr>
              <a:buAutoNum type="arabicPeriod"/>
              <a:defRPr cap="none">
                <a:solidFill>
                  <a:srgbClr val="FF0000"/>
                </a:solidFill>
                <a:latin typeface="Avignon Pro Demi" pitchFamily="0" charset="0"/>
                <a:ea typeface="Avignon Pro Demi" pitchFamily="0" charset="0"/>
                <a:cs typeface="Avignon Pro Demi" pitchFamily="0" charset="0"/>
              </a:defRPr>
            </a:pPr>
            <a:r>
              <a:t>End Users</a:t>
            </a:r>
          </a:p>
          <a:p>
            <a:pPr>
              <a:buAutoNum type="arabicPeriod"/>
              <a:defRPr cap="none">
                <a:solidFill>
                  <a:srgbClr val="FF0000"/>
                </a:solidFill>
                <a:latin typeface="Avignon Pro Demi" pitchFamily="0" charset="0"/>
                <a:ea typeface="Avignon Pro Demi" pitchFamily="0" charset="0"/>
                <a:cs typeface="Avignon Pro Demi" pitchFamily="0" charset="0"/>
              </a:defRPr>
            </a:pPr>
            <a:r>
              <a:t>Our Solution and Proposition</a:t>
            </a:r>
          </a:p>
          <a:p>
            <a:pPr>
              <a:buAutoNum type="arabicPeriod"/>
              <a:defRPr cap="none">
                <a:solidFill>
                  <a:srgbClr val="FF0000"/>
                </a:solidFill>
                <a:latin typeface="Avignon Pro Demi" pitchFamily="0" charset="0"/>
                <a:ea typeface="Avignon Pro Demi" pitchFamily="0" charset="0"/>
                <a:cs typeface="Avignon Pro Demi" pitchFamily="0" charset="0"/>
              </a:defRPr>
            </a:pPr>
            <a:r>
              <a:t>Dataset Description</a:t>
            </a:r>
          </a:p>
          <a:p>
            <a:pPr>
              <a:buAutoNum type="arabicPeriod"/>
              <a:defRPr cap="none">
                <a:solidFill>
                  <a:srgbClr val="FF0000"/>
                </a:solidFill>
                <a:latin typeface="Avignon Pro Demi" pitchFamily="0" charset="0"/>
                <a:ea typeface="Avignon Pro Demi" pitchFamily="0" charset="0"/>
                <a:cs typeface="Avignon Pro Demi" pitchFamily="0" charset="0"/>
              </a:defRPr>
            </a:pPr>
            <a:r>
              <a:t> WoW in our Solution</a:t>
            </a:r>
          </a:p>
          <a:p>
            <a:pPr>
              <a:buAutoNum type="arabicPeriod"/>
              <a:defRPr cap="none">
                <a:solidFill>
                  <a:srgbClr val="FF0000"/>
                </a:solidFill>
                <a:latin typeface="Avignon Pro Demi" pitchFamily="0" charset="0"/>
                <a:ea typeface="Avignon Pro Demi" pitchFamily="0" charset="0"/>
                <a:cs typeface="Avignon Pro Demi" pitchFamily="0" charset="0"/>
              </a:defRPr>
            </a:pPr>
            <a:r>
              <a:t>Modelling</a:t>
            </a:r>
          </a:p>
          <a:p>
            <a:pPr>
              <a:buAutoNum type="arabicPeriod"/>
              <a:defRPr cap="none">
                <a:solidFill>
                  <a:srgbClr val="FF0000"/>
                </a:solidFill>
                <a:latin typeface="Avignon Pro Demi" pitchFamily="0" charset="0"/>
                <a:ea typeface="Avignon Pro Demi" pitchFamily="0" charset="0"/>
                <a:cs typeface="Avignon Pro Demi" pitchFamily="0" charset="0"/>
              </a:defRPr>
            </a:pPr>
            <a:r>
              <a:t>Results</a:t>
            </a:r>
          </a:p>
          <a:p>
            <a:pPr>
              <a:buAutoNum type="arabicPeriod"/>
              <a:defRPr cap="none">
                <a:solidFill>
                  <a:srgbClr val="FF0000"/>
                </a:solidFill>
                <a:latin typeface="Avignon Pro Demi" pitchFamily="0" charset="0"/>
                <a:ea typeface="Avignon Pro Demi" pitchFamily="0" charset="0"/>
                <a:cs typeface="Avignon Pro Demi" pitchFamily="0" charset="0"/>
              </a:defRPr>
            </a:pPr>
            <a:r>
              <a:t>Conclusion</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PROBLEM STATEMENT</a:t>
            </a:r>
          </a:p>
        </p:txBody>
      </p:sp>
      <p:sp>
        <p:nvSpPr>
          <p:cNvPr id="1048598" name="SlideText1"/>
          <p:cNvSpPr>
            <a:spLocks noGrp="1" noChangeArrowheads="1"/>
          </p:cNvSpPr>
          <p:nvPr>
            <p:ph type="body" idx="1"/>
          </p:nvPr>
        </p:nvSpPr>
        <p:spPr>
          <a:xfrm>
            <a:off x="579755" y="1650365"/>
            <a:ext cx="10972800" cy="4526280"/>
          </a:xfrm>
        </p:spPr>
        <p:txBody>
          <a:bodyPr/>
          <a:p>
            <a:pPr indent="0" marL="0">
              <a:buNone/>
              <a:defRPr cap="none">
                <a:solidFill>
                  <a:srgbClr val="FF0000"/>
                </a:solidFill>
                <a:latin typeface="Avignon Pro Demi" pitchFamily="0" charset="0"/>
                <a:ea typeface="Avignon Pro Demi" pitchFamily="0" charset="0"/>
                <a:cs typeface="Avignon Pro Demi" pitchFamily="0" charset="0"/>
              </a:defRPr>
            </a:pPr>
            <a:r>
              <a:t>I have a doubt that, wether Women getting equal salary to Men.So this Project helps to clarify my Doubt. So i am doing this project. Also i want to know about the Age and Experiencedifference between Employees in an Organization.</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PROJECT OVERVIEW</a:t>
            </a:r>
          </a:p>
        </p:txBody>
      </p:sp>
      <p:sp>
        <p:nvSpPr>
          <p:cNvPr id="1048600" name="SlideText1"/>
          <p:cNvSpPr>
            <a:spLocks noGrp="1" noChangeArrowheads="1"/>
          </p:cNvSpPr>
          <p:nvPr>
            <p:ph type="body" idx="1"/>
          </p:nvPr>
        </p:nvSpPr>
        <p:spPr>
          <a:xfrm>
            <a:off x="609600" y="1600200"/>
            <a:ext cx="10972800" cy="4526280"/>
          </a:xfrm>
        </p:spPr>
        <p:txBody>
          <a:bodyPr/>
          <a:p>
            <a:pPr indent="0" marL="0">
              <a:buNone/>
              <a:defRPr cap="none">
                <a:solidFill>
                  <a:srgbClr val="FF0000"/>
                </a:solidFill>
                <a:latin typeface="Avignon Pro Demi" pitchFamily="0" charset="0"/>
                <a:ea typeface="Avignon Pro Demi" pitchFamily="0" charset="0"/>
                <a:cs typeface="Avignon Pro Demi" pitchFamily="0" charset="0"/>
              </a:defRPr>
            </a:pPr>
            <a:r>
              <a:t>In this Project i am going to findout whether Men and Women are getting equal Salary &amp; the age and experience difference. For that I will findout the salary of Men &amp; Womn and see whether they are getting equal or there is a difference. To findout the age &amp; experience, i will separate people into different categories and findout the difference.</a:t>
            </a:r>
          </a:p>
          <a:p>
            <a:pPr indent="0" marL="0">
              <a:buNone/>
            </a:p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WHO ARE THE END USERS?</a:t>
            </a:r>
          </a:p>
        </p:txBody>
      </p:sp>
      <p:sp>
        <p:nvSpPr>
          <p:cNvPr id="1048602" name="SlideText1"/>
          <p:cNvSpPr>
            <a:spLocks noGrp="1" noChangeArrowheads="1"/>
          </p:cNvSpPr>
          <p:nvPr>
            <p:ph type="body" idx="1"/>
          </p:nvPr>
        </p:nvSpPr>
        <p:spPr>
          <a:xfrm>
            <a:off x="609600" y="1600200"/>
            <a:ext cx="10972800" cy="4526280"/>
          </a:xfrm>
        </p:spPr>
        <p:txBody>
          <a:bodyPr/>
          <a:p>
            <a:pPr indent="0" marL="0">
              <a:buNone/>
              <a:defRPr cap="none">
                <a:solidFill>
                  <a:srgbClr val="FF0000"/>
                </a:solidFill>
                <a:latin typeface="Avignon Pro Demi" pitchFamily="0" charset="0"/>
                <a:ea typeface="Avignon Pro Demi" pitchFamily="0" charset="0"/>
                <a:cs typeface="Avignon Pro Demi" pitchFamily="0" charset="0"/>
              </a:defRPr>
            </a:pPr>
            <a:r>
              <a:t>The End Users for my Project are Employer and Employee</a:t>
            </a:r>
          </a:p>
        </p:txBody>
      </p:sp>
      <p:pic>
        <p:nvPicPr>
          <p:cNvPr id="2097152" name="Picture1"/>
          <p:cNvPicPr>
            <a:picLocks noChangeAspect="1"/>
          </p:cNvPicPr>
          <p:nvPr/>
        </p:nvPicPr>
        <p:blipFill>
          <a:blip xmlns:r="http://schemas.openxmlformats.org/officeDocument/2006/relationships" r:embed="rId1"/>
          <a:stretch>
            <a:fillRect/>
          </a:stretch>
        </p:blipFill>
        <p:spPr>
          <a:xfrm>
            <a:off x="3382010" y="2345690"/>
            <a:ext cx="4798060" cy="3394710"/>
          </a:xfrm>
          <a:prstGeom prst="rect"/>
          <a:noFill/>
          <a:ln>
            <a:noFill/>
          </a:ln>
          <a:effectLs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OUR SOLUTION AND ITS VALUE PROPOSITION</a:t>
            </a:r>
          </a:p>
        </p:txBody>
      </p:sp>
      <p:sp>
        <p:nvSpPr>
          <p:cNvPr id="1048604" name="SlideText1"/>
          <p:cNvSpPr>
            <a:spLocks noGrp="1" noChangeArrowheads="1"/>
          </p:cNvSpPr>
          <p:nvPr>
            <p:ph type="body" idx="1"/>
          </p:nvPr>
        </p:nvSpPr>
        <p:spPr>
          <a:xfrm>
            <a:off x="609600" y="1600200"/>
            <a:ext cx="10972800" cy="4526280"/>
          </a:xfrm>
        </p:spPr>
        <p:txBody>
          <a:bodyPr/>
          <a:p>
            <a:pPr indent="0" marL="0">
              <a:buNone/>
              <a:defRPr b="0" cap="none" i="0" u="none">
                <a:solidFill>
                  <a:srgbClr val="FF0000"/>
                </a:solidFill>
                <a:latin typeface="Avignon Pro Demi" pitchFamily="0" charset="0"/>
                <a:ea typeface="Avignon Pro Demi" pitchFamily="0" charset="0"/>
                <a:cs typeface="Avignon Pro Demi" pitchFamily="0" charset="0"/>
              </a:defRPr>
            </a:pPr>
            <a:r>
              <a:t>To Find out the Answer for my question, i collected a dataset of employees with information regarding thier Age, Experience, Salary Of Both Male and Female. I will be using various Functions of MS - EXCEL so that i can find the salary of Mne and Women.</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DATASET DESCRIPTION</a:t>
            </a:r>
          </a:p>
        </p:txBody>
      </p:sp>
      <p:sp>
        <p:nvSpPr>
          <p:cNvPr id="1048606" name="SlideText1"/>
          <p:cNvSpPr>
            <a:spLocks noGrp="1" noChangeArrowheads="1"/>
          </p:cNvSpPr>
          <p:nvPr>
            <p:ph type="body" idx="1"/>
          </p:nvPr>
        </p:nvSpPr>
        <p:spPr>
          <a:xfrm>
            <a:off x="609600" y="1600200"/>
            <a:ext cx="10972800" cy="4526280"/>
          </a:xfrm>
        </p:spPr>
        <p:txBody>
          <a:bodyPr/>
          <a:p>
            <a:pPr indent="0" marL="0">
              <a:buNone/>
              <a:defRPr b="1" cap="none" i="1" u="sng">
                <a:solidFill>
                  <a:srgbClr val="007F00"/>
                </a:solidFill>
              </a:defRPr>
            </a:pPr>
            <a:r>
              <a:t>Features Of DataSet:</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ID</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GENDER</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AGE</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EXPERIENCE</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SALARY</a:t>
            </a:r>
          </a:p>
          <a:p>
            <a:pPr algn="l" indent="0" marL="0">
              <a:buNone/>
              <a:defRPr cap="none">
                <a:solidFill>
                  <a:srgbClr val="FF0000"/>
                </a:solidFill>
              </a:defRPr>
            </a:pPr>
          </a:p>
          <a:p>
            <a:pPr algn="l" indent="0" marL="0">
              <a:buNone/>
              <a:defRPr cap="none">
                <a:solidFill>
                  <a:srgbClr val="FF0000"/>
                </a:solidFill>
                <a:latin typeface="Bauhaus 93" pitchFamily="5" charset="0"/>
                <a:ea typeface="Bauhaus 93" pitchFamily="5" charset="0"/>
                <a:cs typeface="Bauhaus 93" pitchFamily="5" charset="0"/>
              </a:defRPr>
            </a:pPr>
            <a:r>
              <a:t>The Dataset has been Extracted from Kaggle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7" name="SlideTitle1"/>
          <p:cNvSpPr>
            <a:spLocks noGrp="1" noChangeArrowheads="1"/>
          </p:cNvSpPr>
          <p:nvPr>
            <p:ph type="title"/>
          </p:nvPr>
        </p:nvSpPr>
        <p:spPr>
          <a:xfrm>
            <a:off x="609600" y="274320"/>
            <a:ext cx="10972800" cy="1143000"/>
          </a:xfrm>
        </p:spPr>
        <p:txBody>
          <a:bodyPr/>
          <a:p>
            <a:pPr>
              <a:defRPr b="1" cap="none" i="1" u="sng">
                <a:solidFill>
                  <a:srgbClr val="007F00"/>
                </a:solidFill>
              </a:defRPr>
            </a:pPr>
            <a:r>
              <a:t>THE “WOW” IN OUR SOLUTION</a:t>
            </a:r>
          </a:p>
        </p:txBody>
      </p:sp>
      <p:sp>
        <p:nvSpPr>
          <p:cNvPr id="1048608" name="SlideText1"/>
          <p:cNvSpPr>
            <a:spLocks noGrp="1" noChangeArrowheads="1"/>
          </p:cNvSpPr>
          <p:nvPr>
            <p:ph type="body" idx="1"/>
          </p:nvPr>
        </p:nvSpPr>
        <p:spPr>
          <a:xfrm>
            <a:off x="609600" y="1600200"/>
            <a:ext cx="10972800" cy="4526280"/>
          </a:xfrm>
        </p:spPr>
        <p:txBody>
          <a:bodyPr/>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FUNCTIONS AND FORMULAS</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DATA ANALYSIS AND VISUALIZATION</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ORGANIZING AND FORMATTING WORKSHEETS</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SHORTCUTS AND PRODUCTIVITY TIPS</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SOLVING PROBLEMS AND CHALLENGES</a:t>
            </a:r>
          </a:p>
          <a:p>
            <a:pPr>
              <a:buFont typeface="Wingdings" pitchFamily="2" charset="2"/>
              <a:buChar char=""/>
            </a:pPr>
          </a:p>
        </p:txBody>
      </p:sp>
    </p:spTree>
  </p:cSld>
  <p:clrMapOvr>
    <a:masterClrMapping/>
  </p:clrMapOvr>
  <p:timing/>
</p:sld>
</file>

<file path=ppt/theme/theme1.xml><?xml version="1.0" encoding="utf-8"?>
<a:theme xmlns:a="http://schemas.openxmlformats.org/drawingml/2006/main" name="Presentation">
  <a:themeElements>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noAutofit/>
      </a:body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4B3523"/>
        </a:dk1>
        <a:lt1>
          <a:srgbClr val="FFFFD9"/>
        </a:lt1>
        <a:dk2>
          <a:srgbClr val="4B3523"/>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3569CA"/>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7">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RMX3771</dc:creator>
  <cp:lastModifiedBy>games</cp:lastModifiedBy>
  <dcterms:created xsi:type="dcterms:W3CDTF">2019-09-04T04:21:20Z</dcterms:created>
  <dcterms:modified xsi:type="dcterms:W3CDTF">2024-09-08T08:28:53Z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b96c02ebc9e14d80a44fdec6d13b3bb3</vt:lpwstr>
  </property>
</Properties>
</file>