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567667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729358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995185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30258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110853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7421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61261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042155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353460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471197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37289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85480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142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883245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86989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256952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77168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96582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432460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941467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93757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83582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77587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428413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45384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484689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7116027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V.Mythili</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122201477</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98526631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44967995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9638040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58193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201357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962133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58734089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9882760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1965762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09955213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617029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6545868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2024-09-11T10:36:51Z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