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rawings/vmlDrawing1.vml" ContentType="application/vnd.openxmlformats-officedocument.vmlDrawing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558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drawings/_rels/vmlDrawing1.vml.rels><?xml version="1.0" encoding="UTF-8" standalone="yes"?>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1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104881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81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82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2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ight Triangle 6"/>
          <p:cNvSpPr/>
          <p:nvPr/>
        </p:nvSpPr>
        <p:spPr>
          <a:xfrm>
            <a:off x="1" y="2647950"/>
            <a:ext cx="4762500" cy="4210050"/>
          </a:xfrm>
          <a:prstGeom prst="rtTriangle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4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5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anchor="b" bIns="9144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algn="l" indent="0" marL="0">
              <a:buNone/>
              <a:defRPr baseline="0" b="0" cap="all" dirty="0" sz="1400" i="0" kern="1200" kumimoji="0" lang="en-US" noProof="0" normalizeH="0" spc="40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</a:pPr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0487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6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0487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0487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85" name="Right Triangle 6"/>
          <p:cNvSpPr/>
          <p:nvPr/>
        </p:nvSpPr>
        <p:spPr>
          <a:xfrm>
            <a:off x="1" y="2647950"/>
            <a:ext cx="4762500" cy="4210050"/>
          </a:xfrm>
          <a:prstGeom prst="rtTriangle"/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86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anchor="b" bIns="9144"/>
          <a:lstStyle>
            <a:lvl1pPr algn="l">
              <a:defRPr baseline="0" b="0" cap="all" dirty="0" sz="32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87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indent="0" marL="0">
              <a:buNone/>
              <a:defRPr baseline="0" b="0" cap="all" dirty="0" sz="1400" i="0" kern="1200" kumimoji="0" lang="en-US" noProof="0" normalizeH="0" spc="40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7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0487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92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9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0487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796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98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indent="0" marL="0">
              <a:buNone/>
              <a:defRPr baseline="0" b="0" cap="all" dirty="0" sz="1400" kern="1200" lang="en-US" spc="40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914400" eaLnBrk="1" hangingPunct="1" indent="0" latinLnBrk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799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0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indent="0" marL="0">
              <a:buNone/>
              <a:defRPr baseline="0" b="0" cap="all" dirty="0" sz="1400" kern="1200" lang="en-US" spc="40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914400" eaLnBrk="1" hangingPunct="1" indent="0" latinLnBrk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801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0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04880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0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0486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04880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0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Right Triangle 16"/>
          <p:cNvSpPr/>
          <p:nvPr/>
        </p:nvSpPr>
        <p:spPr>
          <a:xfrm>
            <a:off x="1" y="2647950"/>
            <a:ext cx="4762500" cy="4210050"/>
          </a:xfrm>
          <a:prstGeom prst="rtTriangle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09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/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hangingPunct="1" latinLnBrk="0" marL="0" rtl="0"/>
            <a:endParaRPr sz="1800" kern="1200"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810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anchor="b" bIns="0"/>
          <a:lstStyle>
            <a:lvl1pPr algn="l">
              <a:defRPr baseline="0" b="0" cap="all" dirty="0" sz="2800" i="0" kern="1200" kumimoji="0" lang="en-US" noProof="0" normalizeH="0" spc="0" strike="noStrike" u="none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811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12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indent="0" marL="0">
              <a:buNone/>
              <a:defRPr b="1" dirty="0" sz="1400" kern="1200" lang="en-US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8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0488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815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anchor="ctr" rIns="182880"/>
          <a:lstStyle>
            <a:lvl1pPr algn="r"/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72" name="Right Triangle 8"/>
          <p:cNvSpPr/>
          <p:nvPr/>
        </p:nvSpPr>
        <p:spPr>
          <a:xfrm>
            <a:off x="1" y="2647950"/>
            <a:ext cx="4762500" cy="4210050"/>
          </a:xfrm>
          <a:prstGeom prst="rtTriangle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73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74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b="0" sz="28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75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indent="0" marL="0">
              <a:buNone/>
              <a:defRPr sz="1400">
                <a:solidFill>
                  <a:schemeClr val="tx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0487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77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aseline="0" cap="all" sz="1000" spc="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/>
          <a:ln w="19050">
            <a:solidFill>
              <a:srgbClr val="FFFFFF"/>
            </a:solidFill>
          </a:ln>
        </p:spPr>
        <p:txBody>
          <a:bodyPr anchor="ctr" bIns="9144" lIns="9144" rIns="9144" rtlCol="0" tIns="9144" vert="horz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spcBef>
          <a:spcPct val="0"/>
        </a:spcBef>
        <a:buNone/>
        <a:defRPr baseline="0" cap="all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ts val="800"/>
        </a:spcBef>
        <a:buFont typeface="Arial" pitchFamily="34" charset="0"/>
        <a:buNone/>
        <a:defRPr b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173736" latinLnBrk="0" marL="173736" rtl="0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164592" latinLnBrk="0" marL="402336" rtl="0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164592" latinLnBrk="0" marL="630936" rtl="0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173736" latinLnBrk="0" marL="859536" rtl="0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173736" latinLnBrk="0" marL="1097280" rtl="0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164592" latinLnBrk="0" marL="1353312" rtl="0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164592" latinLnBrk="0" marL="1581912" rtl="0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164592" latinLnBrk="0" marL="1792224" rtl="0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package" Target="../embeddings/Microsoft_Office_Excel_2007_Workbook1.xlsx"/><Relationship Id="rId4" Type="http://schemas.openxmlformats.org/officeDocument/2006/relationships/image" Target="../media/image12.emf"/><Relationship Id="rId5" Type="http://schemas.openxmlformats.org/officeDocument/2006/relationships/slideLayout" Target="../slideLayouts/slideLayout6.xml"/><Relationship Id="rId6" Type="http://schemas.openxmlformats.org/officeDocument/2006/relationships/vmlDrawing" Target="../drawings/vmlDrawing1.v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-2222278" y="1071995"/>
            <a:ext cx="11891936" cy="1311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40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sz="400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00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sz="400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z="4000" spc="15"/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1201384" y="6285439"/>
            <a:ext cx="670560" cy="273686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592" name="Rectangle 1"/>
          <p:cNvSpPr/>
          <p:nvPr/>
        </p:nvSpPr>
        <p:spPr>
          <a:xfrm>
            <a:off x="8915400" y="0"/>
            <a:ext cx="3276600" cy="68580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3" name="TextBox 13"/>
          <p:cNvSpPr txBox="1"/>
          <p:nvPr/>
        </p:nvSpPr>
        <p:spPr>
          <a:xfrm>
            <a:off x="951966" y="2550537"/>
            <a:ext cx="9588287" cy="21869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MYTHILI A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ASUNM1325</a:t>
            </a:r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312208207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COMMERCE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COLLEGE  </a:t>
            </a:r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:SIR THEYAGARAYA COLLEGE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4" name="Rectangle 2"/>
          <p:cNvSpPr/>
          <p:nvPr/>
        </p:nvSpPr>
        <p:spPr>
          <a:xfrm>
            <a:off x="0" y="3787588"/>
            <a:ext cx="762000" cy="30480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9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31" name="object 7"/>
          <p:cNvSpPr txBox="1">
            <a:spLocks noGrp="1"/>
          </p:cNvSpPr>
          <p:nvPr>
            <p:ph type="title"/>
          </p:nvPr>
        </p:nvSpPr>
        <p:spPr>
          <a:xfrm>
            <a:off x="755332" y="385445"/>
            <a:ext cx="3449930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1048732" name="Rectangle 1"/>
          <p:cNvSpPr/>
          <p:nvPr/>
        </p:nvSpPr>
        <p:spPr>
          <a:xfrm>
            <a:off x="8915400" y="0"/>
            <a:ext cx="3276600" cy="68580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73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6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85322" y="1334589"/>
            <a:ext cx="8711078" cy="5066211"/>
          </a:xfrm>
          <a:prstGeom prst="rect"/>
        </p:spPr>
      </p:pic>
      <p:sp>
        <p:nvSpPr>
          <p:cNvPr id="1048734" name="Arrow: Left 10"/>
          <p:cNvSpPr/>
          <p:nvPr/>
        </p:nvSpPr>
        <p:spPr>
          <a:xfrm>
            <a:off x="4762500" y="761509"/>
            <a:ext cx="457200" cy="304800"/>
          </a:xfrm>
          <a:prstGeom prst="left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735" name="TextBox 11"/>
          <p:cNvSpPr txBox="1"/>
          <p:nvPr/>
        </p:nvSpPr>
        <p:spPr>
          <a:xfrm>
            <a:off x="5291727" y="688303"/>
            <a:ext cx="2590800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(Click to open file)</a:t>
            </a:r>
          </a:p>
        </p:txBody>
      </p:sp>
      <p:sp>
        <p:nvSpPr>
          <p:cNvPr id="1048736" name="Rectangle 2"/>
          <p:cNvSpPr/>
          <p:nvPr/>
        </p:nvSpPr>
        <p:spPr>
          <a:xfrm>
            <a:off x="0" y="3962400"/>
            <a:ext cx="533400" cy="28956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grpSp>
        <p:nvGrpSpPr>
          <p:cNvPr id="51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73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3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3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4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4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42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4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4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4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4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bIns="0" lIns="0" rIns="0" rtlCol="0" tIns="0" wrap="square"/>
          <a:p/>
        </p:txBody>
      </p:sp>
      <p:graphicFrame>
        <p:nvGraphicFramePr>
          <p:cNvPr id="4194304" name="Object 3"/>
          <p:cNvGraphicFramePr>
            <a:graphicFrameLocks noChangeAspect="1"/>
          </p:cNvGraphicFramePr>
          <p:nvPr/>
        </p:nvGraphicFramePr>
        <p:xfrm>
          <a:off x="3810000" y="591884"/>
          <a:ext cx="939454" cy="1617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spid="_x0000_s1028" imgH="792685" imgW="381071" showAsIcon="1" progId="Excel.Sheet.12">
                  <p:embed/>
                </p:oleObj>
              </mc:Choice>
              <mc:Fallback>
                <p:oleObj name="Worksheet" r:id="rId3" spid="" imgH="792685" imgW="381071" showAsIcon="1" progId="Excel.Sheet.12">
                  <p:embed/>
                  <p:pic>
                    <p:nvPicPr>
                      <p:cNvPr id="2097167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4"/>
                      <a:stretch>
                        <a:fillRect/>
                      </a:stretch>
                    </p:blipFill>
                    <p:spPr>
                      <a:xfrm>
                        <a:off x="3810000" y="591884"/>
                        <a:ext cx="939454" cy="1617916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48" name="TextBox 2"/>
          <p:cNvSpPr txBox="1"/>
          <p:nvPr/>
        </p:nvSpPr>
        <p:spPr>
          <a:xfrm>
            <a:off x="882616" y="1583719"/>
            <a:ext cx="7006325" cy="3046988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employee expenditures and savings using Excel provided valuable insights into the financial habits and overall financial health of our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workforce.We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the major categories where employees spend the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most,This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helps in understanding the financial burden or potential areas where employees might be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overextending.The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analysis revealed the average savings rate across different income brackets.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49" name="Rectangle 3"/>
          <p:cNvSpPr/>
          <p:nvPr/>
        </p:nvSpPr>
        <p:spPr>
          <a:xfrm>
            <a:off x="8763000" y="0"/>
            <a:ext cx="3429000" cy="68580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750" name="Rectangle 4"/>
          <p:cNvSpPr/>
          <p:nvPr/>
        </p:nvSpPr>
        <p:spPr>
          <a:xfrm>
            <a:off x="0" y="4038600"/>
            <a:ext cx="533400" cy="28194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grpSp>
        <p:nvGrpSpPr>
          <p:cNvPr id="5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7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56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0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bIns="0" lIns="0" rIns="0" rtlCol="0" tIns="0" wrap="square"/>
          <a:p/>
        </p:txBody>
      </p:sp>
      <p:sp>
        <p:nvSpPr>
          <p:cNvPr id="1048614" name="object 17"/>
          <p:cNvSpPr txBox="1">
            <a:spLocks noGrp="1"/>
          </p:cNvSpPr>
          <p:nvPr>
            <p:ph type="title"/>
          </p:nvPr>
        </p:nvSpPr>
        <p:spPr>
          <a:xfrm>
            <a:off x="739775" y="1016458"/>
            <a:ext cx="4846867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PROJECT</a:t>
            </a:r>
            <a:r>
              <a:rPr dirty="0" sz="4250" spc="-85"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dirty="0" sz="4250" spc="25"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TITLE</a:t>
            </a:r>
            <a:endParaRPr sz="4250">
              <a:latin typeface="Times New Roman" panose="02020603050405020304" pitchFamily="18" charset="0"/>
              <a:ea typeface="Abadi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48615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1201384" y="6285439"/>
            <a:ext cx="670560" cy="273686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6" name="TextBox 22"/>
          <p:cNvSpPr txBox="1"/>
          <p:nvPr/>
        </p:nvSpPr>
        <p:spPr>
          <a:xfrm>
            <a:off x="1161180" y="2650196"/>
            <a:ext cx="8593228" cy="7137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b="1" dirty="0" sz="3600" lang="en-IN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Expenditure And Savings Analysis </a:t>
            </a:r>
            <a:endParaRPr dirty="0" sz="36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grpSp>
        <p:nvGrpSpPr>
          <p:cNvPr id="35" name="object 18"/>
          <p:cNvGrpSpPr/>
          <p:nvPr/>
        </p:nvGrpSpPr>
        <p:grpSpPr>
          <a:xfrm>
            <a:off x="0" y="3850610"/>
            <a:ext cx="4124325" cy="3009900"/>
            <a:chOff x="47625" y="3819523"/>
            <a:chExt cx="4124325" cy="3009900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0" name="object 21"/>
          <p:cNvSpPr txBox="1">
            <a:spLocks noGrp="1"/>
          </p:cNvSpPr>
          <p:nvPr>
            <p:ph type="title"/>
          </p:nvPr>
        </p:nvSpPr>
        <p:spPr>
          <a:xfrm>
            <a:off x="739775" y="403980"/>
            <a:ext cx="2357120" cy="7118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400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40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00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400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1048631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1201384" y="6285439"/>
            <a:ext cx="670560" cy="273686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2" name="TextBox 22"/>
          <p:cNvSpPr txBox="1"/>
          <p:nvPr/>
        </p:nvSpPr>
        <p:spPr>
          <a:xfrm>
            <a:off x="2509807" y="1041533"/>
            <a:ext cx="5029200" cy="5044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7"/>
          <p:cNvSpPr txBox="1">
            <a:spLocks noGrp="1"/>
          </p:cNvSpPr>
          <p:nvPr>
            <p:ph type="title"/>
          </p:nvPr>
        </p:nvSpPr>
        <p:spPr>
          <a:xfrm>
            <a:off x="834072" y="540985"/>
            <a:ext cx="56368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60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dirty="0" sz="360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60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36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60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60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60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6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dirty="0" sz="360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4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1201384" y="6285439"/>
            <a:ext cx="670560" cy="273686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5" name="TextBox 8"/>
          <p:cNvSpPr txBox="1"/>
          <p:nvPr/>
        </p:nvSpPr>
        <p:spPr>
          <a:xfrm>
            <a:off x="977968" y="2010370"/>
            <a:ext cx="6570722" cy="25679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 sz="28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the monthly expenditure and savings of employees, identify trends, and provide insights that can help improve financial management and planning within the organization.</a:t>
            </a:r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6" name="Rectangle 5"/>
          <p:cNvSpPr/>
          <p:nvPr/>
        </p:nvSpPr>
        <p:spPr>
          <a:xfrm>
            <a:off x="8286750" y="-26377"/>
            <a:ext cx="3733800" cy="68580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37" name="Rectangle 10"/>
          <p:cNvSpPr/>
          <p:nvPr/>
        </p:nvSpPr>
        <p:spPr>
          <a:xfrm>
            <a:off x="6248400" y="5791200"/>
            <a:ext cx="2438400" cy="1040423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grpSp>
        <p:nvGrpSpPr>
          <p:cNvPr id="37" name="object 2"/>
          <p:cNvGrpSpPr/>
          <p:nvPr/>
        </p:nvGrpSpPr>
        <p:grpSpPr>
          <a:xfrm rot="21051645">
            <a:off x="7260455" y="3133754"/>
            <a:ext cx="2762250" cy="3257550"/>
            <a:chOff x="7991475" y="2933700"/>
            <a:chExt cx="2762250" cy="3257550"/>
          </a:xfrm>
        </p:grpSpPr>
        <p:sp>
          <p:nvSpPr>
            <p:cNvPr id="104863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0" name="Rectangle 11"/>
          <p:cNvSpPr/>
          <p:nvPr/>
        </p:nvSpPr>
        <p:spPr>
          <a:xfrm>
            <a:off x="2270" y="3892794"/>
            <a:ext cx="762000" cy="29718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4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bIns="0" lIns="0" rIns="0" rtlCol="0" tIns="0" wrap="square"/>
          <a:p/>
        </p:txBody>
      </p:sp>
      <p:grpSp>
        <p:nvGrpSpPr>
          <p:cNvPr id="38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4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27211" y="746658"/>
            <a:ext cx="526351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dirty="0" sz="36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2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1201384" y="6285439"/>
            <a:ext cx="670560" cy="273686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TextBox 10"/>
          <p:cNvSpPr txBox="1"/>
          <p:nvPr/>
        </p:nvSpPr>
        <p:spPr>
          <a:xfrm>
            <a:off x="733425" y="1803535"/>
            <a:ext cx="7924800" cy="21869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I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goal of this project is to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 expenditure and savings patterns using data in Excel. This analysis will help in understanding the spending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employees, identifying trends, and providing insights into savings habits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4" name="TextBox 8"/>
          <p:cNvSpPr txBox="1"/>
          <p:nvPr/>
        </p:nvSpPr>
        <p:spPr>
          <a:xfrm>
            <a:off x="1342822" y="3742527"/>
            <a:ext cx="6089734" cy="2186940"/>
          </a:xfrm>
          <a:prstGeom prst="rect"/>
          <a:noFill/>
        </p:spPr>
        <p:txBody>
          <a:bodyPr rtlCol="0" wrap="square">
            <a:spAutoFit/>
          </a:bodyPr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chart ( line chart,  pie chart,  bar chart)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Sum formulas 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5"/>
          <p:cNvSpPr/>
          <p:nvPr/>
        </p:nvSpPr>
        <p:spPr>
          <a:xfrm>
            <a:off x="8915400" y="0"/>
            <a:ext cx="3276600" cy="68580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56" name="Rectangle 11"/>
          <p:cNvSpPr/>
          <p:nvPr/>
        </p:nvSpPr>
        <p:spPr>
          <a:xfrm>
            <a:off x="0" y="3886200"/>
            <a:ext cx="914400" cy="29718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grpSp>
        <p:nvGrpSpPr>
          <p:cNvPr id="40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5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bIns="0" lIns="0" rIns="0" rtlCol="0" tIns="0" wrap="square"/>
          <a:p/>
        </p:txBody>
      </p:sp>
      <p:grpSp>
        <p:nvGrpSpPr>
          <p:cNvPr id="41" name="object 2"/>
          <p:cNvGrpSpPr/>
          <p:nvPr/>
        </p:nvGrpSpPr>
        <p:grpSpPr>
          <a:xfrm>
            <a:off x="8087541" y="2505474"/>
            <a:ext cx="3533775" cy="3810000"/>
            <a:chOff x="8658225" y="2647950"/>
            <a:chExt cx="3533775" cy="381000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5"/>
          <p:cNvSpPr txBox="1">
            <a:spLocks noGrp="1"/>
          </p:cNvSpPr>
          <p:nvPr>
            <p:ph type="title"/>
          </p:nvPr>
        </p:nvSpPr>
        <p:spPr>
          <a:xfrm>
            <a:off x="699452" y="858694"/>
            <a:ext cx="6635307" cy="57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0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1201384" y="6285439"/>
            <a:ext cx="670560" cy="273686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1" name="TextBox 6"/>
          <p:cNvSpPr txBox="1"/>
          <p:nvPr/>
        </p:nvSpPr>
        <p:spPr>
          <a:xfrm rot="10800000" flipV="1">
            <a:off x="1310476" y="2039262"/>
            <a:ext cx="7870197" cy="3063240"/>
          </a:xfrm>
          <a:prstGeom prst="rect"/>
          <a:noFill/>
        </p:spPr>
        <p:txBody>
          <a:bodyPr rtlCol="0" wrap="square">
            <a:spAutoFit/>
          </a:bodyPr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Department</a:t>
            </a:r>
          </a:p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</a:t>
            </a:r>
          </a:p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Executive Management</a:t>
            </a:r>
          </a:p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Relations/Engagement Team</a:t>
            </a:r>
          </a:p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Financial Advisors or Consultants</a:t>
            </a:r>
          </a:p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Corporate Social Responsibility (CSR) Teams</a:t>
            </a:r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2" name="Rectangle 1"/>
          <p:cNvSpPr/>
          <p:nvPr/>
        </p:nvSpPr>
        <p:spPr>
          <a:xfrm>
            <a:off x="8839200" y="0"/>
            <a:ext cx="3352800" cy="68580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73" name="Rectangle 2"/>
          <p:cNvSpPr/>
          <p:nvPr/>
        </p:nvSpPr>
        <p:spPr>
          <a:xfrm>
            <a:off x="0" y="3962400"/>
            <a:ext cx="838200" cy="28956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grpSp>
        <p:nvGrpSpPr>
          <p:cNvPr id="4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7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7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7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9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8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8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8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8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4" name="Title 9"/>
          <p:cNvSpPr>
            <a:spLocks noGrp="1"/>
          </p:cNvSpPr>
          <p:nvPr>
            <p:ph type="title"/>
          </p:nvPr>
        </p:nvSpPr>
        <p:spPr>
          <a:xfrm>
            <a:off x="676275" y="544364"/>
            <a:ext cx="8510914" cy="553998"/>
          </a:xfrm>
        </p:spPr>
        <p:txBody>
          <a:bodyPr/>
          <a:p>
            <a:r>
              <a:rPr dirty="0" sz="3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It’s Value proposition </a:t>
            </a:r>
            <a:endParaRPr dirty="0" sz="36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1201384" y="6285439"/>
            <a:ext cx="670560" cy="273686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6" name="TextBox 2"/>
          <p:cNvSpPr txBox="1"/>
          <p:nvPr/>
        </p:nvSpPr>
        <p:spPr>
          <a:xfrm rot="10800000" flipV="1">
            <a:off x="3048000" y="1568767"/>
            <a:ext cx="6470887" cy="3063240"/>
          </a:xfrm>
          <a:prstGeom prst="rect"/>
          <a:noFill/>
        </p:spPr>
        <p:txBody>
          <a:bodyPr rtlCol="0" wrap="square">
            <a:spAutoFit/>
          </a:bodyPr>
          <a:p>
            <a:pPr algn="l" indent="-457200" marL="457200">
              <a:buFont typeface="Arial" panose="020B0604020202020204" pitchFamily="34" charset="0"/>
              <a:buChar char="•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Management
Advanced Analytical Tools
Formulas and Functions
Pivot Tables
Visual Representation
Used to analyse different situation</a:t>
            </a:r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8915400" y="0"/>
            <a:ext cx="3276601" cy="68580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88" name="Rectangle 4"/>
          <p:cNvSpPr/>
          <p:nvPr/>
        </p:nvSpPr>
        <p:spPr>
          <a:xfrm>
            <a:off x="0" y="3886200"/>
            <a:ext cx="838200" cy="29718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grpSp>
        <p:nvGrpSpPr>
          <p:cNvPr id="45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8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9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9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9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9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94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9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9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9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9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1048700" name="TextBox 2"/>
          <p:cNvSpPr txBox="1"/>
          <p:nvPr/>
        </p:nvSpPr>
        <p:spPr>
          <a:xfrm>
            <a:off x="931513" y="1902755"/>
            <a:ext cx="8444754" cy="1348739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overview for an employee expenditure and savings analysis in Excel, you should organize your data in a way that is easy to understand and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1" name="TextBox 3"/>
          <p:cNvSpPr txBox="1"/>
          <p:nvPr/>
        </p:nvSpPr>
        <p:spPr>
          <a:xfrm rot="10800000" flipV="1">
            <a:off x="755330" y="1416652"/>
            <a:ext cx="2533086" cy="5105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 :</a:t>
            </a:r>
            <a:endParaRPr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2" name="TextBox 4"/>
          <p:cNvSpPr txBox="1"/>
          <p:nvPr/>
        </p:nvSpPr>
        <p:spPr>
          <a:xfrm>
            <a:off x="815277" y="3198167"/>
            <a:ext cx="2102171" cy="5105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 fields :</a:t>
            </a:r>
            <a:endParaRPr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3" name="TextBox 5"/>
          <p:cNvSpPr txBox="1"/>
          <p:nvPr/>
        </p:nvSpPr>
        <p:spPr>
          <a:xfrm>
            <a:off x="1554969" y="3794969"/>
            <a:ext cx="2589170" cy="2148840"/>
          </a:xfrm>
          <a:prstGeom prst="rect"/>
          <a:noFill/>
        </p:spPr>
        <p:txBody>
          <a:bodyPr rtlCol="0" wrap="square">
            <a:spAutoFit/>
          </a:bodyPr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Name 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Expenditure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</a:p>
        </p:txBody>
      </p:sp>
      <p:sp>
        <p:nvSpPr>
          <p:cNvPr id="1048704" name="Rectangle 6"/>
          <p:cNvSpPr/>
          <p:nvPr/>
        </p:nvSpPr>
        <p:spPr>
          <a:xfrm>
            <a:off x="8915400" y="0"/>
            <a:ext cx="3276600" cy="68580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705" name="Rectangle 7"/>
          <p:cNvSpPr/>
          <p:nvPr/>
        </p:nvSpPr>
        <p:spPr>
          <a:xfrm>
            <a:off x="0" y="3794969"/>
            <a:ext cx="755329" cy="3063031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grpSp>
        <p:nvGrpSpPr>
          <p:cNvPr id="47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70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0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0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0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1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11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1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1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1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1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1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7" name="object 8"/>
          <p:cNvSpPr txBox="1"/>
          <p:nvPr/>
        </p:nvSpPr>
        <p:spPr>
          <a:xfrm>
            <a:off x="739774" y="611230"/>
            <a:ext cx="4027819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dirty="0" sz="48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8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48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8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b="1" dirty="0" sz="4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8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800" spc="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dirty="0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8" name="TextBox 3"/>
          <p:cNvSpPr txBox="1"/>
          <p:nvPr/>
        </p:nvSpPr>
        <p:spPr>
          <a:xfrm>
            <a:off x="739774" y="2133600"/>
            <a:ext cx="8695359" cy="2677656"/>
          </a:xfrm>
          <a:prstGeom prst="rect"/>
          <a:noFill/>
        </p:spPr>
        <p:txBody>
          <a:bodyPr rtlCol="0" wrap="square">
            <a:spAutoFit/>
          </a:bodyPr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pivot chart 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 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Inserting pivot chart in dashboard 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Inserting formulas in dashboard to make interaction 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interactive dashboard by putting all together elements.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9" name="Rectangle 1"/>
          <p:cNvSpPr/>
          <p:nvPr/>
        </p:nvSpPr>
        <p:spPr>
          <a:xfrm>
            <a:off x="8915400" y="0"/>
            <a:ext cx="3276600" cy="68580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720" name="Rectangle 2"/>
          <p:cNvSpPr/>
          <p:nvPr/>
        </p:nvSpPr>
        <p:spPr>
          <a:xfrm>
            <a:off x="0" y="3886200"/>
            <a:ext cx="533400" cy="2971800"/>
          </a:xfrm>
          <a:prstGeom prst="rect"/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grpSp>
        <p:nvGrpSpPr>
          <p:cNvPr id="49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72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2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2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36077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2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19999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2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26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2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0195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2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9998"/>
              </a:scheme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72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65881"/>
              </a:scheme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3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algn="tl" flip="none" sx="100000" sy="100000" tx="0" ty="0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algn="tl" flip="none" sx="90000" sy="9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2024-08-28T12:13:12Z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85009280d52d41c8bcb9f58030fca5ab</vt:lpwstr>
  </property>
</Properties>
</file>