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7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22278" y="1136128"/>
            <a:ext cx="11891936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0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000" spc="15" dirty="0"/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2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51966" y="2550537"/>
            <a:ext cx="958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REKHA.S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unm203bcm22127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: K.C.S KASI NADAR COLLEGE OF ARTS &amp;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87588"/>
            <a:ext cx="7620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34499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D540A6-DF2D-C8EF-7C1B-18840DC34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2" y="1334589"/>
            <a:ext cx="8711078" cy="506621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E35E7FE6-95E9-D215-A299-B2CAA638857F}"/>
              </a:ext>
            </a:extLst>
          </p:cNvPr>
          <p:cNvSpPr/>
          <p:nvPr/>
        </p:nvSpPr>
        <p:spPr>
          <a:xfrm>
            <a:off x="4762500" y="761509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969533-95E7-2624-D228-3CD9973E7FF0}"/>
              </a:ext>
            </a:extLst>
          </p:cNvPr>
          <p:cNvSpPr txBox="1"/>
          <p:nvPr/>
        </p:nvSpPr>
        <p:spPr>
          <a:xfrm>
            <a:off x="5291727" y="68830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533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76EF78AB-B0FA-B57D-C2CC-CFBAC8ED5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0375"/>
              </p:ext>
            </p:extLst>
          </p:nvPr>
        </p:nvGraphicFramePr>
        <p:xfrm>
          <a:off x="3810000" y="591884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6" imgW="381071" imgH="792685" progId="Excel.Sheet.12">
                  <p:embed/>
                </p:oleObj>
              </mc:Choice>
              <mc:Fallback>
                <p:oleObj name="Worksheet" showAsIcon="1" r:id="rId6" imgW="381071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0" y="591884"/>
                        <a:ext cx="939454" cy="161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617BD8-8D5E-F699-F863-E05A6B689073}"/>
              </a:ext>
            </a:extLst>
          </p:cNvPr>
          <p:cNvSpPr txBox="1"/>
          <p:nvPr/>
        </p:nvSpPr>
        <p:spPr>
          <a:xfrm>
            <a:off x="882616" y="1583719"/>
            <a:ext cx="700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0" y="0"/>
            <a:ext cx="3429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5334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051315"/>
            <a:ext cx="48468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sz="4250">
              <a:latin typeface="Times New Roman" panose="02020603050405020304" pitchFamily="18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161180" y="2650196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738E3D-0357-1D7C-4BB1-C1CE7EBC1D1C}"/>
              </a:ext>
            </a:extLst>
          </p:cNvPr>
          <p:cNvSpPr txBox="1"/>
          <p:nvPr/>
        </p:nvSpPr>
        <p:spPr>
          <a:xfrm>
            <a:off x="977968" y="2010370"/>
            <a:ext cx="6570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6750" y="-26377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48400" y="5791200"/>
            <a:ext cx="2438400" cy="104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 rot="21051645">
            <a:off x="7260455" y="313375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2270" y="3892794"/>
            <a:ext cx="76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7211" y="780728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733425" y="1803535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expenditure and savings patterns using data in Excel. This analysis will help in understanding the spending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employees, identifying trends, and providing insights into savings habits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28672A-2DF5-8352-0EBB-21B7DD250995}"/>
              </a:ext>
            </a:extLst>
          </p:cNvPr>
          <p:cNvSpPr txBox="1"/>
          <p:nvPr/>
        </p:nvSpPr>
        <p:spPr>
          <a:xfrm>
            <a:off x="1342822" y="3742527"/>
            <a:ext cx="6089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886200"/>
            <a:ext cx="91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8087541" y="2505474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2"/>
            <a:ext cx="663530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510A03-5523-63DE-CE5D-A4691DB882E8}"/>
              </a:ext>
            </a:extLst>
          </p:cNvPr>
          <p:cNvSpPr txBox="1"/>
          <p:nvPr/>
        </p:nvSpPr>
        <p:spPr>
          <a:xfrm rot="10800000" flipV="1">
            <a:off x="1310476" y="2232054"/>
            <a:ext cx="7870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83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0728270-DAA4-002F-CB9D-F097CF26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544364"/>
            <a:ext cx="8510914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It’s Value proposition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13F9FD-1BE1-E289-448B-2679CBF314E4}"/>
              </a:ext>
            </a:extLst>
          </p:cNvPr>
          <p:cNvSpPr txBox="1"/>
          <p:nvPr/>
        </p:nvSpPr>
        <p:spPr>
          <a:xfrm rot="10800000" flipV="1">
            <a:off x="3048000" y="1761559"/>
            <a:ext cx="6470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5400" y="0"/>
            <a:ext cx="32766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8382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grpSp>
        <p:nvGrpSpPr>
          <p:cNvPr id="1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ADB660-FFA6-0F47-4F8E-55AF9F5DA2ED}"/>
              </a:ext>
            </a:extLst>
          </p:cNvPr>
          <p:cNvSpPr txBox="1"/>
          <p:nvPr/>
        </p:nvSpPr>
        <p:spPr>
          <a:xfrm>
            <a:off x="931513" y="1902755"/>
            <a:ext cx="844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DEE785-A69B-CD78-83A0-D05BC9898AEE}"/>
              </a:ext>
            </a:extLst>
          </p:cNvPr>
          <p:cNvSpPr txBox="1"/>
          <p:nvPr/>
        </p:nvSpPr>
        <p:spPr>
          <a:xfrm rot="10800000" flipV="1">
            <a:off x="755330" y="1441089"/>
            <a:ext cx="2533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44B123-F85C-AAFE-7D8D-54E93CFFE26D}"/>
              </a:ext>
            </a:extLst>
          </p:cNvPr>
          <p:cNvSpPr txBox="1"/>
          <p:nvPr/>
        </p:nvSpPr>
        <p:spPr>
          <a:xfrm>
            <a:off x="815277" y="3198167"/>
            <a:ext cx="210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19E701-7C3E-0E3C-DDD0-E44FAE1E5EB3}"/>
              </a:ext>
            </a:extLst>
          </p:cNvPr>
          <p:cNvSpPr txBox="1"/>
          <p:nvPr/>
        </p:nvSpPr>
        <p:spPr>
          <a:xfrm>
            <a:off x="1554969" y="3794969"/>
            <a:ext cx="2589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3794969"/>
            <a:ext cx="755329" cy="30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611230"/>
            <a:ext cx="402781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4EE9DB-1A0A-CF4C-5ECC-2B0DEC9969E9}"/>
              </a:ext>
            </a:extLst>
          </p:cNvPr>
          <p:cNvSpPr txBox="1"/>
          <p:nvPr/>
        </p:nvSpPr>
        <p:spPr>
          <a:xfrm>
            <a:off x="739774" y="2133600"/>
            <a:ext cx="8695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886200"/>
            <a:ext cx="533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337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It’s Value proposition 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22</cp:revision>
  <dcterms:created xsi:type="dcterms:W3CDTF">2024-03-29T15:07:22Z</dcterms:created>
  <dcterms:modified xsi:type="dcterms:W3CDTF">2024-08-28T09:09:28Z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