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p:cViewPr varScale="1">
        <p:scale>
          <a:sx n="77" d="100"/>
          <a:sy n="77" d="100"/>
        </p:scale>
        <p:origin x="902"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ri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 MYTHILI.xlsx]PT TABLE!PivotTable1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'PT TABLE'!$B$3:$B$4</c:f>
              <c:strCache>
                <c:ptCount val="1"/>
                <c:pt idx="0">
                  <c:v>HIGH</c:v>
                </c:pt>
              </c:strCache>
            </c:strRef>
          </c:tx>
          <c:spPr>
            <a:solidFill>
              <a:schemeClr val="accent1"/>
            </a:solidFill>
            <a:ln>
              <a:noFill/>
            </a:ln>
            <a:effectLst/>
          </c:spPr>
          <c:invertIfNegative val="0"/>
          <c:cat>
            <c:strRef>
              <c:f>'PT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'PT TABLE'!$B$5:$B$15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FF34-4359-8034-239C7634DFE6}"/>
            </c:ext>
          </c:extLst>
        </c:ser>
        <c:ser>
          <c:idx val="1"/>
          <c:order val="1"/>
          <c:tx>
            <c:strRef>
              <c:f>'PT TABLE'!$C$3:$C$4</c:f>
              <c:strCache>
                <c:ptCount val="1"/>
                <c:pt idx="0">
                  <c:v>LOW</c:v>
                </c:pt>
              </c:strCache>
            </c:strRef>
          </c:tx>
          <c:spPr>
            <a:solidFill>
              <a:schemeClr val="accent2"/>
            </a:solidFill>
            <a:ln>
              <a:noFill/>
            </a:ln>
            <a:effectLst/>
          </c:spPr>
          <c:invertIfNegative val="0"/>
          <c:cat>
            <c:strRef>
              <c:f>'PT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'PT TABLE'!$C$5:$C$15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FF34-4359-8034-239C7634DFE6}"/>
            </c:ext>
          </c:extLst>
        </c:ser>
        <c:ser>
          <c:idx val="2"/>
          <c:order val="2"/>
          <c:tx>
            <c:strRef>
              <c:f>'PT TABLE'!$D$3:$D$4</c:f>
              <c:strCache>
                <c:ptCount val="1"/>
                <c:pt idx="0">
                  <c:v>MED</c:v>
                </c:pt>
              </c:strCache>
            </c:strRef>
          </c:tx>
          <c:spPr>
            <a:solidFill>
              <a:schemeClr val="accent3"/>
            </a:solidFill>
            <a:ln>
              <a:noFill/>
            </a:ln>
            <a:effectLst/>
          </c:spPr>
          <c:invertIfNegative val="0"/>
          <c:cat>
            <c:strRef>
              <c:f>'PT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'PT TABLE'!$D$5:$D$15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FF34-4359-8034-239C7634DFE6}"/>
            </c:ext>
          </c:extLst>
        </c:ser>
        <c:ser>
          <c:idx val="3"/>
          <c:order val="3"/>
          <c:tx>
            <c:strRef>
              <c:f>'PT TABLE'!$E$3:$E$4</c:f>
              <c:strCache>
                <c:ptCount val="1"/>
                <c:pt idx="0">
                  <c:v>VERY HIGH</c:v>
                </c:pt>
              </c:strCache>
            </c:strRef>
          </c:tx>
          <c:spPr>
            <a:solidFill>
              <a:schemeClr val="accent4"/>
            </a:solidFill>
            <a:ln>
              <a:noFill/>
            </a:ln>
            <a:effectLst/>
          </c:spPr>
          <c:invertIfNegative val="0"/>
          <c:cat>
            <c:strRef>
              <c:f>'PT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'PT TABLE'!$E$5:$E$15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FF34-4359-8034-239C7634DFE6}"/>
            </c:ext>
          </c:extLst>
        </c:ser>
        <c:dLbls>
          <c:showLegendKey val="0"/>
          <c:showVal val="0"/>
          <c:showCatName val="0"/>
          <c:showSerName val="0"/>
          <c:showPercent val="0"/>
          <c:showBubbleSize val="0"/>
        </c:dLbls>
        <c:gapWidth val="219"/>
        <c:overlap val="-27"/>
        <c:axId val="965963119"/>
        <c:axId val="965963599"/>
      </c:barChart>
      <c:catAx>
        <c:axId val="96596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5963599"/>
        <c:crosses val="autoZero"/>
        <c:auto val="1"/>
        <c:lblAlgn val="ctr"/>
        <c:lblOffset val="100"/>
        <c:noMultiLvlLbl val="0"/>
      </c:catAx>
      <c:valAx>
        <c:axId val="9659635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59631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Mythili. H</a:t>
            </a:r>
          </a:p>
          <a:p>
            <a:r>
              <a:rPr lang="en-US" sz="2400" dirty="0"/>
              <a:t>REGISTER NO: 122202252</a:t>
            </a:r>
          </a:p>
          <a:p>
            <a:r>
              <a:rPr lang="en-US" sz="2400" dirty="0"/>
              <a:t>DEPARTMENT: B.com CS</a:t>
            </a:r>
          </a:p>
          <a:p>
            <a:r>
              <a:rPr lang="en-US" sz="2400" dirty="0"/>
              <a:t>COLLEGE: Anna </a:t>
            </a:r>
            <a:r>
              <a:rPr lang="en-US" sz="2400" dirty="0" err="1"/>
              <a:t>Adharsh</a:t>
            </a:r>
            <a:r>
              <a:rPr lang="en-US" sz="2400" dirty="0"/>
              <a:t>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D84DD84-FFF3-D334-98C4-1A2990A2E93A}"/>
              </a:ext>
            </a:extLst>
          </p:cNvPr>
          <p:cNvSpPr txBox="1"/>
          <p:nvPr/>
        </p:nvSpPr>
        <p:spPr>
          <a:xfrm>
            <a:off x="1168228" y="1310311"/>
            <a:ext cx="9935055" cy="5700089"/>
          </a:xfrm>
          <a:prstGeom prst="rect">
            <a:avLst/>
          </a:prstGeom>
          <a:noFill/>
        </p:spPr>
        <p:txBody>
          <a:bodyPr wrap="square">
            <a:spAutoFit/>
          </a:bodyPr>
          <a:lstStyle/>
          <a:p>
            <a:r>
              <a:rPr lang="en-IN" sz="2400" dirty="0"/>
              <a:t>MODELLING</a:t>
            </a:r>
          </a:p>
          <a:p>
            <a:r>
              <a:rPr lang="en-IN" sz="2400" dirty="0" err="1"/>
              <a:t>Modeling</a:t>
            </a:r>
            <a:r>
              <a:rPr lang="en-IN" sz="2400" dirty="0"/>
              <a:t> employee performance analysis in Excel using formulas enables organizations to quantitatively assess employee contributions.</a:t>
            </a:r>
          </a:p>
          <a:p>
            <a:r>
              <a:rPr lang="en-IN" sz="2400" dirty="0"/>
              <a:t>Using the formula =(Sales*Weight1 +</a:t>
            </a:r>
          </a:p>
          <a:p>
            <a:r>
              <a:rPr lang="en-IN" sz="2400" dirty="0" err="1"/>
              <a:t>ProjectCompletion</a:t>
            </a:r>
            <a:r>
              <a:rPr lang="en-IN" sz="2400" dirty="0"/>
              <a:t>*Weight2 +</a:t>
            </a:r>
          </a:p>
          <a:p>
            <a:r>
              <a:rPr lang="en-IN" sz="2400" dirty="0" err="1"/>
              <a:t>CustomerFeedback</a:t>
            </a:r>
            <a:r>
              <a:rPr lang="en-IN" sz="2400" dirty="0"/>
              <a:t>*Weight3) / (Weight1 +</a:t>
            </a:r>
          </a:p>
          <a:p>
            <a:r>
              <a:rPr lang="en-IN" sz="2400" dirty="0"/>
              <a:t>Weight2 + Weight3)</a:t>
            </a:r>
          </a:p>
          <a:p>
            <a:r>
              <a:rPr lang="en-IN" sz="2400" dirty="0" err="1"/>
              <a:t>otes</a:t>
            </a:r>
            <a:endParaRPr lang="en-IN" sz="2400" dirty="0"/>
          </a:p>
          <a:p>
            <a:r>
              <a:rPr lang="en-IN" sz="2400" dirty="0"/>
              <a:t>Q</a:t>
            </a:r>
          </a:p>
          <a:p>
            <a:r>
              <a:rPr lang="en-IN" sz="2400" dirty="0"/>
              <a:t>Search</a:t>
            </a:r>
          </a:p>
          <a:p>
            <a:r>
              <a:rPr lang="en-IN" sz="2400" dirty="0"/>
              <a:t>5</a:t>
            </a:r>
          </a:p>
          <a:p>
            <a:r>
              <a:rPr lang="en-IN" sz="2400" dirty="0"/>
              <a:t>6</a:t>
            </a:r>
          </a:p>
          <a:p>
            <a:r>
              <a:rPr lang="en-IN" sz="2400" dirty="0"/>
              <a:t>Variants</a:t>
            </a:r>
          </a:p>
          <a:p>
            <a:r>
              <a:rPr lang="en-IN" sz="2400" dirty="0"/>
              <a:t>_Notes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0B2B79F7-EB8B-2B37-837F-4012E622C588}"/>
              </a:ext>
            </a:extLst>
          </p:cNvPr>
          <p:cNvGraphicFramePr>
            <a:graphicFrameLocks/>
          </p:cNvGraphicFramePr>
          <p:nvPr>
            <p:extLst>
              <p:ext uri="{D42A27DB-BD31-4B8C-83A1-F6EECF244321}">
                <p14:modId xmlns:p14="http://schemas.microsoft.com/office/powerpoint/2010/main" val="253160404"/>
              </p:ext>
            </p:extLst>
          </p:nvPr>
        </p:nvGraphicFramePr>
        <p:xfrm>
          <a:off x="755332" y="1524000"/>
          <a:ext cx="7855268" cy="4191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8E32D7-127C-3413-BED0-5F7107AACDB6}"/>
              </a:ext>
            </a:extLst>
          </p:cNvPr>
          <p:cNvSpPr txBox="1"/>
          <p:nvPr/>
        </p:nvSpPr>
        <p:spPr>
          <a:xfrm>
            <a:off x="1066800" y="1382286"/>
            <a:ext cx="6102626" cy="4093428"/>
          </a:xfrm>
          <a:prstGeom prst="rect">
            <a:avLst/>
          </a:prstGeom>
          <a:noFill/>
        </p:spPr>
        <p:txBody>
          <a:bodyPr wrap="square">
            <a:spAutoFit/>
          </a:bodyPr>
          <a:lstStyle/>
          <a:p>
            <a:r>
              <a:rPr lang="en-IN" sz="2000" dirty="0"/>
              <a:t>In conclusion, employee performance analysis using Excel provides a powerful and flexible tool for organizations to assess and enhance workforce productivity. By leveraging Excel's built-in functions and analytical capabilities, companies can generate accurate performance metrics, track progress over time, and make data-driven decisions. This not only facilitates effective performance appraisals but also supports targeted professional development, fostering a culture of continuous improvement and engagement within the workforce. Ultimately, Excel serves as a valuable resource for optimizing employee performance and aligning individual contributions with organizational goals.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FF74B67-1D2C-EE22-302E-679AC10302D9}"/>
              </a:ext>
            </a:extLst>
          </p:cNvPr>
          <p:cNvSpPr txBox="1"/>
          <p:nvPr/>
        </p:nvSpPr>
        <p:spPr>
          <a:xfrm>
            <a:off x="840698" y="2228671"/>
            <a:ext cx="7315200" cy="1569660"/>
          </a:xfrm>
          <a:prstGeom prst="rect">
            <a:avLst/>
          </a:prstGeom>
          <a:noFill/>
        </p:spPr>
        <p:txBody>
          <a:bodyPr wrap="square">
            <a:spAutoFit/>
          </a:bodyPr>
          <a:lstStyle/>
          <a:p>
            <a:r>
              <a:rPr lang="en-IN" sz="2400" dirty="0"/>
              <a:t>This document summarizes an analysis of employee performance evaluation and motivation. it outlines the interview methodology, which involved questionnaires with employees from various industries and department.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502649"/>
            <a:ext cx="7924800" cy="378565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400" dirty="0">
              <a:solidFill>
                <a:srgbClr val="0D0D0D"/>
              </a:solidFill>
              <a:latin typeface="Times New Roman" panose="02020603050405020304" pitchFamily="18" charset="0"/>
              <a:cs typeface="Times New Roman" panose="02020603050405020304" pitchFamily="18" charset="0"/>
            </a:endParaRPr>
          </a:p>
          <a:p>
            <a:pPr algn="l"/>
            <a:r>
              <a:rPr lang="en-US" sz="2400" b="0" i="0" dirty="0">
                <a:solidFill>
                  <a:srgbClr val="0D0D0D"/>
                </a:solidFill>
                <a:effectLst/>
                <a:latin typeface="Times New Roman" panose="02020603050405020304" pitchFamily="18" charset="0"/>
                <a:cs typeface="Times New Roman" panose="02020603050405020304" pitchFamily="18" charset="0"/>
              </a:rPr>
              <a:t>•The employee performance analysis project aims too systematically evaluate and document the contributions of team members using excels. This analysis focuses on key metrics such as quality of work, timeliness, collaboration, and initiative throughout the project lifecycle by aggregating performance data, including individual roles and achievements, the projects provides a clear overview of each employee's impact on overall project success.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6C3213C-4D9A-97C6-2474-4F2E689BD46A}"/>
              </a:ext>
            </a:extLst>
          </p:cNvPr>
          <p:cNvSpPr txBox="1"/>
          <p:nvPr/>
        </p:nvSpPr>
        <p:spPr>
          <a:xfrm>
            <a:off x="609600" y="1725809"/>
            <a:ext cx="8544339" cy="4801314"/>
          </a:xfrm>
          <a:prstGeom prst="rect">
            <a:avLst/>
          </a:prstGeom>
          <a:noFill/>
        </p:spPr>
        <p:txBody>
          <a:bodyPr wrap="square">
            <a:spAutoFit/>
          </a:bodyPr>
          <a:lstStyle/>
          <a:p>
            <a:endParaRPr lang="en-IN" dirty="0"/>
          </a:p>
          <a:p>
            <a:r>
              <a:rPr lang="en-IN" sz="2400" dirty="0"/>
              <a:t>The end users of the employee performance analysis using excel typically include project managers, team leaders, and human resources personnel. Project managers and team leaders utilize the analysis to assess individual contributions, identify high performers, and provides targeted feedback for improvement. Human resources professionals may use the data to inform talent management decisions, such as promotions, training needs, performance appraisals.</a:t>
            </a:r>
          </a:p>
          <a:p>
            <a:r>
              <a:rPr lang="en-IN" sz="2400" dirty="0" err="1"/>
              <a:t>tes</a:t>
            </a:r>
            <a:endParaRPr lang="en-IN" sz="2400" dirty="0"/>
          </a:p>
          <a:p>
            <a:r>
              <a:rPr lang="en-IN" sz="2400" dirty="0"/>
              <a:t>Q.</a:t>
            </a:r>
          </a:p>
          <a:p>
            <a:r>
              <a:rPr lang="en-IN" sz="2400" dirty="0"/>
              <a:t>Search</a:t>
            </a:r>
          </a:p>
          <a:p>
            <a:r>
              <a:rPr lang="en-IN" sz="2400" dirty="0" err="1"/>
              <a:t>Пр</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D32E64B-C0C3-FBC8-C362-F9FD534C4096}"/>
              </a:ext>
            </a:extLst>
          </p:cNvPr>
          <p:cNvSpPr txBox="1"/>
          <p:nvPr/>
        </p:nvSpPr>
        <p:spPr>
          <a:xfrm>
            <a:off x="2746182" y="1033312"/>
            <a:ext cx="6712889" cy="5355312"/>
          </a:xfrm>
          <a:prstGeom prst="rect">
            <a:avLst/>
          </a:prstGeom>
          <a:noFill/>
        </p:spPr>
        <p:txBody>
          <a:bodyPr wrap="square">
            <a:spAutoFit/>
          </a:bodyPr>
          <a:lstStyle/>
          <a:p>
            <a:endParaRPr lang="en-IN" dirty="0"/>
          </a:p>
          <a:p>
            <a:endParaRPr lang="en-IN" dirty="0"/>
          </a:p>
          <a:p>
            <a:endParaRPr lang="en-IN" dirty="0"/>
          </a:p>
          <a:p>
            <a:r>
              <a:rPr lang="en-IN" dirty="0"/>
              <a:t>Conditional formatting- </a:t>
            </a:r>
            <a:r>
              <a:rPr lang="en-IN" dirty="0" err="1"/>
              <a:t>missingFilter</a:t>
            </a:r>
            <a:r>
              <a:rPr lang="en-IN" dirty="0"/>
              <a:t>- </a:t>
            </a:r>
            <a:r>
              <a:rPr lang="en-IN" dirty="0" err="1"/>
              <a:t>removeFormula-performancePivot-summaryGragh</a:t>
            </a:r>
            <a:r>
              <a:rPr lang="en-IN" dirty="0"/>
              <a:t>- data visualization, Our solution for employee performance analysis using Excel empowers organizations to effectively track, evaluate, and enhance employee productivity. By leveraging Excel's powerful data manipulation and visualization capabilities, managers can easily compile performance metrics, identify trends, and gain actionable insights. This approach not only streamlines the performance review process but also enables businesses to make data-driven decisions that foster employee development and engagement.</a:t>
            </a:r>
          </a:p>
          <a:p>
            <a:r>
              <a:rPr lang="en-IN" dirty="0" err="1"/>
              <a:t>otes</a:t>
            </a:r>
            <a:endParaRPr lang="en-IN" dirty="0"/>
          </a:p>
          <a:p>
            <a:r>
              <a:rPr lang="en-IN" dirty="0"/>
              <a:t>Search</a:t>
            </a:r>
          </a:p>
          <a:p>
            <a:r>
              <a:rPr lang="en-IN" dirty="0"/>
              <a:t>7</a:t>
            </a:r>
          </a:p>
          <a:p>
            <a:r>
              <a:rPr lang="en-IN" dirty="0"/>
              <a:t>20</a:t>
            </a:r>
          </a:p>
          <a:p>
            <a:r>
              <a:rPr lang="en-IN" dirty="0"/>
              <a:t>9</a:t>
            </a:r>
          </a:p>
          <a:p>
            <a:r>
              <a:rPr lang="en-IN"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B2A27E9-F026-AAF5-7362-1197B3EDCE61}"/>
              </a:ext>
            </a:extLst>
          </p:cNvPr>
          <p:cNvSpPr txBox="1"/>
          <p:nvPr/>
        </p:nvSpPr>
        <p:spPr>
          <a:xfrm>
            <a:off x="914400" y="2002808"/>
            <a:ext cx="8239539" cy="4154984"/>
          </a:xfrm>
          <a:prstGeom prst="rect">
            <a:avLst/>
          </a:prstGeom>
          <a:noFill/>
        </p:spPr>
        <p:txBody>
          <a:bodyPr wrap="square">
            <a:spAutoFit/>
          </a:bodyPr>
          <a:lstStyle/>
          <a:p>
            <a:endParaRPr lang="en-IN" sz="2400" dirty="0"/>
          </a:p>
          <a:p>
            <a:r>
              <a:rPr lang="en-IN" sz="2400" dirty="0"/>
              <a:t>Performance level =IFS(Z8&gt;=5, "VERY HIGH", Z8&gt;=4, "HIGH", Z8&gt;=3, "MED", TRUE,</a:t>
            </a:r>
          </a:p>
          <a:p>
            <a:r>
              <a:rPr lang="en-IN" sz="2400" dirty="0"/>
              <a:t>"LOW")</a:t>
            </a:r>
          </a:p>
          <a:p>
            <a:r>
              <a:rPr lang="en-IN" sz="2400" dirty="0"/>
              <a:t>•The "wow" in our employee performance analysis solution using Excel lies in its ability to transform raw data into actionable insights with unparalleled ease and efficiency. By harnessing powerful Excel features such as pivot tables, conditional formatting, and advanced charting tools, users can quickly visualize performance metrics, identify trends, and pinpoint areas for improvement.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02C48C2-4DC0-D2CB-2A31-BE836C5C8ECB}"/>
              </a:ext>
            </a:extLst>
          </p:cNvPr>
          <p:cNvSpPr txBox="1"/>
          <p:nvPr/>
        </p:nvSpPr>
        <p:spPr>
          <a:xfrm>
            <a:off x="3051313" y="2002808"/>
            <a:ext cx="6102626" cy="4524315"/>
          </a:xfrm>
          <a:prstGeom prst="rect">
            <a:avLst/>
          </a:prstGeom>
          <a:noFill/>
        </p:spPr>
        <p:txBody>
          <a:bodyPr wrap="square">
            <a:spAutoFit/>
          </a:bodyPr>
          <a:lstStyle/>
          <a:p>
            <a:r>
              <a:rPr lang="en-IN" sz="2400" dirty="0"/>
              <a:t>Performance level =IFS(Z8&gt;=5, "VERY HIGH", Z8&gt;=4, "HIGH", Z8&gt;=3, "MED", TRUE,</a:t>
            </a:r>
          </a:p>
          <a:p>
            <a:r>
              <a:rPr lang="en-IN" sz="2400" dirty="0"/>
              <a:t>"LOW")</a:t>
            </a:r>
          </a:p>
          <a:p>
            <a:r>
              <a:rPr lang="en-IN" sz="2400" dirty="0"/>
              <a:t>•The "wow" in our employee performance analysis solution using Excel lies in its ability to transform raw data into actionable insights with unparalleled ease and efficiency. By harnessing powerful Excel features such as pivot tables, conditional formatting, and advanced charting tools, users can quickly visualize performance metrics, identify trends, and pinpoint areas for improvement.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1843</TotalTime>
  <Words>697</Words>
  <Application>Microsoft Office PowerPoint</Application>
  <PresentationFormat>Widescreen</PresentationFormat>
  <Paragraphs>82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Hrishabh Shashank</cp:lastModifiedBy>
  <cp:revision>14</cp:revision>
  <dcterms:created xsi:type="dcterms:W3CDTF">2024-03-29T15:07:22Z</dcterms:created>
  <dcterms:modified xsi:type="dcterms:W3CDTF">2024-09-01T11:58:29Z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