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3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7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04B4FC0-2BE5-4976-A9B2-CD99A21CFDD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21988B-E83E-4053-97F9-7C8C92F3200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4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C91E-1314-909B-A3C2-0A21312C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833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905AC-8044-E2D3-4730-A3FFE553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9369" y="5059180"/>
            <a:ext cx="10318989" cy="59032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Mythili k s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Dads oct-batch</a:t>
            </a:r>
          </a:p>
        </p:txBody>
      </p:sp>
    </p:spTree>
    <p:extLst>
      <p:ext uri="{BB962C8B-B14F-4D97-AF65-F5344CB8AC3E}">
        <p14:creationId xmlns:p14="http://schemas.microsoft.com/office/powerpoint/2010/main" val="28838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1E65-09E6-727D-EC40-2EFED1A8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D31C-56CC-3767-802C-4B6D1975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141" y="2330398"/>
            <a:ext cx="3477718" cy="3678303"/>
          </a:xfrm>
        </p:spPr>
        <p:txBody>
          <a:bodyPr>
            <a:normAutofit/>
          </a:bodyPr>
          <a:lstStyle/>
          <a:p>
            <a:r>
              <a:rPr lang="en-US" sz="2400" dirty="0"/>
              <a:t>Data Preparation</a:t>
            </a:r>
          </a:p>
          <a:p>
            <a:r>
              <a:rPr lang="en-US" sz="2400" dirty="0"/>
              <a:t>Data Transformation</a:t>
            </a:r>
          </a:p>
          <a:p>
            <a:r>
              <a:rPr lang="en-US" sz="2400" dirty="0"/>
              <a:t>Chart Preparation</a:t>
            </a:r>
          </a:p>
          <a:p>
            <a:r>
              <a:rPr lang="en-US" sz="2400" dirty="0"/>
              <a:t>Dashboard Preparation</a:t>
            </a:r>
          </a:p>
          <a:p>
            <a:r>
              <a:rPr lang="en-US" sz="2400" dirty="0"/>
              <a:t>Report</a:t>
            </a:r>
          </a:p>
          <a:p>
            <a:r>
              <a:rPr lang="en-US" sz="2400" dirty="0"/>
              <a:t>Conclusion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6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17E9-F8EA-9318-E471-4BEDB7DD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9728-C062-8C92-9982-DE7CF3D0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275" y="1910673"/>
            <a:ext cx="5411449" cy="3678303"/>
          </a:xfrm>
        </p:spPr>
        <p:txBody>
          <a:bodyPr>
            <a:normAutofit/>
          </a:bodyPr>
          <a:lstStyle/>
          <a:p>
            <a:r>
              <a:rPr lang="en-US" sz="2400" dirty="0"/>
              <a:t>Chose the dataset – Employee Attrition</a:t>
            </a:r>
          </a:p>
          <a:p>
            <a:r>
              <a:rPr lang="en-US" sz="2400" dirty="0"/>
              <a:t>Imported Dataset into PowerBi</a:t>
            </a:r>
          </a:p>
          <a:p>
            <a:r>
              <a:rPr lang="en-US" sz="2400" dirty="0"/>
              <a:t>Transformed Dataset</a:t>
            </a:r>
          </a:p>
        </p:txBody>
      </p:sp>
    </p:spTree>
    <p:extLst>
      <p:ext uri="{BB962C8B-B14F-4D97-AF65-F5344CB8AC3E}">
        <p14:creationId xmlns:p14="http://schemas.microsoft.com/office/powerpoint/2010/main" val="110906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F4DC-B410-913E-BC11-CC9B92AE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6892-7050-F740-48E0-3D6AA323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14" y="2150516"/>
            <a:ext cx="4331371" cy="3678303"/>
          </a:xfrm>
        </p:spPr>
        <p:txBody>
          <a:bodyPr>
            <a:normAutofit/>
          </a:bodyPr>
          <a:lstStyle/>
          <a:p>
            <a:r>
              <a:rPr lang="en-US" sz="2400" dirty="0"/>
              <a:t>Cleaned the Dataset</a:t>
            </a:r>
          </a:p>
          <a:p>
            <a:r>
              <a:rPr lang="en-US" sz="2400" dirty="0"/>
              <a:t>Append the tables</a:t>
            </a:r>
          </a:p>
          <a:p>
            <a:r>
              <a:rPr lang="en-US" sz="2400" dirty="0"/>
              <a:t>Handled missed values</a:t>
            </a:r>
          </a:p>
          <a:p>
            <a:r>
              <a:rPr lang="en-US" sz="2400" dirty="0"/>
              <a:t>Standardized Datatypes</a:t>
            </a:r>
          </a:p>
          <a:p>
            <a:r>
              <a:rPr lang="en-US" sz="2400" dirty="0"/>
              <a:t>Created Measures using DAX function</a:t>
            </a:r>
          </a:p>
        </p:txBody>
      </p:sp>
    </p:spTree>
    <p:extLst>
      <p:ext uri="{BB962C8B-B14F-4D97-AF65-F5344CB8AC3E}">
        <p14:creationId xmlns:p14="http://schemas.microsoft.com/office/powerpoint/2010/main" val="291415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4FCD-283C-5A4B-DC03-3DB80D0D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Chart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79B4-2E03-3E88-BDC4-DE6AC7AC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761" y="2180496"/>
            <a:ext cx="3765956" cy="3678303"/>
          </a:xfrm>
        </p:spPr>
        <p:txBody>
          <a:bodyPr>
            <a:normAutofit/>
          </a:bodyPr>
          <a:lstStyle/>
          <a:p>
            <a:r>
              <a:rPr lang="en-US" sz="2400" dirty="0"/>
              <a:t>Analyzed dataset</a:t>
            </a:r>
          </a:p>
          <a:p>
            <a:r>
              <a:rPr lang="en-US" sz="2400" dirty="0"/>
              <a:t>Prepared charts</a:t>
            </a:r>
          </a:p>
          <a:p>
            <a:r>
              <a:rPr lang="en-US" sz="2400" dirty="0"/>
              <a:t>Formatted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8A35C-024C-C8BC-D97E-7BFC69A7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7" t="27530" r="67909" b="22391"/>
          <a:stretch/>
        </p:blipFill>
        <p:spPr>
          <a:xfrm>
            <a:off x="6352404" y="2180496"/>
            <a:ext cx="3569536" cy="36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8DF4-662F-4285-203A-67AF0C1F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Dashboard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9F68-BD5D-CF50-6FF7-49199673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02570" cy="3678303"/>
          </a:xfrm>
        </p:spPr>
        <p:txBody>
          <a:bodyPr>
            <a:normAutofit/>
          </a:bodyPr>
          <a:lstStyle/>
          <a:p>
            <a:r>
              <a:rPr lang="en-US" sz="2400" dirty="0"/>
              <a:t>Using Charts prepared dashboard</a:t>
            </a:r>
          </a:p>
          <a:p>
            <a:r>
              <a:rPr lang="en-US" sz="2400" dirty="0"/>
              <a:t>Added Slicers</a:t>
            </a:r>
          </a:p>
          <a:p>
            <a:r>
              <a:rPr lang="en-US" sz="2400" dirty="0"/>
              <a:t>Inserted KPI’s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F3409-2105-D5EE-49FE-1D38FE7A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4" t="21188" r="30411" b="13475"/>
          <a:stretch/>
        </p:blipFill>
        <p:spPr>
          <a:xfrm>
            <a:off x="4167266" y="2092858"/>
            <a:ext cx="7030789" cy="391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7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F869-6CF5-F650-90AB-FCA87728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223B6-ADD0-9B12-5A06-0F4F74EF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780946" cy="3678303"/>
          </a:xfrm>
        </p:spPr>
        <p:txBody>
          <a:bodyPr>
            <a:normAutofit/>
          </a:bodyPr>
          <a:lstStyle/>
          <a:p>
            <a:pPr algn="l"/>
            <a:endParaRPr lang="en-US" sz="24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A brief description of the dataset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Key observations and trends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Recommendations or actions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D0964-C824-C62B-FA03-AB166822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79" t="26655" r="32131" b="23266"/>
          <a:stretch/>
        </p:blipFill>
        <p:spPr>
          <a:xfrm>
            <a:off x="4362139" y="2426051"/>
            <a:ext cx="7252740" cy="343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0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2DA4-79DB-2E99-0274-EF04F047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714E-C74B-921E-16FE-75A1DB0C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950" y="2255447"/>
            <a:ext cx="5070100" cy="367830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Improve Job Satisfaction Level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Percentage Hike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Remote 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Incentives for Sales Department</a:t>
            </a:r>
          </a:p>
        </p:txBody>
      </p:sp>
    </p:spTree>
    <p:extLst>
      <p:ext uri="{BB962C8B-B14F-4D97-AF65-F5344CB8AC3E}">
        <p14:creationId xmlns:p14="http://schemas.microsoft.com/office/powerpoint/2010/main" val="52497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82BC-627D-208F-23BE-348583C4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85143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803</TotalTime>
  <Words>98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Segoe UI</vt:lpstr>
      <vt:lpstr>Wingdings 2</vt:lpstr>
      <vt:lpstr>Dividend</vt:lpstr>
      <vt:lpstr>Employee attrition analysis</vt:lpstr>
      <vt:lpstr>summary</vt:lpstr>
      <vt:lpstr>Data preparation</vt:lpstr>
      <vt:lpstr>Data transformation</vt:lpstr>
      <vt:lpstr>Chart preparation</vt:lpstr>
      <vt:lpstr>Dashboard preparation</vt:lpstr>
      <vt:lpstr>reports</vt:lpstr>
      <vt:lpstr>Conclusion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19-MA-018 Mythili</dc:creator>
  <cp:lastModifiedBy>19-MA-018 Mythili</cp:lastModifiedBy>
  <cp:revision>2</cp:revision>
  <dcterms:created xsi:type="dcterms:W3CDTF">2025-02-19T15:35:34Z</dcterms:created>
  <dcterms:modified xsi:type="dcterms:W3CDTF">2025-02-20T17:39:04Z</dcterms:modified>
</cp:coreProperties>
</file>