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1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35CB9-E75C-4415-B669-DD2F42BCDA62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14B1-F229-41F1-98E6-9ADEA15B08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74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14B1-F229-41F1-98E6-9ADEA15B081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6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67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4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2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8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46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39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2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3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02230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3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43CA111-2074-4B49-93CD-818CE6A81649}" type="datetimeFigureOut">
              <a:rPr lang="en-US" smtClean="0"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14EEE284-1B10-42FC-A517-8B3F9E3BA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05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0A517-99C1-9DA4-2334-0E5B1699A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 Economic and Demographic Trends Analysis</a:t>
            </a:r>
            <a:endParaRPr lang="en-US" sz="13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AEE49-92CE-BC0F-EB40-2D225255F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2100" y="4459458"/>
            <a:ext cx="9070848" cy="679805"/>
          </a:xfrm>
        </p:spPr>
        <p:txBody>
          <a:bodyPr>
            <a:normAutofit/>
          </a:bodyPr>
          <a:lstStyle/>
          <a:p>
            <a:r>
              <a:rPr lang="en-US" b="1" dirty="0"/>
              <a:t>MYTHILI K S</a:t>
            </a:r>
          </a:p>
          <a:p>
            <a:r>
              <a:rPr lang="en-US" b="1" dirty="0"/>
              <a:t>DADS OCT BATCH</a:t>
            </a:r>
          </a:p>
        </p:txBody>
      </p:sp>
    </p:spTree>
    <p:extLst>
      <p:ext uri="{BB962C8B-B14F-4D97-AF65-F5344CB8AC3E}">
        <p14:creationId xmlns:p14="http://schemas.microsoft.com/office/powerpoint/2010/main" val="1013040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3B332C-2422-81FE-1D48-A4510275E2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2133600"/>
            <a:ext cx="9068586" cy="25908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534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460D-B418-99A2-3628-EECEB7108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04314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PROJECT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2FCB8-04EF-9D92-2113-985138DA0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929" y="2475914"/>
            <a:ext cx="4532142" cy="3470200"/>
          </a:xfrm>
        </p:spPr>
        <p:txBody>
          <a:bodyPr/>
          <a:lstStyle/>
          <a:p>
            <a:r>
              <a:rPr lang="en-US" dirty="0"/>
              <a:t>Data set description</a:t>
            </a:r>
          </a:p>
          <a:p>
            <a:r>
              <a:rPr lang="en-US" dirty="0"/>
              <a:t>Data Cleaning &amp; Transformation</a:t>
            </a:r>
          </a:p>
          <a:p>
            <a:r>
              <a:rPr lang="en-US" dirty="0"/>
              <a:t>Descriptive Statistical Analysis</a:t>
            </a:r>
          </a:p>
          <a:p>
            <a:r>
              <a:rPr lang="en-US" dirty="0"/>
              <a:t>DAX Calculation &amp; Measures</a:t>
            </a:r>
          </a:p>
          <a:p>
            <a:r>
              <a:rPr lang="en-US" dirty="0"/>
              <a:t>Data Visualizations</a:t>
            </a:r>
          </a:p>
          <a:p>
            <a:r>
              <a:rPr lang="en-US" dirty="0"/>
              <a:t>Dashboard</a:t>
            </a:r>
          </a:p>
          <a:p>
            <a:r>
              <a:rPr lang="en-US" dirty="0"/>
              <a:t>Insights &amp; Analysis</a:t>
            </a:r>
          </a:p>
        </p:txBody>
      </p:sp>
    </p:spTree>
    <p:extLst>
      <p:ext uri="{BB962C8B-B14F-4D97-AF65-F5344CB8AC3E}">
        <p14:creationId xmlns:p14="http://schemas.microsoft.com/office/powerpoint/2010/main" val="1157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EFA6-8C3C-6C07-B645-CEFB3629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903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Data 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E2C94-E503-3F5C-28F3-BABC123B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763" y="2919047"/>
            <a:ext cx="5432474" cy="262814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Data Sources :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Countries World -MySQL Database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Meta Data Country-CSV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Population per Country-CSV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GDP by Country 1960-1980-Excel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GDP by Country 1980-2000-Excel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GDP by Country 2000-2016-Excel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23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6C711-4D74-E751-C371-28CD6454E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880672"/>
            <a:ext cx="10058400" cy="1371600"/>
          </a:xfrm>
        </p:spPr>
        <p:txBody>
          <a:bodyPr/>
          <a:lstStyle/>
          <a:p>
            <a:r>
              <a:rPr lang="en-US" dirty="0"/>
              <a:t>Data Cleaning &amp;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06C5-85C8-4AB0-E7A3-FB8EF425F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0993" y="2529372"/>
            <a:ext cx="3790013" cy="2762156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Handled Missing Values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Removed Duplicates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Replaced Null values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Append tables 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Unpivoted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tables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9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42A4-8BE9-8895-809B-59F99871A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11887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IN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Descriptive</a:t>
            </a:r>
            <a:r>
              <a:rPr lang="en-IN" sz="4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Statistical Analysis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BFD61-B3CC-104A-C6FA-E8523C0AB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9905" y="2608288"/>
            <a:ext cx="8092190" cy="333782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summarized and interpret key economic and demographic data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Calculated </a:t>
            </a: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Mean, Median, Mode, Standard Deviation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Used these statistical calculations across different countries by population, GDP values and Infant Mortality.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45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93592-B786-AAC2-ECB2-40CCBEDBD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08668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DAX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07031-BAA7-55A2-E876-2C31C50F8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7583" y="2522845"/>
            <a:ext cx="8636833" cy="2740687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Calculated the population growth rate over time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Calculated the GDP growth rate.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Created calculated columns for GDP per capita.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Aggregated population or GDP data by region.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Derived insights such as the correlation between literacy rates and GDP.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149A-BDDB-140E-8830-E975A71A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9CDD3-81E5-0BFC-EA4E-270806421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3205397" cy="3931920"/>
          </a:xfrm>
        </p:spPr>
        <p:txBody>
          <a:bodyPr/>
          <a:lstStyle/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Created interactive visualizations for analysing GDP trends, population dynamics, and literacy rates across regions. </a:t>
            </a: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Its powerful dashboards and data modelling enabled clear insights and effective storytelling for decision-making.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92BC7-AF37-A942-AE1D-109196BD8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7" t="21188" r="18730" b="14081"/>
          <a:stretch/>
        </p:blipFill>
        <p:spPr>
          <a:xfrm>
            <a:off x="4479563" y="1892539"/>
            <a:ext cx="6880484" cy="372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3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CE7F-B16A-6C88-9E20-4741C459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D7DBA-7C7D-5AAB-ECA0-D808E2F10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Asia has the highest Population.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Here GDP is independent of Literacy.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Country with Highest GDP per capita is Luxembourg and Lowest is Western Sahara.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Regions with Highest Population Density is Western Europe and Least is Northern America.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Birthrate is directly Proportional to GDP per capita.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GDP per capita is independent of Coastline Ratio.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Correlation between Literacy and GDP is Negative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New Caledonia records the highest GDP growth rate in these countries.</a:t>
            </a:r>
            <a:endParaRPr lang="en-US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GDP has shown a steady upward trend from 1960 to 2020, reflecting significant economic growth over the decades.</a:t>
            </a:r>
            <a:endParaRPr lang="en-US" sz="1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0017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8307-4765-3F41-2678-6F011792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5C914-8898-168F-9E79-44ABBB970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Strengthen the agricultural export products.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Countries with high coastline ratio could improve their ports and tourism.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Strengthen Healthcare in High Infant Mortality Regions.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Strengthen Infrastructure &amp; Business Environment for GDP.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High-income countries (Luxembourg) can partner with lower-income countries (East Timor) to transfer technology and expertise.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Focus on education and vocational training to boost economic growth.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Encourage technology adoption and support local industries and Investment in Education to improve GDP per capita.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Build more schools in rural and underserved areas to improve Literacy Rates.</a:t>
            </a:r>
            <a:endParaRPr lang="en-US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7636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194</TotalTime>
  <Words>391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Symbol</vt:lpstr>
      <vt:lpstr>Times New Roman</vt:lpstr>
      <vt:lpstr>Savon</vt:lpstr>
      <vt:lpstr>Global Economic and Demographic Trends Analysis</vt:lpstr>
      <vt:lpstr>PROJECT SUMMARY</vt:lpstr>
      <vt:lpstr>Data Set Description</vt:lpstr>
      <vt:lpstr>Data Cleaning &amp; Transformation</vt:lpstr>
      <vt:lpstr>Descriptive Statistical Analysis</vt:lpstr>
      <vt:lpstr>DAX Calculations</vt:lpstr>
      <vt:lpstr>Data Visualization</vt:lpstr>
      <vt:lpstr>Insights</vt:lpstr>
      <vt:lpstr>Recommendations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19-MA-018 Mythili</dc:creator>
  <cp:lastModifiedBy>19-MA-018 Mythili</cp:lastModifiedBy>
  <cp:revision>2</cp:revision>
  <dcterms:created xsi:type="dcterms:W3CDTF">2025-03-06T16:20:41Z</dcterms:created>
  <dcterms:modified xsi:type="dcterms:W3CDTF">2025-03-07T02:49:22Z</dcterms:modified>
</cp:coreProperties>
</file>