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KG\Domain\Milestone\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[Dashboard.xlsx]Sheet11!PivotTable4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Industry wise salary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Sheet11!$Q$3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Sheet11!$P$4:$P$14</c:f>
              <c:strCache>
                <c:ptCount val="10"/>
                <c:pt idx="0">
                  <c:v>ESL Teacher</c:v>
                </c:pt>
                <c:pt idx="1">
                  <c:v>Unknown</c:v>
                </c:pt>
                <c:pt idx="2">
                  <c:v>Social networks</c:v>
                </c:pt>
                <c:pt idx="3">
                  <c:v>Energy / renewables</c:v>
                </c:pt>
                <c:pt idx="4">
                  <c:v>Scientist</c:v>
                </c:pt>
                <c:pt idx="5">
                  <c:v>Ipr</c:v>
                </c:pt>
                <c:pt idx="6">
                  <c:v>Interpretation</c:v>
                </c:pt>
                <c:pt idx="7">
                  <c:v>Media &amp; Digital</c:v>
                </c:pt>
                <c:pt idx="8">
                  <c:v>Oil</c:v>
                </c:pt>
                <c:pt idx="9">
                  <c:v>Biotech (R&amp;D)</c:v>
                </c:pt>
              </c:strCache>
            </c:strRef>
          </c:cat>
          <c:val>
            <c:numRef>
              <c:f>Sheet11!$Q$4:$Q$14</c:f>
              <c:numCache>
                <c:formatCode>General</c:formatCode>
                <c:ptCount val="10"/>
                <c:pt idx="0">
                  <c:v>36000000</c:v>
                </c:pt>
                <c:pt idx="1">
                  <c:v>5875795.2023833329</c:v>
                </c:pt>
                <c:pt idx="2">
                  <c:v>2000000</c:v>
                </c:pt>
                <c:pt idx="3">
                  <c:v>1115000</c:v>
                </c:pt>
                <c:pt idx="4">
                  <c:v>1000000</c:v>
                </c:pt>
                <c:pt idx="5">
                  <c:v>1000000</c:v>
                </c:pt>
                <c:pt idx="6">
                  <c:v>905000</c:v>
                </c:pt>
                <c:pt idx="7">
                  <c:v>718181.26214500004</c:v>
                </c:pt>
                <c:pt idx="8">
                  <c:v>689000</c:v>
                </c:pt>
                <c:pt idx="9">
                  <c:v>556200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9-4AF8-A1B0-52C94BED28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47399"/>
        <c:axId val="8342719"/>
      </c:barChart>
      <c:catAx>
        <c:axId val="8347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2719"/>
        <c:crosses val="autoZero"/>
        <c:auto val="1"/>
        <c:lblAlgn val="ctr"/>
        <c:lblOffset val="100"/>
        <c:noMultiLvlLbl val="0"/>
      </c:catAx>
      <c:valAx>
        <c:axId val="834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7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2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55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49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96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18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9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2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0147-EF53-4DC0-9C56-FBC2AA104B9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C3D6DD-4601-45A6-9356-13E2D523A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D6B5-44B4-B4F7-FC08-ABD21F17B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br>
              <a:rPr lang="en-US" dirty="0"/>
            </a:br>
            <a:br>
              <a:rPr lang="en-US" dirty="0"/>
            </a:br>
            <a:r>
              <a:rPr lang="en-US" dirty="0"/>
              <a:t>Salary Survey Analysis </a:t>
            </a:r>
            <a:br>
              <a:rPr lang="en-US" dirty="0"/>
            </a:br>
            <a:r>
              <a:rPr lang="en-US" dirty="0"/>
              <a:t>for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77965-BB27-87E0-B80B-A5D2E7824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/>
              <a:t>Mythili k s</a:t>
            </a:r>
          </a:p>
          <a:p>
            <a:pPr algn="r"/>
            <a:r>
              <a:rPr lang="en-US" sz="2400" dirty="0"/>
              <a:t>Dads-oct batch</a:t>
            </a:r>
          </a:p>
        </p:txBody>
      </p:sp>
    </p:spTree>
    <p:extLst>
      <p:ext uri="{BB962C8B-B14F-4D97-AF65-F5344CB8AC3E}">
        <p14:creationId xmlns:p14="http://schemas.microsoft.com/office/powerpoint/2010/main" val="179816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5D38-B082-397B-290C-A657B26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8004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AD55-66C5-E471-EF6A-541A52E6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375" y="2200780"/>
            <a:ext cx="7745917" cy="2936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 Women are high- Younger Generations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 Recruit people regardless of Genders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 Other Industries should Develop</a:t>
            </a:r>
          </a:p>
        </p:txBody>
      </p:sp>
    </p:spTree>
    <p:extLst>
      <p:ext uri="{BB962C8B-B14F-4D97-AF65-F5344CB8AC3E}">
        <p14:creationId xmlns:p14="http://schemas.microsoft.com/office/powerpoint/2010/main" val="420611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3D4-50F8-D43F-1EFE-D07FC336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00188"/>
            <a:ext cx="10058400" cy="65762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04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43E6-85B3-E475-1FD8-169311DB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890" y="108880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7DA46-2169-7B53-B612-BDC06B83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59" y="1729251"/>
            <a:ext cx="8907155" cy="36856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Conducted the analysis of Salary survey for the year.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Cleaned Raw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Queried Data required for Dashboard Creation.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Created Dashboard to visualize the trends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193593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C91E-0EC3-38AD-E8E5-DD88729D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229577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7119-0EC7-856B-0588-2FAC78EC5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851" y="2229787"/>
            <a:ext cx="4505812" cy="3117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dataset is about salary survey for the year 2021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Handled missing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Inconsistent values.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Standardized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11B90-EB3B-3AA6-9BDD-DF7556D24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t="28623" r="56230" b="11675"/>
          <a:stretch/>
        </p:blipFill>
        <p:spPr>
          <a:xfrm>
            <a:off x="1224195" y="2229787"/>
            <a:ext cx="5111646" cy="40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8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C81F-5A0E-6412-78C8-77CA58D9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03796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DATA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5EF6-7D00-B4FC-C7DF-7268F6B1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692" y="2028390"/>
            <a:ext cx="5626308" cy="280121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Imported cleaned into MySql.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Applied some Queries required for dashboards.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Exported into Excel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B5EBC-476B-D428-67DC-91456665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27" t="20531" r="32623" b="34765"/>
          <a:stretch/>
        </p:blipFill>
        <p:spPr>
          <a:xfrm>
            <a:off x="615829" y="2039916"/>
            <a:ext cx="5235333" cy="2732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41D9C-7021-D75F-6D2E-99C0481C5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8" t="57271" r="60287" b="29567"/>
          <a:stretch/>
        </p:blipFill>
        <p:spPr>
          <a:xfrm>
            <a:off x="2008682" y="5138222"/>
            <a:ext cx="2923082" cy="9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7988-922D-43AA-4E6C-C3CE10BE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656" y="954588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B23D8-7EFB-052D-BE6C-1D0E7FBC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656" y="2118332"/>
            <a:ext cx="9620687" cy="26213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After exporting, the tables were collected in single workbook.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Added tables to data model in Power Pivot.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Created relations(connections) across Tables.</a:t>
            </a:r>
          </a:p>
        </p:txBody>
      </p:sp>
    </p:spTree>
    <p:extLst>
      <p:ext uri="{BB962C8B-B14F-4D97-AF65-F5344CB8AC3E}">
        <p14:creationId xmlns:p14="http://schemas.microsoft.com/office/powerpoint/2010/main" val="383339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C0BD-5E8A-57E8-16AB-B554547F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586" y="1365179"/>
            <a:ext cx="3505199" cy="737432"/>
          </a:xfrm>
        </p:spPr>
        <p:txBody>
          <a:bodyPr>
            <a:normAutofit/>
          </a:bodyPr>
          <a:lstStyle/>
          <a:p>
            <a:r>
              <a:rPr lang="en-US" sz="4000" b="1" dirty="0"/>
              <a:t>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F0D8A-FF39-681A-8B59-87609178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6381" y="2666136"/>
            <a:ext cx="4595733" cy="208925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Created Pivot Tables and charts.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Added Slicers.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Implemented KPI’s.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6AE24E-8B06-4583-AF9B-4F7F2627D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772759"/>
              </p:ext>
            </p:extLst>
          </p:nvPr>
        </p:nvGraphicFramePr>
        <p:xfrm>
          <a:off x="1129886" y="2540147"/>
          <a:ext cx="4705342" cy="2215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175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C8E456-184E-9E74-F445-66E7C38A8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28422" r="43463" b="13551"/>
          <a:stretch/>
        </p:blipFill>
        <p:spPr>
          <a:xfrm>
            <a:off x="2049772" y="693854"/>
            <a:ext cx="9171747" cy="547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5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78F0-43EF-25FF-65C6-4FB30626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687541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E530-ED5A-0DEF-FD50-319CE1E0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4713" y="2133323"/>
            <a:ext cx="7678461" cy="2921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PhD Scholars - highest salary range.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More experience – More Salary.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“Computing or tech” - High no.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99386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B76B-B504-FF2E-ADB1-ADE2D0B3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409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4A70-4B17-24E3-2631-52FEF158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397" y="2365670"/>
            <a:ext cx="8108446" cy="21266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Experienced people – men’s Salary is High.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“Investment banking Analyst” - High salary.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Seoul tops the list and it is by ESL Teachers.</a:t>
            </a:r>
          </a:p>
        </p:txBody>
      </p:sp>
    </p:spTree>
    <p:extLst>
      <p:ext uri="{BB962C8B-B14F-4D97-AF65-F5344CB8AC3E}">
        <p14:creationId xmlns:p14="http://schemas.microsoft.com/office/powerpoint/2010/main" val="5251895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228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Wisp</vt:lpstr>
      <vt:lpstr>  Salary Survey Analysis  for 2021</vt:lpstr>
      <vt:lpstr>SUMMARY</vt:lpstr>
      <vt:lpstr>DATA CLEANING</vt:lpstr>
      <vt:lpstr>DATA QUERY</vt:lpstr>
      <vt:lpstr>DATA MODELLING</vt:lpstr>
      <vt:lpstr>DASHBOARD</vt:lpstr>
      <vt:lpstr>PowerPoint Presentation</vt:lpstr>
      <vt:lpstr>INSIGHTS</vt:lpstr>
      <vt:lpstr>INSIGHTS</vt:lpstr>
      <vt:lpstr>CONCLUSION &amp; Recommendations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19-MA-018 Mythili</dc:creator>
  <cp:lastModifiedBy>19-MA-018 Mythili</cp:lastModifiedBy>
  <cp:revision>4</cp:revision>
  <dcterms:created xsi:type="dcterms:W3CDTF">2025-01-28T16:34:11Z</dcterms:created>
  <dcterms:modified xsi:type="dcterms:W3CDTF">2025-01-29T06:12:18Z</dcterms:modified>
</cp:coreProperties>
</file>