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8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0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25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8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2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6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1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0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A9D53BF-7608-4B3F-8C93-22B7CE73844C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6EED72-B8DF-4696-8C8F-92F058790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453F-8454-98BC-B93B-EB998481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563858"/>
            <a:ext cx="8825658" cy="186514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SPOTIFY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928EF-E36F-2020-CE0C-EB3EC953D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144334"/>
            <a:ext cx="8825658" cy="107478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Mythili k 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Dads - Oct batch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D75B7-5F72-31E2-1C8C-23D58D8DE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2" b="22366"/>
          <a:stretch/>
        </p:blipFill>
        <p:spPr>
          <a:xfrm>
            <a:off x="3059869" y="2613074"/>
            <a:ext cx="2724150" cy="8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0653-F022-CE11-1DAF-7B05E3AF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043562"/>
            <a:ext cx="9404723" cy="86964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8B93-F4F7-6508-7C91-D5018241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1742" y="2577422"/>
            <a:ext cx="3848516" cy="17031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Membership Status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Age Group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68047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3923-4144-99E3-158A-E0CF252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</a:t>
            </a:r>
            <a:r>
              <a:rPr lang="en-US" sz="5400" dirty="0"/>
              <a:t> </a:t>
            </a:r>
            <a:r>
              <a:rPr lang="en-US" sz="5400" dirty="0">
                <a:solidFill>
                  <a:schemeClr val="tx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1665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5117-A239-74FD-902A-01915769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239" y="886264"/>
            <a:ext cx="8947522" cy="896645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54E9-57FC-109B-226E-7BBDA53B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995" y="2743201"/>
            <a:ext cx="4182891" cy="25572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2800" b="0" i="0" u="none" strike="noStrike" baseline="0" dirty="0">
                <a:latin typeface="Century Gothic (Body)"/>
              </a:rPr>
              <a:t>Dataset Preparation 	</a:t>
            </a:r>
          </a:p>
          <a:p>
            <a:pPr>
              <a:lnSpc>
                <a:spcPct val="160000"/>
              </a:lnSpc>
            </a:pPr>
            <a:r>
              <a:rPr lang="en-US" sz="2800" b="0" i="0" u="none" strike="noStrike" baseline="0" dirty="0">
                <a:latin typeface="Century Gothic (Body)"/>
              </a:rPr>
              <a:t>Dashboard Design 	</a:t>
            </a:r>
          </a:p>
          <a:p>
            <a:pPr>
              <a:lnSpc>
                <a:spcPct val="160000"/>
              </a:lnSpc>
            </a:pPr>
            <a:r>
              <a:rPr lang="en-US" sz="2800" b="0" i="0" u="none" strike="noStrike" baseline="0" dirty="0">
                <a:latin typeface="Century Gothic (Body)"/>
              </a:rPr>
              <a:t>Storytelling</a:t>
            </a:r>
          </a:p>
          <a:p>
            <a:pPr>
              <a:lnSpc>
                <a:spcPct val="160000"/>
              </a:lnSpc>
            </a:pPr>
            <a:r>
              <a:rPr lang="en-US" sz="2800" dirty="0">
                <a:latin typeface="Century Gothic (Body)"/>
              </a:rPr>
              <a:t>Insights &amp; Recommendation</a:t>
            </a:r>
            <a:endParaRPr lang="en-US" sz="3200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175773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4BFD-66E1-23A4-93F2-2D5AA0A7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31" y="1026941"/>
            <a:ext cx="8947522" cy="10654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E165-0801-8ADB-CD47-08B7C6AF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09" y="2485673"/>
            <a:ext cx="4009294" cy="2888186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Generated data from Mockaroo</a:t>
            </a:r>
          </a:p>
          <a:p>
            <a:pPr>
              <a:lnSpc>
                <a:spcPct val="170000"/>
              </a:lnSpc>
            </a:pPr>
            <a:r>
              <a:rPr lang="en-US" dirty="0"/>
              <a:t>Dataset - Spotify Analysis</a:t>
            </a:r>
          </a:p>
          <a:p>
            <a:pPr>
              <a:lnSpc>
                <a:spcPct val="170000"/>
              </a:lnSpc>
            </a:pPr>
            <a:r>
              <a:rPr lang="en-US" dirty="0"/>
              <a:t>Total rows – 2000</a:t>
            </a:r>
          </a:p>
          <a:p>
            <a:pPr>
              <a:lnSpc>
                <a:spcPct val="170000"/>
              </a:lnSpc>
            </a:pPr>
            <a:r>
              <a:rPr lang="en-US" dirty="0"/>
              <a:t>Total Columns – 15</a:t>
            </a:r>
          </a:p>
          <a:p>
            <a:pPr>
              <a:lnSpc>
                <a:spcPct val="170000"/>
              </a:lnSpc>
            </a:pPr>
            <a:r>
              <a:rPr lang="en-US" dirty="0"/>
              <a:t>Cleaned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2AB0B-5236-53E9-877A-7ED728DAE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1" r="26612" b="12391"/>
          <a:stretch/>
        </p:blipFill>
        <p:spPr>
          <a:xfrm>
            <a:off x="5556738" y="2624269"/>
            <a:ext cx="5931877" cy="27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2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FD9E-15CD-FFB7-4422-0FB39E58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708" y="1093286"/>
            <a:ext cx="8947522" cy="8274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CHARTS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7A8F-AC8C-E808-38B6-1B12591B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708" y="2383506"/>
            <a:ext cx="4791051" cy="329280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/>
              <a:t>Imported the data into Tableau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Designed Charts &amp; KPI’s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Created some Calculated fields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600" dirty="0"/>
              <a:t>Popularity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600" dirty="0"/>
              <a:t>Year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600" dirty="0"/>
              <a:t>Month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600" dirty="0"/>
              <a:t>Premium Customers</a:t>
            </a:r>
          </a:p>
          <a:p>
            <a:pPr marL="400050" lvl="1" indent="0">
              <a:buNone/>
            </a:pP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638A22-77E4-2492-CF50-3F8EEA02A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3" t="26245" r="14269" b="13213"/>
          <a:stretch/>
        </p:blipFill>
        <p:spPr>
          <a:xfrm>
            <a:off x="6096000" y="2708826"/>
            <a:ext cx="4469292" cy="26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4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8FA8-4F5B-128E-85CD-6A30F2DF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973223"/>
            <a:ext cx="9404723" cy="78523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B05B-3AA6-4365-FBF9-0E52415D1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98" y="2848085"/>
            <a:ext cx="4383088" cy="2350270"/>
          </a:xfrm>
        </p:spPr>
        <p:txBody>
          <a:bodyPr>
            <a:normAutofit/>
          </a:bodyPr>
          <a:lstStyle/>
          <a:p>
            <a:r>
              <a:rPr lang="en-US" dirty="0"/>
              <a:t>Created Dashboard </a:t>
            </a:r>
          </a:p>
          <a:p>
            <a:r>
              <a:rPr lang="en-US" dirty="0"/>
              <a:t>Aligned Charts in Dashboard</a:t>
            </a:r>
          </a:p>
          <a:p>
            <a:r>
              <a:rPr lang="en-US" dirty="0"/>
              <a:t>Setuped KPI’s</a:t>
            </a:r>
          </a:p>
          <a:p>
            <a:r>
              <a:rPr lang="en-US" dirty="0"/>
              <a:t>Added Slicers</a:t>
            </a:r>
          </a:p>
          <a:p>
            <a:r>
              <a:rPr lang="en-US" dirty="0"/>
              <a:t>Designed Dashboard</a:t>
            </a:r>
          </a:p>
        </p:txBody>
      </p:sp>
    </p:spTree>
    <p:extLst>
      <p:ext uri="{BB962C8B-B14F-4D97-AF65-F5344CB8AC3E}">
        <p14:creationId xmlns:p14="http://schemas.microsoft.com/office/powerpoint/2010/main" val="327516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F026-6782-6924-F544-371259F1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832546"/>
            <a:ext cx="9404723" cy="85557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AEA26-AF79-3A4D-F6B8-C5FE6A24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84" t="17689" r="4098" b="14737"/>
          <a:stretch/>
        </p:blipFill>
        <p:spPr>
          <a:xfrm>
            <a:off x="1988862" y="2473377"/>
            <a:ext cx="8214271" cy="39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3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AC5D-C0FF-0E3B-7F7D-A61789BA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1130106"/>
            <a:ext cx="9404723" cy="82744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5E44-1AD9-F223-DE67-B9BD969A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271" y="2612591"/>
            <a:ext cx="4875457" cy="163281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Created Stories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Added Captions to the Stories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Aligned the stories</a:t>
            </a:r>
          </a:p>
        </p:txBody>
      </p:sp>
    </p:spTree>
    <p:extLst>
      <p:ext uri="{BB962C8B-B14F-4D97-AF65-F5344CB8AC3E}">
        <p14:creationId xmlns:p14="http://schemas.microsoft.com/office/powerpoint/2010/main" val="394248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4D94-1648-4556-B8C8-64520AD2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804410"/>
            <a:ext cx="9404723" cy="79930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STORY TELLING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E36F9-567E-4B8E-71BA-33DBF9D8F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610" t="15788" r="12192" b="12462"/>
          <a:stretch/>
        </p:blipFill>
        <p:spPr>
          <a:xfrm>
            <a:off x="2480602" y="2365923"/>
            <a:ext cx="7230794" cy="4040183"/>
          </a:xfrm>
        </p:spPr>
      </p:pic>
    </p:spTree>
    <p:extLst>
      <p:ext uri="{BB962C8B-B14F-4D97-AF65-F5344CB8AC3E}">
        <p14:creationId xmlns:p14="http://schemas.microsoft.com/office/powerpoint/2010/main" val="261981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1A07-D4ED-D110-F079-496F5C708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851" y="973669"/>
            <a:ext cx="8825659" cy="7069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INSIGHTS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E2277A-F226-CFCC-3131-AF0DD15AE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42860"/>
              </p:ext>
            </p:extLst>
          </p:nvPr>
        </p:nvGraphicFramePr>
        <p:xfrm>
          <a:off x="1702190" y="2517491"/>
          <a:ext cx="8418983" cy="3366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09839">
                  <a:extLst>
                    <a:ext uri="{9D8B030D-6E8A-4147-A177-3AD203B41FA5}">
                      <a16:colId xmlns:a16="http://schemas.microsoft.com/office/drawing/2014/main" val="3016379235"/>
                    </a:ext>
                  </a:extLst>
                </a:gridCol>
                <a:gridCol w="2502816">
                  <a:extLst>
                    <a:ext uri="{9D8B030D-6E8A-4147-A177-3AD203B41FA5}">
                      <a16:colId xmlns:a16="http://schemas.microsoft.com/office/drawing/2014/main" val="566170476"/>
                    </a:ext>
                  </a:extLst>
                </a:gridCol>
                <a:gridCol w="2806328">
                  <a:extLst>
                    <a:ext uri="{9D8B030D-6E8A-4147-A177-3AD203B41FA5}">
                      <a16:colId xmlns:a16="http://schemas.microsoft.com/office/drawing/2014/main" val="27186252"/>
                    </a:ext>
                  </a:extLst>
                </a:gridCol>
              </a:tblGrid>
              <a:tr h="5777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29744"/>
                  </a:ext>
                </a:extLst>
              </a:tr>
              <a:tr h="44641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Spotify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Bihar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Rajasthan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85992"/>
                  </a:ext>
                </a:extLst>
              </a:tr>
              <a:tr h="4685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Premium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Himachal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Uttarakhand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95441"/>
                  </a:ext>
                </a:extLst>
              </a:tr>
              <a:tr h="4685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Membership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632070"/>
                  </a:ext>
                </a:extLst>
              </a:tr>
              <a:tr h="4685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19454"/>
                  </a:ext>
                </a:extLst>
              </a:tr>
              <a:tr h="4685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 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49358"/>
                  </a:ext>
                </a:extLst>
              </a:tr>
              <a:tr h="4685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35-45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0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976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129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Century Gothic (Body)</vt:lpstr>
      <vt:lpstr>Wingdings 3</vt:lpstr>
      <vt:lpstr>Ion Boardroom</vt:lpstr>
      <vt:lpstr>SPOTIFY ANALYSIS</vt:lpstr>
      <vt:lpstr>SUMMARY</vt:lpstr>
      <vt:lpstr>DATA PREPARATION</vt:lpstr>
      <vt:lpstr>CHARTS CREATION</vt:lpstr>
      <vt:lpstr>DASHBOARD CREATION</vt:lpstr>
      <vt:lpstr>DASHBOARD</vt:lpstr>
      <vt:lpstr>STORY TELLING</vt:lpstr>
      <vt:lpstr>STORY TELLING</vt:lpstr>
      <vt:lpstr>INSIGHTS</vt:lpstr>
      <vt:lpstr> RECOMMENDATIONS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19-MA-018 Mythili</dc:creator>
  <cp:lastModifiedBy>19-MA-018 Mythili</cp:lastModifiedBy>
  <cp:revision>2</cp:revision>
  <dcterms:created xsi:type="dcterms:W3CDTF">2025-02-12T15:23:42Z</dcterms:created>
  <dcterms:modified xsi:type="dcterms:W3CDTF">2025-02-13T02:26:56Z</dcterms:modified>
</cp:coreProperties>
</file>